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80" r:id="rId2"/>
  </p:sldMasterIdLst>
  <p:notesMasterIdLst>
    <p:notesMasterId r:id="rId36"/>
  </p:notesMasterIdLst>
  <p:sldIdLst>
    <p:sldId id="356" r:id="rId3"/>
    <p:sldId id="256" r:id="rId4"/>
    <p:sldId id="257" r:id="rId5"/>
    <p:sldId id="271" r:id="rId6"/>
    <p:sldId id="260" r:id="rId7"/>
    <p:sldId id="357" r:id="rId8"/>
    <p:sldId id="358" r:id="rId9"/>
    <p:sldId id="359" r:id="rId10"/>
    <p:sldId id="360" r:id="rId11"/>
    <p:sldId id="361" r:id="rId12"/>
    <p:sldId id="362" r:id="rId13"/>
    <p:sldId id="363" r:id="rId14"/>
    <p:sldId id="364" r:id="rId15"/>
    <p:sldId id="365" r:id="rId16"/>
    <p:sldId id="366" r:id="rId17"/>
    <p:sldId id="278" r:id="rId18"/>
    <p:sldId id="367" r:id="rId19"/>
    <p:sldId id="368" r:id="rId20"/>
    <p:sldId id="369" r:id="rId21"/>
    <p:sldId id="370" r:id="rId22"/>
    <p:sldId id="371" r:id="rId23"/>
    <p:sldId id="372" r:id="rId24"/>
    <p:sldId id="264" r:id="rId25"/>
    <p:sldId id="262" r:id="rId26"/>
    <p:sldId id="263" r:id="rId27"/>
    <p:sldId id="258" r:id="rId28"/>
    <p:sldId id="374" r:id="rId29"/>
    <p:sldId id="270" r:id="rId30"/>
    <p:sldId id="267" r:id="rId31"/>
    <p:sldId id="269" r:id="rId32"/>
    <p:sldId id="274" r:id="rId33"/>
    <p:sldId id="276" r:id="rId34"/>
    <p:sldId id="283" r:id="rId35"/>
  </p:sldIdLst>
  <p:sldSz cx="9144000" cy="5143500" type="screen16x9"/>
  <p:notesSz cx="6858000" cy="9144000"/>
  <p:embeddedFontLst>
    <p:embeddedFont>
      <p:font typeface="Algerian" panose="04020705040A02060702" pitchFamily="82" charset="0"/>
      <p:regular r:id="rId37"/>
    </p:embeddedFont>
    <p:embeddedFont>
      <p:font typeface="Amatic SC" panose="00000500000000000000" pitchFamily="2" charset="-79"/>
      <p:regular r:id="rId38"/>
      <p:bold r:id="rId39"/>
    </p:embeddedFont>
    <p:embeddedFont>
      <p:font typeface="Arial Black" panose="020B0A04020102020204" pitchFamily="34" charset="0"/>
      <p:bold r:id="rId40"/>
    </p:embeddedFont>
    <p:embeddedFont>
      <p:font typeface="Calibri" panose="020F0502020204030204" pitchFamily="34" charset="0"/>
      <p:regular r:id="rId41"/>
      <p:bold r:id="rId42"/>
      <p:italic r:id="rId43"/>
      <p:boldItalic r:id="rId44"/>
    </p:embeddedFont>
    <p:embeddedFont>
      <p:font typeface="Didact Gothic" panose="020B0604020202020204" charset="0"/>
      <p:regular r:id="rId45"/>
    </p:embeddedFont>
    <p:embeddedFont>
      <p:font typeface="Playfair Display Black Italic" pitchFamily="2" charset="0"/>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7DE43FA-4F5D-4BAD-958A-8F190BC45A59}">
  <a:tblStyle styleId="{97DE43FA-4F5D-4BAD-958A-8F190BC45A5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b42fc8fb7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4" name="Google Shape;1114;gb42fc8fb7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64614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00260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57075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830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32157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66369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330951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02085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7256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93182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g7989b4430a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0" name="Google Shape;1120;g7989b4430a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b9151035d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8" name="Google Shape;1278;gb9151035d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4"/>
        <p:cNvGrpSpPr/>
        <p:nvPr/>
      </p:nvGrpSpPr>
      <p:grpSpPr>
        <a:xfrm>
          <a:off x="0" y="0"/>
          <a:ext cx="0" cy="0"/>
          <a:chOff x="0" y="0"/>
          <a:chExt cx="0" cy="0"/>
        </a:xfrm>
      </p:grpSpPr>
      <p:sp>
        <p:nvSpPr>
          <p:cNvPr id="1185" name="Google Shape;1185;g7989b4430a_1_249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6" name="Google Shape;1186;g7989b4430a_1_249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gb89fa1d8fe_0_7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9" name="Google Shape;1219;gb89fa1d8fe_0_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4"/>
        <p:cNvGrpSpPr/>
        <p:nvPr/>
      </p:nvGrpSpPr>
      <p:grpSpPr>
        <a:xfrm>
          <a:off x="0" y="0"/>
          <a:ext cx="0" cy="0"/>
          <a:chOff x="0" y="0"/>
          <a:chExt cx="0" cy="0"/>
        </a:xfrm>
      </p:grpSpPr>
      <p:sp>
        <p:nvSpPr>
          <p:cNvPr id="1125" name="Google Shape;1125;gb88de76cc8_2_2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6" name="Google Shape;1126;gb88de76cc8_2_2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b9151035d0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b9151035d0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7989b4430a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7989b4430a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b9151035d0_0_5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b9151035d0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7989b4430a_1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7989b4430a_1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5"/>
        <p:cNvGrpSpPr/>
        <p:nvPr/>
      </p:nvGrpSpPr>
      <p:grpSpPr>
        <a:xfrm>
          <a:off x="0" y="0"/>
          <a:ext cx="0" cy="0"/>
          <a:chOff x="0" y="0"/>
          <a:chExt cx="0" cy="0"/>
        </a:xfrm>
      </p:grpSpPr>
      <p:sp>
        <p:nvSpPr>
          <p:cNvPr id="1416" name="Google Shape;1416;g7989b4430a_1_24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7" name="Google Shape;1417;g7989b4430a_1_24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g7989b4430a_1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1" name="Google Shape;1571;g7989b4430a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b89fa1d8fe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b89fa1d8fe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0"/>
        <p:cNvGrpSpPr/>
        <p:nvPr/>
      </p:nvGrpSpPr>
      <p:grpSpPr>
        <a:xfrm>
          <a:off x="0" y="0"/>
          <a:ext cx="0" cy="0"/>
          <a:chOff x="0" y="0"/>
          <a:chExt cx="0" cy="0"/>
        </a:xfrm>
      </p:grpSpPr>
      <p:sp>
        <p:nvSpPr>
          <p:cNvPr id="1171" name="Google Shape;1171;gb88de76cc8_2_2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2" name="Google Shape;1172;gb88de76cc8_2_2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69603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82684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65042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52308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62323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25">
            <a:off x="2392986" y="1928555"/>
            <a:ext cx="4276363" cy="1602666"/>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rot="1847120">
            <a:off x="7536181" y="807815"/>
            <a:ext cx="515156" cy="50052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p:nvPr/>
        </p:nvSpPr>
        <p:spPr>
          <a:xfrm>
            <a:off x="8449228" y="1205097"/>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7267002" y="3579713"/>
            <a:ext cx="1614292" cy="1454243"/>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flipH="1">
            <a:off x="830000" y="137100"/>
            <a:ext cx="1469422" cy="1228432"/>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184780" y="3279159"/>
            <a:ext cx="1214145" cy="735845"/>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2"/>
          <p:cNvSpPr/>
          <p:nvPr/>
        </p:nvSpPr>
        <p:spPr>
          <a:xfrm>
            <a:off x="2530199" y="544675"/>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25365" y="232622"/>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0" y="1954050"/>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10800000">
            <a:off x="3796204" y="-3"/>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2"/>
          <p:cNvGrpSpPr/>
          <p:nvPr/>
        </p:nvGrpSpPr>
        <p:grpSpPr>
          <a:xfrm>
            <a:off x="184775" y="4068600"/>
            <a:ext cx="581394" cy="933655"/>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a:off x="492100" y="1547800"/>
            <a:ext cx="442250" cy="453124"/>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2"/>
          <p:cNvSpPr/>
          <p:nvPr/>
        </p:nvSpPr>
        <p:spPr>
          <a:xfrm rot="4884482">
            <a:off x="268424" y="963544"/>
            <a:ext cx="308207" cy="43431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830010" y="4237485"/>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97475" y="2875325"/>
            <a:ext cx="250092" cy="181358"/>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10800000">
            <a:off x="8665675" y="339366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2"/>
          <p:cNvGrpSpPr/>
          <p:nvPr/>
        </p:nvGrpSpPr>
        <p:grpSpPr>
          <a:xfrm>
            <a:off x="1517975" y="4132611"/>
            <a:ext cx="698732" cy="933635"/>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2"/>
          <p:cNvGrpSpPr/>
          <p:nvPr/>
        </p:nvGrpSpPr>
        <p:grpSpPr>
          <a:xfrm>
            <a:off x="830000" y="2346230"/>
            <a:ext cx="468336" cy="446495"/>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2"/>
          <p:cNvSpPr/>
          <p:nvPr/>
        </p:nvSpPr>
        <p:spPr>
          <a:xfrm>
            <a:off x="2501326" y="447580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362925" y="3105600"/>
            <a:ext cx="212090" cy="24545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8579172" y="3353100"/>
            <a:ext cx="134425" cy="155572"/>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197175" y="4475800"/>
            <a:ext cx="308250" cy="434350"/>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817653" y="4668300"/>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8622825" y="2542127"/>
            <a:ext cx="394302" cy="520333"/>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2"/>
          <p:cNvGrpSpPr/>
          <p:nvPr/>
        </p:nvGrpSpPr>
        <p:grpSpPr>
          <a:xfrm rot="8999956">
            <a:off x="8178284" y="72684"/>
            <a:ext cx="581381" cy="933635"/>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2"/>
          <p:cNvGrpSpPr/>
          <p:nvPr/>
        </p:nvGrpSpPr>
        <p:grpSpPr>
          <a:xfrm>
            <a:off x="6412996" y="206415"/>
            <a:ext cx="698711" cy="666171"/>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a:off x="7409316" y="1960758"/>
            <a:ext cx="1165712" cy="731889"/>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2"/>
          <p:cNvSpPr/>
          <p:nvPr/>
        </p:nvSpPr>
        <p:spPr>
          <a:xfrm>
            <a:off x="7520150" y="3045500"/>
            <a:ext cx="250092" cy="181358"/>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637301" y="4234771"/>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260060" y="4658960"/>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648726" y="41588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txBox="1">
            <a:spLocks noGrp="1"/>
          </p:cNvSpPr>
          <p:nvPr>
            <p:ph type="ctrTitle"/>
          </p:nvPr>
        </p:nvSpPr>
        <p:spPr>
          <a:xfrm>
            <a:off x="2173675" y="1384100"/>
            <a:ext cx="4753800" cy="210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1" name="Google Shape;141;p2"/>
          <p:cNvSpPr txBox="1">
            <a:spLocks noGrp="1"/>
          </p:cNvSpPr>
          <p:nvPr>
            <p:ph type="subTitle" idx="1"/>
          </p:nvPr>
        </p:nvSpPr>
        <p:spPr>
          <a:xfrm>
            <a:off x="2646600" y="3508675"/>
            <a:ext cx="3807900" cy="50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TITLE_ONLY_1">
    <p:spTree>
      <p:nvGrpSpPr>
        <p:cNvPr id="1" name="Shape 682"/>
        <p:cNvGrpSpPr/>
        <p:nvPr/>
      </p:nvGrpSpPr>
      <p:grpSpPr>
        <a:xfrm>
          <a:off x="0" y="0"/>
          <a:ext cx="0" cy="0"/>
          <a:chOff x="0" y="0"/>
          <a:chExt cx="0" cy="0"/>
        </a:xfrm>
      </p:grpSpPr>
      <p:sp>
        <p:nvSpPr>
          <p:cNvPr id="683" name="Google Shape;683;p17"/>
          <p:cNvSpPr/>
          <p:nvPr/>
        </p:nvSpPr>
        <p:spPr>
          <a:xfrm>
            <a:off x="664748" y="3698468"/>
            <a:ext cx="367634" cy="425467"/>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7"/>
          <p:cNvSpPr/>
          <p:nvPr/>
        </p:nvSpPr>
        <p:spPr>
          <a:xfrm>
            <a:off x="1241944" y="4123846"/>
            <a:ext cx="233011" cy="269666"/>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7"/>
          <p:cNvSpPr/>
          <p:nvPr/>
        </p:nvSpPr>
        <p:spPr>
          <a:xfrm>
            <a:off x="7763929" y="2571751"/>
            <a:ext cx="221246" cy="190539"/>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7"/>
          <p:cNvSpPr/>
          <p:nvPr/>
        </p:nvSpPr>
        <p:spPr>
          <a:xfrm rot="-2204089">
            <a:off x="792512" y="1097533"/>
            <a:ext cx="277348" cy="160626"/>
          </a:xfrm>
          <a:custGeom>
            <a:avLst/>
            <a:gdLst/>
            <a:ahLst/>
            <a:cxnLst/>
            <a:rect l="l" t="t" r="r" b="b"/>
            <a:pathLst>
              <a:path w="5736" h="3322" extrusionOk="0">
                <a:moveTo>
                  <a:pt x="1456" y="289"/>
                </a:moveTo>
                <a:cubicBezTo>
                  <a:pt x="2032" y="289"/>
                  <a:pt x="2534" y="879"/>
                  <a:pt x="2778" y="1349"/>
                </a:cubicBezTo>
                <a:cubicBezTo>
                  <a:pt x="2792" y="1372"/>
                  <a:pt x="2806" y="1386"/>
                  <a:pt x="2823" y="1389"/>
                </a:cubicBezTo>
                <a:cubicBezTo>
                  <a:pt x="2826" y="1391"/>
                  <a:pt x="2830" y="1392"/>
                  <a:pt x="2834" y="1392"/>
                </a:cubicBezTo>
                <a:cubicBezTo>
                  <a:pt x="2839" y="1392"/>
                  <a:pt x="2844" y="1391"/>
                  <a:pt x="2849" y="1389"/>
                </a:cubicBezTo>
                <a:cubicBezTo>
                  <a:pt x="2853" y="1389"/>
                  <a:pt x="2856" y="1386"/>
                  <a:pt x="2859" y="1383"/>
                </a:cubicBezTo>
                <a:lnTo>
                  <a:pt x="2863" y="1383"/>
                </a:lnTo>
                <a:cubicBezTo>
                  <a:pt x="3248" y="1157"/>
                  <a:pt x="3548" y="835"/>
                  <a:pt x="3974" y="663"/>
                </a:cubicBezTo>
                <a:cubicBezTo>
                  <a:pt x="4137" y="596"/>
                  <a:pt x="4304" y="556"/>
                  <a:pt x="4451" y="556"/>
                </a:cubicBezTo>
                <a:cubicBezTo>
                  <a:pt x="4750" y="556"/>
                  <a:pt x="4961" y="727"/>
                  <a:pt x="4863" y="1197"/>
                </a:cubicBezTo>
                <a:cubicBezTo>
                  <a:pt x="4752" y="1737"/>
                  <a:pt x="4262" y="2133"/>
                  <a:pt x="3819" y="2414"/>
                </a:cubicBezTo>
                <a:cubicBezTo>
                  <a:pt x="3414" y="2670"/>
                  <a:pt x="2940" y="2788"/>
                  <a:pt x="2531" y="3022"/>
                </a:cubicBezTo>
                <a:cubicBezTo>
                  <a:pt x="1930" y="2569"/>
                  <a:pt x="1234" y="2058"/>
                  <a:pt x="903" y="1376"/>
                </a:cubicBezTo>
                <a:cubicBezTo>
                  <a:pt x="707" y="974"/>
                  <a:pt x="784" y="406"/>
                  <a:pt x="1295" y="305"/>
                </a:cubicBezTo>
                <a:cubicBezTo>
                  <a:pt x="1349" y="294"/>
                  <a:pt x="1403" y="289"/>
                  <a:pt x="1456" y="289"/>
                </a:cubicBezTo>
                <a:close/>
                <a:moveTo>
                  <a:pt x="1324" y="1"/>
                </a:moveTo>
                <a:cubicBezTo>
                  <a:pt x="992" y="1"/>
                  <a:pt x="692" y="144"/>
                  <a:pt x="524" y="497"/>
                </a:cubicBezTo>
                <a:cubicBezTo>
                  <a:pt x="0" y="1586"/>
                  <a:pt x="1683" y="2748"/>
                  <a:pt x="2390" y="3278"/>
                </a:cubicBezTo>
                <a:cubicBezTo>
                  <a:pt x="2429" y="3309"/>
                  <a:pt x="2473" y="3322"/>
                  <a:pt x="2515" y="3322"/>
                </a:cubicBezTo>
                <a:cubicBezTo>
                  <a:pt x="2555" y="3322"/>
                  <a:pt x="2593" y="3310"/>
                  <a:pt x="2623" y="3292"/>
                </a:cubicBezTo>
                <a:cubicBezTo>
                  <a:pt x="3715" y="3208"/>
                  <a:pt x="5735" y="1968"/>
                  <a:pt x="5218" y="683"/>
                </a:cubicBezTo>
                <a:cubicBezTo>
                  <a:pt x="5079" y="337"/>
                  <a:pt x="4787" y="201"/>
                  <a:pt x="4452" y="201"/>
                </a:cubicBezTo>
                <a:cubicBezTo>
                  <a:pt x="3854" y="201"/>
                  <a:pt x="3116" y="636"/>
                  <a:pt x="2856" y="1096"/>
                </a:cubicBezTo>
                <a:cubicBezTo>
                  <a:pt x="2686" y="510"/>
                  <a:pt x="1949" y="1"/>
                  <a:pt x="1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7"/>
          <p:cNvSpPr/>
          <p:nvPr/>
        </p:nvSpPr>
        <p:spPr>
          <a:xfrm>
            <a:off x="8108264" y="509977"/>
            <a:ext cx="390729" cy="366336"/>
          </a:xfrm>
          <a:custGeom>
            <a:avLst/>
            <a:gdLst/>
            <a:ahLst/>
            <a:cxnLst/>
            <a:rect l="l" t="t" r="r" b="b"/>
            <a:pathLst>
              <a:path w="6453" h="6222" extrusionOk="0">
                <a:moveTo>
                  <a:pt x="2237" y="0"/>
                </a:moveTo>
                <a:cubicBezTo>
                  <a:pt x="2228" y="0"/>
                  <a:pt x="2220" y="3"/>
                  <a:pt x="2214" y="8"/>
                </a:cubicBezTo>
                <a:cubicBezTo>
                  <a:pt x="2062" y="142"/>
                  <a:pt x="1795" y="2240"/>
                  <a:pt x="1795" y="2240"/>
                </a:cubicBezTo>
                <a:cubicBezTo>
                  <a:pt x="1795" y="2240"/>
                  <a:pt x="77" y="2857"/>
                  <a:pt x="39" y="3236"/>
                </a:cubicBezTo>
                <a:cubicBezTo>
                  <a:pt x="0" y="3617"/>
                  <a:pt x="2043" y="4113"/>
                  <a:pt x="2043" y="4113"/>
                </a:cubicBezTo>
                <a:cubicBezTo>
                  <a:pt x="2043" y="4113"/>
                  <a:pt x="1641" y="6059"/>
                  <a:pt x="2042" y="6212"/>
                </a:cubicBezTo>
                <a:cubicBezTo>
                  <a:pt x="2058" y="6218"/>
                  <a:pt x="2076" y="6221"/>
                  <a:pt x="2095" y="6221"/>
                </a:cubicBezTo>
                <a:cubicBezTo>
                  <a:pt x="2551" y="6221"/>
                  <a:pt x="3805" y="4532"/>
                  <a:pt x="3805" y="4532"/>
                </a:cubicBezTo>
                <a:cubicBezTo>
                  <a:pt x="3805" y="4532"/>
                  <a:pt x="5142" y="5085"/>
                  <a:pt x="5634" y="5085"/>
                </a:cubicBezTo>
                <a:cubicBezTo>
                  <a:pt x="5720" y="5085"/>
                  <a:pt x="5781" y="5068"/>
                  <a:pt x="5804" y="5028"/>
                </a:cubicBezTo>
                <a:cubicBezTo>
                  <a:pt x="5956" y="4762"/>
                  <a:pt x="5002" y="3236"/>
                  <a:pt x="5002" y="3236"/>
                </a:cubicBezTo>
                <a:cubicBezTo>
                  <a:pt x="5002" y="3236"/>
                  <a:pt x="6452" y="1478"/>
                  <a:pt x="6300" y="1210"/>
                </a:cubicBezTo>
                <a:cubicBezTo>
                  <a:pt x="6272" y="1163"/>
                  <a:pt x="6168" y="1143"/>
                  <a:pt x="6015" y="1143"/>
                </a:cubicBezTo>
                <a:cubicBezTo>
                  <a:pt x="5313" y="1143"/>
                  <a:pt x="3589" y="1555"/>
                  <a:pt x="3589" y="1555"/>
                </a:cubicBezTo>
                <a:cubicBezTo>
                  <a:pt x="3589" y="1555"/>
                  <a:pt x="2459" y="0"/>
                  <a:pt x="2237" y="0"/>
                </a:cubicBezTo>
                <a:close/>
              </a:path>
            </a:pathLst>
          </a:custGeom>
          <a:solidFill>
            <a:srgbClr val="FFDA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7"/>
          <p:cNvSpPr txBox="1">
            <a:spLocks noGrp="1"/>
          </p:cNvSpPr>
          <p:nvPr>
            <p:ph type="subTitle" idx="1"/>
          </p:nvPr>
        </p:nvSpPr>
        <p:spPr>
          <a:xfrm>
            <a:off x="6133750" y="3907558"/>
            <a:ext cx="2112300" cy="71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
        <p:nvSpPr>
          <p:cNvPr id="689" name="Google Shape;689;p17"/>
          <p:cNvSpPr txBox="1">
            <a:spLocks noGrp="1"/>
          </p:cNvSpPr>
          <p:nvPr>
            <p:ph type="subTitle" idx="2"/>
          </p:nvPr>
        </p:nvSpPr>
        <p:spPr>
          <a:xfrm>
            <a:off x="6133750" y="3448375"/>
            <a:ext cx="2112300" cy="33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1400"/>
              <a:buNone/>
              <a:defRPr b="1">
                <a:solidFill>
                  <a:schemeClr val="dk1"/>
                </a:solidFill>
              </a:defRPr>
            </a:lvl2pPr>
            <a:lvl3pPr lvl="2" algn="ctr" rtl="0">
              <a:spcBef>
                <a:spcPts val="0"/>
              </a:spcBef>
              <a:spcAft>
                <a:spcPts val="0"/>
              </a:spcAft>
              <a:buClr>
                <a:schemeClr val="dk1"/>
              </a:buClr>
              <a:buSzPts val="1400"/>
              <a:buNone/>
              <a:defRPr b="1">
                <a:solidFill>
                  <a:schemeClr val="dk1"/>
                </a:solidFill>
              </a:defRPr>
            </a:lvl3pPr>
            <a:lvl4pPr lvl="3" algn="ctr" rtl="0">
              <a:spcBef>
                <a:spcPts val="0"/>
              </a:spcBef>
              <a:spcAft>
                <a:spcPts val="0"/>
              </a:spcAft>
              <a:buClr>
                <a:schemeClr val="dk1"/>
              </a:buClr>
              <a:buSzPts val="1400"/>
              <a:buNone/>
              <a:defRPr b="1">
                <a:solidFill>
                  <a:schemeClr val="dk1"/>
                </a:solidFill>
              </a:defRPr>
            </a:lvl4pPr>
            <a:lvl5pPr lvl="4" algn="ctr" rtl="0">
              <a:spcBef>
                <a:spcPts val="0"/>
              </a:spcBef>
              <a:spcAft>
                <a:spcPts val="0"/>
              </a:spcAft>
              <a:buClr>
                <a:schemeClr val="dk1"/>
              </a:buClr>
              <a:buSzPts val="1400"/>
              <a:buNone/>
              <a:defRPr b="1">
                <a:solidFill>
                  <a:schemeClr val="dk1"/>
                </a:solidFill>
              </a:defRPr>
            </a:lvl5pPr>
            <a:lvl6pPr lvl="5" algn="ctr" rtl="0">
              <a:spcBef>
                <a:spcPts val="0"/>
              </a:spcBef>
              <a:spcAft>
                <a:spcPts val="0"/>
              </a:spcAft>
              <a:buClr>
                <a:schemeClr val="dk1"/>
              </a:buClr>
              <a:buSzPts val="1400"/>
              <a:buNone/>
              <a:defRPr b="1">
                <a:solidFill>
                  <a:schemeClr val="dk1"/>
                </a:solidFill>
              </a:defRPr>
            </a:lvl6pPr>
            <a:lvl7pPr lvl="6" algn="ctr" rtl="0">
              <a:spcBef>
                <a:spcPts val="0"/>
              </a:spcBef>
              <a:spcAft>
                <a:spcPts val="0"/>
              </a:spcAft>
              <a:buClr>
                <a:schemeClr val="dk1"/>
              </a:buClr>
              <a:buSzPts val="1400"/>
              <a:buNone/>
              <a:defRPr b="1">
                <a:solidFill>
                  <a:schemeClr val="dk1"/>
                </a:solidFill>
              </a:defRPr>
            </a:lvl7pPr>
            <a:lvl8pPr lvl="7" algn="ctr" rtl="0">
              <a:spcBef>
                <a:spcPts val="0"/>
              </a:spcBef>
              <a:spcAft>
                <a:spcPts val="0"/>
              </a:spcAft>
              <a:buClr>
                <a:schemeClr val="dk1"/>
              </a:buClr>
              <a:buSzPts val="1400"/>
              <a:buNone/>
              <a:defRPr b="1">
                <a:solidFill>
                  <a:schemeClr val="dk1"/>
                </a:solidFill>
              </a:defRPr>
            </a:lvl8pPr>
            <a:lvl9pPr lvl="8" algn="ctr" rtl="0">
              <a:spcBef>
                <a:spcPts val="0"/>
              </a:spcBef>
              <a:spcAft>
                <a:spcPts val="0"/>
              </a:spcAft>
              <a:buClr>
                <a:schemeClr val="dk1"/>
              </a:buClr>
              <a:buSzPts val="1400"/>
              <a:buNone/>
              <a:defRPr b="1">
                <a:solidFill>
                  <a:schemeClr val="dk1"/>
                </a:solidFill>
              </a:defRPr>
            </a:lvl9pPr>
          </a:lstStyle>
          <a:p>
            <a:endParaRPr/>
          </a:p>
        </p:txBody>
      </p:sp>
      <p:sp>
        <p:nvSpPr>
          <p:cNvPr id="690" name="Google Shape;690;p17"/>
          <p:cNvSpPr txBox="1">
            <a:spLocks noGrp="1"/>
          </p:cNvSpPr>
          <p:nvPr>
            <p:ph type="subTitle" idx="3"/>
          </p:nvPr>
        </p:nvSpPr>
        <p:spPr>
          <a:xfrm>
            <a:off x="2711175" y="3907558"/>
            <a:ext cx="2112300" cy="71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
        <p:nvSpPr>
          <p:cNvPr id="691" name="Google Shape;691;p17"/>
          <p:cNvSpPr txBox="1">
            <a:spLocks noGrp="1"/>
          </p:cNvSpPr>
          <p:nvPr>
            <p:ph type="subTitle" idx="4"/>
          </p:nvPr>
        </p:nvSpPr>
        <p:spPr>
          <a:xfrm>
            <a:off x="2711175" y="3448375"/>
            <a:ext cx="2112300" cy="33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1400"/>
              <a:buNone/>
              <a:defRPr b="1">
                <a:solidFill>
                  <a:schemeClr val="dk1"/>
                </a:solidFill>
              </a:defRPr>
            </a:lvl2pPr>
            <a:lvl3pPr lvl="2" algn="ctr" rtl="0">
              <a:spcBef>
                <a:spcPts val="0"/>
              </a:spcBef>
              <a:spcAft>
                <a:spcPts val="0"/>
              </a:spcAft>
              <a:buClr>
                <a:schemeClr val="dk1"/>
              </a:buClr>
              <a:buSzPts val="1400"/>
              <a:buNone/>
              <a:defRPr b="1">
                <a:solidFill>
                  <a:schemeClr val="dk1"/>
                </a:solidFill>
              </a:defRPr>
            </a:lvl3pPr>
            <a:lvl4pPr lvl="3" algn="ctr" rtl="0">
              <a:spcBef>
                <a:spcPts val="0"/>
              </a:spcBef>
              <a:spcAft>
                <a:spcPts val="0"/>
              </a:spcAft>
              <a:buClr>
                <a:schemeClr val="dk1"/>
              </a:buClr>
              <a:buSzPts val="1400"/>
              <a:buNone/>
              <a:defRPr b="1">
                <a:solidFill>
                  <a:schemeClr val="dk1"/>
                </a:solidFill>
              </a:defRPr>
            </a:lvl4pPr>
            <a:lvl5pPr lvl="4" algn="ctr" rtl="0">
              <a:spcBef>
                <a:spcPts val="0"/>
              </a:spcBef>
              <a:spcAft>
                <a:spcPts val="0"/>
              </a:spcAft>
              <a:buClr>
                <a:schemeClr val="dk1"/>
              </a:buClr>
              <a:buSzPts val="1400"/>
              <a:buNone/>
              <a:defRPr b="1">
                <a:solidFill>
                  <a:schemeClr val="dk1"/>
                </a:solidFill>
              </a:defRPr>
            </a:lvl5pPr>
            <a:lvl6pPr lvl="5" algn="ctr" rtl="0">
              <a:spcBef>
                <a:spcPts val="0"/>
              </a:spcBef>
              <a:spcAft>
                <a:spcPts val="0"/>
              </a:spcAft>
              <a:buClr>
                <a:schemeClr val="dk1"/>
              </a:buClr>
              <a:buSzPts val="1400"/>
              <a:buNone/>
              <a:defRPr b="1">
                <a:solidFill>
                  <a:schemeClr val="dk1"/>
                </a:solidFill>
              </a:defRPr>
            </a:lvl6pPr>
            <a:lvl7pPr lvl="6" algn="ctr" rtl="0">
              <a:spcBef>
                <a:spcPts val="0"/>
              </a:spcBef>
              <a:spcAft>
                <a:spcPts val="0"/>
              </a:spcAft>
              <a:buClr>
                <a:schemeClr val="dk1"/>
              </a:buClr>
              <a:buSzPts val="1400"/>
              <a:buNone/>
              <a:defRPr b="1">
                <a:solidFill>
                  <a:schemeClr val="dk1"/>
                </a:solidFill>
              </a:defRPr>
            </a:lvl7pPr>
            <a:lvl8pPr lvl="7" algn="ctr" rtl="0">
              <a:spcBef>
                <a:spcPts val="0"/>
              </a:spcBef>
              <a:spcAft>
                <a:spcPts val="0"/>
              </a:spcAft>
              <a:buClr>
                <a:schemeClr val="dk1"/>
              </a:buClr>
              <a:buSzPts val="1400"/>
              <a:buNone/>
              <a:defRPr b="1">
                <a:solidFill>
                  <a:schemeClr val="dk1"/>
                </a:solidFill>
              </a:defRPr>
            </a:lvl8pPr>
            <a:lvl9pPr lvl="8" algn="ctr" rtl="0">
              <a:spcBef>
                <a:spcPts val="0"/>
              </a:spcBef>
              <a:spcAft>
                <a:spcPts val="0"/>
              </a:spcAft>
              <a:buClr>
                <a:schemeClr val="dk1"/>
              </a:buClr>
              <a:buSzPts val="1400"/>
              <a:buNone/>
              <a:defRPr b="1">
                <a:solidFill>
                  <a:schemeClr val="dk1"/>
                </a:solidFill>
              </a:defRPr>
            </a:lvl9pPr>
          </a:lstStyle>
          <a:p>
            <a:endParaRPr/>
          </a:p>
        </p:txBody>
      </p:sp>
      <p:sp>
        <p:nvSpPr>
          <p:cNvPr id="692" name="Google Shape;692;p17"/>
          <p:cNvSpPr txBox="1">
            <a:spLocks noGrp="1"/>
          </p:cNvSpPr>
          <p:nvPr>
            <p:ph type="subTitle" idx="5"/>
          </p:nvPr>
        </p:nvSpPr>
        <p:spPr>
          <a:xfrm>
            <a:off x="4815950" y="2086608"/>
            <a:ext cx="2112300" cy="71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solidFill>
                  <a:schemeClr val="dk1"/>
                </a:solidFill>
              </a:defRPr>
            </a:lvl1pPr>
            <a:lvl2pPr lvl="1" algn="ctr" rtl="0">
              <a:spcBef>
                <a:spcPts val="0"/>
              </a:spcBef>
              <a:spcAft>
                <a:spcPts val="0"/>
              </a:spcAft>
              <a:buClr>
                <a:schemeClr val="dk1"/>
              </a:buClr>
              <a:buSzPts val="1400"/>
              <a:buNone/>
              <a:defRPr>
                <a:solidFill>
                  <a:schemeClr val="dk1"/>
                </a:solidFill>
              </a:defRPr>
            </a:lvl2pPr>
            <a:lvl3pPr lvl="2" algn="ctr" rtl="0">
              <a:spcBef>
                <a:spcPts val="0"/>
              </a:spcBef>
              <a:spcAft>
                <a:spcPts val="0"/>
              </a:spcAft>
              <a:buClr>
                <a:schemeClr val="dk1"/>
              </a:buClr>
              <a:buSzPts val="1400"/>
              <a:buNone/>
              <a:defRPr>
                <a:solidFill>
                  <a:schemeClr val="dk1"/>
                </a:solidFill>
              </a:defRPr>
            </a:lvl3pPr>
            <a:lvl4pPr lvl="3" algn="ctr" rtl="0">
              <a:spcBef>
                <a:spcPts val="0"/>
              </a:spcBef>
              <a:spcAft>
                <a:spcPts val="0"/>
              </a:spcAft>
              <a:buClr>
                <a:schemeClr val="dk1"/>
              </a:buClr>
              <a:buSzPts val="1400"/>
              <a:buNone/>
              <a:defRPr>
                <a:solidFill>
                  <a:schemeClr val="dk1"/>
                </a:solidFill>
              </a:defRPr>
            </a:lvl4pPr>
            <a:lvl5pPr lvl="4" algn="ctr" rtl="0">
              <a:spcBef>
                <a:spcPts val="0"/>
              </a:spcBef>
              <a:spcAft>
                <a:spcPts val="0"/>
              </a:spcAft>
              <a:buClr>
                <a:schemeClr val="dk1"/>
              </a:buClr>
              <a:buSzPts val="1400"/>
              <a:buNone/>
              <a:defRPr>
                <a:solidFill>
                  <a:schemeClr val="dk1"/>
                </a:solidFill>
              </a:defRPr>
            </a:lvl5pPr>
            <a:lvl6pPr lvl="5" algn="ctr" rtl="0">
              <a:spcBef>
                <a:spcPts val="0"/>
              </a:spcBef>
              <a:spcAft>
                <a:spcPts val="0"/>
              </a:spcAft>
              <a:buClr>
                <a:schemeClr val="dk1"/>
              </a:buClr>
              <a:buSzPts val="1400"/>
              <a:buNone/>
              <a:defRPr>
                <a:solidFill>
                  <a:schemeClr val="dk1"/>
                </a:solidFill>
              </a:defRPr>
            </a:lvl6pPr>
            <a:lvl7pPr lvl="6" algn="ctr" rtl="0">
              <a:spcBef>
                <a:spcPts val="0"/>
              </a:spcBef>
              <a:spcAft>
                <a:spcPts val="0"/>
              </a:spcAft>
              <a:buClr>
                <a:schemeClr val="dk1"/>
              </a:buClr>
              <a:buSzPts val="1400"/>
              <a:buNone/>
              <a:defRPr>
                <a:solidFill>
                  <a:schemeClr val="dk1"/>
                </a:solidFill>
              </a:defRPr>
            </a:lvl7pPr>
            <a:lvl8pPr lvl="7" algn="ctr" rtl="0">
              <a:spcBef>
                <a:spcPts val="0"/>
              </a:spcBef>
              <a:spcAft>
                <a:spcPts val="0"/>
              </a:spcAft>
              <a:buClr>
                <a:schemeClr val="dk1"/>
              </a:buClr>
              <a:buSzPts val="1400"/>
              <a:buNone/>
              <a:defRPr>
                <a:solidFill>
                  <a:schemeClr val="dk1"/>
                </a:solidFill>
              </a:defRPr>
            </a:lvl8pPr>
            <a:lvl9pPr lvl="8" algn="ctr" rtl="0">
              <a:spcBef>
                <a:spcPts val="0"/>
              </a:spcBef>
              <a:spcAft>
                <a:spcPts val="0"/>
              </a:spcAft>
              <a:buClr>
                <a:schemeClr val="dk1"/>
              </a:buClr>
              <a:buSzPts val="1400"/>
              <a:buNone/>
              <a:defRPr>
                <a:solidFill>
                  <a:schemeClr val="dk1"/>
                </a:solidFill>
              </a:defRPr>
            </a:lvl9pPr>
          </a:lstStyle>
          <a:p>
            <a:endParaRPr/>
          </a:p>
        </p:txBody>
      </p:sp>
      <p:sp>
        <p:nvSpPr>
          <p:cNvPr id="693" name="Google Shape;693;p17"/>
          <p:cNvSpPr txBox="1">
            <a:spLocks noGrp="1"/>
          </p:cNvSpPr>
          <p:nvPr>
            <p:ph type="subTitle" idx="6"/>
          </p:nvPr>
        </p:nvSpPr>
        <p:spPr>
          <a:xfrm>
            <a:off x="4815950" y="1627425"/>
            <a:ext cx="2112300" cy="33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1400"/>
              <a:buNone/>
              <a:defRPr b="1">
                <a:solidFill>
                  <a:schemeClr val="dk1"/>
                </a:solidFill>
              </a:defRPr>
            </a:lvl2pPr>
            <a:lvl3pPr lvl="2" algn="ctr" rtl="0">
              <a:spcBef>
                <a:spcPts val="0"/>
              </a:spcBef>
              <a:spcAft>
                <a:spcPts val="0"/>
              </a:spcAft>
              <a:buClr>
                <a:schemeClr val="dk1"/>
              </a:buClr>
              <a:buSzPts val="1400"/>
              <a:buNone/>
              <a:defRPr b="1">
                <a:solidFill>
                  <a:schemeClr val="dk1"/>
                </a:solidFill>
              </a:defRPr>
            </a:lvl3pPr>
            <a:lvl4pPr lvl="3" algn="ctr" rtl="0">
              <a:spcBef>
                <a:spcPts val="0"/>
              </a:spcBef>
              <a:spcAft>
                <a:spcPts val="0"/>
              </a:spcAft>
              <a:buClr>
                <a:schemeClr val="dk1"/>
              </a:buClr>
              <a:buSzPts val="1400"/>
              <a:buNone/>
              <a:defRPr b="1">
                <a:solidFill>
                  <a:schemeClr val="dk1"/>
                </a:solidFill>
              </a:defRPr>
            </a:lvl4pPr>
            <a:lvl5pPr lvl="4" algn="ctr" rtl="0">
              <a:spcBef>
                <a:spcPts val="0"/>
              </a:spcBef>
              <a:spcAft>
                <a:spcPts val="0"/>
              </a:spcAft>
              <a:buClr>
                <a:schemeClr val="dk1"/>
              </a:buClr>
              <a:buSzPts val="1400"/>
              <a:buNone/>
              <a:defRPr b="1">
                <a:solidFill>
                  <a:schemeClr val="dk1"/>
                </a:solidFill>
              </a:defRPr>
            </a:lvl5pPr>
            <a:lvl6pPr lvl="5" algn="ctr" rtl="0">
              <a:spcBef>
                <a:spcPts val="0"/>
              </a:spcBef>
              <a:spcAft>
                <a:spcPts val="0"/>
              </a:spcAft>
              <a:buClr>
                <a:schemeClr val="dk1"/>
              </a:buClr>
              <a:buSzPts val="1400"/>
              <a:buNone/>
              <a:defRPr b="1">
                <a:solidFill>
                  <a:schemeClr val="dk1"/>
                </a:solidFill>
              </a:defRPr>
            </a:lvl6pPr>
            <a:lvl7pPr lvl="6" algn="ctr" rtl="0">
              <a:spcBef>
                <a:spcPts val="0"/>
              </a:spcBef>
              <a:spcAft>
                <a:spcPts val="0"/>
              </a:spcAft>
              <a:buClr>
                <a:schemeClr val="dk1"/>
              </a:buClr>
              <a:buSzPts val="1400"/>
              <a:buNone/>
              <a:defRPr b="1">
                <a:solidFill>
                  <a:schemeClr val="dk1"/>
                </a:solidFill>
              </a:defRPr>
            </a:lvl7pPr>
            <a:lvl8pPr lvl="7" algn="ctr" rtl="0">
              <a:spcBef>
                <a:spcPts val="0"/>
              </a:spcBef>
              <a:spcAft>
                <a:spcPts val="0"/>
              </a:spcAft>
              <a:buClr>
                <a:schemeClr val="dk1"/>
              </a:buClr>
              <a:buSzPts val="1400"/>
              <a:buNone/>
              <a:defRPr b="1">
                <a:solidFill>
                  <a:schemeClr val="dk1"/>
                </a:solidFill>
              </a:defRPr>
            </a:lvl8pPr>
            <a:lvl9pPr lvl="8" algn="ctr" rtl="0">
              <a:spcBef>
                <a:spcPts val="0"/>
              </a:spcBef>
              <a:spcAft>
                <a:spcPts val="0"/>
              </a:spcAft>
              <a:buClr>
                <a:schemeClr val="dk1"/>
              </a:buClr>
              <a:buSzPts val="1400"/>
              <a:buNone/>
              <a:defRPr b="1">
                <a:solidFill>
                  <a:schemeClr val="dk1"/>
                </a:solidFill>
              </a:defRPr>
            </a:lvl9pPr>
          </a:lstStyle>
          <a:p>
            <a:endParaRPr/>
          </a:p>
        </p:txBody>
      </p:sp>
      <p:sp>
        <p:nvSpPr>
          <p:cNvPr id="694" name="Google Shape;694;p17"/>
          <p:cNvSpPr txBox="1">
            <a:spLocks noGrp="1"/>
          </p:cNvSpPr>
          <p:nvPr>
            <p:ph type="subTitle" idx="7"/>
          </p:nvPr>
        </p:nvSpPr>
        <p:spPr>
          <a:xfrm>
            <a:off x="1012375" y="2086608"/>
            <a:ext cx="2112300" cy="71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dk1"/>
                </a:solidFill>
              </a:defRPr>
            </a:lvl1pPr>
            <a:lvl2pPr lvl="1" algn="ctr">
              <a:spcBef>
                <a:spcPts val="0"/>
              </a:spcBef>
              <a:spcAft>
                <a:spcPts val="0"/>
              </a:spcAft>
              <a:buClr>
                <a:schemeClr val="dk1"/>
              </a:buClr>
              <a:buSzPts val="1400"/>
              <a:buNone/>
              <a:defRPr>
                <a:solidFill>
                  <a:schemeClr val="dk1"/>
                </a:solidFill>
              </a:defRPr>
            </a:lvl2pPr>
            <a:lvl3pPr lvl="2" algn="ctr">
              <a:spcBef>
                <a:spcPts val="0"/>
              </a:spcBef>
              <a:spcAft>
                <a:spcPts val="0"/>
              </a:spcAft>
              <a:buClr>
                <a:schemeClr val="dk1"/>
              </a:buClr>
              <a:buSzPts val="1400"/>
              <a:buNone/>
              <a:defRPr>
                <a:solidFill>
                  <a:schemeClr val="dk1"/>
                </a:solidFill>
              </a:defRPr>
            </a:lvl3pPr>
            <a:lvl4pPr lvl="3" algn="ctr">
              <a:spcBef>
                <a:spcPts val="0"/>
              </a:spcBef>
              <a:spcAft>
                <a:spcPts val="0"/>
              </a:spcAft>
              <a:buClr>
                <a:schemeClr val="dk1"/>
              </a:buClr>
              <a:buSzPts val="1400"/>
              <a:buNone/>
              <a:defRPr>
                <a:solidFill>
                  <a:schemeClr val="dk1"/>
                </a:solidFill>
              </a:defRPr>
            </a:lvl4pPr>
            <a:lvl5pPr lvl="4" algn="ctr">
              <a:spcBef>
                <a:spcPts val="0"/>
              </a:spcBef>
              <a:spcAft>
                <a:spcPts val="0"/>
              </a:spcAft>
              <a:buClr>
                <a:schemeClr val="dk1"/>
              </a:buClr>
              <a:buSzPts val="1400"/>
              <a:buNone/>
              <a:defRPr>
                <a:solidFill>
                  <a:schemeClr val="dk1"/>
                </a:solidFill>
              </a:defRPr>
            </a:lvl5pPr>
            <a:lvl6pPr lvl="5" algn="ctr">
              <a:spcBef>
                <a:spcPts val="0"/>
              </a:spcBef>
              <a:spcAft>
                <a:spcPts val="0"/>
              </a:spcAft>
              <a:buClr>
                <a:schemeClr val="dk1"/>
              </a:buClr>
              <a:buSzPts val="1400"/>
              <a:buNone/>
              <a:defRPr>
                <a:solidFill>
                  <a:schemeClr val="dk1"/>
                </a:solidFill>
              </a:defRPr>
            </a:lvl6pPr>
            <a:lvl7pPr lvl="6" algn="ctr">
              <a:spcBef>
                <a:spcPts val="0"/>
              </a:spcBef>
              <a:spcAft>
                <a:spcPts val="0"/>
              </a:spcAft>
              <a:buClr>
                <a:schemeClr val="dk1"/>
              </a:buClr>
              <a:buSzPts val="1400"/>
              <a:buNone/>
              <a:defRPr>
                <a:solidFill>
                  <a:schemeClr val="dk1"/>
                </a:solidFill>
              </a:defRPr>
            </a:lvl7pPr>
            <a:lvl8pPr lvl="7" algn="ctr">
              <a:spcBef>
                <a:spcPts val="0"/>
              </a:spcBef>
              <a:spcAft>
                <a:spcPts val="0"/>
              </a:spcAft>
              <a:buClr>
                <a:schemeClr val="dk1"/>
              </a:buClr>
              <a:buSzPts val="1400"/>
              <a:buNone/>
              <a:defRPr>
                <a:solidFill>
                  <a:schemeClr val="dk1"/>
                </a:solidFill>
              </a:defRPr>
            </a:lvl8pPr>
            <a:lvl9pPr lvl="8" algn="ctr">
              <a:spcBef>
                <a:spcPts val="0"/>
              </a:spcBef>
              <a:spcAft>
                <a:spcPts val="0"/>
              </a:spcAft>
              <a:buClr>
                <a:schemeClr val="dk1"/>
              </a:buClr>
              <a:buSzPts val="1400"/>
              <a:buNone/>
              <a:defRPr>
                <a:solidFill>
                  <a:schemeClr val="dk1"/>
                </a:solidFill>
              </a:defRPr>
            </a:lvl9pPr>
          </a:lstStyle>
          <a:p>
            <a:endParaRPr/>
          </a:p>
        </p:txBody>
      </p:sp>
      <p:sp>
        <p:nvSpPr>
          <p:cNvPr id="695" name="Google Shape;695;p17"/>
          <p:cNvSpPr txBox="1">
            <a:spLocks noGrp="1"/>
          </p:cNvSpPr>
          <p:nvPr>
            <p:ph type="subTitle" idx="8"/>
          </p:nvPr>
        </p:nvSpPr>
        <p:spPr>
          <a:xfrm>
            <a:off x="1012375" y="1627425"/>
            <a:ext cx="2112300" cy="3348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a:spcBef>
                <a:spcPts val="0"/>
              </a:spcBef>
              <a:spcAft>
                <a:spcPts val="0"/>
              </a:spcAft>
              <a:buClr>
                <a:schemeClr val="dk1"/>
              </a:buClr>
              <a:buSzPts val="1400"/>
              <a:buNone/>
              <a:defRPr b="1">
                <a:solidFill>
                  <a:schemeClr val="dk1"/>
                </a:solidFill>
              </a:defRPr>
            </a:lvl2pPr>
            <a:lvl3pPr lvl="2" algn="ctr">
              <a:spcBef>
                <a:spcPts val="0"/>
              </a:spcBef>
              <a:spcAft>
                <a:spcPts val="0"/>
              </a:spcAft>
              <a:buClr>
                <a:schemeClr val="dk1"/>
              </a:buClr>
              <a:buSzPts val="1400"/>
              <a:buNone/>
              <a:defRPr b="1">
                <a:solidFill>
                  <a:schemeClr val="dk1"/>
                </a:solidFill>
              </a:defRPr>
            </a:lvl3pPr>
            <a:lvl4pPr lvl="3" algn="ctr">
              <a:spcBef>
                <a:spcPts val="0"/>
              </a:spcBef>
              <a:spcAft>
                <a:spcPts val="0"/>
              </a:spcAft>
              <a:buClr>
                <a:schemeClr val="dk1"/>
              </a:buClr>
              <a:buSzPts val="1400"/>
              <a:buNone/>
              <a:defRPr b="1">
                <a:solidFill>
                  <a:schemeClr val="dk1"/>
                </a:solidFill>
              </a:defRPr>
            </a:lvl4pPr>
            <a:lvl5pPr lvl="4" algn="ctr">
              <a:spcBef>
                <a:spcPts val="0"/>
              </a:spcBef>
              <a:spcAft>
                <a:spcPts val="0"/>
              </a:spcAft>
              <a:buClr>
                <a:schemeClr val="dk1"/>
              </a:buClr>
              <a:buSzPts val="1400"/>
              <a:buNone/>
              <a:defRPr b="1">
                <a:solidFill>
                  <a:schemeClr val="dk1"/>
                </a:solidFill>
              </a:defRPr>
            </a:lvl5pPr>
            <a:lvl6pPr lvl="5" algn="ctr">
              <a:spcBef>
                <a:spcPts val="0"/>
              </a:spcBef>
              <a:spcAft>
                <a:spcPts val="0"/>
              </a:spcAft>
              <a:buClr>
                <a:schemeClr val="dk1"/>
              </a:buClr>
              <a:buSzPts val="1400"/>
              <a:buNone/>
              <a:defRPr b="1">
                <a:solidFill>
                  <a:schemeClr val="dk1"/>
                </a:solidFill>
              </a:defRPr>
            </a:lvl6pPr>
            <a:lvl7pPr lvl="6" algn="ctr">
              <a:spcBef>
                <a:spcPts val="0"/>
              </a:spcBef>
              <a:spcAft>
                <a:spcPts val="0"/>
              </a:spcAft>
              <a:buClr>
                <a:schemeClr val="dk1"/>
              </a:buClr>
              <a:buSzPts val="1400"/>
              <a:buNone/>
              <a:defRPr b="1">
                <a:solidFill>
                  <a:schemeClr val="dk1"/>
                </a:solidFill>
              </a:defRPr>
            </a:lvl7pPr>
            <a:lvl8pPr lvl="7" algn="ctr">
              <a:spcBef>
                <a:spcPts val="0"/>
              </a:spcBef>
              <a:spcAft>
                <a:spcPts val="0"/>
              </a:spcAft>
              <a:buClr>
                <a:schemeClr val="dk1"/>
              </a:buClr>
              <a:buSzPts val="1400"/>
              <a:buNone/>
              <a:defRPr b="1">
                <a:solidFill>
                  <a:schemeClr val="dk1"/>
                </a:solidFill>
              </a:defRPr>
            </a:lvl8pPr>
            <a:lvl9pPr lvl="8" algn="ctr">
              <a:spcBef>
                <a:spcPts val="0"/>
              </a:spcBef>
              <a:spcAft>
                <a:spcPts val="0"/>
              </a:spcAft>
              <a:buClr>
                <a:schemeClr val="dk1"/>
              </a:buClr>
              <a:buSzPts val="1400"/>
              <a:buNone/>
              <a:defRPr b="1">
                <a:solidFill>
                  <a:schemeClr val="dk1"/>
                </a:solidFill>
              </a:defRPr>
            </a:lvl9pPr>
          </a:lstStyle>
          <a:p>
            <a:endParaRPr/>
          </a:p>
        </p:txBody>
      </p:sp>
      <p:sp>
        <p:nvSpPr>
          <p:cNvPr id="696" name="Google Shape;696;p17"/>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hanks">
  <p:cSld name="ONE_COLUMN_TEXT_2">
    <p:spTree>
      <p:nvGrpSpPr>
        <p:cNvPr id="1" name="Shape 767"/>
        <p:cNvGrpSpPr/>
        <p:nvPr/>
      </p:nvGrpSpPr>
      <p:grpSpPr>
        <a:xfrm>
          <a:off x="0" y="0"/>
          <a:ext cx="0" cy="0"/>
          <a:chOff x="0" y="0"/>
          <a:chExt cx="0" cy="0"/>
        </a:xfrm>
      </p:grpSpPr>
      <p:sp>
        <p:nvSpPr>
          <p:cNvPr id="768" name="Google Shape;768;p20"/>
          <p:cNvSpPr/>
          <p:nvPr/>
        </p:nvSpPr>
        <p:spPr>
          <a:xfrm>
            <a:off x="8829097" y="988738"/>
            <a:ext cx="136503" cy="15798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20"/>
          <p:cNvSpPr/>
          <p:nvPr/>
        </p:nvSpPr>
        <p:spPr>
          <a:xfrm>
            <a:off x="396500" y="947091"/>
            <a:ext cx="3378099" cy="1877715"/>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0" name="Google Shape;770;p20"/>
          <p:cNvGrpSpPr/>
          <p:nvPr/>
        </p:nvGrpSpPr>
        <p:grpSpPr>
          <a:xfrm rot="-640298">
            <a:off x="2863812" y="308044"/>
            <a:ext cx="948154" cy="903796"/>
            <a:chOff x="984375" y="2346230"/>
            <a:chExt cx="468336" cy="446495"/>
          </a:xfrm>
        </p:grpSpPr>
        <p:sp>
          <p:nvSpPr>
            <p:cNvPr id="771" name="Google Shape;771;p20"/>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0"/>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0"/>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20"/>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5" name="Google Shape;775;p20"/>
          <p:cNvSpPr/>
          <p:nvPr/>
        </p:nvSpPr>
        <p:spPr>
          <a:xfrm rot="-2401048">
            <a:off x="7614045" y="3132826"/>
            <a:ext cx="330404" cy="19160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6" name="Google Shape;776;p20"/>
          <p:cNvGrpSpPr/>
          <p:nvPr/>
        </p:nvGrpSpPr>
        <p:grpSpPr>
          <a:xfrm>
            <a:off x="7571778" y="3329054"/>
            <a:ext cx="1156401" cy="1545073"/>
            <a:chOff x="1517975" y="4132611"/>
            <a:chExt cx="698732" cy="933635"/>
          </a:xfrm>
        </p:grpSpPr>
        <p:sp>
          <p:nvSpPr>
            <p:cNvPr id="777" name="Google Shape;777;p20"/>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0"/>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0"/>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0"/>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0"/>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0"/>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20"/>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 name="Google Shape;784;p20"/>
          <p:cNvSpPr/>
          <p:nvPr/>
        </p:nvSpPr>
        <p:spPr>
          <a:xfrm>
            <a:off x="8381244" y="2954433"/>
            <a:ext cx="215369" cy="249248"/>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0"/>
          <p:cNvSpPr/>
          <p:nvPr/>
        </p:nvSpPr>
        <p:spPr>
          <a:xfrm>
            <a:off x="8600826" y="3205752"/>
            <a:ext cx="136503" cy="157977"/>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6" name="Google Shape;786;p20"/>
          <p:cNvGrpSpPr/>
          <p:nvPr/>
        </p:nvGrpSpPr>
        <p:grpSpPr>
          <a:xfrm>
            <a:off x="7629035" y="502445"/>
            <a:ext cx="1099080" cy="1130544"/>
            <a:chOff x="918850" y="1629150"/>
            <a:chExt cx="442250" cy="453124"/>
          </a:xfrm>
        </p:grpSpPr>
        <p:sp>
          <p:nvSpPr>
            <p:cNvPr id="787" name="Google Shape;787;p20"/>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0"/>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0"/>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0"/>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0"/>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0"/>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0"/>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0"/>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0"/>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0"/>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0"/>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20"/>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 name="Google Shape;799;p20"/>
          <p:cNvSpPr/>
          <p:nvPr/>
        </p:nvSpPr>
        <p:spPr>
          <a:xfrm>
            <a:off x="788148" y="957530"/>
            <a:ext cx="215351" cy="269006"/>
          </a:xfrm>
          <a:custGeom>
            <a:avLst/>
            <a:gdLst/>
            <a:ahLst/>
            <a:cxnLst/>
            <a:rect l="l" t="t" r="r" b="b"/>
            <a:pathLst>
              <a:path w="7736" h="6918" extrusionOk="0">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20"/>
          <p:cNvSpPr/>
          <p:nvPr/>
        </p:nvSpPr>
        <p:spPr>
          <a:xfrm rot="-2401029">
            <a:off x="457196" y="1020279"/>
            <a:ext cx="247437" cy="143494"/>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20"/>
          <p:cNvSpPr/>
          <p:nvPr/>
        </p:nvSpPr>
        <p:spPr>
          <a:xfrm>
            <a:off x="933352" y="577495"/>
            <a:ext cx="232436" cy="26900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20"/>
          <p:cNvSpPr/>
          <p:nvPr/>
        </p:nvSpPr>
        <p:spPr>
          <a:xfrm rot="2474609">
            <a:off x="8021312" y="2421556"/>
            <a:ext cx="401221" cy="565354"/>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20"/>
          <p:cNvSpPr/>
          <p:nvPr/>
        </p:nvSpPr>
        <p:spPr>
          <a:xfrm rot="-2401029">
            <a:off x="7461283" y="565204"/>
            <a:ext cx="247437" cy="143494"/>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20"/>
          <p:cNvSpPr txBox="1">
            <a:spLocks noGrp="1"/>
          </p:cNvSpPr>
          <p:nvPr>
            <p:ph type="title"/>
          </p:nvPr>
        </p:nvSpPr>
        <p:spPr>
          <a:xfrm>
            <a:off x="1069850" y="1824575"/>
            <a:ext cx="2817600" cy="14898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7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05" name="Google Shape;805;p20"/>
          <p:cNvSpPr txBox="1">
            <a:spLocks noGrp="1"/>
          </p:cNvSpPr>
          <p:nvPr>
            <p:ph type="subTitle" idx="1"/>
          </p:nvPr>
        </p:nvSpPr>
        <p:spPr>
          <a:xfrm>
            <a:off x="4572000" y="1205650"/>
            <a:ext cx="3502200" cy="123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06" name="Google Shape;806;p20"/>
          <p:cNvSpPr txBox="1"/>
          <p:nvPr/>
        </p:nvSpPr>
        <p:spPr>
          <a:xfrm>
            <a:off x="4578775" y="3201375"/>
            <a:ext cx="2654700" cy="615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300"/>
              </a:spcBef>
              <a:spcAft>
                <a:spcPts val="0"/>
              </a:spcAft>
              <a:buNone/>
            </a:pPr>
            <a:r>
              <a:rPr lang="en" sz="1200">
                <a:solidFill>
                  <a:schemeClr val="dk2"/>
                </a:solidFill>
                <a:latin typeface="Didact Gothic"/>
                <a:ea typeface="Didact Gothic"/>
                <a:cs typeface="Didact Gothic"/>
                <a:sym typeface="Didact Gothic"/>
              </a:rPr>
              <a:t>CREDITS: This presentation template was created by </a:t>
            </a:r>
            <a:r>
              <a:rPr lang="en" sz="1200" b="1">
                <a:solidFill>
                  <a:schemeClr val="dk2"/>
                </a:solidFill>
                <a:uFill>
                  <a:noFill/>
                </a:uFill>
                <a:latin typeface="Didact Gothic"/>
                <a:ea typeface="Didact Gothic"/>
                <a:cs typeface="Didact Gothic"/>
                <a:sym typeface="Didact Gothic"/>
                <a:hlinkClick r:id="rId2">
                  <a:extLst>
                    <a:ext uri="{A12FA001-AC4F-418D-AE19-62706E023703}">
                      <ahyp:hlinkClr xmlns:ahyp="http://schemas.microsoft.com/office/drawing/2018/hyperlinkcolor" val="tx"/>
                    </a:ext>
                  </a:extLst>
                </a:hlinkClick>
              </a:rPr>
              <a:t>Slidesgo</a:t>
            </a:r>
            <a:r>
              <a:rPr lang="en" sz="1200">
                <a:solidFill>
                  <a:schemeClr val="dk2"/>
                </a:solidFill>
                <a:latin typeface="Didact Gothic"/>
                <a:ea typeface="Didact Gothic"/>
                <a:cs typeface="Didact Gothic"/>
                <a:sym typeface="Didact Gothic"/>
              </a:rPr>
              <a:t>, including icons by </a:t>
            </a:r>
            <a:r>
              <a:rPr lang="en" sz="1200">
                <a:solidFill>
                  <a:schemeClr val="dk2"/>
                </a:solidFill>
                <a:uFill>
                  <a:noFill/>
                </a:uFill>
                <a:latin typeface="Didact Gothic"/>
                <a:ea typeface="Didact Gothic"/>
                <a:cs typeface="Didact Gothic"/>
                <a:sym typeface="Didact Gothic"/>
                <a:hlinkClick r:id="rId3">
                  <a:extLst>
                    <a:ext uri="{A12FA001-AC4F-418D-AE19-62706E023703}">
                      <ahyp:hlinkClr xmlns:ahyp="http://schemas.microsoft.com/office/drawing/2018/hyperlinkcolor" val="tx"/>
                    </a:ext>
                  </a:extLst>
                </a:hlinkClick>
              </a:rPr>
              <a:t>Flaticon</a:t>
            </a:r>
            <a:r>
              <a:rPr lang="en" sz="1200">
                <a:solidFill>
                  <a:schemeClr val="dk2"/>
                </a:solidFill>
                <a:latin typeface="Didact Gothic"/>
                <a:ea typeface="Didact Gothic"/>
                <a:cs typeface="Didact Gothic"/>
                <a:sym typeface="Didact Gothic"/>
              </a:rPr>
              <a:t>, and infographics &amp; images by </a:t>
            </a:r>
            <a:r>
              <a:rPr lang="en" sz="1200">
                <a:solidFill>
                  <a:schemeClr val="dk2"/>
                </a:solidFill>
                <a:uFill>
                  <a:noFill/>
                </a:uFill>
                <a:latin typeface="Didact Gothic"/>
                <a:ea typeface="Didact Gothic"/>
                <a:cs typeface="Didact Gothic"/>
                <a:sym typeface="Didact Gothic"/>
                <a:hlinkClick r:id="rId4">
                  <a:extLst>
                    <a:ext uri="{A12FA001-AC4F-418D-AE19-62706E023703}">
                      <ahyp:hlinkClr xmlns:ahyp="http://schemas.microsoft.com/office/drawing/2018/hyperlinkcolor" val="tx"/>
                    </a:ext>
                  </a:extLst>
                </a:hlinkClick>
              </a:rPr>
              <a:t>Freepik</a:t>
            </a:r>
            <a:r>
              <a:rPr lang="en" sz="1200">
                <a:solidFill>
                  <a:schemeClr val="dk2"/>
                </a:solidFill>
                <a:latin typeface="Didact Gothic"/>
                <a:ea typeface="Didact Gothic"/>
                <a:cs typeface="Didact Gothic"/>
                <a:sym typeface="Didact Gothic"/>
              </a:rPr>
              <a:t> </a:t>
            </a:r>
            <a:endParaRPr sz="1200">
              <a:solidFill>
                <a:schemeClr val="dk2"/>
              </a:solidFill>
              <a:latin typeface="Didact Gothic"/>
              <a:ea typeface="Didact Gothic"/>
              <a:cs typeface="Didact Gothic"/>
              <a:sym typeface="Didact Gothic"/>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ONE_COLUMN_TEXT_3">
    <p:spTree>
      <p:nvGrpSpPr>
        <p:cNvPr id="1" name="Shape 807"/>
        <p:cNvGrpSpPr/>
        <p:nvPr/>
      </p:nvGrpSpPr>
      <p:grpSpPr>
        <a:xfrm>
          <a:off x="0" y="0"/>
          <a:ext cx="0" cy="0"/>
          <a:chOff x="0" y="0"/>
          <a:chExt cx="0" cy="0"/>
        </a:xfrm>
      </p:grpSpPr>
      <p:sp>
        <p:nvSpPr>
          <p:cNvPr id="808" name="Google Shape;808;p21"/>
          <p:cNvSpPr txBox="1">
            <a:spLocks noGrp="1"/>
          </p:cNvSpPr>
          <p:nvPr>
            <p:ph type="subTitle" idx="1"/>
          </p:nvPr>
        </p:nvSpPr>
        <p:spPr>
          <a:xfrm>
            <a:off x="4821025" y="2569475"/>
            <a:ext cx="3253200" cy="10503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809" name="Google Shape;809;p21"/>
          <p:cNvSpPr txBox="1">
            <a:spLocks noGrp="1"/>
          </p:cNvSpPr>
          <p:nvPr>
            <p:ph type="title"/>
          </p:nvPr>
        </p:nvSpPr>
        <p:spPr>
          <a:xfrm>
            <a:off x="5334000" y="1148075"/>
            <a:ext cx="2571600" cy="7557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000"/>
              <a:buNone/>
              <a:defRPr/>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810" name="Google Shape;810;p21"/>
          <p:cNvSpPr/>
          <p:nvPr/>
        </p:nvSpPr>
        <p:spPr>
          <a:xfrm rot="10800000">
            <a:off x="8503253"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21"/>
          <p:cNvSpPr/>
          <p:nvPr/>
        </p:nvSpPr>
        <p:spPr>
          <a:xfrm>
            <a:off x="8505726"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21"/>
          <p:cNvSpPr/>
          <p:nvPr/>
        </p:nvSpPr>
        <p:spPr>
          <a:xfrm>
            <a:off x="8269975"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21"/>
          <p:cNvSpPr/>
          <p:nvPr/>
        </p:nvSpPr>
        <p:spPr>
          <a:xfrm>
            <a:off x="8430786" y="804702"/>
            <a:ext cx="282501" cy="245514"/>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1"/>
          <p:cNvSpPr/>
          <p:nvPr/>
        </p:nvSpPr>
        <p:spPr>
          <a:xfrm rot="-2401151">
            <a:off x="8054199" y="4319816"/>
            <a:ext cx="224896" cy="130418"/>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1"/>
          <p:cNvSpPr/>
          <p:nvPr/>
        </p:nvSpPr>
        <p:spPr>
          <a:xfrm>
            <a:off x="495900" y="20496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6" name="Google Shape;816;p21"/>
          <p:cNvGrpSpPr/>
          <p:nvPr/>
        </p:nvGrpSpPr>
        <p:grpSpPr>
          <a:xfrm>
            <a:off x="430034" y="267575"/>
            <a:ext cx="1099080" cy="1113371"/>
            <a:chOff x="918850" y="1629150"/>
            <a:chExt cx="442250" cy="453124"/>
          </a:xfrm>
        </p:grpSpPr>
        <p:sp>
          <p:nvSpPr>
            <p:cNvPr id="817" name="Google Shape;817;p21"/>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1"/>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21"/>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21"/>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1"/>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1"/>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1"/>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21"/>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1"/>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21"/>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21"/>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1"/>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9" name="Google Shape;829;p21"/>
          <p:cNvSpPr/>
          <p:nvPr/>
        </p:nvSpPr>
        <p:spPr>
          <a:xfrm>
            <a:off x="-4374" y="1109507"/>
            <a:ext cx="723730" cy="111335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1"/>
          <p:cNvSpPr/>
          <p:nvPr/>
        </p:nvSpPr>
        <p:spPr>
          <a:xfrm>
            <a:off x="1789752" y="242925"/>
            <a:ext cx="219572" cy="217062"/>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1">
  <p:cSld name="TITLE_ONLY_4">
    <p:spTree>
      <p:nvGrpSpPr>
        <p:cNvPr id="1" name="Shape 937"/>
        <p:cNvGrpSpPr/>
        <p:nvPr/>
      </p:nvGrpSpPr>
      <p:grpSpPr>
        <a:xfrm>
          <a:off x="0" y="0"/>
          <a:ext cx="0" cy="0"/>
          <a:chOff x="0" y="0"/>
          <a:chExt cx="0" cy="0"/>
        </a:xfrm>
      </p:grpSpPr>
      <p:sp>
        <p:nvSpPr>
          <p:cNvPr id="938" name="Google Shape;938;p2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939" name="Google Shape;939;p26"/>
          <p:cNvGrpSpPr/>
          <p:nvPr/>
        </p:nvGrpSpPr>
        <p:grpSpPr>
          <a:xfrm>
            <a:off x="7842664" y="539498"/>
            <a:ext cx="860132" cy="881281"/>
            <a:chOff x="918850" y="1629150"/>
            <a:chExt cx="442250" cy="453124"/>
          </a:xfrm>
        </p:grpSpPr>
        <p:sp>
          <p:nvSpPr>
            <p:cNvPr id="940" name="Google Shape;940;p26"/>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6"/>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6"/>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6"/>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6"/>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6"/>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6"/>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6"/>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6"/>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6"/>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6"/>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6"/>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2" name="Google Shape;952;p26"/>
          <p:cNvSpPr/>
          <p:nvPr/>
        </p:nvSpPr>
        <p:spPr>
          <a:xfrm>
            <a:off x="8195000"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6"/>
          <p:cNvSpPr/>
          <p:nvPr/>
        </p:nvSpPr>
        <p:spPr>
          <a:xfrm rot="2209237">
            <a:off x="8773029"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6"/>
          <p:cNvSpPr/>
          <p:nvPr/>
        </p:nvSpPr>
        <p:spPr>
          <a:xfrm rot="2209237">
            <a:off x="7501079" y="1050061"/>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6"/>
          <p:cNvSpPr/>
          <p:nvPr/>
        </p:nvSpPr>
        <p:spPr>
          <a:xfrm>
            <a:off x="7535850" y="442263"/>
            <a:ext cx="268173" cy="194470"/>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6"/>
          <p:cNvSpPr/>
          <p:nvPr/>
        </p:nvSpPr>
        <p:spPr>
          <a:xfrm rot="10800000" flipH="1">
            <a:off x="-4385"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6"/>
          <p:cNvSpPr/>
          <p:nvPr/>
        </p:nvSpPr>
        <p:spPr>
          <a:xfrm flipH="1">
            <a:off x="383795"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6"/>
          <p:cNvSpPr/>
          <p:nvPr/>
        </p:nvSpPr>
        <p:spPr>
          <a:xfrm flipH="1">
            <a:off x="628438"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6"/>
          <p:cNvSpPr/>
          <p:nvPr/>
        </p:nvSpPr>
        <p:spPr>
          <a:xfrm flipH="1">
            <a:off x="1657613"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6"/>
          <p:cNvSpPr/>
          <p:nvPr/>
        </p:nvSpPr>
        <p:spPr>
          <a:xfrm flipH="1">
            <a:off x="383795" y="2922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6"/>
          <p:cNvSpPr/>
          <p:nvPr/>
        </p:nvSpPr>
        <p:spPr>
          <a:xfrm flipH="1">
            <a:off x="8773026"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TITLE_ONLY_4_1">
    <p:spTree>
      <p:nvGrpSpPr>
        <p:cNvPr id="1" name="Shape 962"/>
        <p:cNvGrpSpPr/>
        <p:nvPr/>
      </p:nvGrpSpPr>
      <p:grpSpPr>
        <a:xfrm>
          <a:off x="0" y="0"/>
          <a:ext cx="0" cy="0"/>
          <a:chOff x="0" y="0"/>
          <a:chExt cx="0" cy="0"/>
        </a:xfrm>
      </p:grpSpPr>
      <p:grpSp>
        <p:nvGrpSpPr>
          <p:cNvPr id="963" name="Google Shape;963;p27"/>
          <p:cNvGrpSpPr/>
          <p:nvPr/>
        </p:nvGrpSpPr>
        <p:grpSpPr>
          <a:xfrm>
            <a:off x="7842664" y="539498"/>
            <a:ext cx="860132" cy="88128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6" name="Google Shape;976;p27"/>
          <p:cNvSpPr/>
          <p:nvPr/>
        </p:nvSpPr>
        <p:spPr>
          <a:xfrm>
            <a:off x="8195000"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7"/>
          <p:cNvSpPr/>
          <p:nvPr/>
        </p:nvSpPr>
        <p:spPr>
          <a:xfrm rot="2209237">
            <a:off x="8773029"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7"/>
          <p:cNvSpPr/>
          <p:nvPr/>
        </p:nvSpPr>
        <p:spPr>
          <a:xfrm rot="2209237">
            <a:off x="7501079" y="1050061"/>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7"/>
          <p:cNvSpPr/>
          <p:nvPr/>
        </p:nvSpPr>
        <p:spPr>
          <a:xfrm>
            <a:off x="7535850" y="442263"/>
            <a:ext cx="268173" cy="194470"/>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7"/>
          <p:cNvSpPr/>
          <p:nvPr/>
        </p:nvSpPr>
        <p:spPr>
          <a:xfrm rot="10800000" flipH="1">
            <a:off x="-4385"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flipH="1">
            <a:off x="383795"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7"/>
          <p:cNvSpPr/>
          <p:nvPr/>
        </p:nvSpPr>
        <p:spPr>
          <a:xfrm flipH="1">
            <a:off x="628438"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7"/>
          <p:cNvSpPr/>
          <p:nvPr/>
        </p:nvSpPr>
        <p:spPr>
          <a:xfrm flipH="1">
            <a:off x="1657613"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7"/>
          <p:cNvSpPr/>
          <p:nvPr/>
        </p:nvSpPr>
        <p:spPr>
          <a:xfrm flipH="1">
            <a:off x="383795" y="2922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7"/>
          <p:cNvSpPr/>
          <p:nvPr/>
        </p:nvSpPr>
        <p:spPr>
          <a:xfrm flipH="1">
            <a:off x="8773026"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986"/>
        <p:cNvGrpSpPr/>
        <p:nvPr/>
      </p:nvGrpSpPr>
      <p:grpSpPr>
        <a:xfrm>
          <a:off x="0" y="0"/>
          <a:ext cx="0" cy="0"/>
          <a:chOff x="0" y="0"/>
          <a:chExt cx="0" cy="0"/>
        </a:xfrm>
      </p:grpSpPr>
      <p:sp>
        <p:nvSpPr>
          <p:cNvPr id="987" name="Google Shape;987;p28"/>
          <p:cNvSpPr/>
          <p:nvPr/>
        </p:nvSpPr>
        <p:spPr>
          <a:xfrm>
            <a:off x="8449228" y="1205097"/>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p:nvPr/>
        </p:nvSpPr>
        <p:spPr>
          <a:xfrm>
            <a:off x="2530199" y="544675"/>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a:off x="225365" y="232622"/>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p:nvPr/>
        </p:nvSpPr>
        <p:spPr>
          <a:xfrm>
            <a:off x="0" y="1420650"/>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8"/>
          <p:cNvSpPr/>
          <p:nvPr/>
        </p:nvSpPr>
        <p:spPr>
          <a:xfrm rot="10800000">
            <a:off x="5688479" y="-3"/>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2" name="Google Shape;992;p28"/>
          <p:cNvGrpSpPr/>
          <p:nvPr/>
        </p:nvGrpSpPr>
        <p:grpSpPr>
          <a:xfrm>
            <a:off x="184775" y="4068600"/>
            <a:ext cx="581394" cy="933655"/>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28"/>
          <p:cNvGrpSpPr/>
          <p:nvPr/>
        </p:nvGrpSpPr>
        <p:grpSpPr>
          <a:xfrm>
            <a:off x="8425263" y="4599425"/>
            <a:ext cx="442250" cy="453124"/>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6" name="Google Shape;1016;p28"/>
          <p:cNvSpPr/>
          <p:nvPr/>
        </p:nvSpPr>
        <p:spPr>
          <a:xfrm rot="4884482">
            <a:off x="1482574" y="322344"/>
            <a:ext cx="308207" cy="43431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8"/>
          <p:cNvSpPr/>
          <p:nvPr/>
        </p:nvSpPr>
        <p:spPr>
          <a:xfrm>
            <a:off x="579560" y="3387410"/>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8"/>
          <p:cNvSpPr/>
          <p:nvPr/>
        </p:nvSpPr>
        <p:spPr>
          <a:xfrm rot="10800000">
            <a:off x="8665675" y="339366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9" name="Google Shape;1019;p28"/>
          <p:cNvGrpSpPr/>
          <p:nvPr/>
        </p:nvGrpSpPr>
        <p:grpSpPr>
          <a:xfrm>
            <a:off x="835688" y="2346230"/>
            <a:ext cx="468336" cy="446495"/>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4" name="Google Shape;1024;p28"/>
          <p:cNvSpPr/>
          <p:nvPr/>
        </p:nvSpPr>
        <p:spPr>
          <a:xfrm>
            <a:off x="1788828" y="4656375"/>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a:off x="8622825" y="2542127"/>
            <a:ext cx="394302" cy="520333"/>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28"/>
          <p:cNvGrpSpPr/>
          <p:nvPr/>
        </p:nvGrpSpPr>
        <p:grpSpPr>
          <a:xfrm rot="8999956">
            <a:off x="8178284" y="72684"/>
            <a:ext cx="581381" cy="933635"/>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7" name="Google Shape;1037;p28"/>
          <p:cNvSpPr/>
          <p:nvPr/>
        </p:nvSpPr>
        <p:spPr>
          <a:xfrm>
            <a:off x="6887410" y="702048"/>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a:off x="4255863" y="541971"/>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2">
  <p:cSld name="ONE_COLUMN_TEXT_1_2_1">
    <p:spTree>
      <p:nvGrpSpPr>
        <p:cNvPr id="1" name="Shape 1039"/>
        <p:cNvGrpSpPr/>
        <p:nvPr/>
      </p:nvGrpSpPr>
      <p:grpSpPr>
        <a:xfrm>
          <a:off x="0" y="0"/>
          <a:ext cx="0" cy="0"/>
          <a:chOff x="0" y="0"/>
          <a:chExt cx="0" cy="0"/>
        </a:xfrm>
      </p:grpSpPr>
      <p:sp>
        <p:nvSpPr>
          <p:cNvPr id="1040" name="Google Shape;1040;p29"/>
          <p:cNvSpPr/>
          <p:nvPr/>
        </p:nvSpPr>
        <p:spPr>
          <a:xfrm flipH="1">
            <a:off x="8382696" y="357350"/>
            <a:ext cx="761305" cy="117112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9"/>
          <p:cNvSpPr/>
          <p:nvPr/>
        </p:nvSpPr>
        <p:spPr>
          <a:xfrm rot="10800000" flipH="1">
            <a:off x="-4385"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9"/>
          <p:cNvSpPr/>
          <p:nvPr/>
        </p:nvSpPr>
        <p:spPr>
          <a:xfrm flipH="1">
            <a:off x="8687009" y="185323"/>
            <a:ext cx="297142" cy="293755"/>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p:nvPr/>
        </p:nvSpPr>
        <p:spPr>
          <a:xfrm flipH="1">
            <a:off x="8143478" y="1017363"/>
            <a:ext cx="191046" cy="18886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9"/>
          <p:cNvSpPr/>
          <p:nvPr/>
        </p:nvSpPr>
        <p:spPr>
          <a:xfrm flipH="1">
            <a:off x="8658430" y="1399716"/>
            <a:ext cx="191046" cy="18886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9"/>
          <p:cNvSpPr/>
          <p:nvPr/>
        </p:nvSpPr>
        <p:spPr>
          <a:xfrm flipH="1">
            <a:off x="383795"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9"/>
          <p:cNvSpPr/>
          <p:nvPr/>
        </p:nvSpPr>
        <p:spPr>
          <a:xfrm flipH="1">
            <a:off x="8704363" y="4728450"/>
            <a:ext cx="149925" cy="139300"/>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7" name="Google Shape;1047;p29"/>
          <p:cNvGrpSpPr/>
          <p:nvPr/>
        </p:nvGrpSpPr>
        <p:grpSpPr>
          <a:xfrm rot="-932503">
            <a:off x="7539588" y="370388"/>
            <a:ext cx="1146642" cy="694934"/>
            <a:chOff x="478326" y="2825649"/>
            <a:chExt cx="1012293" cy="613511"/>
          </a:xfrm>
        </p:grpSpPr>
        <p:sp>
          <p:nvSpPr>
            <p:cNvPr id="1048" name="Google Shape;1048;p29"/>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9"/>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9"/>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9"/>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3" name="Google Shape;1053;p29"/>
          <p:cNvSpPr/>
          <p:nvPr/>
        </p:nvSpPr>
        <p:spPr>
          <a:xfrm flipH="1">
            <a:off x="628438"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flipH="1">
            <a:off x="1657613"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flipH="1">
            <a:off x="783813"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9"/>
          <p:cNvSpPr/>
          <p:nvPr/>
        </p:nvSpPr>
        <p:spPr>
          <a:xfrm rot="-2209237" flipH="1">
            <a:off x="205787"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7" name="Google Shape;1057;p29"/>
          <p:cNvGrpSpPr/>
          <p:nvPr/>
        </p:nvGrpSpPr>
        <p:grpSpPr>
          <a:xfrm flipH="1">
            <a:off x="617852" y="733926"/>
            <a:ext cx="903988" cy="755732"/>
            <a:chOff x="-304950" y="1799125"/>
            <a:chExt cx="1469422" cy="1228432"/>
          </a:xfrm>
        </p:grpSpPr>
        <p:sp>
          <p:nvSpPr>
            <p:cNvPr id="1058" name="Google Shape;1058;p29"/>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9"/>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9"/>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9"/>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9"/>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9"/>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9"/>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9"/>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9"/>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29"/>
          <p:cNvGrpSpPr/>
          <p:nvPr/>
        </p:nvGrpSpPr>
        <p:grpSpPr>
          <a:xfrm>
            <a:off x="713222" y="3764704"/>
            <a:ext cx="976966" cy="613408"/>
            <a:chOff x="6925510" y="205316"/>
            <a:chExt cx="905688" cy="530354"/>
          </a:xfrm>
        </p:grpSpPr>
        <p:sp>
          <p:nvSpPr>
            <p:cNvPr id="1073" name="Google Shape;1073;p29"/>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9"/>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9"/>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9"/>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9"/>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9"/>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pPr defTabSz="685800">
              <a:buClrTx/>
            </a:pPr>
            <a:fld id="{CD0DF6BD-C658-4B93-81EC-367C7F1201BD}" type="datetimeFigureOut">
              <a:rPr lang="en-US" sz="1350" kern="1200" smtClean="0">
                <a:solidFill>
                  <a:prstClr val="black"/>
                </a:solidFill>
                <a:latin typeface="Calibri"/>
                <a:ea typeface="+mn-ea"/>
                <a:cs typeface="+mn-cs"/>
              </a:rPr>
              <a:pPr defTabSz="685800">
                <a:buClrTx/>
              </a:pPr>
              <a:t>2/13/2022</a:t>
            </a:fld>
            <a:endParaRPr lang="en-US" sz="1350" kern="1200">
              <a:solidFill>
                <a:prstClr val="black"/>
              </a:solidFill>
              <a:latin typeface="Calibri"/>
              <a:ea typeface="+mn-ea"/>
              <a:cs typeface="+mn-cs"/>
            </a:endParaRPr>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pPr defTabSz="685800">
              <a:buClrTx/>
            </a:pPr>
            <a:endParaRPr lang="en-US" sz="1350" kern="1200">
              <a:solidFill>
                <a:prstClr val="black"/>
              </a:solidFill>
              <a:latin typeface="Calibri"/>
              <a:ea typeface="+mn-ea"/>
              <a:cs typeface="+mn-cs"/>
            </a:endParaRPr>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pPr defTabSz="685800">
              <a:buClrTx/>
            </a:pPr>
            <a:fld id="{AC1342A8-67C3-4BAC-B7BC-3B9668578C83}" type="slidenum">
              <a:rPr lang="en-US" sz="1350" kern="1200" smtClean="0">
                <a:solidFill>
                  <a:prstClr val="black"/>
                </a:solidFill>
                <a:latin typeface="Calibri"/>
                <a:ea typeface="+mn-ea"/>
                <a:cs typeface="+mn-cs"/>
              </a:rPr>
              <a:pPr defTabSz="685800">
                <a:buClrTx/>
              </a:pPr>
              <a:t>‹#›</a:t>
            </a:fld>
            <a:endParaRPr lang="en-US" sz="1350" kern="1200">
              <a:solidFill>
                <a:prstClr val="black"/>
              </a:solidFill>
              <a:latin typeface="Calibri"/>
              <a:ea typeface="+mn-ea"/>
              <a:cs typeface="+mn-cs"/>
            </a:endParaRPr>
          </a:p>
        </p:txBody>
      </p:sp>
    </p:spTree>
    <p:extLst>
      <p:ext uri="{BB962C8B-B14F-4D97-AF65-F5344CB8AC3E}">
        <p14:creationId xmlns:p14="http://schemas.microsoft.com/office/powerpoint/2010/main" val="4563991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
        <p:cNvGrpSpPr/>
        <p:nvPr/>
      </p:nvGrpSpPr>
      <p:grpSpPr>
        <a:xfrm>
          <a:off x="0" y="0"/>
          <a:ext cx="0" cy="0"/>
          <a:chOff x="0" y="0"/>
          <a:chExt cx="0" cy="0"/>
        </a:xfrm>
      </p:grpSpPr>
      <p:sp>
        <p:nvSpPr>
          <p:cNvPr id="143" name="Google Shape;143;p3"/>
          <p:cNvSpPr txBox="1">
            <a:spLocks noGrp="1"/>
          </p:cNvSpPr>
          <p:nvPr>
            <p:ph type="title"/>
          </p:nvPr>
        </p:nvSpPr>
        <p:spPr>
          <a:xfrm>
            <a:off x="2073700" y="2801075"/>
            <a:ext cx="4996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4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4" name="Google Shape;144;p3"/>
          <p:cNvSpPr txBox="1">
            <a:spLocks noGrp="1"/>
          </p:cNvSpPr>
          <p:nvPr>
            <p:ph type="subTitle" idx="1"/>
          </p:nvPr>
        </p:nvSpPr>
        <p:spPr>
          <a:xfrm>
            <a:off x="3031050" y="3550875"/>
            <a:ext cx="30819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3"/>
          <p:cNvSpPr/>
          <p:nvPr/>
        </p:nvSpPr>
        <p:spPr>
          <a:xfrm>
            <a:off x="7650038" y="1996712"/>
            <a:ext cx="250106" cy="247213"/>
          </a:xfrm>
          <a:custGeom>
            <a:avLst/>
            <a:gdLst/>
            <a:ahLst/>
            <a:cxnLst/>
            <a:rect l="l" t="t" r="r" b="b"/>
            <a:pathLst>
              <a:path w="7151" h="6469" extrusionOk="0">
                <a:moveTo>
                  <a:pt x="5487" y="0"/>
                </a:moveTo>
                <a:cubicBezTo>
                  <a:pt x="5187" y="0"/>
                  <a:pt x="4865" y="147"/>
                  <a:pt x="4607" y="332"/>
                </a:cubicBezTo>
                <a:cubicBezTo>
                  <a:pt x="4060" y="729"/>
                  <a:pt x="3856" y="1441"/>
                  <a:pt x="3757" y="2097"/>
                </a:cubicBezTo>
                <a:lnTo>
                  <a:pt x="3757" y="2097"/>
                </a:lnTo>
                <a:cubicBezTo>
                  <a:pt x="3783" y="1858"/>
                  <a:pt x="3368" y="1109"/>
                  <a:pt x="3265" y="897"/>
                </a:cubicBezTo>
                <a:cubicBezTo>
                  <a:pt x="3100" y="566"/>
                  <a:pt x="2863" y="346"/>
                  <a:pt x="2518" y="177"/>
                </a:cubicBezTo>
                <a:cubicBezTo>
                  <a:pt x="2324" y="80"/>
                  <a:pt x="2100" y="15"/>
                  <a:pt x="1884" y="15"/>
                </a:cubicBezTo>
                <a:cubicBezTo>
                  <a:pt x="1710" y="15"/>
                  <a:pt x="1542" y="57"/>
                  <a:pt x="1400" y="160"/>
                </a:cubicBezTo>
                <a:cubicBezTo>
                  <a:pt x="1133" y="352"/>
                  <a:pt x="1032" y="714"/>
                  <a:pt x="1048" y="1042"/>
                </a:cubicBezTo>
                <a:cubicBezTo>
                  <a:pt x="1082" y="1745"/>
                  <a:pt x="1616" y="2391"/>
                  <a:pt x="2298" y="2559"/>
                </a:cubicBezTo>
                <a:cubicBezTo>
                  <a:pt x="1589" y="2583"/>
                  <a:pt x="917" y="2718"/>
                  <a:pt x="376" y="3178"/>
                </a:cubicBezTo>
                <a:cubicBezTo>
                  <a:pt x="264" y="3269"/>
                  <a:pt x="102" y="3482"/>
                  <a:pt x="68" y="3634"/>
                </a:cubicBezTo>
                <a:cubicBezTo>
                  <a:pt x="1" y="3949"/>
                  <a:pt x="68" y="4289"/>
                  <a:pt x="318" y="4492"/>
                </a:cubicBezTo>
                <a:cubicBezTo>
                  <a:pt x="565" y="4699"/>
                  <a:pt x="899" y="4766"/>
                  <a:pt x="1221" y="4773"/>
                </a:cubicBezTo>
                <a:cubicBezTo>
                  <a:pt x="1232" y="4773"/>
                  <a:pt x="1243" y="4773"/>
                  <a:pt x="1254" y="4773"/>
                </a:cubicBezTo>
                <a:cubicBezTo>
                  <a:pt x="1544" y="4773"/>
                  <a:pt x="1829" y="4732"/>
                  <a:pt x="2106" y="4651"/>
                </a:cubicBezTo>
                <a:cubicBezTo>
                  <a:pt x="2380" y="4567"/>
                  <a:pt x="2616" y="4387"/>
                  <a:pt x="2880" y="4300"/>
                </a:cubicBezTo>
                <a:lnTo>
                  <a:pt x="2880" y="4300"/>
                </a:lnTo>
                <a:cubicBezTo>
                  <a:pt x="2751" y="4648"/>
                  <a:pt x="2643" y="4972"/>
                  <a:pt x="2633" y="5340"/>
                </a:cubicBezTo>
                <a:cubicBezTo>
                  <a:pt x="2623" y="5658"/>
                  <a:pt x="2728" y="5992"/>
                  <a:pt x="2968" y="6209"/>
                </a:cubicBezTo>
                <a:cubicBezTo>
                  <a:pt x="3161" y="6382"/>
                  <a:pt x="3419" y="6468"/>
                  <a:pt x="3677" y="6468"/>
                </a:cubicBezTo>
                <a:cubicBezTo>
                  <a:pt x="3798" y="6468"/>
                  <a:pt x="3918" y="6449"/>
                  <a:pt x="4032" y="6412"/>
                </a:cubicBezTo>
                <a:cubicBezTo>
                  <a:pt x="4154" y="6374"/>
                  <a:pt x="4268" y="6317"/>
                  <a:pt x="4370" y="6240"/>
                </a:cubicBezTo>
                <a:cubicBezTo>
                  <a:pt x="4607" y="6053"/>
                  <a:pt x="4745" y="5760"/>
                  <a:pt x="4779" y="5462"/>
                </a:cubicBezTo>
                <a:cubicBezTo>
                  <a:pt x="4809" y="5212"/>
                  <a:pt x="4772" y="4958"/>
                  <a:pt x="4698" y="4722"/>
                </a:cubicBezTo>
                <a:cubicBezTo>
                  <a:pt x="4633" y="4502"/>
                  <a:pt x="4573" y="4296"/>
                  <a:pt x="4454" y="4094"/>
                </a:cubicBezTo>
                <a:lnTo>
                  <a:pt x="4454" y="4094"/>
                </a:lnTo>
                <a:cubicBezTo>
                  <a:pt x="4917" y="4391"/>
                  <a:pt x="5256" y="4786"/>
                  <a:pt x="5837" y="4830"/>
                </a:cubicBezTo>
                <a:cubicBezTo>
                  <a:pt x="5871" y="4833"/>
                  <a:pt x="5906" y="4834"/>
                  <a:pt x="5940" y="4834"/>
                </a:cubicBezTo>
                <a:cubicBezTo>
                  <a:pt x="6370" y="4834"/>
                  <a:pt x="6779" y="4635"/>
                  <a:pt x="6952" y="4219"/>
                </a:cubicBezTo>
                <a:cubicBezTo>
                  <a:pt x="7151" y="3735"/>
                  <a:pt x="6912" y="3117"/>
                  <a:pt x="6441" y="2894"/>
                </a:cubicBezTo>
                <a:cubicBezTo>
                  <a:pt x="6276" y="2816"/>
                  <a:pt x="6093" y="2782"/>
                  <a:pt x="5914" y="2748"/>
                </a:cubicBezTo>
                <a:cubicBezTo>
                  <a:pt x="5715" y="2715"/>
                  <a:pt x="5516" y="2678"/>
                  <a:pt x="5316" y="2640"/>
                </a:cubicBezTo>
                <a:cubicBezTo>
                  <a:pt x="5861" y="2330"/>
                  <a:pt x="6238" y="1742"/>
                  <a:pt x="6293" y="1116"/>
                </a:cubicBezTo>
                <a:cubicBezTo>
                  <a:pt x="6316" y="883"/>
                  <a:pt x="6293" y="636"/>
                  <a:pt x="6178" y="434"/>
                </a:cubicBezTo>
                <a:cubicBezTo>
                  <a:pt x="6007" y="119"/>
                  <a:pt x="5756" y="0"/>
                  <a:pt x="5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401048">
            <a:off x="7614045" y="3132826"/>
            <a:ext cx="330404" cy="19160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3"/>
          <p:cNvGrpSpPr/>
          <p:nvPr/>
        </p:nvGrpSpPr>
        <p:grpSpPr>
          <a:xfrm rot="-640298">
            <a:off x="7143312" y="799894"/>
            <a:ext cx="948154" cy="903796"/>
            <a:chOff x="984375" y="2346230"/>
            <a:chExt cx="468336" cy="446495"/>
          </a:xfrm>
        </p:grpSpPr>
        <p:sp>
          <p:nvSpPr>
            <p:cNvPr id="148" name="Google Shape;148;p3"/>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3"/>
          <p:cNvGrpSpPr/>
          <p:nvPr/>
        </p:nvGrpSpPr>
        <p:grpSpPr>
          <a:xfrm>
            <a:off x="7571778" y="3329054"/>
            <a:ext cx="1156401" cy="1545073"/>
            <a:chOff x="1517975" y="4132611"/>
            <a:chExt cx="698732" cy="933635"/>
          </a:xfrm>
        </p:grpSpPr>
        <p:sp>
          <p:nvSpPr>
            <p:cNvPr id="153" name="Google Shape;153;p3"/>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3"/>
          <p:cNvGrpSpPr/>
          <p:nvPr/>
        </p:nvGrpSpPr>
        <p:grpSpPr>
          <a:xfrm>
            <a:off x="430034" y="329700"/>
            <a:ext cx="1099080" cy="1113371"/>
            <a:chOff x="918850" y="1629150"/>
            <a:chExt cx="442250" cy="453124"/>
          </a:xfrm>
        </p:grpSpPr>
        <p:sp>
          <p:nvSpPr>
            <p:cNvPr id="161" name="Google Shape;161;p3"/>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3"/>
          <p:cNvSpPr/>
          <p:nvPr/>
        </p:nvSpPr>
        <p:spPr>
          <a:xfrm>
            <a:off x="430078" y="3408216"/>
            <a:ext cx="181622" cy="179557"/>
          </a:xfrm>
          <a:custGeom>
            <a:avLst/>
            <a:gdLst/>
            <a:ahLst/>
            <a:cxnLst/>
            <a:rect l="l" t="t" r="r" b="b"/>
            <a:pathLst>
              <a:path w="7736" h="6918" extrusionOk="0">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4374" y="1171632"/>
            <a:ext cx="723730" cy="111335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1022381" y="1609177"/>
            <a:ext cx="282477" cy="27925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719348" y="2178602"/>
            <a:ext cx="282501" cy="245514"/>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8381244" y="2954433"/>
            <a:ext cx="215369" cy="249248"/>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8600826" y="3205752"/>
            <a:ext cx="136503" cy="157977"/>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rot="737986">
            <a:off x="883061" y="2833044"/>
            <a:ext cx="373567" cy="493002"/>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180524" y="221400"/>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7571851" y="267849"/>
            <a:ext cx="275031" cy="23902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rot="-3165896" flipH="1">
            <a:off x="8296524" y="1549870"/>
            <a:ext cx="445159" cy="715100"/>
            <a:chOff x="304350" y="3911000"/>
            <a:chExt cx="581394" cy="933655"/>
          </a:xfrm>
        </p:grpSpPr>
        <p:sp>
          <p:nvSpPr>
            <p:cNvPr id="183" name="Google Shape;183;p3"/>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3"/>
          <p:cNvSpPr/>
          <p:nvPr/>
        </p:nvSpPr>
        <p:spPr>
          <a:xfrm>
            <a:off x="8129686" y="327349"/>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rot="-2400990">
            <a:off x="8293721" y="775507"/>
            <a:ext cx="274116" cy="15896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rot="-1269684">
            <a:off x="8200397" y="2273670"/>
            <a:ext cx="401241" cy="56538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32439" y="4150249"/>
            <a:ext cx="250093" cy="226164"/>
          </a:xfrm>
          <a:custGeom>
            <a:avLst/>
            <a:gdLst/>
            <a:ahLst/>
            <a:cxnLst/>
            <a:rect l="l" t="t" r="r" b="b"/>
            <a:pathLst>
              <a:path w="6135" h="5548" extrusionOk="0">
                <a:moveTo>
                  <a:pt x="4708" y="0"/>
                </a:moveTo>
                <a:cubicBezTo>
                  <a:pt x="4451" y="0"/>
                  <a:pt x="4174" y="126"/>
                  <a:pt x="3951" y="285"/>
                </a:cubicBezTo>
                <a:cubicBezTo>
                  <a:pt x="3481" y="624"/>
                  <a:pt x="3308" y="1237"/>
                  <a:pt x="3223" y="1798"/>
                </a:cubicBezTo>
                <a:lnTo>
                  <a:pt x="3223" y="1798"/>
                </a:lnTo>
                <a:cubicBezTo>
                  <a:pt x="3245" y="1595"/>
                  <a:pt x="2892" y="950"/>
                  <a:pt x="2799" y="768"/>
                </a:cubicBezTo>
                <a:cubicBezTo>
                  <a:pt x="2657" y="484"/>
                  <a:pt x="2454" y="295"/>
                  <a:pt x="2160" y="150"/>
                </a:cubicBezTo>
                <a:cubicBezTo>
                  <a:pt x="1994" y="68"/>
                  <a:pt x="1802" y="12"/>
                  <a:pt x="1617" y="12"/>
                </a:cubicBezTo>
                <a:cubicBezTo>
                  <a:pt x="1468" y="12"/>
                  <a:pt x="1323" y="49"/>
                  <a:pt x="1200" y="136"/>
                </a:cubicBezTo>
                <a:cubicBezTo>
                  <a:pt x="971" y="302"/>
                  <a:pt x="883" y="612"/>
                  <a:pt x="900" y="893"/>
                </a:cubicBezTo>
                <a:cubicBezTo>
                  <a:pt x="930" y="1495"/>
                  <a:pt x="1387" y="2049"/>
                  <a:pt x="1971" y="2194"/>
                </a:cubicBezTo>
                <a:cubicBezTo>
                  <a:pt x="1362" y="2214"/>
                  <a:pt x="788" y="2333"/>
                  <a:pt x="322" y="2725"/>
                </a:cubicBezTo>
                <a:cubicBezTo>
                  <a:pt x="227" y="2802"/>
                  <a:pt x="89" y="2985"/>
                  <a:pt x="58" y="3117"/>
                </a:cubicBezTo>
                <a:cubicBezTo>
                  <a:pt x="1" y="3387"/>
                  <a:pt x="58" y="3681"/>
                  <a:pt x="275" y="3853"/>
                </a:cubicBezTo>
                <a:cubicBezTo>
                  <a:pt x="487" y="4029"/>
                  <a:pt x="771" y="4087"/>
                  <a:pt x="1048" y="4090"/>
                </a:cubicBezTo>
                <a:cubicBezTo>
                  <a:pt x="1069" y="4091"/>
                  <a:pt x="1090" y="4091"/>
                  <a:pt x="1111" y="4091"/>
                </a:cubicBezTo>
                <a:cubicBezTo>
                  <a:pt x="1347" y="4091"/>
                  <a:pt x="1582" y="4057"/>
                  <a:pt x="1805" y="3989"/>
                </a:cubicBezTo>
                <a:cubicBezTo>
                  <a:pt x="2042" y="3917"/>
                  <a:pt x="2245" y="3763"/>
                  <a:pt x="2471" y="3688"/>
                </a:cubicBezTo>
                <a:lnTo>
                  <a:pt x="2471" y="3688"/>
                </a:lnTo>
                <a:cubicBezTo>
                  <a:pt x="2360" y="3986"/>
                  <a:pt x="2268" y="4262"/>
                  <a:pt x="2258" y="4580"/>
                </a:cubicBezTo>
                <a:cubicBezTo>
                  <a:pt x="2248" y="4854"/>
                  <a:pt x="2340" y="5141"/>
                  <a:pt x="2546" y="5324"/>
                </a:cubicBezTo>
                <a:cubicBezTo>
                  <a:pt x="2713" y="5473"/>
                  <a:pt x="2935" y="5548"/>
                  <a:pt x="3156" y="5548"/>
                </a:cubicBezTo>
                <a:cubicBezTo>
                  <a:pt x="3260" y="5548"/>
                  <a:pt x="3363" y="5531"/>
                  <a:pt x="3461" y="5499"/>
                </a:cubicBezTo>
                <a:cubicBezTo>
                  <a:pt x="3563" y="5466"/>
                  <a:pt x="3661" y="5418"/>
                  <a:pt x="3748" y="5351"/>
                </a:cubicBezTo>
                <a:cubicBezTo>
                  <a:pt x="3951" y="5192"/>
                  <a:pt x="4069" y="4942"/>
                  <a:pt x="4099" y="4685"/>
                </a:cubicBezTo>
                <a:cubicBezTo>
                  <a:pt x="4124" y="4472"/>
                  <a:pt x="4093" y="4252"/>
                  <a:pt x="4032" y="4050"/>
                </a:cubicBezTo>
                <a:cubicBezTo>
                  <a:pt x="3975" y="3861"/>
                  <a:pt x="3921" y="3685"/>
                  <a:pt x="3823" y="3509"/>
                </a:cubicBezTo>
                <a:lnTo>
                  <a:pt x="3823" y="3509"/>
                </a:lnTo>
                <a:cubicBezTo>
                  <a:pt x="4218" y="3766"/>
                  <a:pt x="4505" y="4104"/>
                  <a:pt x="5005" y="4140"/>
                </a:cubicBezTo>
                <a:cubicBezTo>
                  <a:pt x="5036" y="4143"/>
                  <a:pt x="5067" y="4144"/>
                  <a:pt x="5098" y="4144"/>
                </a:cubicBezTo>
                <a:cubicBezTo>
                  <a:pt x="5467" y="4144"/>
                  <a:pt x="5815" y="3973"/>
                  <a:pt x="5962" y="3617"/>
                </a:cubicBezTo>
                <a:cubicBezTo>
                  <a:pt x="6134" y="3205"/>
                  <a:pt x="5928" y="2671"/>
                  <a:pt x="5523" y="2482"/>
                </a:cubicBezTo>
                <a:cubicBezTo>
                  <a:pt x="5384" y="2414"/>
                  <a:pt x="5228" y="2387"/>
                  <a:pt x="5073" y="2356"/>
                </a:cubicBezTo>
                <a:cubicBezTo>
                  <a:pt x="4901" y="2326"/>
                  <a:pt x="4732" y="2295"/>
                  <a:pt x="4559" y="2265"/>
                </a:cubicBezTo>
                <a:cubicBezTo>
                  <a:pt x="5026" y="1999"/>
                  <a:pt x="5350" y="1492"/>
                  <a:pt x="5397" y="957"/>
                </a:cubicBezTo>
                <a:cubicBezTo>
                  <a:pt x="5417" y="754"/>
                  <a:pt x="5397" y="545"/>
                  <a:pt x="5300" y="369"/>
                </a:cubicBezTo>
                <a:cubicBezTo>
                  <a:pt x="5153" y="101"/>
                  <a:pt x="4938" y="0"/>
                  <a:pt x="4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rot="-2401089">
            <a:off x="289995" y="2838395"/>
            <a:ext cx="336282" cy="19501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3"/>
          <p:cNvGrpSpPr/>
          <p:nvPr/>
        </p:nvGrpSpPr>
        <p:grpSpPr>
          <a:xfrm>
            <a:off x="584943" y="3766648"/>
            <a:ext cx="881836" cy="929636"/>
            <a:chOff x="2553549" y="1320203"/>
            <a:chExt cx="470564" cy="580913"/>
          </a:xfrm>
        </p:grpSpPr>
        <p:sp>
          <p:nvSpPr>
            <p:cNvPr id="199" name="Google Shape;199;p3"/>
            <p:cNvSpPr/>
            <p:nvPr/>
          </p:nvSpPr>
          <p:spPr>
            <a:xfrm>
              <a:off x="2563207" y="1336854"/>
              <a:ext cx="451246" cy="321575"/>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 name="Google Shape;200;p3"/>
            <p:cNvGrpSpPr/>
            <p:nvPr/>
          </p:nvGrpSpPr>
          <p:grpSpPr>
            <a:xfrm>
              <a:off x="2553549" y="1320203"/>
              <a:ext cx="470564" cy="580913"/>
              <a:chOff x="2555011" y="1332053"/>
              <a:chExt cx="470564" cy="580913"/>
            </a:xfrm>
          </p:grpSpPr>
          <p:grpSp>
            <p:nvGrpSpPr>
              <p:cNvPr id="201" name="Google Shape;201;p3"/>
              <p:cNvGrpSpPr/>
              <p:nvPr/>
            </p:nvGrpSpPr>
            <p:grpSpPr>
              <a:xfrm>
                <a:off x="2555011" y="1332053"/>
                <a:ext cx="470564" cy="342462"/>
                <a:chOff x="2555011" y="1332053"/>
                <a:chExt cx="470564" cy="342462"/>
              </a:xfrm>
            </p:grpSpPr>
            <p:sp>
              <p:nvSpPr>
                <p:cNvPr id="202" name="Google Shape;202;p3"/>
                <p:cNvSpPr/>
                <p:nvPr/>
              </p:nvSpPr>
              <p:spPr>
                <a:xfrm>
                  <a:off x="2770988" y="1547372"/>
                  <a:ext cx="103209" cy="126108"/>
                </a:xfrm>
                <a:custGeom>
                  <a:avLst/>
                  <a:gdLst/>
                  <a:ahLst/>
                  <a:cxnLst/>
                  <a:rect l="l" t="t"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 name="Google Shape;203;p3"/>
                <p:cNvGrpSpPr/>
                <p:nvPr/>
              </p:nvGrpSpPr>
              <p:grpSpPr>
                <a:xfrm>
                  <a:off x="2555011" y="1332053"/>
                  <a:ext cx="470564" cy="342462"/>
                  <a:chOff x="2555011" y="1332053"/>
                  <a:chExt cx="470564" cy="342462"/>
                </a:xfrm>
              </p:grpSpPr>
              <p:sp>
                <p:nvSpPr>
                  <p:cNvPr id="204" name="Google Shape;204;p3"/>
                  <p:cNvSpPr/>
                  <p:nvPr/>
                </p:nvSpPr>
                <p:spPr>
                  <a:xfrm>
                    <a:off x="2765855" y="1336081"/>
                    <a:ext cx="250412" cy="218543"/>
                  </a:xfrm>
                  <a:custGeom>
                    <a:avLst/>
                    <a:gdLst/>
                    <a:ahLst/>
                    <a:cxnLst/>
                    <a:rect l="l" t="t"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858307" y="1334461"/>
                    <a:ext cx="163144" cy="340054"/>
                  </a:xfrm>
                  <a:custGeom>
                    <a:avLst/>
                    <a:gdLst/>
                    <a:ahLst/>
                    <a:cxnLst/>
                    <a:rect l="l" t="t"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555011" y="1332053"/>
                    <a:ext cx="470564" cy="154044"/>
                  </a:xfrm>
                  <a:custGeom>
                    <a:avLst/>
                    <a:gdLst/>
                    <a:ahLst/>
                    <a:cxnLst/>
                    <a:rect l="l" t="t"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lnTo>
                          <a:pt x="602" y="1673"/>
                        </a:ln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lnTo>
                          <a:pt x="9828" y="136"/>
                        </a:ln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699927" y="1480240"/>
                    <a:ext cx="81820" cy="147870"/>
                  </a:xfrm>
                  <a:custGeom>
                    <a:avLst/>
                    <a:gdLst/>
                    <a:ahLst/>
                    <a:cxnLst/>
                    <a:rect l="l" t="t"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lnTo>
                          <a:pt x="380" y="2862"/>
                        </a:lnTo>
                        <a:cubicBezTo>
                          <a:pt x="385" y="1932"/>
                          <a:pt x="455" y="915"/>
                          <a:pt x="219" y="44"/>
                        </a:cubicBezTo>
                        <a:cubicBezTo>
                          <a:pt x="212" y="20"/>
                          <a:pt x="192"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707988" y="1577894"/>
                    <a:ext cx="91861" cy="50487"/>
                  </a:xfrm>
                  <a:custGeom>
                    <a:avLst/>
                    <a:gdLst/>
                    <a:ahLst/>
                    <a:cxnLst/>
                    <a:rect l="l" t="t"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9" name="Google Shape;209;p3"/>
              <p:cNvSpPr/>
              <p:nvPr/>
            </p:nvSpPr>
            <p:spPr>
              <a:xfrm>
                <a:off x="2749147" y="1675022"/>
                <a:ext cx="248385" cy="157372"/>
              </a:xfrm>
              <a:custGeom>
                <a:avLst/>
                <a:gdLst/>
                <a:ahLst/>
                <a:cxnLst/>
                <a:rect l="l" t="t"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lnTo>
                      <a:pt x="3746" y="1006"/>
                    </a:ln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696099" y="1718462"/>
                <a:ext cx="174311" cy="194504"/>
              </a:xfrm>
              <a:custGeom>
                <a:avLst/>
                <a:gdLst/>
                <a:ahLst/>
                <a:cxnLst/>
                <a:rect l="l" t="t" r="r" b="b"/>
                <a:pathLst>
                  <a:path w="3871" h="4442" extrusionOk="0">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1" name="Google Shape;211;p3"/>
          <p:cNvSpPr/>
          <p:nvPr/>
        </p:nvSpPr>
        <p:spPr>
          <a:xfrm rot="-2400963">
            <a:off x="497042" y="4763077"/>
            <a:ext cx="205277" cy="11904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txBox="1">
            <a:spLocks noGrp="1"/>
          </p:cNvSpPr>
          <p:nvPr>
            <p:ph type="title" idx="2" hasCustomPrompt="1"/>
          </p:nvPr>
        </p:nvSpPr>
        <p:spPr>
          <a:xfrm>
            <a:off x="2920200" y="1188400"/>
            <a:ext cx="3303600" cy="11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600"/>
              <a:buNone/>
              <a:defRPr sz="8600"/>
            </a:lvl1pPr>
            <a:lvl2pPr lvl="1" algn="ctr" rtl="0">
              <a:spcBef>
                <a:spcPts val="0"/>
              </a:spcBef>
              <a:spcAft>
                <a:spcPts val="0"/>
              </a:spcAft>
              <a:buSzPts val="8600"/>
              <a:buNone/>
              <a:defRPr sz="8600"/>
            </a:lvl2pPr>
            <a:lvl3pPr lvl="2" algn="ctr" rtl="0">
              <a:spcBef>
                <a:spcPts val="0"/>
              </a:spcBef>
              <a:spcAft>
                <a:spcPts val="0"/>
              </a:spcAft>
              <a:buSzPts val="8600"/>
              <a:buNone/>
              <a:defRPr sz="8600"/>
            </a:lvl3pPr>
            <a:lvl4pPr lvl="3" algn="ctr" rtl="0">
              <a:spcBef>
                <a:spcPts val="0"/>
              </a:spcBef>
              <a:spcAft>
                <a:spcPts val="0"/>
              </a:spcAft>
              <a:buSzPts val="8600"/>
              <a:buNone/>
              <a:defRPr sz="8600"/>
            </a:lvl4pPr>
            <a:lvl5pPr lvl="4" algn="ctr" rtl="0">
              <a:spcBef>
                <a:spcPts val="0"/>
              </a:spcBef>
              <a:spcAft>
                <a:spcPts val="0"/>
              </a:spcAft>
              <a:buSzPts val="8600"/>
              <a:buNone/>
              <a:defRPr sz="8600"/>
            </a:lvl5pPr>
            <a:lvl6pPr lvl="5" algn="ctr" rtl="0">
              <a:spcBef>
                <a:spcPts val="0"/>
              </a:spcBef>
              <a:spcAft>
                <a:spcPts val="0"/>
              </a:spcAft>
              <a:buSzPts val="8600"/>
              <a:buNone/>
              <a:defRPr sz="8600"/>
            </a:lvl6pPr>
            <a:lvl7pPr lvl="6" algn="ctr" rtl="0">
              <a:spcBef>
                <a:spcPts val="0"/>
              </a:spcBef>
              <a:spcAft>
                <a:spcPts val="0"/>
              </a:spcAft>
              <a:buSzPts val="8600"/>
              <a:buNone/>
              <a:defRPr sz="8600"/>
            </a:lvl7pPr>
            <a:lvl8pPr lvl="7" algn="ctr" rtl="0">
              <a:spcBef>
                <a:spcPts val="0"/>
              </a:spcBef>
              <a:spcAft>
                <a:spcPts val="0"/>
              </a:spcAft>
              <a:buSzPts val="8600"/>
              <a:buNone/>
              <a:defRPr sz="8600"/>
            </a:lvl8pPr>
            <a:lvl9pPr lvl="8" algn="ctr" rtl="0">
              <a:spcBef>
                <a:spcPts val="0"/>
              </a:spcBef>
              <a:spcAft>
                <a:spcPts val="0"/>
              </a:spcAft>
              <a:buSzPts val="8600"/>
              <a:buNone/>
              <a:defRPr sz="8600"/>
            </a:lvl9pPr>
          </a:lstStyle>
          <a:p>
            <a:r>
              <a:t>xx%</a:t>
            </a:r>
          </a:p>
        </p:txBody>
      </p:sp>
      <p:grpSp>
        <p:nvGrpSpPr>
          <p:cNvPr id="213" name="Google Shape;213;p3"/>
          <p:cNvGrpSpPr/>
          <p:nvPr/>
        </p:nvGrpSpPr>
        <p:grpSpPr>
          <a:xfrm>
            <a:off x="-4374" y="221400"/>
            <a:ext cx="8942875" cy="4712774"/>
            <a:chOff x="-4374" y="221400"/>
            <a:chExt cx="8942875" cy="4712774"/>
          </a:xfrm>
        </p:grpSpPr>
        <p:sp>
          <p:nvSpPr>
            <p:cNvPr id="214" name="Google Shape;214;p3"/>
            <p:cNvSpPr/>
            <p:nvPr/>
          </p:nvSpPr>
          <p:spPr>
            <a:xfrm>
              <a:off x="7650038" y="1996712"/>
              <a:ext cx="250106" cy="247213"/>
            </a:xfrm>
            <a:custGeom>
              <a:avLst/>
              <a:gdLst/>
              <a:ahLst/>
              <a:cxnLst/>
              <a:rect l="l" t="t" r="r" b="b"/>
              <a:pathLst>
                <a:path w="7151" h="6469" extrusionOk="0">
                  <a:moveTo>
                    <a:pt x="5487" y="0"/>
                  </a:moveTo>
                  <a:cubicBezTo>
                    <a:pt x="5187" y="0"/>
                    <a:pt x="4865" y="147"/>
                    <a:pt x="4607" y="332"/>
                  </a:cubicBezTo>
                  <a:cubicBezTo>
                    <a:pt x="4060" y="729"/>
                    <a:pt x="3856" y="1441"/>
                    <a:pt x="3757" y="2097"/>
                  </a:cubicBezTo>
                  <a:lnTo>
                    <a:pt x="3757" y="2097"/>
                  </a:lnTo>
                  <a:cubicBezTo>
                    <a:pt x="3783" y="1858"/>
                    <a:pt x="3368" y="1109"/>
                    <a:pt x="3265" y="897"/>
                  </a:cubicBezTo>
                  <a:cubicBezTo>
                    <a:pt x="3100" y="566"/>
                    <a:pt x="2863" y="346"/>
                    <a:pt x="2518" y="177"/>
                  </a:cubicBezTo>
                  <a:cubicBezTo>
                    <a:pt x="2324" y="80"/>
                    <a:pt x="2100" y="15"/>
                    <a:pt x="1884" y="15"/>
                  </a:cubicBezTo>
                  <a:cubicBezTo>
                    <a:pt x="1710" y="15"/>
                    <a:pt x="1542" y="57"/>
                    <a:pt x="1400" y="160"/>
                  </a:cubicBezTo>
                  <a:cubicBezTo>
                    <a:pt x="1133" y="352"/>
                    <a:pt x="1032" y="714"/>
                    <a:pt x="1048" y="1042"/>
                  </a:cubicBezTo>
                  <a:cubicBezTo>
                    <a:pt x="1082" y="1745"/>
                    <a:pt x="1616" y="2391"/>
                    <a:pt x="2298" y="2559"/>
                  </a:cubicBezTo>
                  <a:cubicBezTo>
                    <a:pt x="1589" y="2583"/>
                    <a:pt x="917" y="2718"/>
                    <a:pt x="376" y="3178"/>
                  </a:cubicBezTo>
                  <a:cubicBezTo>
                    <a:pt x="264" y="3269"/>
                    <a:pt x="102" y="3482"/>
                    <a:pt x="68" y="3634"/>
                  </a:cubicBezTo>
                  <a:cubicBezTo>
                    <a:pt x="1" y="3949"/>
                    <a:pt x="68" y="4289"/>
                    <a:pt x="318" y="4492"/>
                  </a:cubicBezTo>
                  <a:cubicBezTo>
                    <a:pt x="565" y="4699"/>
                    <a:pt x="899" y="4766"/>
                    <a:pt x="1221" y="4773"/>
                  </a:cubicBezTo>
                  <a:cubicBezTo>
                    <a:pt x="1232" y="4773"/>
                    <a:pt x="1243" y="4773"/>
                    <a:pt x="1254" y="4773"/>
                  </a:cubicBezTo>
                  <a:cubicBezTo>
                    <a:pt x="1544" y="4773"/>
                    <a:pt x="1829" y="4732"/>
                    <a:pt x="2106" y="4651"/>
                  </a:cubicBezTo>
                  <a:cubicBezTo>
                    <a:pt x="2380" y="4567"/>
                    <a:pt x="2616" y="4387"/>
                    <a:pt x="2880" y="4300"/>
                  </a:cubicBezTo>
                  <a:lnTo>
                    <a:pt x="2880" y="4300"/>
                  </a:lnTo>
                  <a:cubicBezTo>
                    <a:pt x="2751" y="4648"/>
                    <a:pt x="2643" y="4972"/>
                    <a:pt x="2633" y="5340"/>
                  </a:cubicBezTo>
                  <a:cubicBezTo>
                    <a:pt x="2623" y="5658"/>
                    <a:pt x="2728" y="5992"/>
                    <a:pt x="2968" y="6209"/>
                  </a:cubicBezTo>
                  <a:cubicBezTo>
                    <a:pt x="3161" y="6382"/>
                    <a:pt x="3419" y="6468"/>
                    <a:pt x="3677" y="6468"/>
                  </a:cubicBezTo>
                  <a:cubicBezTo>
                    <a:pt x="3798" y="6468"/>
                    <a:pt x="3918" y="6449"/>
                    <a:pt x="4032" y="6412"/>
                  </a:cubicBezTo>
                  <a:cubicBezTo>
                    <a:pt x="4154" y="6374"/>
                    <a:pt x="4268" y="6317"/>
                    <a:pt x="4370" y="6240"/>
                  </a:cubicBezTo>
                  <a:cubicBezTo>
                    <a:pt x="4607" y="6053"/>
                    <a:pt x="4745" y="5760"/>
                    <a:pt x="4779" y="5462"/>
                  </a:cubicBezTo>
                  <a:cubicBezTo>
                    <a:pt x="4809" y="5212"/>
                    <a:pt x="4772" y="4958"/>
                    <a:pt x="4698" y="4722"/>
                  </a:cubicBezTo>
                  <a:cubicBezTo>
                    <a:pt x="4633" y="4502"/>
                    <a:pt x="4573" y="4296"/>
                    <a:pt x="4454" y="4094"/>
                  </a:cubicBezTo>
                  <a:lnTo>
                    <a:pt x="4454" y="4094"/>
                  </a:lnTo>
                  <a:cubicBezTo>
                    <a:pt x="4917" y="4391"/>
                    <a:pt x="5256" y="4786"/>
                    <a:pt x="5837" y="4830"/>
                  </a:cubicBezTo>
                  <a:cubicBezTo>
                    <a:pt x="5871" y="4833"/>
                    <a:pt x="5906" y="4834"/>
                    <a:pt x="5940" y="4834"/>
                  </a:cubicBezTo>
                  <a:cubicBezTo>
                    <a:pt x="6370" y="4834"/>
                    <a:pt x="6779" y="4635"/>
                    <a:pt x="6952" y="4219"/>
                  </a:cubicBezTo>
                  <a:cubicBezTo>
                    <a:pt x="7151" y="3735"/>
                    <a:pt x="6912" y="3117"/>
                    <a:pt x="6441" y="2894"/>
                  </a:cubicBezTo>
                  <a:cubicBezTo>
                    <a:pt x="6276" y="2816"/>
                    <a:pt x="6093" y="2782"/>
                    <a:pt x="5914" y="2748"/>
                  </a:cubicBezTo>
                  <a:cubicBezTo>
                    <a:pt x="5715" y="2715"/>
                    <a:pt x="5516" y="2678"/>
                    <a:pt x="5316" y="2640"/>
                  </a:cubicBezTo>
                  <a:cubicBezTo>
                    <a:pt x="5861" y="2330"/>
                    <a:pt x="6238" y="1742"/>
                    <a:pt x="6293" y="1116"/>
                  </a:cubicBezTo>
                  <a:cubicBezTo>
                    <a:pt x="6316" y="883"/>
                    <a:pt x="6293" y="636"/>
                    <a:pt x="6178" y="434"/>
                  </a:cubicBezTo>
                  <a:cubicBezTo>
                    <a:pt x="6007" y="119"/>
                    <a:pt x="5756" y="0"/>
                    <a:pt x="5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rot="-2401048">
              <a:off x="7614045" y="3132826"/>
              <a:ext cx="330404" cy="19160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 name="Google Shape;216;p3"/>
            <p:cNvGrpSpPr/>
            <p:nvPr/>
          </p:nvGrpSpPr>
          <p:grpSpPr>
            <a:xfrm rot="-640298">
              <a:off x="7143312" y="799894"/>
              <a:ext cx="948154" cy="903796"/>
              <a:chOff x="984375" y="2346230"/>
              <a:chExt cx="468336" cy="446495"/>
            </a:xfrm>
          </p:grpSpPr>
          <p:sp>
            <p:nvSpPr>
              <p:cNvPr id="217" name="Google Shape;217;p3"/>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3"/>
            <p:cNvGrpSpPr/>
            <p:nvPr/>
          </p:nvGrpSpPr>
          <p:grpSpPr>
            <a:xfrm>
              <a:off x="7571778" y="3329054"/>
              <a:ext cx="1156401" cy="1545073"/>
              <a:chOff x="1517975" y="4132611"/>
              <a:chExt cx="698732" cy="933635"/>
            </a:xfrm>
          </p:grpSpPr>
          <p:sp>
            <p:nvSpPr>
              <p:cNvPr id="222" name="Google Shape;222;p3"/>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3"/>
            <p:cNvGrpSpPr/>
            <p:nvPr/>
          </p:nvGrpSpPr>
          <p:grpSpPr>
            <a:xfrm>
              <a:off x="430034" y="329700"/>
              <a:ext cx="1099080" cy="1113371"/>
              <a:chOff x="918850" y="1629150"/>
              <a:chExt cx="442250" cy="453124"/>
            </a:xfrm>
          </p:grpSpPr>
          <p:sp>
            <p:nvSpPr>
              <p:cNvPr id="230" name="Google Shape;230;p3"/>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3"/>
            <p:cNvSpPr/>
            <p:nvPr/>
          </p:nvSpPr>
          <p:spPr>
            <a:xfrm>
              <a:off x="430078" y="3408216"/>
              <a:ext cx="181622" cy="179557"/>
            </a:xfrm>
            <a:custGeom>
              <a:avLst/>
              <a:gdLst/>
              <a:ahLst/>
              <a:cxnLst/>
              <a:rect l="l" t="t" r="r" b="b"/>
              <a:pathLst>
                <a:path w="7736" h="6918" extrusionOk="0">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4374" y="1171632"/>
              <a:ext cx="723730" cy="111335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1022381" y="1609177"/>
              <a:ext cx="282477" cy="27925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719348" y="2178602"/>
              <a:ext cx="282501" cy="245514"/>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8381244" y="2954433"/>
              <a:ext cx="215369" cy="249248"/>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8600826" y="3205752"/>
              <a:ext cx="136503" cy="157977"/>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rot="737986">
              <a:off x="883061" y="2833044"/>
              <a:ext cx="373567" cy="493002"/>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180524" y="221400"/>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7571851" y="267849"/>
              <a:ext cx="275031" cy="23902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251;p3"/>
            <p:cNvGrpSpPr/>
            <p:nvPr/>
          </p:nvGrpSpPr>
          <p:grpSpPr>
            <a:xfrm rot="-3165896" flipH="1">
              <a:off x="8296524" y="1549870"/>
              <a:ext cx="445159" cy="715100"/>
              <a:chOff x="304350" y="3911000"/>
              <a:chExt cx="581394" cy="933655"/>
            </a:xfrm>
          </p:grpSpPr>
          <p:sp>
            <p:nvSpPr>
              <p:cNvPr id="252" name="Google Shape;252;p3"/>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3"/>
            <p:cNvSpPr/>
            <p:nvPr/>
          </p:nvSpPr>
          <p:spPr>
            <a:xfrm>
              <a:off x="8129686" y="327349"/>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rot="-2400990">
              <a:off x="8293721" y="775507"/>
              <a:ext cx="274116" cy="15896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rot="-1269684">
              <a:off x="8200397" y="2273670"/>
              <a:ext cx="401241" cy="56538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232439" y="4150249"/>
              <a:ext cx="250093" cy="226164"/>
            </a:xfrm>
            <a:custGeom>
              <a:avLst/>
              <a:gdLst/>
              <a:ahLst/>
              <a:cxnLst/>
              <a:rect l="l" t="t" r="r" b="b"/>
              <a:pathLst>
                <a:path w="6135" h="5548" extrusionOk="0">
                  <a:moveTo>
                    <a:pt x="4708" y="0"/>
                  </a:moveTo>
                  <a:cubicBezTo>
                    <a:pt x="4451" y="0"/>
                    <a:pt x="4174" y="126"/>
                    <a:pt x="3951" y="285"/>
                  </a:cubicBezTo>
                  <a:cubicBezTo>
                    <a:pt x="3481" y="624"/>
                    <a:pt x="3308" y="1237"/>
                    <a:pt x="3223" y="1798"/>
                  </a:cubicBezTo>
                  <a:lnTo>
                    <a:pt x="3223" y="1798"/>
                  </a:lnTo>
                  <a:cubicBezTo>
                    <a:pt x="3245" y="1595"/>
                    <a:pt x="2892" y="950"/>
                    <a:pt x="2799" y="768"/>
                  </a:cubicBezTo>
                  <a:cubicBezTo>
                    <a:pt x="2657" y="484"/>
                    <a:pt x="2454" y="295"/>
                    <a:pt x="2160" y="150"/>
                  </a:cubicBezTo>
                  <a:cubicBezTo>
                    <a:pt x="1994" y="68"/>
                    <a:pt x="1802" y="12"/>
                    <a:pt x="1617" y="12"/>
                  </a:cubicBezTo>
                  <a:cubicBezTo>
                    <a:pt x="1468" y="12"/>
                    <a:pt x="1323" y="49"/>
                    <a:pt x="1200" y="136"/>
                  </a:cubicBezTo>
                  <a:cubicBezTo>
                    <a:pt x="971" y="302"/>
                    <a:pt x="883" y="612"/>
                    <a:pt x="900" y="893"/>
                  </a:cubicBezTo>
                  <a:cubicBezTo>
                    <a:pt x="930" y="1495"/>
                    <a:pt x="1387" y="2049"/>
                    <a:pt x="1971" y="2194"/>
                  </a:cubicBezTo>
                  <a:cubicBezTo>
                    <a:pt x="1362" y="2214"/>
                    <a:pt x="788" y="2333"/>
                    <a:pt x="322" y="2725"/>
                  </a:cubicBezTo>
                  <a:cubicBezTo>
                    <a:pt x="227" y="2802"/>
                    <a:pt x="89" y="2985"/>
                    <a:pt x="58" y="3117"/>
                  </a:cubicBezTo>
                  <a:cubicBezTo>
                    <a:pt x="1" y="3387"/>
                    <a:pt x="58" y="3681"/>
                    <a:pt x="275" y="3853"/>
                  </a:cubicBezTo>
                  <a:cubicBezTo>
                    <a:pt x="487" y="4029"/>
                    <a:pt x="771" y="4087"/>
                    <a:pt x="1048" y="4090"/>
                  </a:cubicBezTo>
                  <a:cubicBezTo>
                    <a:pt x="1069" y="4091"/>
                    <a:pt x="1090" y="4091"/>
                    <a:pt x="1111" y="4091"/>
                  </a:cubicBezTo>
                  <a:cubicBezTo>
                    <a:pt x="1347" y="4091"/>
                    <a:pt x="1582" y="4057"/>
                    <a:pt x="1805" y="3989"/>
                  </a:cubicBezTo>
                  <a:cubicBezTo>
                    <a:pt x="2042" y="3917"/>
                    <a:pt x="2245" y="3763"/>
                    <a:pt x="2471" y="3688"/>
                  </a:cubicBezTo>
                  <a:lnTo>
                    <a:pt x="2471" y="3688"/>
                  </a:lnTo>
                  <a:cubicBezTo>
                    <a:pt x="2360" y="3986"/>
                    <a:pt x="2268" y="4262"/>
                    <a:pt x="2258" y="4580"/>
                  </a:cubicBezTo>
                  <a:cubicBezTo>
                    <a:pt x="2248" y="4854"/>
                    <a:pt x="2340" y="5141"/>
                    <a:pt x="2546" y="5324"/>
                  </a:cubicBezTo>
                  <a:cubicBezTo>
                    <a:pt x="2713" y="5473"/>
                    <a:pt x="2935" y="5548"/>
                    <a:pt x="3156" y="5548"/>
                  </a:cubicBezTo>
                  <a:cubicBezTo>
                    <a:pt x="3260" y="5548"/>
                    <a:pt x="3363" y="5531"/>
                    <a:pt x="3461" y="5499"/>
                  </a:cubicBezTo>
                  <a:cubicBezTo>
                    <a:pt x="3563" y="5466"/>
                    <a:pt x="3661" y="5418"/>
                    <a:pt x="3748" y="5351"/>
                  </a:cubicBezTo>
                  <a:cubicBezTo>
                    <a:pt x="3951" y="5192"/>
                    <a:pt x="4069" y="4942"/>
                    <a:pt x="4099" y="4685"/>
                  </a:cubicBezTo>
                  <a:cubicBezTo>
                    <a:pt x="4124" y="4472"/>
                    <a:pt x="4093" y="4252"/>
                    <a:pt x="4032" y="4050"/>
                  </a:cubicBezTo>
                  <a:cubicBezTo>
                    <a:pt x="3975" y="3861"/>
                    <a:pt x="3921" y="3685"/>
                    <a:pt x="3823" y="3509"/>
                  </a:cubicBezTo>
                  <a:lnTo>
                    <a:pt x="3823" y="3509"/>
                  </a:lnTo>
                  <a:cubicBezTo>
                    <a:pt x="4218" y="3766"/>
                    <a:pt x="4505" y="4104"/>
                    <a:pt x="5005" y="4140"/>
                  </a:cubicBezTo>
                  <a:cubicBezTo>
                    <a:pt x="5036" y="4143"/>
                    <a:pt x="5067" y="4144"/>
                    <a:pt x="5098" y="4144"/>
                  </a:cubicBezTo>
                  <a:cubicBezTo>
                    <a:pt x="5467" y="4144"/>
                    <a:pt x="5815" y="3973"/>
                    <a:pt x="5962" y="3617"/>
                  </a:cubicBezTo>
                  <a:cubicBezTo>
                    <a:pt x="6134" y="3205"/>
                    <a:pt x="5928" y="2671"/>
                    <a:pt x="5523" y="2482"/>
                  </a:cubicBezTo>
                  <a:cubicBezTo>
                    <a:pt x="5384" y="2414"/>
                    <a:pt x="5228" y="2387"/>
                    <a:pt x="5073" y="2356"/>
                  </a:cubicBezTo>
                  <a:cubicBezTo>
                    <a:pt x="4901" y="2326"/>
                    <a:pt x="4732" y="2295"/>
                    <a:pt x="4559" y="2265"/>
                  </a:cubicBezTo>
                  <a:cubicBezTo>
                    <a:pt x="5026" y="1999"/>
                    <a:pt x="5350" y="1492"/>
                    <a:pt x="5397" y="957"/>
                  </a:cubicBezTo>
                  <a:cubicBezTo>
                    <a:pt x="5417" y="754"/>
                    <a:pt x="5397" y="545"/>
                    <a:pt x="5300" y="369"/>
                  </a:cubicBezTo>
                  <a:cubicBezTo>
                    <a:pt x="5153" y="101"/>
                    <a:pt x="4938" y="0"/>
                    <a:pt x="4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rot="-2401089">
              <a:off x="289995" y="2838395"/>
              <a:ext cx="336282" cy="19501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3"/>
            <p:cNvGrpSpPr/>
            <p:nvPr/>
          </p:nvGrpSpPr>
          <p:grpSpPr>
            <a:xfrm>
              <a:off x="584943" y="3766648"/>
              <a:ext cx="881836" cy="929636"/>
              <a:chOff x="2553549" y="1320203"/>
              <a:chExt cx="470564" cy="580913"/>
            </a:xfrm>
          </p:grpSpPr>
          <p:sp>
            <p:nvSpPr>
              <p:cNvPr id="268" name="Google Shape;268;p3"/>
              <p:cNvSpPr/>
              <p:nvPr/>
            </p:nvSpPr>
            <p:spPr>
              <a:xfrm>
                <a:off x="2563207" y="1336854"/>
                <a:ext cx="451246" cy="321575"/>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 name="Google Shape;269;p3"/>
              <p:cNvGrpSpPr/>
              <p:nvPr/>
            </p:nvGrpSpPr>
            <p:grpSpPr>
              <a:xfrm>
                <a:off x="2553549" y="1320203"/>
                <a:ext cx="470564" cy="580913"/>
                <a:chOff x="2555011" y="1332053"/>
                <a:chExt cx="470564" cy="580913"/>
              </a:xfrm>
            </p:grpSpPr>
            <p:grpSp>
              <p:nvGrpSpPr>
                <p:cNvPr id="270" name="Google Shape;270;p3"/>
                <p:cNvGrpSpPr/>
                <p:nvPr/>
              </p:nvGrpSpPr>
              <p:grpSpPr>
                <a:xfrm>
                  <a:off x="2555011" y="1332053"/>
                  <a:ext cx="470564" cy="342462"/>
                  <a:chOff x="2555011" y="1332053"/>
                  <a:chExt cx="470564" cy="342462"/>
                </a:xfrm>
              </p:grpSpPr>
              <p:sp>
                <p:nvSpPr>
                  <p:cNvPr id="271" name="Google Shape;271;p3"/>
                  <p:cNvSpPr/>
                  <p:nvPr/>
                </p:nvSpPr>
                <p:spPr>
                  <a:xfrm>
                    <a:off x="2770988" y="1547372"/>
                    <a:ext cx="103209" cy="126108"/>
                  </a:xfrm>
                  <a:custGeom>
                    <a:avLst/>
                    <a:gdLst/>
                    <a:ahLst/>
                    <a:cxnLst/>
                    <a:rect l="l" t="t"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3"/>
                  <p:cNvGrpSpPr/>
                  <p:nvPr/>
                </p:nvGrpSpPr>
                <p:grpSpPr>
                  <a:xfrm>
                    <a:off x="2555011" y="1332053"/>
                    <a:ext cx="470564" cy="342462"/>
                    <a:chOff x="2555011" y="1332053"/>
                    <a:chExt cx="470564" cy="342462"/>
                  </a:xfrm>
                </p:grpSpPr>
                <p:sp>
                  <p:nvSpPr>
                    <p:cNvPr id="273" name="Google Shape;273;p3"/>
                    <p:cNvSpPr/>
                    <p:nvPr/>
                  </p:nvSpPr>
                  <p:spPr>
                    <a:xfrm>
                      <a:off x="2765855" y="1336081"/>
                      <a:ext cx="250412" cy="218543"/>
                    </a:xfrm>
                    <a:custGeom>
                      <a:avLst/>
                      <a:gdLst/>
                      <a:ahLst/>
                      <a:cxnLst/>
                      <a:rect l="l" t="t"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2858307" y="1334461"/>
                      <a:ext cx="163144" cy="340054"/>
                    </a:xfrm>
                    <a:custGeom>
                      <a:avLst/>
                      <a:gdLst/>
                      <a:ahLst/>
                      <a:cxnLst/>
                      <a:rect l="l" t="t"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2555011" y="1332053"/>
                      <a:ext cx="470564" cy="154044"/>
                    </a:xfrm>
                    <a:custGeom>
                      <a:avLst/>
                      <a:gdLst/>
                      <a:ahLst/>
                      <a:cxnLst/>
                      <a:rect l="l" t="t"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lnTo>
                            <a:pt x="602" y="1673"/>
                          </a:ln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lnTo>
                            <a:pt x="9828" y="136"/>
                          </a:ln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2699927" y="1480240"/>
                      <a:ext cx="81820" cy="147870"/>
                    </a:xfrm>
                    <a:custGeom>
                      <a:avLst/>
                      <a:gdLst/>
                      <a:ahLst/>
                      <a:cxnLst/>
                      <a:rect l="l" t="t"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lnTo>
                            <a:pt x="380" y="2862"/>
                          </a:lnTo>
                          <a:cubicBezTo>
                            <a:pt x="385" y="1932"/>
                            <a:pt x="455" y="915"/>
                            <a:pt x="219" y="44"/>
                          </a:cubicBezTo>
                          <a:cubicBezTo>
                            <a:pt x="212" y="20"/>
                            <a:pt x="192"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2707988" y="1577894"/>
                      <a:ext cx="91861" cy="50487"/>
                    </a:xfrm>
                    <a:custGeom>
                      <a:avLst/>
                      <a:gdLst/>
                      <a:ahLst/>
                      <a:cxnLst/>
                      <a:rect l="l" t="t"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8" name="Google Shape;278;p3"/>
                <p:cNvSpPr/>
                <p:nvPr/>
              </p:nvSpPr>
              <p:spPr>
                <a:xfrm>
                  <a:off x="2749147" y="1675022"/>
                  <a:ext cx="248385" cy="157372"/>
                </a:xfrm>
                <a:custGeom>
                  <a:avLst/>
                  <a:gdLst/>
                  <a:ahLst/>
                  <a:cxnLst/>
                  <a:rect l="l" t="t"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lnTo>
                        <a:pt x="3746" y="1006"/>
                      </a:ln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2696099" y="1718462"/>
                  <a:ext cx="174311" cy="194504"/>
                </a:xfrm>
                <a:custGeom>
                  <a:avLst/>
                  <a:gdLst/>
                  <a:ahLst/>
                  <a:cxnLst/>
                  <a:rect l="l" t="t" r="r" b="b"/>
                  <a:pathLst>
                    <a:path w="3871" h="4442" extrusionOk="0">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0" name="Google Shape;280;p3"/>
            <p:cNvSpPr/>
            <p:nvPr/>
          </p:nvSpPr>
          <p:spPr>
            <a:xfrm rot="-2400963">
              <a:off x="497042" y="4763077"/>
              <a:ext cx="205277" cy="11904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1"/>
        <p:cNvGrpSpPr/>
        <p:nvPr/>
      </p:nvGrpSpPr>
      <p:grpSpPr>
        <a:xfrm>
          <a:off x="0" y="0"/>
          <a:ext cx="0" cy="0"/>
          <a:chOff x="0" y="0"/>
          <a:chExt cx="0" cy="0"/>
        </a:xfrm>
      </p:grpSpPr>
      <p:sp>
        <p:nvSpPr>
          <p:cNvPr id="282" name="Google Shape;282;p4"/>
          <p:cNvSpPr txBox="1">
            <a:spLocks noGrp="1"/>
          </p:cNvSpPr>
          <p:nvPr>
            <p:ph type="subTitle" idx="1"/>
          </p:nvPr>
        </p:nvSpPr>
        <p:spPr>
          <a:xfrm>
            <a:off x="726625" y="1151175"/>
            <a:ext cx="7717500" cy="34860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3" name="Google Shape;283;p4"/>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84" name="Google Shape;284;p4"/>
          <p:cNvGrpSpPr/>
          <p:nvPr/>
        </p:nvGrpSpPr>
        <p:grpSpPr>
          <a:xfrm>
            <a:off x="7660891" y="472915"/>
            <a:ext cx="548239" cy="516917"/>
            <a:chOff x="7833271" y="445037"/>
            <a:chExt cx="481756" cy="454273"/>
          </a:xfrm>
        </p:grpSpPr>
        <p:sp>
          <p:nvSpPr>
            <p:cNvPr id="285" name="Google Shape;285;p4"/>
            <p:cNvSpPr/>
            <p:nvPr/>
          </p:nvSpPr>
          <p:spPr>
            <a:xfrm>
              <a:off x="7881996" y="535289"/>
              <a:ext cx="329394" cy="357394"/>
            </a:xfrm>
            <a:custGeom>
              <a:avLst/>
              <a:gdLst/>
              <a:ahLst/>
              <a:cxnLst/>
              <a:rect l="l" t="t" r="r" b="b"/>
              <a:pathLst>
                <a:path w="7315" h="8162" extrusionOk="0">
                  <a:moveTo>
                    <a:pt x="3001" y="0"/>
                  </a:moveTo>
                  <a:lnTo>
                    <a:pt x="1" y="2269"/>
                  </a:lnTo>
                  <a:lnTo>
                    <a:pt x="2022" y="8162"/>
                  </a:lnTo>
                  <a:lnTo>
                    <a:pt x="7315" y="4467"/>
                  </a:lnTo>
                  <a:lnTo>
                    <a:pt x="6622" y="1097"/>
                  </a:lnTo>
                  <a:lnTo>
                    <a:pt x="3001" y="0"/>
                  </a:lnTo>
                  <a:close/>
                </a:path>
              </a:pathLst>
            </a:custGeom>
            <a:solidFill>
              <a:srgbClr val="9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4"/>
            <p:cNvSpPr/>
            <p:nvPr/>
          </p:nvSpPr>
          <p:spPr>
            <a:xfrm>
              <a:off x="8010114" y="530209"/>
              <a:ext cx="177778" cy="59726"/>
            </a:xfrm>
            <a:custGeom>
              <a:avLst/>
              <a:gdLst/>
              <a:ahLst/>
              <a:cxnLst/>
              <a:rect l="l" t="t" r="r" b="b"/>
              <a:pathLst>
                <a:path w="3948" h="1364" extrusionOk="0">
                  <a:moveTo>
                    <a:pt x="156" y="0"/>
                  </a:moveTo>
                  <a:cubicBezTo>
                    <a:pt x="143" y="0"/>
                    <a:pt x="131" y="0"/>
                    <a:pt x="119" y="0"/>
                  </a:cubicBezTo>
                  <a:cubicBezTo>
                    <a:pt x="1" y="3"/>
                    <a:pt x="80" y="193"/>
                    <a:pt x="142" y="222"/>
                  </a:cubicBezTo>
                  <a:cubicBezTo>
                    <a:pt x="739" y="497"/>
                    <a:pt x="1458" y="552"/>
                    <a:pt x="2082" y="763"/>
                  </a:cubicBezTo>
                  <a:cubicBezTo>
                    <a:pt x="2611" y="941"/>
                    <a:pt x="3244" y="1330"/>
                    <a:pt x="3806" y="1364"/>
                  </a:cubicBezTo>
                  <a:cubicBezTo>
                    <a:pt x="3809" y="1364"/>
                    <a:pt x="3812" y="1364"/>
                    <a:pt x="3815" y="1364"/>
                  </a:cubicBezTo>
                  <a:cubicBezTo>
                    <a:pt x="3946" y="1364"/>
                    <a:pt x="3948" y="1199"/>
                    <a:pt x="3877" y="1124"/>
                  </a:cubicBezTo>
                  <a:cubicBezTo>
                    <a:pt x="3682" y="912"/>
                    <a:pt x="3222" y="839"/>
                    <a:pt x="2952" y="742"/>
                  </a:cubicBezTo>
                  <a:cubicBezTo>
                    <a:pt x="2627" y="625"/>
                    <a:pt x="2303" y="503"/>
                    <a:pt x="1973" y="403"/>
                  </a:cubicBezTo>
                  <a:cubicBezTo>
                    <a:pt x="1423" y="238"/>
                    <a:pt x="738" y="0"/>
                    <a:pt x="15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4"/>
            <p:cNvSpPr/>
            <p:nvPr/>
          </p:nvSpPr>
          <p:spPr>
            <a:xfrm>
              <a:off x="7877718" y="530297"/>
              <a:ext cx="151526" cy="108681"/>
            </a:xfrm>
            <a:custGeom>
              <a:avLst/>
              <a:gdLst/>
              <a:ahLst/>
              <a:cxnLst/>
              <a:rect l="l" t="t" r="r" b="b"/>
              <a:pathLst>
                <a:path w="3365" h="2482" extrusionOk="0">
                  <a:moveTo>
                    <a:pt x="3073" y="1"/>
                  </a:moveTo>
                  <a:cubicBezTo>
                    <a:pt x="2620" y="1"/>
                    <a:pt x="269" y="2108"/>
                    <a:pt x="49" y="2298"/>
                  </a:cubicBezTo>
                  <a:cubicBezTo>
                    <a:pt x="0" y="2340"/>
                    <a:pt x="38" y="2482"/>
                    <a:pt x="102" y="2482"/>
                  </a:cubicBezTo>
                  <a:cubicBezTo>
                    <a:pt x="110" y="2482"/>
                    <a:pt x="118" y="2480"/>
                    <a:pt x="126" y="2476"/>
                  </a:cubicBezTo>
                  <a:cubicBezTo>
                    <a:pt x="970" y="2047"/>
                    <a:pt x="1710" y="1351"/>
                    <a:pt x="2460" y="774"/>
                  </a:cubicBezTo>
                  <a:cubicBezTo>
                    <a:pt x="2572" y="686"/>
                    <a:pt x="3365" y="249"/>
                    <a:pt x="3129" y="19"/>
                  </a:cubicBezTo>
                  <a:cubicBezTo>
                    <a:pt x="3116" y="6"/>
                    <a:pt x="3098" y="1"/>
                    <a:pt x="307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4"/>
            <p:cNvSpPr/>
            <p:nvPr/>
          </p:nvSpPr>
          <p:spPr>
            <a:xfrm>
              <a:off x="8177140" y="582189"/>
              <a:ext cx="43544" cy="155752"/>
            </a:xfrm>
            <a:custGeom>
              <a:avLst/>
              <a:gdLst/>
              <a:ahLst/>
              <a:cxnLst/>
              <a:rect l="l" t="t" r="r" b="b"/>
              <a:pathLst>
                <a:path w="967" h="3557" extrusionOk="0">
                  <a:moveTo>
                    <a:pt x="146" y="0"/>
                  </a:moveTo>
                  <a:cubicBezTo>
                    <a:pt x="120" y="0"/>
                    <a:pt x="98" y="16"/>
                    <a:pt x="90" y="56"/>
                  </a:cubicBezTo>
                  <a:cubicBezTo>
                    <a:pt x="0" y="512"/>
                    <a:pt x="127" y="1015"/>
                    <a:pt x="210" y="1469"/>
                  </a:cubicBezTo>
                  <a:cubicBezTo>
                    <a:pt x="330" y="2106"/>
                    <a:pt x="456" y="2744"/>
                    <a:pt x="575" y="3382"/>
                  </a:cubicBezTo>
                  <a:cubicBezTo>
                    <a:pt x="594" y="3489"/>
                    <a:pt x="720" y="3556"/>
                    <a:pt x="821" y="3556"/>
                  </a:cubicBezTo>
                  <a:cubicBezTo>
                    <a:pt x="902" y="3556"/>
                    <a:pt x="967" y="3513"/>
                    <a:pt x="948" y="3411"/>
                  </a:cubicBezTo>
                  <a:cubicBezTo>
                    <a:pt x="751" y="2328"/>
                    <a:pt x="682" y="1089"/>
                    <a:pt x="248" y="73"/>
                  </a:cubicBezTo>
                  <a:cubicBezTo>
                    <a:pt x="231" y="34"/>
                    <a:pt x="185" y="0"/>
                    <a:pt x="14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4"/>
            <p:cNvSpPr/>
            <p:nvPr/>
          </p:nvSpPr>
          <p:spPr>
            <a:xfrm>
              <a:off x="7984896" y="547726"/>
              <a:ext cx="99381" cy="100799"/>
            </a:xfrm>
            <a:custGeom>
              <a:avLst/>
              <a:gdLst/>
              <a:ahLst/>
              <a:cxnLst/>
              <a:rect l="l" t="t" r="r" b="b"/>
              <a:pathLst>
                <a:path w="2207" h="2302" extrusionOk="0">
                  <a:moveTo>
                    <a:pt x="2028" y="0"/>
                  </a:moveTo>
                  <a:cubicBezTo>
                    <a:pt x="2016" y="0"/>
                    <a:pt x="2003" y="3"/>
                    <a:pt x="1992" y="8"/>
                  </a:cubicBezTo>
                  <a:cubicBezTo>
                    <a:pt x="1574" y="200"/>
                    <a:pt x="1215" y="698"/>
                    <a:pt x="909" y="1031"/>
                  </a:cubicBezTo>
                  <a:cubicBezTo>
                    <a:pt x="618" y="1347"/>
                    <a:pt x="337" y="1689"/>
                    <a:pt x="78" y="2032"/>
                  </a:cubicBezTo>
                  <a:cubicBezTo>
                    <a:pt x="0" y="2135"/>
                    <a:pt x="138" y="2302"/>
                    <a:pt x="255" y="2302"/>
                  </a:cubicBezTo>
                  <a:cubicBezTo>
                    <a:pt x="281" y="2302"/>
                    <a:pt x="306" y="2294"/>
                    <a:pt x="328" y="2275"/>
                  </a:cubicBezTo>
                  <a:cubicBezTo>
                    <a:pt x="635" y="2004"/>
                    <a:pt x="860" y="1652"/>
                    <a:pt x="1129" y="1344"/>
                  </a:cubicBezTo>
                  <a:cubicBezTo>
                    <a:pt x="1461" y="962"/>
                    <a:pt x="1800" y="585"/>
                    <a:pt x="2141" y="211"/>
                  </a:cubicBezTo>
                  <a:cubicBezTo>
                    <a:pt x="2207" y="139"/>
                    <a:pt x="2118" y="0"/>
                    <a:pt x="2028"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4"/>
            <p:cNvSpPr/>
            <p:nvPr/>
          </p:nvSpPr>
          <p:spPr>
            <a:xfrm>
              <a:off x="8100224" y="563534"/>
              <a:ext cx="29450" cy="119102"/>
            </a:xfrm>
            <a:custGeom>
              <a:avLst/>
              <a:gdLst/>
              <a:ahLst/>
              <a:cxnLst/>
              <a:rect l="l" t="t" r="r" b="b"/>
              <a:pathLst>
                <a:path w="654" h="2720" extrusionOk="0">
                  <a:moveTo>
                    <a:pt x="445" y="1"/>
                  </a:moveTo>
                  <a:cubicBezTo>
                    <a:pt x="424" y="1"/>
                    <a:pt x="405" y="14"/>
                    <a:pt x="392" y="50"/>
                  </a:cubicBezTo>
                  <a:cubicBezTo>
                    <a:pt x="234" y="477"/>
                    <a:pt x="242" y="994"/>
                    <a:pt x="186" y="1443"/>
                  </a:cubicBezTo>
                  <a:cubicBezTo>
                    <a:pt x="149" y="1757"/>
                    <a:pt x="0" y="2248"/>
                    <a:pt x="76" y="2559"/>
                  </a:cubicBezTo>
                  <a:cubicBezTo>
                    <a:pt x="95" y="2635"/>
                    <a:pt x="193" y="2720"/>
                    <a:pt x="275" y="2720"/>
                  </a:cubicBezTo>
                  <a:cubicBezTo>
                    <a:pt x="315" y="2720"/>
                    <a:pt x="351" y="2700"/>
                    <a:pt x="374" y="2650"/>
                  </a:cubicBezTo>
                  <a:cubicBezTo>
                    <a:pt x="518" y="2327"/>
                    <a:pt x="487" y="1817"/>
                    <a:pt x="518" y="1469"/>
                  </a:cubicBezTo>
                  <a:cubicBezTo>
                    <a:pt x="559" y="1029"/>
                    <a:pt x="654" y="537"/>
                    <a:pt x="544" y="102"/>
                  </a:cubicBezTo>
                  <a:cubicBezTo>
                    <a:pt x="531" y="55"/>
                    <a:pt x="486" y="1"/>
                    <a:pt x="445"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4"/>
            <p:cNvSpPr/>
            <p:nvPr/>
          </p:nvSpPr>
          <p:spPr>
            <a:xfrm>
              <a:off x="7879969" y="631935"/>
              <a:ext cx="99156" cy="266578"/>
            </a:xfrm>
            <a:custGeom>
              <a:avLst/>
              <a:gdLst/>
              <a:ahLst/>
              <a:cxnLst/>
              <a:rect l="l" t="t" r="r" b="b"/>
              <a:pathLst>
                <a:path w="2202" h="6088" extrusionOk="0">
                  <a:moveTo>
                    <a:pt x="69" y="0"/>
                  </a:moveTo>
                  <a:cubicBezTo>
                    <a:pt x="32" y="0"/>
                    <a:pt x="0" y="37"/>
                    <a:pt x="6" y="94"/>
                  </a:cubicBezTo>
                  <a:cubicBezTo>
                    <a:pt x="100" y="1057"/>
                    <a:pt x="586" y="2074"/>
                    <a:pt x="895" y="2982"/>
                  </a:cubicBezTo>
                  <a:cubicBezTo>
                    <a:pt x="1215" y="3929"/>
                    <a:pt x="1444" y="5137"/>
                    <a:pt x="1957" y="5998"/>
                  </a:cubicBezTo>
                  <a:cubicBezTo>
                    <a:pt x="1988" y="6050"/>
                    <a:pt x="2055" y="6088"/>
                    <a:pt x="2111" y="6088"/>
                  </a:cubicBezTo>
                  <a:cubicBezTo>
                    <a:pt x="2161" y="6088"/>
                    <a:pt x="2202" y="6058"/>
                    <a:pt x="2200" y="5981"/>
                  </a:cubicBezTo>
                  <a:cubicBezTo>
                    <a:pt x="2188" y="5069"/>
                    <a:pt x="1555" y="3911"/>
                    <a:pt x="1264" y="3058"/>
                  </a:cubicBezTo>
                  <a:cubicBezTo>
                    <a:pt x="926" y="2066"/>
                    <a:pt x="649" y="967"/>
                    <a:pt x="135" y="48"/>
                  </a:cubicBezTo>
                  <a:cubicBezTo>
                    <a:pt x="116" y="15"/>
                    <a:pt x="92" y="0"/>
                    <a:pt x="69"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4"/>
            <p:cNvSpPr/>
            <p:nvPr/>
          </p:nvSpPr>
          <p:spPr>
            <a:xfrm>
              <a:off x="7962424" y="731909"/>
              <a:ext cx="255455" cy="167400"/>
            </a:xfrm>
            <a:custGeom>
              <a:avLst/>
              <a:gdLst/>
              <a:ahLst/>
              <a:cxnLst/>
              <a:rect l="l" t="t" r="r" b="b"/>
              <a:pathLst>
                <a:path w="5673" h="3823" extrusionOk="0">
                  <a:moveTo>
                    <a:pt x="5608" y="0"/>
                  </a:moveTo>
                  <a:cubicBezTo>
                    <a:pt x="5600" y="0"/>
                    <a:pt x="5592" y="2"/>
                    <a:pt x="5584" y="6"/>
                  </a:cubicBezTo>
                  <a:cubicBezTo>
                    <a:pt x="4437" y="501"/>
                    <a:pt x="3364" y="1501"/>
                    <a:pt x="2307" y="2179"/>
                  </a:cubicBezTo>
                  <a:cubicBezTo>
                    <a:pt x="1589" y="2640"/>
                    <a:pt x="866" y="3094"/>
                    <a:pt x="135" y="3537"/>
                  </a:cubicBezTo>
                  <a:cubicBezTo>
                    <a:pt x="1" y="3619"/>
                    <a:pt x="142" y="3822"/>
                    <a:pt x="274" y="3822"/>
                  </a:cubicBezTo>
                  <a:cubicBezTo>
                    <a:pt x="295" y="3822"/>
                    <a:pt x="316" y="3817"/>
                    <a:pt x="336" y="3805"/>
                  </a:cubicBezTo>
                  <a:cubicBezTo>
                    <a:pt x="1068" y="3362"/>
                    <a:pt x="1794" y="2908"/>
                    <a:pt x="2514" y="2446"/>
                  </a:cubicBezTo>
                  <a:cubicBezTo>
                    <a:pt x="3467" y="1834"/>
                    <a:pt x="5038" y="1122"/>
                    <a:pt x="5648" y="141"/>
                  </a:cubicBezTo>
                  <a:cubicBezTo>
                    <a:pt x="5672" y="103"/>
                    <a:pt x="5663" y="0"/>
                    <a:pt x="5608"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4"/>
            <p:cNvSpPr/>
            <p:nvPr/>
          </p:nvSpPr>
          <p:spPr>
            <a:xfrm>
              <a:off x="7988904" y="636358"/>
              <a:ext cx="127390" cy="44838"/>
            </a:xfrm>
            <a:custGeom>
              <a:avLst/>
              <a:gdLst/>
              <a:ahLst/>
              <a:cxnLst/>
              <a:rect l="l" t="t" r="r" b="b"/>
              <a:pathLst>
                <a:path w="2829" h="1024" extrusionOk="0">
                  <a:moveTo>
                    <a:pt x="172" y="1"/>
                  </a:moveTo>
                  <a:cubicBezTo>
                    <a:pt x="141" y="1"/>
                    <a:pt x="115" y="5"/>
                    <a:pt x="97" y="16"/>
                  </a:cubicBezTo>
                  <a:cubicBezTo>
                    <a:pt x="1" y="73"/>
                    <a:pt x="66" y="253"/>
                    <a:pt x="126" y="253"/>
                  </a:cubicBezTo>
                  <a:cubicBezTo>
                    <a:pt x="132" y="253"/>
                    <a:pt x="138" y="251"/>
                    <a:pt x="143" y="248"/>
                  </a:cubicBezTo>
                  <a:cubicBezTo>
                    <a:pt x="144" y="247"/>
                    <a:pt x="146" y="247"/>
                    <a:pt x="149" y="247"/>
                  </a:cubicBezTo>
                  <a:cubicBezTo>
                    <a:pt x="204" y="247"/>
                    <a:pt x="580" y="408"/>
                    <a:pt x="630" y="425"/>
                  </a:cubicBezTo>
                  <a:cubicBezTo>
                    <a:pt x="906" y="513"/>
                    <a:pt x="1183" y="598"/>
                    <a:pt x="1459" y="682"/>
                  </a:cubicBezTo>
                  <a:cubicBezTo>
                    <a:pt x="1785" y="780"/>
                    <a:pt x="2258" y="1024"/>
                    <a:pt x="2626" y="1024"/>
                  </a:cubicBezTo>
                  <a:cubicBezTo>
                    <a:pt x="2663" y="1024"/>
                    <a:pt x="2700" y="1022"/>
                    <a:pt x="2734" y="1016"/>
                  </a:cubicBezTo>
                  <a:cubicBezTo>
                    <a:pt x="2828" y="1002"/>
                    <a:pt x="2796" y="861"/>
                    <a:pt x="2748" y="817"/>
                  </a:cubicBezTo>
                  <a:cubicBezTo>
                    <a:pt x="2578" y="665"/>
                    <a:pt x="2305" y="626"/>
                    <a:pt x="2090" y="562"/>
                  </a:cubicBezTo>
                  <a:cubicBezTo>
                    <a:pt x="1678" y="441"/>
                    <a:pt x="1265" y="316"/>
                    <a:pt x="852" y="201"/>
                  </a:cubicBezTo>
                  <a:cubicBezTo>
                    <a:pt x="741" y="169"/>
                    <a:pt x="358" y="1"/>
                    <a:pt x="172"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4"/>
            <p:cNvSpPr/>
            <p:nvPr/>
          </p:nvSpPr>
          <p:spPr>
            <a:xfrm>
              <a:off x="8102746" y="669070"/>
              <a:ext cx="108928" cy="74395"/>
            </a:xfrm>
            <a:custGeom>
              <a:avLst/>
              <a:gdLst/>
              <a:ahLst/>
              <a:cxnLst/>
              <a:rect l="l" t="t" r="r" b="b"/>
              <a:pathLst>
                <a:path w="2419" h="1699" extrusionOk="0">
                  <a:moveTo>
                    <a:pt x="121" y="0"/>
                  </a:moveTo>
                  <a:cubicBezTo>
                    <a:pt x="52" y="0"/>
                    <a:pt x="1" y="62"/>
                    <a:pt x="2" y="128"/>
                  </a:cubicBezTo>
                  <a:cubicBezTo>
                    <a:pt x="4" y="394"/>
                    <a:pt x="758" y="733"/>
                    <a:pt x="945" y="853"/>
                  </a:cubicBezTo>
                  <a:cubicBezTo>
                    <a:pt x="1199" y="1016"/>
                    <a:pt x="1450" y="1182"/>
                    <a:pt x="1707" y="1340"/>
                  </a:cubicBezTo>
                  <a:cubicBezTo>
                    <a:pt x="1903" y="1459"/>
                    <a:pt x="2123" y="1644"/>
                    <a:pt x="2349" y="1697"/>
                  </a:cubicBezTo>
                  <a:cubicBezTo>
                    <a:pt x="2354" y="1698"/>
                    <a:pt x="2358" y="1698"/>
                    <a:pt x="2362" y="1698"/>
                  </a:cubicBezTo>
                  <a:cubicBezTo>
                    <a:pt x="2418" y="1698"/>
                    <a:pt x="2411" y="1591"/>
                    <a:pt x="2387" y="1560"/>
                  </a:cubicBezTo>
                  <a:cubicBezTo>
                    <a:pt x="2099" y="1180"/>
                    <a:pt x="1566" y="913"/>
                    <a:pt x="1179" y="646"/>
                  </a:cubicBezTo>
                  <a:cubicBezTo>
                    <a:pt x="970" y="502"/>
                    <a:pt x="760" y="359"/>
                    <a:pt x="549" y="217"/>
                  </a:cubicBezTo>
                  <a:cubicBezTo>
                    <a:pt x="419" y="130"/>
                    <a:pt x="286" y="5"/>
                    <a:pt x="125" y="0"/>
                  </a:cubicBezTo>
                  <a:cubicBezTo>
                    <a:pt x="123" y="0"/>
                    <a:pt x="122" y="0"/>
                    <a:pt x="12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4"/>
            <p:cNvSpPr/>
            <p:nvPr/>
          </p:nvSpPr>
          <p:spPr>
            <a:xfrm>
              <a:off x="7878123" y="630490"/>
              <a:ext cx="125949" cy="17997"/>
            </a:xfrm>
            <a:custGeom>
              <a:avLst/>
              <a:gdLst/>
              <a:ahLst/>
              <a:cxnLst/>
              <a:rect l="l" t="t" r="r" b="b"/>
              <a:pathLst>
                <a:path w="2797" h="411" extrusionOk="0">
                  <a:moveTo>
                    <a:pt x="504" y="0"/>
                  </a:moveTo>
                  <a:cubicBezTo>
                    <a:pt x="342" y="0"/>
                    <a:pt x="187" y="17"/>
                    <a:pt x="57" y="67"/>
                  </a:cubicBezTo>
                  <a:cubicBezTo>
                    <a:pt x="1" y="90"/>
                    <a:pt x="33" y="197"/>
                    <a:pt x="78" y="213"/>
                  </a:cubicBezTo>
                  <a:cubicBezTo>
                    <a:pt x="484" y="354"/>
                    <a:pt x="1005" y="307"/>
                    <a:pt x="1428" y="329"/>
                  </a:cubicBezTo>
                  <a:cubicBezTo>
                    <a:pt x="1691" y="342"/>
                    <a:pt x="2037" y="410"/>
                    <a:pt x="2342" y="410"/>
                  </a:cubicBezTo>
                  <a:cubicBezTo>
                    <a:pt x="2457" y="410"/>
                    <a:pt x="2566" y="401"/>
                    <a:pt x="2663" y="375"/>
                  </a:cubicBezTo>
                  <a:cubicBezTo>
                    <a:pt x="2796" y="339"/>
                    <a:pt x="2685" y="149"/>
                    <a:pt x="2601" y="123"/>
                  </a:cubicBezTo>
                  <a:cubicBezTo>
                    <a:pt x="2418" y="69"/>
                    <a:pt x="2205" y="57"/>
                    <a:pt x="1990" y="57"/>
                  </a:cubicBezTo>
                  <a:cubicBezTo>
                    <a:pt x="1818" y="57"/>
                    <a:pt x="1644" y="65"/>
                    <a:pt x="1483" y="65"/>
                  </a:cubicBezTo>
                  <a:cubicBezTo>
                    <a:pt x="1439" y="65"/>
                    <a:pt x="1396" y="64"/>
                    <a:pt x="1355" y="63"/>
                  </a:cubicBezTo>
                  <a:cubicBezTo>
                    <a:pt x="1109" y="54"/>
                    <a:pt x="794" y="0"/>
                    <a:pt x="504"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4"/>
            <p:cNvSpPr/>
            <p:nvPr/>
          </p:nvSpPr>
          <p:spPr>
            <a:xfrm>
              <a:off x="7966297" y="634431"/>
              <a:ext cx="35934" cy="255675"/>
            </a:xfrm>
            <a:custGeom>
              <a:avLst/>
              <a:gdLst/>
              <a:ahLst/>
              <a:cxnLst/>
              <a:rect l="l" t="t" r="r" b="b"/>
              <a:pathLst>
                <a:path w="798" h="5839" extrusionOk="0">
                  <a:moveTo>
                    <a:pt x="735" y="0"/>
                  </a:moveTo>
                  <a:cubicBezTo>
                    <a:pt x="719" y="0"/>
                    <a:pt x="704" y="16"/>
                    <a:pt x="700" y="47"/>
                  </a:cubicBezTo>
                  <a:cubicBezTo>
                    <a:pt x="588" y="1114"/>
                    <a:pt x="455" y="2178"/>
                    <a:pt x="356" y="3246"/>
                  </a:cubicBezTo>
                  <a:cubicBezTo>
                    <a:pt x="286" y="3996"/>
                    <a:pt x="1" y="5055"/>
                    <a:pt x="208" y="5794"/>
                  </a:cubicBezTo>
                  <a:cubicBezTo>
                    <a:pt x="212" y="5813"/>
                    <a:pt x="232" y="5839"/>
                    <a:pt x="250" y="5839"/>
                  </a:cubicBezTo>
                  <a:cubicBezTo>
                    <a:pt x="259" y="5839"/>
                    <a:pt x="267" y="5833"/>
                    <a:pt x="274" y="5820"/>
                  </a:cubicBezTo>
                  <a:cubicBezTo>
                    <a:pt x="406" y="5553"/>
                    <a:pt x="382" y="5120"/>
                    <a:pt x="413" y="4833"/>
                  </a:cubicBezTo>
                  <a:cubicBezTo>
                    <a:pt x="483" y="4178"/>
                    <a:pt x="546" y="3521"/>
                    <a:pt x="609" y="2864"/>
                  </a:cubicBezTo>
                  <a:cubicBezTo>
                    <a:pt x="698" y="1930"/>
                    <a:pt x="798" y="990"/>
                    <a:pt x="767" y="49"/>
                  </a:cubicBezTo>
                  <a:cubicBezTo>
                    <a:pt x="766" y="17"/>
                    <a:pt x="751" y="0"/>
                    <a:pt x="73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4"/>
            <p:cNvSpPr/>
            <p:nvPr/>
          </p:nvSpPr>
          <p:spPr>
            <a:xfrm>
              <a:off x="7979131" y="675463"/>
              <a:ext cx="128245" cy="212632"/>
            </a:xfrm>
            <a:custGeom>
              <a:avLst/>
              <a:gdLst/>
              <a:ahLst/>
              <a:cxnLst/>
              <a:rect l="l" t="t" r="r" b="b"/>
              <a:pathLst>
                <a:path w="2848" h="4856" extrusionOk="0">
                  <a:moveTo>
                    <a:pt x="2804" y="1"/>
                  </a:moveTo>
                  <a:cubicBezTo>
                    <a:pt x="2796" y="1"/>
                    <a:pt x="2788" y="6"/>
                    <a:pt x="2780" y="17"/>
                  </a:cubicBezTo>
                  <a:cubicBezTo>
                    <a:pt x="1778" y="1494"/>
                    <a:pt x="669" y="3139"/>
                    <a:pt x="10" y="4803"/>
                  </a:cubicBezTo>
                  <a:cubicBezTo>
                    <a:pt x="1" y="4825"/>
                    <a:pt x="13" y="4855"/>
                    <a:pt x="30" y="4855"/>
                  </a:cubicBezTo>
                  <a:cubicBezTo>
                    <a:pt x="36" y="4855"/>
                    <a:pt x="43" y="4851"/>
                    <a:pt x="50" y="4840"/>
                  </a:cubicBezTo>
                  <a:cubicBezTo>
                    <a:pt x="1018" y="3295"/>
                    <a:pt x="2062" y="1740"/>
                    <a:pt x="2835" y="85"/>
                  </a:cubicBezTo>
                  <a:cubicBezTo>
                    <a:pt x="2848" y="59"/>
                    <a:pt x="2829" y="1"/>
                    <a:pt x="2804"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4"/>
            <p:cNvSpPr/>
            <p:nvPr/>
          </p:nvSpPr>
          <p:spPr>
            <a:xfrm>
              <a:off x="7833271" y="508183"/>
              <a:ext cx="42148" cy="44182"/>
            </a:xfrm>
            <a:custGeom>
              <a:avLst/>
              <a:gdLst/>
              <a:ahLst/>
              <a:cxnLst/>
              <a:rect l="l" t="t" r="r" b="b"/>
              <a:pathLst>
                <a:path w="936" h="1009" extrusionOk="0">
                  <a:moveTo>
                    <a:pt x="74" y="0"/>
                  </a:moveTo>
                  <a:cubicBezTo>
                    <a:pt x="33" y="0"/>
                    <a:pt x="0" y="27"/>
                    <a:pt x="14" y="93"/>
                  </a:cubicBezTo>
                  <a:cubicBezTo>
                    <a:pt x="84" y="444"/>
                    <a:pt x="381" y="813"/>
                    <a:pt x="694" y="983"/>
                  </a:cubicBezTo>
                  <a:cubicBezTo>
                    <a:pt x="725" y="1001"/>
                    <a:pt x="754" y="1008"/>
                    <a:pt x="779" y="1008"/>
                  </a:cubicBezTo>
                  <a:cubicBezTo>
                    <a:pt x="904" y="1008"/>
                    <a:pt x="935" y="820"/>
                    <a:pt x="795" y="743"/>
                  </a:cubicBezTo>
                  <a:cubicBezTo>
                    <a:pt x="527" y="599"/>
                    <a:pt x="342" y="321"/>
                    <a:pt x="190" y="67"/>
                  </a:cubicBezTo>
                  <a:cubicBezTo>
                    <a:pt x="167" y="27"/>
                    <a:pt x="116" y="0"/>
                    <a:pt x="74"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4"/>
            <p:cNvSpPr/>
            <p:nvPr/>
          </p:nvSpPr>
          <p:spPr>
            <a:xfrm>
              <a:off x="7901135" y="475909"/>
              <a:ext cx="33637" cy="44225"/>
            </a:xfrm>
            <a:custGeom>
              <a:avLst/>
              <a:gdLst/>
              <a:ahLst/>
              <a:cxnLst/>
              <a:rect l="l" t="t" r="r" b="b"/>
              <a:pathLst>
                <a:path w="747" h="1010" extrusionOk="0">
                  <a:moveTo>
                    <a:pt x="70" y="0"/>
                  </a:moveTo>
                  <a:cubicBezTo>
                    <a:pt x="42" y="0"/>
                    <a:pt x="20" y="19"/>
                    <a:pt x="16" y="69"/>
                  </a:cubicBezTo>
                  <a:cubicBezTo>
                    <a:pt x="1" y="249"/>
                    <a:pt x="93" y="423"/>
                    <a:pt x="179" y="575"/>
                  </a:cubicBezTo>
                  <a:cubicBezTo>
                    <a:pt x="264" y="725"/>
                    <a:pt x="398" y="984"/>
                    <a:pt x="590" y="1008"/>
                  </a:cubicBezTo>
                  <a:cubicBezTo>
                    <a:pt x="597" y="1009"/>
                    <a:pt x="604" y="1010"/>
                    <a:pt x="610" y="1010"/>
                  </a:cubicBezTo>
                  <a:cubicBezTo>
                    <a:pt x="690" y="1010"/>
                    <a:pt x="746" y="953"/>
                    <a:pt x="731" y="868"/>
                  </a:cubicBezTo>
                  <a:cubicBezTo>
                    <a:pt x="715" y="781"/>
                    <a:pt x="601" y="707"/>
                    <a:pt x="545" y="643"/>
                  </a:cubicBezTo>
                  <a:cubicBezTo>
                    <a:pt x="412" y="489"/>
                    <a:pt x="280" y="293"/>
                    <a:pt x="204" y="102"/>
                  </a:cubicBezTo>
                  <a:cubicBezTo>
                    <a:pt x="187" y="58"/>
                    <a:pt x="119" y="0"/>
                    <a:pt x="70"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4"/>
            <p:cNvSpPr/>
            <p:nvPr/>
          </p:nvSpPr>
          <p:spPr>
            <a:xfrm>
              <a:off x="8090182" y="445037"/>
              <a:ext cx="26838" cy="57624"/>
            </a:xfrm>
            <a:custGeom>
              <a:avLst/>
              <a:gdLst/>
              <a:ahLst/>
              <a:cxnLst/>
              <a:rect l="l" t="t" r="r" b="b"/>
              <a:pathLst>
                <a:path w="596" h="1316" extrusionOk="0">
                  <a:moveTo>
                    <a:pt x="471" y="1"/>
                  </a:moveTo>
                  <a:cubicBezTo>
                    <a:pt x="466" y="1"/>
                    <a:pt x="461" y="2"/>
                    <a:pt x="455" y="3"/>
                  </a:cubicBezTo>
                  <a:cubicBezTo>
                    <a:pt x="261" y="61"/>
                    <a:pt x="199" y="318"/>
                    <a:pt x="151" y="495"/>
                  </a:cubicBezTo>
                  <a:cubicBezTo>
                    <a:pt x="97" y="697"/>
                    <a:pt x="41" y="908"/>
                    <a:pt x="13" y="1116"/>
                  </a:cubicBezTo>
                  <a:cubicBezTo>
                    <a:pt x="0" y="1211"/>
                    <a:pt x="122" y="1315"/>
                    <a:pt x="217" y="1315"/>
                  </a:cubicBezTo>
                  <a:cubicBezTo>
                    <a:pt x="258" y="1315"/>
                    <a:pt x="295" y="1295"/>
                    <a:pt x="313" y="1246"/>
                  </a:cubicBezTo>
                  <a:cubicBezTo>
                    <a:pt x="385" y="1050"/>
                    <a:pt x="403" y="830"/>
                    <a:pt x="451" y="627"/>
                  </a:cubicBezTo>
                  <a:cubicBezTo>
                    <a:pt x="496" y="437"/>
                    <a:pt x="596" y="266"/>
                    <a:pt x="546" y="76"/>
                  </a:cubicBezTo>
                  <a:cubicBezTo>
                    <a:pt x="538" y="43"/>
                    <a:pt x="508" y="1"/>
                    <a:pt x="471"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4"/>
            <p:cNvSpPr/>
            <p:nvPr/>
          </p:nvSpPr>
          <p:spPr>
            <a:xfrm>
              <a:off x="8131522" y="465399"/>
              <a:ext cx="27468" cy="48254"/>
            </a:xfrm>
            <a:custGeom>
              <a:avLst/>
              <a:gdLst/>
              <a:ahLst/>
              <a:cxnLst/>
              <a:rect l="l" t="t" r="r" b="b"/>
              <a:pathLst>
                <a:path w="610" h="1102" extrusionOk="0">
                  <a:moveTo>
                    <a:pt x="490" y="1"/>
                  </a:moveTo>
                  <a:cubicBezTo>
                    <a:pt x="476" y="1"/>
                    <a:pt x="461" y="8"/>
                    <a:pt x="448" y="24"/>
                  </a:cubicBezTo>
                  <a:cubicBezTo>
                    <a:pt x="316" y="193"/>
                    <a:pt x="246" y="387"/>
                    <a:pt x="167" y="585"/>
                  </a:cubicBezTo>
                  <a:cubicBezTo>
                    <a:pt x="92" y="769"/>
                    <a:pt x="0" y="885"/>
                    <a:pt x="108" y="1070"/>
                  </a:cubicBezTo>
                  <a:cubicBezTo>
                    <a:pt x="120" y="1092"/>
                    <a:pt x="142" y="1101"/>
                    <a:pt x="165" y="1101"/>
                  </a:cubicBezTo>
                  <a:cubicBezTo>
                    <a:pt x="166" y="1101"/>
                    <a:pt x="168" y="1101"/>
                    <a:pt x="169" y="1101"/>
                  </a:cubicBezTo>
                  <a:cubicBezTo>
                    <a:pt x="353" y="1086"/>
                    <a:pt x="392" y="911"/>
                    <a:pt x="441" y="754"/>
                  </a:cubicBezTo>
                  <a:cubicBezTo>
                    <a:pt x="502" y="560"/>
                    <a:pt x="548" y="363"/>
                    <a:pt x="598" y="165"/>
                  </a:cubicBezTo>
                  <a:cubicBezTo>
                    <a:pt x="609" y="116"/>
                    <a:pt x="549" y="1"/>
                    <a:pt x="490"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4"/>
            <p:cNvSpPr/>
            <p:nvPr/>
          </p:nvSpPr>
          <p:spPr>
            <a:xfrm>
              <a:off x="8252030" y="609471"/>
              <a:ext cx="58674" cy="18391"/>
            </a:xfrm>
            <a:custGeom>
              <a:avLst/>
              <a:gdLst/>
              <a:ahLst/>
              <a:cxnLst/>
              <a:rect l="l" t="t" r="r" b="b"/>
              <a:pathLst>
                <a:path w="1303" h="420" extrusionOk="0">
                  <a:moveTo>
                    <a:pt x="1015" y="1"/>
                  </a:moveTo>
                  <a:cubicBezTo>
                    <a:pt x="1011" y="1"/>
                    <a:pt x="1006" y="1"/>
                    <a:pt x="1002" y="2"/>
                  </a:cubicBezTo>
                  <a:cubicBezTo>
                    <a:pt x="842" y="15"/>
                    <a:pt x="687" y="46"/>
                    <a:pt x="531" y="82"/>
                  </a:cubicBezTo>
                  <a:cubicBezTo>
                    <a:pt x="387" y="114"/>
                    <a:pt x="212" y="131"/>
                    <a:pt x="78" y="199"/>
                  </a:cubicBezTo>
                  <a:cubicBezTo>
                    <a:pt x="0" y="239"/>
                    <a:pt x="45" y="387"/>
                    <a:pt x="122" y="404"/>
                  </a:cubicBezTo>
                  <a:cubicBezTo>
                    <a:pt x="179" y="415"/>
                    <a:pt x="237" y="420"/>
                    <a:pt x="295" y="420"/>
                  </a:cubicBezTo>
                  <a:cubicBezTo>
                    <a:pt x="557" y="420"/>
                    <a:pt x="826" y="323"/>
                    <a:pt x="1084" y="311"/>
                  </a:cubicBezTo>
                  <a:cubicBezTo>
                    <a:pt x="1303" y="299"/>
                    <a:pt x="1187" y="1"/>
                    <a:pt x="1015"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4"/>
            <p:cNvSpPr/>
            <p:nvPr/>
          </p:nvSpPr>
          <p:spPr>
            <a:xfrm>
              <a:off x="8256488" y="655013"/>
              <a:ext cx="58539" cy="16377"/>
            </a:xfrm>
            <a:custGeom>
              <a:avLst/>
              <a:gdLst/>
              <a:ahLst/>
              <a:cxnLst/>
              <a:rect l="l" t="t" r="r" b="b"/>
              <a:pathLst>
                <a:path w="1300" h="374" extrusionOk="0">
                  <a:moveTo>
                    <a:pt x="1072" y="1"/>
                  </a:moveTo>
                  <a:cubicBezTo>
                    <a:pt x="917" y="1"/>
                    <a:pt x="758" y="59"/>
                    <a:pt x="601" y="73"/>
                  </a:cubicBezTo>
                  <a:cubicBezTo>
                    <a:pt x="432" y="88"/>
                    <a:pt x="237" y="82"/>
                    <a:pt x="84" y="159"/>
                  </a:cubicBezTo>
                  <a:cubicBezTo>
                    <a:pt x="0" y="202"/>
                    <a:pt x="54" y="347"/>
                    <a:pt x="136" y="357"/>
                  </a:cubicBezTo>
                  <a:cubicBezTo>
                    <a:pt x="232" y="369"/>
                    <a:pt x="331" y="373"/>
                    <a:pt x="430" y="373"/>
                  </a:cubicBezTo>
                  <a:cubicBezTo>
                    <a:pt x="541" y="373"/>
                    <a:pt x="652" y="368"/>
                    <a:pt x="762" y="360"/>
                  </a:cubicBezTo>
                  <a:cubicBezTo>
                    <a:pt x="912" y="350"/>
                    <a:pt x="1131" y="357"/>
                    <a:pt x="1230" y="227"/>
                  </a:cubicBezTo>
                  <a:cubicBezTo>
                    <a:pt x="1299" y="136"/>
                    <a:pt x="1166" y="2"/>
                    <a:pt x="1076" y="1"/>
                  </a:cubicBezTo>
                  <a:cubicBezTo>
                    <a:pt x="1075" y="1"/>
                    <a:pt x="1073" y="1"/>
                    <a:pt x="1072"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4"/>
          <p:cNvGrpSpPr/>
          <p:nvPr/>
        </p:nvGrpSpPr>
        <p:grpSpPr>
          <a:xfrm>
            <a:off x="115179" y="4258929"/>
            <a:ext cx="849465" cy="758098"/>
            <a:chOff x="8486498" y="2718179"/>
            <a:chExt cx="1195588" cy="1066992"/>
          </a:xfrm>
        </p:grpSpPr>
        <p:sp>
          <p:nvSpPr>
            <p:cNvPr id="305" name="Google Shape;305;p4"/>
            <p:cNvSpPr/>
            <p:nvPr/>
          </p:nvSpPr>
          <p:spPr>
            <a:xfrm>
              <a:off x="8486498" y="2718179"/>
              <a:ext cx="1108490" cy="859599"/>
            </a:xfrm>
            <a:custGeom>
              <a:avLst/>
              <a:gdLst/>
              <a:ahLst/>
              <a:cxnLst/>
              <a:rect l="l" t="t" r="r" b="b"/>
              <a:pathLst>
                <a:path w="16222" h="12937" extrusionOk="0">
                  <a:moveTo>
                    <a:pt x="10278" y="1"/>
                  </a:moveTo>
                  <a:cubicBezTo>
                    <a:pt x="8747" y="1"/>
                    <a:pt x="7098" y="763"/>
                    <a:pt x="6022" y="3088"/>
                  </a:cubicBezTo>
                  <a:cubicBezTo>
                    <a:pt x="4501" y="6378"/>
                    <a:pt x="3864" y="8437"/>
                    <a:pt x="692" y="8437"/>
                  </a:cubicBezTo>
                  <a:cubicBezTo>
                    <a:pt x="474" y="8437"/>
                    <a:pt x="244" y="8428"/>
                    <a:pt x="1" y="8408"/>
                  </a:cubicBezTo>
                  <a:lnTo>
                    <a:pt x="1" y="8408"/>
                  </a:lnTo>
                  <a:cubicBezTo>
                    <a:pt x="1" y="8408"/>
                    <a:pt x="88" y="10386"/>
                    <a:pt x="2682" y="11968"/>
                  </a:cubicBezTo>
                  <a:cubicBezTo>
                    <a:pt x="3696" y="12587"/>
                    <a:pt x="5241" y="12936"/>
                    <a:pt x="6893" y="12936"/>
                  </a:cubicBezTo>
                  <a:cubicBezTo>
                    <a:pt x="9468" y="12936"/>
                    <a:pt x="12303" y="12086"/>
                    <a:pt x="13786" y="10078"/>
                  </a:cubicBezTo>
                  <a:cubicBezTo>
                    <a:pt x="16221" y="6780"/>
                    <a:pt x="15091" y="1726"/>
                    <a:pt x="12447" y="495"/>
                  </a:cubicBezTo>
                  <a:cubicBezTo>
                    <a:pt x="11817" y="201"/>
                    <a:pt x="11063" y="1"/>
                    <a:pt x="102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4"/>
            <p:cNvSpPr/>
            <p:nvPr/>
          </p:nvSpPr>
          <p:spPr>
            <a:xfrm>
              <a:off x="9249600" y="2859055"/>
              <a:ext cx="74961" cy="72890"/>
            </a:xfrm>
            <a:custGeom>
              <a:avLst/>
              <a:gdLst/>
              <a:ahLst/>
              <a:cxnLst/>
              <a:rect l="l" t="t" r="r" b="b"/>
              <a:pathLst>
                <a:path w="1097" h="1097" extrusionOk="0">
                  <a:moveTo>
                    <a:pt x="548" y="1"/>
                  </a:moveTo>
                  <a:cubicBezTo>
                    <a:pt x="246" y="1"/>
                    <a:pt x="1" y="247"/>
                    <a:pt x="1" y="549"/>
                  </a:cubicBezTo>
                  <a:cubicBezTo>
                    <a:pt x="1" y="851"/>
                    <a:pt x="246" y="1097"/>
                    <a:pt x="548" y="1097"/>
                  </a:cubicBezTo>
                  <a:cubicBezTo>
                    <a:pt x="850" y="1097"/>
                    <a:pt x="1096" y="851"/>
                    <a:pt x="1096" y="549"/>
                  </a:cubicBezTo>
                  <a:cubicBezTo>
                    <a:pt x="1096" y="247"/>
                    <a:pt x="850" y="1"/>
                    <a:pt x="5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4"/>
            <p:cNvSpPr/>
            <p:nvPr/>
          </p:nvSpPr>
          <p:spPr>
            <a:xfrm>
              <a:off x="8873960" y="3051363"/>
              <a:ext cx="333531" cy="345846"/>
            </a:xfrm>
            <a:custGeom>
              <a:avLst/>
              <a:gdLst/>
              <a:ahLst/>
              <a:cxnLst/>
              <a:rect l="l" t="t" r="r" b="b"/>
              <a:pathLst>
                <a:path w="4881" h="5205" extrusionOk="0">
                  <a:moveTo>
                    <a:pt x="2774" y="1"/>
                  </a:moveTo>
                  <a:cubicBezTo>
                    <a:pt x="1782" y="1"/>
                    <a:pt x="812" y="345"/>
                    <a:pt x="484" y="1008"/>
                  </a:cubicBezTo>
                  <a:cubicBezTo>
                    <a:pt x="1" y="1987"/>
                    <a:pt x="1896" y="2163"/>
                    <a:pt x="1896" y="2163"/>
                  </a:cubicBezTo>
                  <a:cubicBezTo>
                    <a:pt x="1896" y="2163"/>
                    <a:pt x="616" y="3481"/>
                    <a:pt x="1144" y="4537"/>
                  </a:cubicBezTo>
                  <a:cubicBezTo>
                    <a:pt x="1369" y="4986"/>
                    <a:pt x="1826" y="5204"/>
                    <a:pt x="2330" y="5204"/>
                  </a:cubicBezTo>
                  <a:cubicBezTo>
                    <a:pt x="3009" y="5204"/>
                    <a:pt x="3774" y="4809"/>
                    <a:pt x="4177" y="4053"/>
                  </a:cubicBezTo>
                  <a:cubicBezTo>
                    <a:pt x="4881" y="2733"/>
                    <a:pt x="4830" y="501"/>
                    <a:pt x="4133" y="235"/>
                  </a:cubicBezTo>
                  <a:cubicBezTo>
                    <a:pt x="3719" y="78"/>
                    <a:pt x="3244" y="1"/>
                    <a:pt x="27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4"/>
            <p:cNvSpPr/>
            <p:nvPr/>
          </p:nvSpPr>
          <p:spPr>
            <a:xfrm>
              <a:off x="9449277" y="2895470"/>
              <a:ext cx="232809" cy="136279"/>
            </a:xfrm>
            <a:custGeom>
              <a:avLst/>
              <a:gdLst/>
              <a:ahLst/>
              <a:cxnLst/>
              <a:rect l="l" t="t" r="r" b="b"/>
              <a:pathLst>
                <a:path w="3407" h="2051" extrusionOk="0">
                  <a:moveTo>
                    <a:pt x="363" y="1"/>
                  </a:moveTo>
                  <a:lnTo>
                    <a:pt x="363" y="1"/>
                  </a:lnTo>
                  <a:cubicBezTo>
                    <a:pt x="0" y="1516"/>
                    <a:pt x="963" y="2051"/>
                    <a:pt x="963" y="2051"/>
                  </a:cubicBezTo>
                  <a:cubicBezTo>
                    <a:pt x="963" y="2051"/>
                    <a:pt x="3407" y="552"/>
                    <a:pt x="3275" y="289"/>
                  </a:cubicBezTo>
                  <a:cubicBezTo>
                    <a:pt x="3143" y="25"/>
                    <a:pt x="364" y="1"/>
                    <a:pt x="36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4"/>
            <p:cNvSpPr/>
            <p:nvPr/>
          </p:nvSpPr>
          <p:spPr>
            <a:xfrm>
              <a:off x="8913390" y="3574464"/>
              <a:ext cx="31160" cy="135814"/>
            </a:xfrm>
            <a:custGeom>
              <a:avLst/>
              <a:gdLst/>
              <a:ahLst/>
              <a:cxnLst/>
              <a:rect l="l" t="t" r="r" b="b"/>
              <a:pathLst>
                <a:path w="456" h="2044" extrusionOk="0">
                  <a:moveTo>
                    <a:pt x="262" y="1"/>
                  </a:moveTo>
                  <a:cubicBezTo>
                    <a:pt x="259" y="1"/>
                    <a:pt x="257" y="1"/>
                    <a:pt x="254" y="2"/>
                  </a:cubicBezTo>
                  <a:cubicBezTo>
                    <a:pt x="0" y="92"/>
                    <a:pt x="46" y="617"/>
                    <a:pt x="51" y="822"/>
                  </a:cubicBezTo>
                  <a:cubicBezTo>
                    <a:pt x="60" y="1185"/>
                    <a:pt x="57" y="1624"/>
                    <a:pt x="190" y="1966"/>
                  </a:cubicBezTo>
                  <a:cubicBezTo>
                    <a:pt x="202" y="1999"/>
                    <a:pt x="246" y="2044"/>
                    <a:pt x="284" y="2044"/>
                  </a:cubicBezTo>
                  <a:cubicBezTo>
                    <a:pt x="301" y="2044"/>
                    <a:pt x="317" y="2034"/>
                    <a:pt x="328" y="2011"/>
                  </a:cubicBezTo>
                  <a:cubicBezTo>
                    <a:pt x="455" y="1735"/>
                    <a:pt x="337" y="1342"/>
                    <a:pt x="305" y="1052"/>
                  </a:cubicBezTo>
                  <a:cubicBezTo>
                    <a:pt x="269" y="716"/>
                    <a:pt x="335" y="364"/>
                    <a:pt x="290" y="38"/>
                  </a:cubicBezTo>
                  <a:cubicBezTo>
                    <a:pt x="288" y="24"/>
                    <a:pt x="279" y="1"/>
                    <a:pt x="262"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4"/>
            <p:cNvSpPr/>
            <p:nvPr/>
          </p:nvSpPr>
          <p:spPr>
            <a:xfrm>
              <a:off x="9058808" y="3571208"/>
              <a:ext cx="29041" cy="147441"/>
            </a:xfrm>
            <a:custGeom>
              <a:avLst/>
              <a:gdLst/>
              <a:ahLst/>
              <a:cxnLst/>
              <a:rect l="l" t="t" r="r" b="b"/>
              <a:pathLst>
                <a:path w="425" h="2219" extrusionOk="0">
                  <a:moveTo>
                    <a:pt x="186" y="1"/>
                  </a:moveTo>
                  <a:cubicBezTo>
                    <a:pt x="144" y="1"/>
                    <a:pt x="110" y="24"/>
                    <a:pt x="103" y="86"/>
                  </a:cubicBezTo>
                  <a:cubicBezTo>
                    <a:pt x="61" y="445"/>
                    <a:pt x="58" y="811"/>
                    <a:pt x="45" y="1173"/>
                  </a:cubicBezTo>
                  <a:cubicBezTo>
                    <a:pt x="34" y="1504"/>
                    <a:pt x="1" y="1829"/>
                    <a:pt x="132" y="2141"/>
                  </a:cubicBezTo>
                  <a:cubicBezTo>
                    <a:pt x="144" y="2170"/>
                    <a:pt x="182" y="2219"/>
                    <a:pt x="218" y="2219"/>
                  </a:cubicBezTo>
                  <a:cubicBezTo>
                    <a:pt x="232" y="2219"/>
                    <a:pt x="246" y="2211"/>
                    <a:pt x="257" y="2191"/>
                  </a:cubicBezTo>
                  <a:cubicBezTo>
                    <a:pt x="424" y="1884"/>
                    <a:pt x="380" y="1504"/>
                    <a:pt x="390" y="1163"/>
                  </a:cubicBezTo>
                  <a:cubicBezTo>
                    <a:pt x="400" y="830"/>
                    <a:pt x="413" y="496"/>
                    <a:pt x="380" y="164"/>
                  </a:cubicBezTo>
                  <a:cubicBezTo>
                    <a:pt x="372" y="86"/>
                    <a:pt x="265" y="1"/>
                    <a:pt x="186"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
            <p:cNvSpPr/>
            <p:nvPr/>
          </p:nvSpPr>
          <p:spPr>
            <a:xfrm>
              <a:off x="8778701" y="3684440"/>
              <a:ext cx="425711" cy="100731"/>
            </a:xfrm>
            <a:custGeom>
              <a:avLst/>
              <a:gdLst/>
              <a:ahLst/>
              <a:cxnLst/>
              <a:rect l="l" t="t" r="r" b="b"/>
              <a:pathLst>
                <a:path w="6230" h="1516" extrusionOk="0">
                  <a:moveTo>
                    <a:pt x="2921" y="0"/>
                  </a:moveTo>
                  <a:cubicBezTo>
                    <a:pt x="2877" y="0"/>
                    <a:pt x="2832" y="1"/>
                    <a:pt x="2788" y="2"/>
                  </a:cubicBezTo>
                  <a:cubicBezTo>
                    <a:pt x="1888" y="25"/>
                    <a:pt x="509" y="79"/>
                    <a:pt x="11" y="963"/>
                  </a:cubicBezTo>
                  <a:cubicBezTo>
                    <a:pt x="0" y="982"/>
                    <a:pt x="4" y="1031"/>
                    <a:pt x="29" y="1031"/>
                  </a:cubicBezTo>
                  <a:cubicBezTo>
                    <a:pt x="33" y="1031"/>
                    <a:pt x="38" y="1029"/>
                    <a:pt x="43" y="1027"/>
                  </a:cubicBezTo>
                  <a:cubicBezTo>
                    <a:pt x="882" y="549"/>
                    <a:pt x="1783" y="392"/>
                    <a:pt x="2739" y="392"/>
                  </a:cubicBezTo>
                  <a:cubicBezTo>
                    <a:pt x="2767" y="392"/>
                    <a:pt x="2795" y="392"/>
                    <a:pt x="2822" y="393"/>
                  </a:cubicBezTo>
                  <a:cubicBezTo>
                    <a:pt x="4073" y="404"/>
                    <a:pt x="4997" y="1006"/>
                    <a:pt x="6096" y="1503"/>
                  </a:cubicBezTo>
                  <a:cubicBezTo>
                    <a:pt x="6114" y="1511"/>
                    <a:pt x="6129" y="1515"/>
                    <a:pt x="6142" y="1515"/>
                  </a:cubicBezTo>
                  <a:cubicBezTo>
                    <a:pt x="6229" y="1515"/>
                    <a:pt x="6209" y="1351"/>
                    <a:pt x="6158" y="1298"/>
                  </a:cubicBezTo>
                  <a:cubicBezTo>
                    <a:pt x="5312" y="419"/>
                    <a:pt x="4122" y="0"/>
                    <a:pt x="29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4"/>
          <p:cNvSpPr/>
          <p:nvPr/>
        </p:nvSpPr>
        <p:spPr>
          <a:xfrm>
            <a:off x="261926" y="357138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4"/>
          <p:cNvSpPr/>
          <p:nvPr/>
        </p:nvSpPr>
        <p:spPr>
          <a:xfrm>
            <a:off x="7402097" y="748648"/>
            <a:ext cx="157906" cy="156073"/>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3"/>
        <p:cNvGrpSpPr/>
        <p:nvPr/>
      </p:nvGrpSpPr>
      <p:grpSpPr>
        <a:xfrm>
          <a:off x="0" y="0"/>
          <a:ext cx="0" cy="0"/>
          <a:chOff x="0" y="0"/>
          <a:chExt cx="0" cy="0"/>
        </a:xfrm>
      </p:grpSpPr>
      <p:sp>
        <p:nvSpPr>
          <p:cNvPr id="354" name="Google Shape;354;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5" name="Google Shape;355;p6"/>
          <p:cNvSpPr/>
          <p:nvPr/>
        </p:nvSpPr>
        <p:spPr>
          <a:xfrm>
            <a:off x="478337" y="968475"/>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0" y="383188"/>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rot="10800000">
            <a:off x="8665675" y="373556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8579172" y="3695000"/>
            <a:ext cx="134425" cy="155572"/>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6"/>
          <p:cNvGrpSpPr/>
          <p:nvPr/>
        </p:nvGrpSpPr>
        <p:grpSpPr>
          <a:xfrm>
            <a:off x="8323052" y="4333293"/>
            <a:ext cx="646662" cy="405986"/>
            <a:chOff x="6925510" y="205316"/>
            <a:chExt cx="905688" cy="530354"/>
          </a:xfrm>
        </p:grpSpPr>
        <p:sp>
          <p:nvSpPr>
            <p:cNvPr id="360" name="Google Shape;360;p6"/>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6"/>
          <p:cNvSpPr/>
          <p:nvPr/>
        </p:nvSpPr>
        <p:spPr>
          <a:xfrm>
            <a:off x="8851501" y="473928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658801" y="23263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8"/>
        <p:cNvGrpSpPr/>
        <p:nvPr/>
      </p:nvGrpSpPr>
      <p:grpSpPr>
        <a:xfrm>
          <a:off x="0" y="0"/>
          <a:ext cx="0" cy="0"/>
          <a:chOff x="0" y="0"/>
          <a:chExt cx="0" cy="0"/>
        </a:xfrm>
      </p:grpSpPr>
      <p:sp>
        <p:nvSpPr>
          <p:cNvPr id="369" name="Google Shape;369;p7"/>
          <p:cNvSpPr txBox="1">
            <a:spLocks noGrp="1"/>
          </p:cNvSpPr>
          <p:nvPr>
            <p:ph type="subTitle" idx="1"/>
          </p:nvPr>
        </p:nvSpPr>
        <p:spPr>
          <a:xfrm>
            <a:off x="1069850" y="2212525"/>
            <a:ext cx="4449300" cy="18369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7"/>
          <p:cNvSpPr txBox="1">
            <a:spLocks noGrp="1"/>
          </p:cNvSpPr>
          <p:nvPr>
            <p:ph type="title"/>
          </p:nvPr>
        </p:nvSpPr>
        <p:spPr>
          <a:xfrm>
            <a:off x="1069850" y="1148075"/>
            <a:ext cx="4032900" cy="7557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1" name="Google Shape;371;p7"/>
          <p:cNvSpPr/>
          <p:nvPr/>
        </p:nvSpPr>
        <p:spPr>
          <a:xfrm>
            <a:off x="8430787" y="1273913"/>
            <a:ext cx="292795" cy="225879"/>
          </a:xfrm>
          <a:custGeom>
            <a:avLst/>
            <a:gdLst/>
            <a:ahLst/>
            <a:cxnLst/>
            <a:rect l="l" t="t" r="r" b="b"/>
            <a:pathLst>
              <a:path w="7855" h="6232" extrusionOk="0">
                <a:moveTo>
                  <a:pt x="6497" y="1"/>
                </a:moveTo>
                <a:cubicBezTo>
                  <a:pt x="6111" y="1"/>
                  <a:pt x="5698" y="160"/>
                  <a:pt x="5348" y="444"/>
                </a:cubicBezTo>
                <a:cubicBezTo>
                  <a:pt x="4471" y="1154"/>
                  <a:pt x="4429" y="2700"/>
                  <a:pt x="4429" y="2700"/>
                </a:cubicBezTo>
                <a:cubicBezTo>
                  <a:pt x="4429" y="2700"/>
                  <a:pt x="3081" y="1547"/>
                  <a:pt x="1900" y="1547"/>
                </a:cubicBezTo>
                <a:cubicBezTo>
                  <a:pt x="1471" y="1547"/>
                  <a:pt x="1065" y="1700"/>
                  <a:pt x="753" y="2115"/>
                </a:cubicBezTo>
                <a:cubicBezTo>
                  <a:pt x="1" y="3116"/>
                  <a:pt x="878" y="4835"/>
                  <a:pt x="2590" y="5417"/>
                </a:cubicBezTo>
                <a:cubicBezTo>
                  <a:pt x="4303" y="6000"/>
                  <a:pt x="6308" y="6231"/>
                  <a:pt x="6308" y="6231"/>
                </a:cubicBezTo>
                <a:cubicBezTo>
                  <a:pt x="6308" y="6231"/>
                  <a:pt x="7854" y="3252"/>
                  <a:pt x="7771" y="1535"/>
                </a:cubicBezTo>
                <a:cubicBezTo>
                  <a:pt x="7719" y="456"/>
                  <a:pt x="7148" y="1"/>
                  <a:pt x="6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rot="-891763">
            <a:off x="8381822" y="1939036"/>
            <a:ext cx="390741" cy="550613"/>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8590550" y="2972200"/>
            <a:ext cx="292801" cy="289432"/>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
  <p:cSld name="ONE_COLUMN_TEXT_1">
    <p:spTree>
      <p:nvGrpSpPr>
        <p:cNvPr id="1" name="Shape 531"/>
        <p:cNvGrpSpPr/>
        <p:nvPr/>
      </p:nvGrpSpPr>
      <p:grpSpPr>
        <a:xfrm>
          <a:off x="0" y="0"/>
          <a:ext cx="0" cy="0"/>
          <a:chOff x="0" y="0"/>
          <a:chExt cx="0" cy="0"/>
        </a:xfrm>
      </p:grpSpPr>
      <p:sp>
        <p:nvSpPr>
          <p:cNvPr id="532" name="Google Shape;532;p13"/>
          <p:cNvSpPr/>
          <p:nvPr/>
        </p:nvSpPr>
        <p:spPr>
          <a:xfrm rot="-900019">
            <a:off x="1136097" y="1265596"/>
            <a:ext cx="672949" cy="600444"/>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3"/>
          <p:cNvSpPr/>
          <p:nvPr/>
        </p:nvSpPr>
        <p:spPr>
          <a:xfrm rot="-900019">
            <a:off x="1136097" y="2458924"/>
            <a:ext cx="672949" cy="600444"/>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3"/>
          <p:cNvSpPr/>
          <p:nvPr/>
        </p:nvSpPr>
        <p:spPr>
          <a:xfrm rot="-900019">
            <a:off x="1136097" y="3610601"/>
            <a:ext cx="672949" cy="600444"/>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3"/>
          <p:cNvSpPr/>
          <p:nvPr/>
        </p:nvSpPr>
        <p:spPr>
          <a:xfrm rot="-900019">
            <a:off x="4985186" y="1265596"/>
            <a:ext cx="672949" cy="600444"/>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3"/>
          <p:cNvSpPr/>
          <p:nvPr/>
        </p:nvSpPr>
        <p:spPr>
          <a:xfrm rot="-929789">
            <a:off x="4995708" y="2459582"/>
            <a:ext cx="651905" cy="599116"/>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3"/>
          <p:cNvSpPr/>
          <p:nvPr/>
        </p:nvSpPr>
        <p:spPr>
          <a:xfrm>
            <a:off x="-4385" y="330117"/>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3"/>
          <p:cNvSpPr/>
          <p:nvPr/>
        </p:nvSpPr>
        <p:spPr>
          <a:xfrm rot="10800000">
            <a:off x="8503253"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3"/>
          <p:cNvSpPr/>
          <p:nvPr/>
        </p:nvSpPr>
        <p:spPr>
          <a:xfrm>
            <a:off x="130151" y="18533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0" name="Google Shape;540;p13"/>
          <p:cNvGrpSpPr/>
          <p:nvPr/>
        </p:nvGrpSpPr>
        <p:grpSpPr>
          <a:xfrm>
            <a:off x="243489" y="492851"/>
            <a:ext cx="939471" cy="589860"/>
            <a:chOff x="6925510" y="205316"/>
            <a:chExt cx="905688" cy="530354"/>
          </a:xfrm>
        </p:grpSpPr>
        <p:sp>
          <p:nvSpPr>
            <p:cNvPr id="541" name="Google Shape;541;p13"/>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3"/>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3"/>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3"/>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3"/>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3"/>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7" name="Google Shape;547;p13"/>
          <p:cNvSpPr/>
          <p:nvPr/>
        </p:nvSpPr>
        <p:spPr>
          <a:xfrm>
            <a:off x="1069850" y="2736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3"/>
          <p:cNvSpPr/>
          <p:nvPr/>
        </p:nvSpPr>
        <p:spPr>
          <a:xfrm>
            <a:off x="243500" y="1207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3"/>
          <p:cNvSpPr/>
          <p:nvPr/>
        </p:nvSpPr>
        <p:spPr>
          <a:xfrm>
            <a:off x="8505726"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3"/>
          <p:cNvSpPr/>
          <p:nvPr/>
        </p:nvSpPr>
        <p:spPr>
          <a:xfrm>
            <a:off x="285325" y="4728450"/>
            <a:ext cx="149925" cy="139300"/>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13"/>
          <p:cNvGrpSpPr/>
          <p:nvPr/>
        </p:nvGrpSpPr>
        <p:grpSpPr>
          <a:xfrm rot="-932354">
            <a:off x="7657328" y="4164280"/>
            <a:ext cx="965067" cy="584889"/>
            <a:chOff x="478326" y="2825649"/>
            <a:chExt cx="1012293" cy="613511"/>
          </a:xfrm>
        </p:grpSpPr>
        <p:sp>
          <p:nvSpPr>
            <p:cNvPr id="552" name="Google Shape;552;p13"/>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3"/>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3"/>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3"/>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3"/>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7" name="Google Shape;557;p13"/>
          <p:cNvSpPr/>
          <p:nvPr/>
        </p:nvSpPr>
        <p:spPr>
          <a:xfrm>
            <a:off x="8350375"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3"/>
          <p:cNvSpPr/>
          <p:nvPr/>
        </p:nvSpPr>
        <p:spPr>
          <a:xfrm>
            <a:off x="7321200"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3"/>
          <p:cNvSpPr/>
          <p:nvPr/>
        </p:nvSpPr>
        <p:spPr>
          <a:xfrm>
            <a:off x="8195000"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3"/>
          <p:cNvSpPr/>
          <p:nvPr/>
        </p:nvSpPr>
        <p:spPr>
          <a:xfrm rot="2209237">
            <a:off x="8773029"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3"/>
          <p:cNvSpPr txBox="1">
            <a:spLocks noGrp="1"/>
          </p:cNvSpPr>
          <p:nvPr>
            <p:ph type="subTitle" idx="1"/>
          </p:nvPr>
        </p:nvSpPr>
        <p:spPr>
          <a:xfrm>
            <a:off x="5221925" y="2969762"/>
            <a:ext cx="2713800" cy="562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2" name="Google Shape;562;p13"/>
          <p:cNvSpPr txBox="1">
            <a:spLocks noGrp="1"/>
          </p:cNvSpPr>
          <p:nvPr>
            <p:ph type="subTitle" idx="2"/>
          </p:nvPr>
        </p:nvSpPr>
        <p:spPr>
          <a:xfrm>
            <a:off x="5221924" y="1794475"/>
            <a:ext cx="2713800" cy="562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3" name="Google Shape;563;p13"/>
          <p:cNvSpPr txBox="1">
            <a:spLocks noGrp="1"/>
          </p:cNvSpPr>
          <p:nvPr>
            <p:ph type="subTitle" idx="3"/>
          </p:nvPr>
        </p:nvSpPr>
        <p:spPr>
          <a:xfrm>
            <a:off x="5133898" y="1289304"/>
            <a:ext cx="2808000" cy="365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9pPr>
          </a:lstStyle>
          <a:p>
            <a:endParaRPr/>
          </a:p>
        </p:txBody>
      </p:sp>
      <p:sp>
        <p:nvSpPr>
          <p:cNvPr id="564" name="Google Shape;564;p13"/>
          <p:cNvSpPr txBox="1">
            <a:spLocks noGrp="1"/>
          </p:cNvSpPr>
          <p:nvPr>
            <p:ph type="subTitle" idx="4"/>
          </p:nvPr>
        </p:nvSpPr>
        <p:spPr>
          <a:xfrm>
            <a:off x="5133898" y="2463172"/>
            <a:ext cx="2808000" cy="365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9pPr>
          </a:lstStyle>
          <a:p>
            <a:endParaRPr/>
          </a:p>
        </p:txBody>
      </p:sp>
      <p:sp>
        <p:nvSpPr>
          <p:cNvPr id="565" name="Google Shape;565;p13"/>
          <p:cNvSpPr txBox="1">
            <a:spLocks noGrp="1"/>
          </p:cNvSpPr>
          <p:nvPr>
            <p:ph type="subTitle" idx="5"/>
          </p:nvPr>
        </p:nvSpPr>
        <p:spPr>
          <a:xfrm>
            <a:off x="1361999" y="2463172"/>
            <a:ext cx="2808000" cy="365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9pPr>
          </a:lstStyle>
          <a:p>
            <a:endParaRPr/>
          </a:p>
        </p:txBody>
      </p:sp>
      <p:sp>
        <p:nvSpPr>
          <p:cNvPr id="566" name="Google Shape;566;p13"/>
          <p:cNvSpPr txBox="1">
            <a:spLocks noGrp="1"/>
          </p:cNvSpPr>
          <p:nvPr>
            <p:ph type="subTitle" idx="6"/>
          </p:nvPr>
        </p:nvSpPr>
        <p:spPr>
          <a:xfrm>
            <a:off x="1475000" y="1794475"/>
            <a:ext cx="2713800" cy="5622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7" name="Google Shape;567;p13"/>
          <p:cNvSpPr txBox="1">
            <a:spLocks noGrp="1"/>
          </p:cNvSpPr>
          <p:nvPr>
            <p:ph type="title"/>
          </p:nvPr>
        </p:nvSpPr>
        <p:spPr>
          <a:xfrm>
            <a:off x="713225" y="348491"/>
            <a:ext cx="7360800" cy="75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568" name="Google Shape;568;p13"/>
          <p:cNvSpPr txBox="1">
            <a:spLocks noGrp="1"/>
          </p:cNvSpPr>
          <p:nvPr>
            <p:ph type="subTitle" idx="7"/>
          </p:nvPr>
        </p:nvSpPr>
        <p:spPr>
          <a:xfrm>
            <a:off x="1302562" y="1289304"/>
            <a:ext cx="2808000" cy="3654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1pPr>
            <a:lvl2pPr lvl="1">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2pPr>
            <a:lvl3pPr lvl="2">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3pPr>
            <a:lvl4pPr lvl="3">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4pPr>
            <a:lvl5pPr lvl="4">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5pPr>
            <a:lvl6pPr lvl="5">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6pPr>
            <a:lvl7pPr lvl="6">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7pPr>
            <a:lvl8pPr lvl="7">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8pPr>
            <a:lvl9pPr lvl="8">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9pPr>
          </a:lstStyle>
          <a:p>
            <a:endParaRPr/>
          </a:p>
        </p:txBody>
      </p:sp>
      <p:sp>
        <p:nvSpPr>
          <p:cNvPr id="569" name="Google Shape;569;p13"/>
          <p:cNvSpPr txBox="1">
            <a:spLocks noGrp="1"/>
          </p:cNvSpPr>
          <p:nvPr>
            <p:ph type="subTitle" idx="8"/>
          </p:nvPr>
        </p:nvSpPr>
        <p:spPr>
          <a:xfrm>
            <a:off x="1302562" y="3639312"/>
            <a:ext cx="2808000" cy="365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1pPr>
            <a:lvl2pPr lvl="1"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2pPr>
            <a:lvl3pPr lvl="2"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3pPr>
            <a:lvl4pPr lvl="3"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4pPr>
            <a:lvl5pPr lvl="4"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5pPr>
            <a:lvl6pPr lvl="5"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6pPr>
            <a:lvl7pPr lvl="6"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7pPr>
            <a:lvl8pPr lvl="7"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8pPr>
            <a:lvl9pPr lvl="8" rtl="0">
              <a:spcBef>
                <a:spcPts val="0"/>
              </a:spcBef>
              <a:spcAft>
                <a:spcPts val="0"/>
              </a:spcAft>
              <a:buClr>
                <a:schemeClr val="dk2"/>
              </a:buClr>
              <a:buSzPts val="3000"/>
              <a:buFont typeface="Amatic SC"/>
              <a:buNone/>
              <a:defRPr sz="3000" b="1">
                <a:solidFill>
                  <a:schemeClr val="dk2"/>
                </a:solidFill>
                <a:latin typeface="Amatic SC"/>
                <a:ea typeface="Amatic SC"/>
                <a:cs typeface="Amatic SC"/>
                <a:sym typeface="Amatic SC"/>
              </a:defRPr>
            </a:lvl9pPr>
          </a:lstStyle>
          <a:p>
            <a:endParaRPr/>
          </a:p>
        </p:txBody>
      </p:sp>
      <p:sp>
        <p:nvSpPr>
          <p:cNvPr id="570" name="Google Shape;570;p13"/>
          <p:cNvSpPr txBox="1">
            <a:spLocks noGrp="1"/>
          </p:cNvSpPr>
          <p:nvPr>
            <p:ph type="subTitle" idx="9"/>
          </p:nvPr>
        </p:nvSpPr>
        <p:spPr>
          <a:xfrm>
            <a:off x="1475000" y="2967074"/>
            <a:ext cx="2713800" cy="561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71" name="Google Shape;571;p13"/>
          <p:cNvSpPr txBox="1">
            <a:spLocks noGrp="1"/>
          </p:cNvSpPr>
          <p:nvPr>
            <p:ph type="subTitle" idx="13"/>
          </p:nvPr>
        </p:nvSpPr>
        <p:spPr>
          <a:xfrm>
            <a:off x="1475000" y="4160599"/>
            <a:ext cx="2713800" cy="5619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hree columns">
  <p:cSld name="ONE_COLUMN_TEXT_1_1">
    <p:spTree>
      <p:nvGrpSpPr>
        <p:cNvPr id="1" name="Shape 572"/>
        <p:cNvGrpSpPr/>
        <p:nvPr/>
      </p:nvGrpSpPr>
      <p:grpSpPr>
        <a:xfrm>
          <a:off x="0" y="0"/>
          <a:ext cx="0" cy="0"/>
          <a:chOff x="0" y="0"/>
          <a:chExt cx="0" cy="0"/>
        </a:xfrm>
      </p:grpSpPr>
      <p:sp>
        <p:nvSpPr>
          <p:cNvPr id="573" name="Google Shape;573;p14"/>
          <p:cNvSpPr txBox="1">
            <a:spLocks noGrp="1"/>
          </p:cNvSpPr>
          <p:nvPr>
            <p:ph type="subTitle" idx="1"/>
          </p:nvPr>
        </p:nvSpPr>
        <p:spPr>
          <a:xfrm>
            <a:off x="898075" y="3461650"/>
            <a:ext cx="2044500" cy="8691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74" name="Google Shape;574;p14"/>
          <p:cNvSpPr txBox="1">
            <a:spLocks noGrp="1"/>
          </p:cNvSpPr>
          <p:nvPr>
            <p:ph type="title"/>
          </p:nvPr>
        </p:nvSpPr>
        <p:spPr>
          <a:xfrm>
            <a:off x="713225" y="327000"/>
            <a:ext cx="7360800" cy="755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0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575" name="Google Shape;575;p14"/>
          <p:cNvSpPr txBox="1">
            <a:spLocks noGrp="1"/>
          </p:cNvSpPr>
          <p:nvPr>
            <p:ph type="subTitle" idx="2"/>
          </p:nvPr>
        </p:nvSpPr>
        <p:spPr>
          <a:xfrm>
            <a:off x="902978" y="2901966"/>
            <a:ext cx="2044500" cy="66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2pPr>
            <a:lvl3pPr lvl="2"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3pPr>
            <a:lvl4pPr lvl="3"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4pPr>
            <a:lvl5pPr lvl="4"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5pPr>
            <a:lvl6pPr lvl="5"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6pPr>
            <a:lvl7pPr lvl="6"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7pPr>
            <a:lvl8pPr lvl="7"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8pPr>
            <a:lvl9pPr lvl="8"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9pPr>
          </a:lstStyle>
          <a:p>
            <a:endParaRPr/>
          </a:p>
        </p:txBody>
      </p:sp>
      <p:sp>
        <p:nvSpPr>
          <p:cNvPr id="576" name="Google Shape;576;p14"/>
          <p:cNvSpPr txBox="1">
            <a:spLocks noGrp="1"/>
          </p:cNvSpPr>
          <p:nvPr>
            <p:ph type="subTitle" idx="3"/>
          </p:nvPr>
        </p:nvSpPr>
        <p:spPr>
          <a:xfrm>
            <a:off x="3551690" y="2901966"/>
            <a:ext cx="2044500" cy="66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2pPr>
            <a:lvl3pPr lvl="2"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3pPr>
            <a:lvl4pPr lvl="3"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4pPr>
            <a:lvl5pPr lvl="4"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5pPr>
            <a:lvl6pPr lvl="5"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6pPr>
            <a:lvl7pPr lvl="6"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7pPr>
            <a:lvl8pPr lvl="7"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8pPr>
            <a:lvl9pPr lvl="8"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9pPr>
          </a:lstStyle>
          <a:p>
            <a:endParaRPr/>
          </a:p>
        </p:txBody>
      </p:sp>
      <p:sp>
        <p:nvSpPr>
          <p:cNvPr id="577" name="Google Shape;577;p14"/>
          <p:cNvSpPr txBox="1">
            <a:spLocks noGrp="1"/>
          </p:cNvSpPr>
          <p:nvPr>
            <p:ph type="subTitle" idx="4"/>
          </p:nvPr>
        </p:nvSpPr>
        <p:spPr>
          <a:xfrm>
            <a:off x="6204600" y="2901966"/>
            <a:ext cx="2048400" cy="66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1pPr>
            <a:lvl2pPr lvl="1"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2pPr>
            <a:lvl3pPr lvl="2"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3pPr>
            <a:lvl4pPr lvl="3"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4pPr>
            <a:lvl5pPr lvl="4"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5pPr>
            <a:lvl6pPr lvl="5"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6pPr>
            <a:lvl7pPr lvl="6"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7pPr>
            <a:lvl8pPr lvl="7"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8pPr>
            <a:lvl9pPr lvl="8" algn="ctr" rtl="0">
              <a:spcBef>
                <a:spcPts val="0"/>
              </a:spcBef>
              <a:spcAft>
                <a:spcPts val="0"/>
              </a:spcAft>
              <a:buClr>
                <a:schemeClr val="dk1"/>
              </a:buClr>
              <a:buSzPts val="3000"/>
              <a:buFont typeface="Amatic SC"/>
              <a:buNone/>
              <a:defRPr sz="3000" b="1">
                <a:solidFill>
                  <a:schemeClr val="dk1"/>
                </a:solidFill>
                <a:latin typeface="Amatic SC"/>
                <a:ea typeface="Amatic SC"/>
                <a:cs typeface="Amatic SC"/>
                <a:sym typeface="Amatic SC"/>
              </a:defRPr>
            </a:lvl9pPr>
          </a:lstStyle>
          <a:p>
            <a:endParaRPr/>
          </a:p>
        </p:txBody>
      </p:sp>
      <p:sp>
        <p:nvSpPr>
          <p:cNvPr id="578" name="Google Shape;578;p14"/>
          <p:cNvSpPr txBox="1">
            <a:spLocks noGrp="1"/>
          </p:cNvSpPr>
          <p:nvPr>
            <p:ph type="subTitle" idx="5"/>
          </p:nvPr>
        </p:nvSpPr>
        <p:spPr>
          <a:xfrm>
            <a:off x="3547872" y="3461650"/>
            <a:ext cx="2044500" cy="86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79" name="Google Shape;579;p14"/>
          <p:cNvSpPr txBox="1">
            <a:spLocks noGrp="1"/>
          </p:cNvSpPr>
          <p:nvPr>
            <p:ph type="subTitle" idx="6"/>
          </p:nvPr>
        </p:nvSpPr>
        <p:spPr>
          <a:xfrm>
            <a:off x="6200422" y="3461650"/>
            <a:ext cx="2044500" cy="869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
        <p:nvSpPr>
          <p:cNvPr id="580" name="Google Shape;580;p14"/>
          <p:cNvSpPr/>
          <p:nvPr/>
        </p:nvSpPr>
        <p:spPr>
          <a:xfrm>
            <a:off x="478337" y="4670000"/>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4"/>
          <p:cNvSpPr/>
          <p:nvPr/>
        </p:nvSpPr>
        <p:spPr>
          <a:xfrm>
            <a:off x="0" y="408471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4"/>
          <p:cNvSpPr/>
          <p:nvPr/>
        </p:nvSpPr>
        <p:spPr>
          <a:xfrm rot="10800000">
            <a:off x="8665675" y="190400"/>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4"/>
          <p:cNvSpPr/>
          <p:nvPr/>
        </p:nvSpPr>
        <p:spPr>
          <a:xfrm>
            <a:off x="8579172" y="149838"/>
            <a:ext cx="134425" cy="155572"/>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4"/>
          <p:cNvSpPr/>
          <p:nvPr/>
        </p:nvSpPr>
        <p:spPr>
          <a:xfrm>
            <a:off x="368926" y="30540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5" name="Google Shape;585;p14"/>
          <p:cNvGrpSpPr/>
          <p:nvPr/>
        </p:nvGrpSpPr>
        <p:grpSpPr>
          <a:xfrm>
            <a:off x="8310972" y="850982"/>
            <a:ext cx="670847" cy="406574"/>
            <a:chOff x="478326" y="2825649"/>
            <a:chExt cx="1012293" cy="613511"/>
          </a:xfrm>
        </p:grpSpPr>
        <p:sp>
          <p:nvSpPr>
            <p:cNvPr id="586" name="Google Shape;586;p14"/>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4"/>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4"/>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4"/>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4"/>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1" name="Google Shape;591;p14"/>
          <p:cNvSpPr/>
          <p:nvPr/>
        </p:nvSpPr>
        <p:spPr>
          <a:xfrm>
            <a:off x="8851500" y="1314713"/>
            <a:ext cx="250092" cy="181358"/>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4"/>
          <p:cNvSpPr/>
          <p:nvPr/>
        </p:nvSpPr>
        <p:spPr>
          <a:xfrm>
            <a:off x="8713601" y="47130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3">
  <p:cSld name="SECTION_HEADER_1">
    <p:spTree>
      <p:nvGrpSpPr>
        <p:cNvPr id="1" name="Shape 593"/>
        <p:cNvGrpSpPr/>
        <p:nvPr/>
      </p:nvGrpSpPr>
      <p:grpSpPr>
        <a:xfrm>
          <a:off x="0" y="0"/>
          <a:ext cx="0" cy="0"/>
          <a:chOff x="0" y="0"/>
          <a:chExt cx="0" cy="0"/>
        </a:xfrm>
      </p:grpSpPr>
      <p:sp>
        <p:nvSpPr>
          <p:cNvPr id="594" name="Google Shape;594;p15"/>
          <p:cNvSpPr txBox="1">
            <a:spLocks noGrp="1"/>
          </p:cNvSpPr>
          <p:nvPr>
            <p:ph type="title"/>
          </p:nvPr>
        </p:nvSpPr>
        <p:spPr>
          <a:xfrm>
            <a:off x="2073700" y="2801075"/>
            <a:ext cx="4996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4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95" name="Google Shape;595;p15"/>
          <p:cNvSpPr txBox="1">
            <a:spLocks noGrp="1"/>
          </p:cNvSpPr>
          <p:nvPr>
            <p:ph type="subTitle" idx="1"/>
          </p:nvPr>
        </p:nvSpPr>
        <p:spPr>
          <a:xfrm>
            <a:off x="3031050" y="3550875"/>
            <a:ext cx="30819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96" name="Google Shape;596;p15"/>
          <p:cNvSpPr txBox="1">
            <a:spLocks noGrp="1"/>
          </p:cNvSpPr>
          <p:nvPr>
            <p:ph type="title" idx="2" hasCustomPrompt="1"/>
          </p:nvPr>
        </p:nvSpPr>
        <p:spPr>
          <a:xfrm>
            <a:off x="2920200" y="1188400"/>
            <a:ext cx="3303600" cy="11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600"/>
              <a:buNone/>
              <a:defRPr sz="8600"/>
            </a:lvl1pPr>
            <a:lvl2pPr lvl="1" algn="ctr" rtl="0">
              <a:spcBef>
                <a:spcPts val="0"/>
              </a:spcBef>
              <a:spcAft>
                <a:spcPts val="0"/>
              </a:spcAft>
              <a:buSzPts val="8600"/>
              <a:buNone/>
              <a:defRPr sz="8600"/>
            </a:lvl2pPr>
            <a:lvl3pPr lvl="2" algn="ctr" rtl="0">
              <a:spcBef>
                <a:spcPts val="0"/>
              </a:spcBef>
              <a:spcAft>
                <a:spcPts val="0"/>
              </a:spcAft>
              <a:buSzPts val="8600"/>
              <a:buNone/>
              <a:defRPr sz="8600"/>
            </a:lvl3pPr>
            <a:lvl4pPr lvl="3" algn="ctr" rtl="0">
              <a:spcBef>
                <a:spcPts val="0"/>
              </a:spcBef>
              <a:spcAft>
                <a:spcPts val="0"/>
              </a:spcAft>
              <a:buSzPts val="8600"/>
              <a:buNone/>
              <a:defRPr sz="8600"/>
            </a:lvl4pPr>
            <a:lvl5pPr lvl="4" algn="ctr" rtl="0">
              <a:spcBef>
                <a:spcPts val="0"/>
              </a:spcBef>
              <a:spcAft>
                <a:spcPts val="0"/>
              </a:spcAft>
              <a:buSzPts val="8600"/>
              <a:buNone/>
              <a:defRPr sz="8600"/>
            </a:lvl5pPr>
            <a:lvl6pPr lvl="5" algn="ctr" rtl="0">
              <a:spcBef>
                <a:spcPts val="0"/>
              </a:spcBef>
              <a:spcAft>
                <a:spcPts val="0"/>
              </a:spcAft>
              <a:buSzPts val="8600"/>
              <a:buNone/>
              <a:defRPr sz="8600"/>
            </a:lvl6pPr>
            <a:lvl7pPr lvl="6" algn="ctr" rtl="0">
              <a:spcBef>
                <a:spcPts val="0"/>
              </a:spcBef>
              <a:spcAft>
                <a:spcPts val="0"/>
              </a:spcAft>
              <a:buSzPts val="8600"/>
              <a:buNone/>
              <a:defRPr sz="8600"/>
            </a:lvl7pPr>
            <a:lvl8pPr lvl="7" algn="ctr" rtl="0">
              <a:spcBef>
                <a:spcPts val="0"/>
              </a:spcBef>
              <a:spcAft>
                <a:spcPts val="0"/>
              </a:spcAft>
              <a:buSzPts val="8600"/>
              <a:buNone/>
              <a:defRPr sz="8600"/>
            </a:lvl8pPr>
            <a:lvl9pPr lvl="8" algn="ctr" rtl="0">
              <a:spcBef>
                <a:spcPts val="0"/>
              </a:spcBef>
              <a:spcAft>
                <a:spcPts val="0"/>
              </a:spcAft>
              <a:buSzPts val="8600"/>
              <a:buNone/>
              <a:defRPr sz="8600"/>
            </a:lvl9pPr>
          </a:lstStyle>
          <a:p>
            <a:r>
              <a:t>xx%</a:t>
            </a:r>
          </a:p>
        </p:txBody>
      </p:sp>
      <p:grpSp>
        <p:nvGrpSpPr>
          <p:cNvPr id="597" name="Google Shape;597;p15"/>
          <p:cNvGrpSpPr/>
          <p:nvPr/>
        </p:nvGrpSpPr>
        <p:grpSpPr>
          <a:xfrm>
            <a:off x="526875" y="2273827"/>
            <a:ext cx="8202550" cy="2791402"/>
            <a:chOff x="526875" y="2273827"/>
            <a:chExt cx="8202550" cy="2791402"/>
          </a:xfrm>
        </p:grpSpPr>
        <p:sp>
          <p:nvSpPr>
            <p:cNvPr id="598" name="Google Shape;598;p15"/>
            <p:cNvSpPr/>
            <p:nvPr/>
          </p:nvSpPr>
          <p:spPr>
            <a:xfrm>
              <a:off x="526875" y="2273827"/>
              <a:ext cx="246376" cy="28513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5"/>
            <p:cNvSpPr/>
            <p:nvPr/>
          </p:nvSpPr>
          <p:spPr>
            <a:xfrm>
              <a:off x="913683" y="2558892"/>
              <a:ext cx="156156" cy="180721"/>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0" name="Google Shape;600;p15"/>
            <p:cNvGrpSpPr/>
            <p:nvPr/>
          </p:nvGrpSpPr>
          <p:grpSpPr>
            <a:xfrm>
              <a:off x="583859" y="2637610"/>
              <a:ext cx="1285323" cy="1420650"/>
              <a:chOff x="864897" y="3657567"/>
              <a:chExt cx="1174669" cy="1298583"/>
            </a:xfrm>
          </p:grpSpPr>
          <p:sp>
            <p:nvSpPr>
              <p:cNvPr id="601" name="Google Shape;601;p15"/>
              <p:cNvSpPr/>
              <p:nvPr/>
            </p:nvSpPr>
            <p:spPr>
              <a:xfrm>
                <a:off x="1161146" y="4272967"/>
                <a:ext cx="143835" cy="79815"/>
              </a:xfrm>
              <a:custGeom>
                <a:avLst/>
                <a:gdLst/>
                <a:ahLst/>
                <a:cxnLst/>
                <a:rect l="l" t="t" r="r" b="b"/>
                <a:pathLst>
                  <a:path w="2914" h="1617" extrusionOk="0">
                    <a:moveTo>
                      <a:pt x="1735" y="0"/>
                    </a:moveTo>
                    <a:cubicBezTo>
                      <a:pt x="1092" y="0"/>
                      <a:pt x="386" y="324"/>
                      <a:pt x="98" y="922"/>
                    </a:cubicBezTo>
                    <a:cubicBezTo>
                      <a:pt x="0" y="1129"/>
                      <a:pt x="34" y="1413"/>
                      <a:pt x="226" y="1531"/>
                    </a:cubicBezTo>
                    <a:cubicBezTo>
                      <a:pt x="312" y="1582"/>
                      <a:pt x="409" y="1599"/>
                      <a:pt x="507" y="1608"/>
                    </a:cubicBezTo>
                    <a:cubicBezTo>
                      <a:pt x="556" y="1614"/>
                      <a:pt x="614" y="1617"/>
                      <a:pt x="680" y="1617"/>
                    </a:cubicBezTo>
                    <a:cubicBezTo>
                      <a:pt x="1376" y="1617"/>
                      <a:pt x="2914" y="1300"/>
                      <a:pt x="2818" y="466"/>
                    </a:cubicBezTo>
                    <a:cubicBezTo>
                      <a:pt x="2775" y="81"/>
                      <a:pt x="2035" y="3"/>
                      <a:pt x="1754" y="0"/>
                    </a:cubicBezTo>
                    <a:cubicBezTo>
                      <a:pt x="1748" y="0"/>
                      <a:pt x="1742" y="0"/>
                      <a:pt x="17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5"/>
              <p:cNvSpPr/>
              <p:nvPr/>
            </p:nvSpPr>
            <p:spPr>
              <a:xfrm>
                <a:off x="1228372" y="4372918"/>
                <a:ext cx="90773" cy="48620"/>
              </a:xfrm>
              <a:custGeom>
                <a:avLst/>
                <a:gdLst/>
                <a:ahLst/>
                <a:cxnLst/>
                <a:rect l="l" t="t" r="r" b="b"/>
                <a:pathLst>
                  <a:path w="1839" h="985" extrusionOk="0">
                    <a:moveTo>
                      <a:pt x="1349" y="0"/>
                    </a:moveTo>
                    <a:cubicBezTo>
                      <a:pt x="1004" y="0"/>
                      <a:pt x="568" y="168"/>
                      <a:pt x="405" y="283"/>
                    </a:cubicBezTo>
                    <a:cubicBezTo>
                      <a:pt x="254" y="394"/>
                      <a:pt x="162" y="493"/>
                      <a:pt x="126" y="577"/>
                    </a:cubicBezTo>
                    <a:cubicBezTo>
                      <a:pt x="1" y="846"/>
                      <a:pt x="379" y="985"/>
                      <a:pt x="785" y="985"/>
                    </a:cubicBezTo>
                    <a:cubicBezTo>
                      <a:pt x="987" y="985"/>
                      <a:pt x="1195" y="951"/>
                      <a:pt x="1352" y="881"/>
                    </a:cubicBezTo>
                    <a:cubicBezTo>
                      <a:pt x="1585" y="780"/>
                      <a:pt x="1838" y="587"/>
                      <a:pt x="1815" y="330"/>
                    </a:cubicBezTo>
                    <a:cubicBezTo>
                      <a:pt x="1791" y="84"/>
                      <a:pt x="1593" y="0"/>
                      <a:pt x="1349" y="0"/>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5"/>
              <p:cNvSpPr/>
              <p:nvPr/>
            </p:nvSpPr>
            <p:spPr>
              <a:xfrm>
                <a:off x="1119636" y="4374398"/>
                <a:ext cx="74879" cy="40771"/>
              </a:xfrm>
              <a:custGeom>
                <a:avLst/>
                <a:gdLst/>
                <a:ahLst/>
                <a:cxnLst/>
                <a:rect l="l" t="t" r="r" b="b"/>
                <a:pathLst>
                  <a:path w="1517" h="826" extrusionOk="0">
                    <a:moveTo>
                      <a:pt x="561" y="1"/>
                    </a:moveTo>
                    <a:cubicBezTo>
                      <a:pt x="275" y="1"/>
                      <a:pt x="1" y="126"/>
                      <a:pt x="17" y="436"/>
                    </a:cubicBezTo>
                    <a:cubicBezTo>
                      <a:pt x="31" y="711"/>
                      <a:pt x="302" y="825"/>
                      <a:pt x="587" y="825"/>
                    </a:cubicBezTo>
                    <a:cubicBezTo>
                      <a:pt x="1035" y="825"/>
                      <a:pt x="1516" y="542"/>
                      <a:pt x="1078" y="162"/>
                    </a:cubicBezTo>
                    <a:cubicBezTo>
                      <a:pt x="962" y="61"/>
                      <a:pt x="759" y="1"/>
                      <a:pt x="561" y="1"/>
                    </a:cubicBezTo>
                    <a:close/>
                  </a:path>
                </a:pathLst>
              </a:custGeom>
              <a:solidFill>
                <a:srgbClr val="C3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5"/>
              <p:cNvSpPr/>
              <p:nvPr/>
            </p:nvSpPr>
            <p:spPr>
              <a:xfrm>
                <a:off x="864897" y="3657567"/>
                <a:ext cx="1174669" cy="1283163"/>
              </a:xfrm>
              <a:custGeom>
                <a:avLst/>
                <a:gdLst/>
                <a:ahLst/>
                <a:cxnLst/>
                <a:rect l="l" t="t" r="r" b="b"/>
                <a:pathLst>
                  <a:path w="23798" h="25996" extrusionOk="0">
                    <a:moveTo>
                      <a:pt x="17992" y="1340"/>
                    </a:moveTo>
                    <a:cubicBezTo>
                      <a:pt x="18272" y="1340"/>
                      <a:pt x="18503" y="1570"/>
                      <a:pt x="18503" y="1850"/>
                    </a:cubicBezTo>
                    <a:cubicBezTo>
                      <a:pt x="18503" y="2134"/>
                      <a:pt x="18272" y="2360"/>
                      <a:pt x="17992" y="2360"/>
                    </a:cubicBezTo>
                    <a:cubicBezTo>
                      <a:pt x="17709" y="2360"/>
                      <a:pt x="17481" y="2134"/>
                      <a:pt x="17481" y="1850"/>
                    </a:cubicBezTo>
                    <a:cubicBezTo>
                      <a:pt x="17481" y="1570"/>
                      <a:pt x="17709" y="1340"/>
                      <a:pt x="17992" y="1340"/>
                    </a:cubicBezTo>
                    <a:close/>
                    <a:moveTo>
                      <a:pt x="7737" y="12468"/>
                    </a:moveTo>
                    <a:cubicBezTo>
                      <a:pt x="7744" y="12468"/>
                      <a:pt x="7750" y="12468"/>
                      <a:pt x="7756" y="12468"/>
                    </a:cubicBezTo>
                    <a:cubicBezTo>
                      <a:pt x="8037" y="12471"/>
                      <a:pt x="8777" y="12549"/>
                      <a:pt x="8820" y="12934"/>
                    </a:cubicBezTo>
                    <a:cubicBezTo>
                      <a:pt x="8916" y="13768"/>
                      <a:pt x="7378" y="14085"/>
                      <a:pt x="6682" y="14085"/>
                    </a:cubicBezTo>
                    <a:cubicBezTo>
                      <a:pt x="6616" y="14085"/>
                      <a:pt x="6558" y="14082"/>
                      <a:pt x="6509" y="14076"/>
                    </a:cubicBezTo>
                    <a:cubicBezTo>
                      <a:pt x="6411" y="14067"/>
                      <a:pt x="6314" y="14050"/>
                      <a:pt x="6228" y="13999"/>
                    </a:cubicBezTo>
                    <a:cubicBezTo>
                      <a:pt x="6036" y="13881"/>
                      <a:pt x="6002" y="13597"/>
                      <a:pt x="6100" y="13390"/>
                    </a:cubicBezTo>
                    <a:cubicBezTo>
                      <a:pt x="6388" y="12792"/>
                      <a:pt x="7094" y="12468"/>
                      <a:pt x="7737" y="12468"/>
                    </a:cubicBezTo>
                    <a:close/>
                    <a:moveTo>
                      <a:pt x="5722" y="14524"/>
                    </a:moveTo>
                    <a:cubicBezTo>
                      <a:pt x="5920" y="14524"/>
                      <a:pt x="6123" y="14584"/>
                      <a:pt x="6239" y="14685"/>
                    </a:cubicBezTo>
                    <a:cubicBezTo>
                      <a:pt x="6677" y="15065"/>
                      <a:pt x="6196" y="15348"/>
                      <a:pt x="5748" y="15348"/>
                    </a:cubicBezTo>
                    <a:cubicBezTo>
                      <a:pt x="5463" y="15348"/>
                      <a:pt x="5192" y="15234"/>
                      <a:pt x="5178" y="14959"/>
                    </a:cubicBezTo>
                    <a:cubicBezTo>
                      <a:pt x="5162" y="14649"/>
                      <a:pt x="5436" y="14524"/>
                      <a:pt x="5722" y="14524"/>
                    </a:cubicBezTo>
                    <a:close/>
                    <a:moveTo>
                      <a:pt x="8713" y="14493"/>
                    </a:moveTo>
                    <a:cubicBezTo>
                      <a:pt x="8957" y="14493"/>
                      <a:pt x="9155" y="14577"/>
                      <a:pt x="9179" y="14823"/>
                    </a:cubicBezTo>
                    <a:cubicBezTo>
                      <a:pt x="9202" y="15080"/>
                      <a:pt x="8949" y="15273"/>
                      <a:pt x="8716" y="15374"/>
                    </a:cubicBezTo>
                    <a:cubicBezTo>
                      <a:pt x="8559" y="15444"/>
                      <a:pt x="8351" y="15478"/>
                      <a:pt x="8149" y="15478"/>
                    </a:cubicBezTo>
                    <a:cubicBezTo>
                      <a:pt x="7743" y="15478"/>
                      <a:pt x="7365" y="15339"/>
                      <a:pt x="7490" y="15070"/>
                    </a:cubicBezTo>
                    <a:cubicBezTo>
                      <a:pt x="7526" y="14986"/>
                      <a:pt x="7618" y="14887"/>
                      <a:pt x="7769" y="14776"/>
                    </a:cubicBezTo>
                    <a:cubicBezTo>
                      <a:pt x="7932" y="14661"/>
                      <a:pt x="8368" y="14493"/>
                      <a:pt x="8713" y="14493"/>
                    </a:cubicBezTo>
                    <a:close/>
                    <a:moveTo>
                      <a:pt x="16922" y="0"/>
                    </a:moveTo>
                    <a:cubicBezTo>
                      <a:pt x="16521" y="0"/>
                      <a:pt x="16147" y="114"/>
                      <a:pt x="15748" y="367"/>
                    </a:cubicBezTo>
                    <a:cubicBezTo>
                      <a:pt x="14870" y="917"/>
                      <a:pt x="14582" y="1995"/>
                      <a:pt x="14893" y="4865"/>
                    </a:cubicBezTo>
                    <a:cubicBezTo>
                      <a:pt x="15204" y="7737"/>
                      <a:pt x="15593" y="9829"/>
                      <a:pt x="15282" y="12002"/>
                    </a:cubicBezTo>
                    <a:cubicBezTo>
                      <a:pt x="15113" y="13183"/>
                      <a:pt x="14485" y="13631"/>
                      <a:pt x="13710" y="13631"/>
                    </a:cubicBezTo>
                    <a:cubicBezTo>
                      <a:pt x="13060" y="13631"/>
                      <a:pt x="12306" y="13316"/>
                      <a:pt x="11632" y="12857"/>
                    </a:cubicBezTo>
                    <a:cubicBezTo>
                      <a:pt x="10567" y="12129"/>
                      <a:pt x="9632" y="11565"/>
                      <a:pt x="8381" y="11565"/>
                    </a:cubicBezTo>
                    <a:cubicBezTo>
                      <a:pt x="7894" y="11565"/>
                      <a:pt x="7358" y="11651"/>
                      <a:pt x="6749" y="11846"/>
                    </a:cubicBezTo>
                    <a:cubicBezTo>
                      <a:pt x="5566" y="12227"/>
                      <a:pt x="4958" y="12493"/>
                      <a:pt x="4462" y="12493"/>
                    </a:cubicBezTo>
                    <a:cubicBezTo>
                      <a:pt x="4047" y="12493"/>
                      <a:pt x="3710" y="12307"/>
                      <a:pt x="3181" y="11846"/>
                    </a:cubicBezTo>
                    <a:cubicBezTo>
                      <a:pt x="2015" y="10840"/>
                      <a:pt x="2170" y="9444"/>
                      <a:pt x="1707" y="9210"/>
                    </a:cubicBezTo>
                    <a:cubicBezTo>
                      <a:pt x="1646" y="9180"/>
                      <a:pt x="1577" y="9163"/>
                      <a:pt x="1502" y="9163"/>
                    </a:cubicBezTo>
                    <a:cubicBezTo>
                      <a:pt x="1010" y="9163"/>
                      <a:pt x="288" y="9918"/>
                      <a:pt x="153" y="12546"/>
                    </a:cubicBezTo>
                    <a:cubicBezTo>
                      <a:pt x="0" y="15570"/>
                      <a:pt x="1785" y="16888"/>
                      <a:pt x="2092" y="17743"/>
                    </a:cubicBezTo>
                    <a:cubicBezTo>
                      <a:pt x="2404" y="18595"/>
                      <a:pt x="609" y="20274"/>
                      <a:pt x="774" y="21079"/>
                    </a:cubicBezTo>
                    <a:cubicBezTo>
                      <a:pt x="810" y="21249"/>
                      <a:pt x="1053" y="21355"/>
                      <a:pt x="1439" y="21355"/>
                    </a:cubicBezTo>
                    <a:cubicBezTo>
                      <a:pt x="1822" y="21355"/>
                      <a:pt x="2347" y="21250"/>
                      <a:pt x="2948" y="21001"/>
                    </a:cubicBezTo>
                    <a:cubicBezTo>
                      <a:pt x="4181" y="20487"/>
                      <a:pt x="4884" y="20048"/>
                      <a:pt x="4884" y="20048"/>
                    </a:cubicBezTo>
                    <a:cubicBezTo>
                      <a:pt x="5949" y="21011"/>
                      <a:pt x="7307" y="21653"/>
                      <a:pt x="8753" y="21998"/>
                    </a:cubicBezTo>
                    <a:cubicBezTo>
                      <a:pt x="8618" y="21085"/>
                      <a:pt x="8669" y="20132"/>
                      <a:pt x="9081" y="19295"/>
                    </a:cubicBezTo>
                    <a:cubicBezTo>
                      <a:pt x="9442" y="18568"/>
                      <a:pt x="10082" y="17721"/>
                      <a:pt x="10956" y="17721"/>
                    </a:cubicBezTo>
                    <a:cubicBezTo>
                      <a:pt x="10980" y="17721"/>
                      <a:pt x="11005" y="17721"/>
                      <a:pt x="11030" y="17723"/>
                    </a:cubicBezTo>
                    <a:cubicBezTo>
                      <a:pt x="11051" y="17723"/>
                      <a:pt x="11061" y="17743"/>
                      <a:pt x="11068" y="17767"/>
                    </a:cubicBezTo>
                    <a:cubicBezTo>
                      <a:pt x="11078" y="17797"/>
                      <a:pt x="11074" y="17835"/>
                      <a:pt x="11048" y="17841"/>
                    </a:cubicBezTo>
                    <a:cubicBezTo>
                      <a:pt x="10848" y="17899"/>
                      <a:pt x="10669" y="17980"/>
                      <a:pt x="10503" y="18078"/>
                    </a:cubicBezTo>
                    <a:cubicBezTo>
                      <a:pt x="10115" y="18304"/>
                      <a:pt x="9807" y="18625"/>
                      <a:pt x="9574" y="19000"/>
                    </a:cubicBezTo>
                    <a:cubicBezTo>
                      <a:pt x="9034" y="19866"/>
                      <a:pt x="8872" y="21018"/>
                      <a:pt x="8996" y="21981"/>
                    </a:cubicBezTo>
                    <a:cubicBezTo>
                      <a:pt x="9000" y="22007"/>
                      <a:pt x="9003" y="22032"/>
                      <a:pt x="9006" y="22055"/>
                    </a:cubicBezTo>
                    <a:cubicBezTo>
                      <a:pt x="9132" y="22873"/>
                      <a:pt x="9510" y="23565"/>
                      <a:pt x="9683" y="24359"/>
                    </a:cubicBezTo>
                    <a:cubicBezTo>
                      <a:pt x="9736" y="24600"/>
                      <a:pt x="9706" y="24857"/>
                      <a:pt x="9753" y="25097"/>
                    </a:cubicBezTo>
                    <a:cubicBezTo>
                      <a:pt x="9857" y="25625"/>
                      <a:pt x="10152" y="25936"/>
                      <a:pt x="10546" y="25936"/>
                    </a:cubicBezTo>
                    <a:cubicBezTo>
                      <a:pt x="10702" y="25936"/>
                      <a:pt x="10873" y="25888"/>
                      <a:pt x="11054" y="25786"/>
                    </a:cubicBezTo>
                    <a:cubicBezTo>
                      <a:pt x="11059" y="25783"/>
                      <a:pt x="11064" y="25782"/>
                      <a:pt x="11069" y="25782"/>
                    </a:cubicBezTo>
                    <a:cubicBezTo>
                      <a:pt x="11104" y="25782"/>
                      <a:pt x="11109" y="25870"/>
                      <a:pt x="11085" y="25891"/>
                    </a:cubicBezTo>
                    <a:cubicBezTo>
                      <a:pt x="11048" y="25928"/>
                      <a:pt x="11007" y="25961"/>
                      <a:pt x="10966" y="25995"/>
                    </a:cubicBezTo>
                    <a:cubicBezTo>
                      <a:pt x="11497" y="25610"/>
                      <a:pt x="12122" y="24866"/>
                      <a:pt x="12606" y="23863"/>
                    </a:cubicBezTo>
                    <a:cubicBezTo>
                      <a:pt x="12602" y="23857"/>
                      <a:pt x="12599" y="23849"/>
                      <a:pt x="12599" y="23843"/>
                    </a:cubicBezTo>
                    <a:cubicBezTo>
                      <a:pt x="12754" y="23292"/>
                      <a:pt x="12913" y="22714"/>
                      <a:pt x="13018" y="22136"/>
                    </a:cubicBezTo>
                    <a:cubicBezTo>
                      <a:pt x="13052" y="21940"/>
                      <a:pt x="13082" y="21741"/>
                      <a:pt x="13102" y="21545"/>
                    </a:cubicBezTo>
                    <a:cubicBezTo>
                      <a:pt x="13146" y="21123"/>
                      <a:pt x="13092" y="20697"/>
                      <a:pt x="13139" y="20278"/>
                    </a:cubicBezTo>
                    <a:cubicBezTo>
                      <a:pt x="13139" y="20272"/>
                      <a:pt x="13147" y="20263"/>
                      <a:pt x="13154" y="20263"/>
                    </a:cubicBezTo>
                    <a:cubicBezTo>
                      <a:pt x="13154" y="20263"/>
                      <a:pt x="13155" y="20263"/>
                      <a:pt x="13156" y="20264"/>
                    </a:cubicBezTo>
                    <a:cubicBezTo>
                      <a:pt x="13156" y="20264"/>
                      <a:pt x="13159" y="20264"/>
                      <a:pt x="13159" y="20268"/>
                    </a:cubicBezTo>
                    <a:cubicBezTo>
                      <a:pt x="13271" y="20876"/>
                      <a:pt x="13322" y="21494"/>
                      <a:pt x="13254" y="22099"/>
                    </a:cubicBezTo>
                    <a:cubicBezTo>
                      <a:pt x="14424" y="21870"/>
                      <a:pt x="15519" y="21437"/>
                      <a:pt x="16434" y="20808"/>
                    </a:cubicBezTo>
                    <a:cubicBezTo>
                      <a:pt x="17214" y="21550"/>
                      <a:pt x="18291" y="21941"/>
                      <a:pt x="19520" y="21941"/>
                    </a:cubicBezTo>
                    <a:cubicBezTo>
                      <a:pt x="19831" y="21941"/>
                      <a:pt x="20151" y="21916"/>
                      <a:pt x="20479" y="21866"/>
                    </a:cubicBezTo>
                    <a:cubicBezTo>
                      <a:pt x="20910" y="21798"/>
                      <a:pt x="21265" y="21772"/>
                      <a:pt x="21562" y="21772"/>
                    </a:cubicBezTo>
                    <a:cubicBezTo>
                      <a:pt x="22562" y="21772"/>
                      <a:pt x="22888" y="22069"/>
                      <a:pt x="23182" y="22069"/>
                    </a:cubicBezTo>
                    <a:cubicBezTo>
                      <a:pt x="23236" y="22069"/>
                      <a:pt x="23289" y="22059"/>
                      <a:pt x="23345" y="22035"/>
                    </a:cubicBezTo>
                    <a:cubicBezTo>
                      <a:pt x="23798" y="21845"/>
                      <a:pt x="23507" y="20227"/>
                      <a:pt x="22040" y="18869"/>
                    </a:cubicBezTo>
                    <a:cubicBezTo>
                      <a:pt x="20861" y="17777"/>
                      <a:pt x="19408" y="17219"/>
                      <a:pt x="18739" y="17054"/>
                    </a:cubicBezTo>
                    <a:cubicBezTo>
                      <a:pt x="18614" y="18081"/>
                      <a:pt x="18269" y="19092"/>
                      <a:pt x="17623" y="19771"/>
                    </a:cubicBezTo>
                    <a:cubicBezTo>
                      <a:pt x="17620" y="19774"/>
                      <a:pt x="17617" y="19776"/>
                      <a:pt x="17614" y="19776"/>
                    </a:cubicBezTo>
                    <a:cubicBezTo>
                      <a:pt x="17602" y="19776"/>
                      <a:pt x="17601" y="19745"/>
                      <a:pt x="17607" y="19733"/>
                    </a:cubicBezTo>
                    <a:cubicBezTo>
                      <a:pt x="17634" y="19690"/>
                      <a:pt x="17657" y="19635"/>
                      <a:pt x="17684" y="19588"/>
                    </a:cubicBezTo>
                    <a:cubicBezTo>
                      <a:pt x="18110" y="18855"/>
                      <a:pt x="18408" y="17939"/>
                      <a:pt x="18560" y="17013"/>
                    </a:cubicBezTo>
                    <a:cubicBezTo>
                      <a:pt x="18573" y="16932"/>
                      <a:pt x="18590" y="16848"/>
                      <a:pt x="18601" y="16767"/>
                    </a:cubicBezTo>
                    <a:cubicBezTo>
                      <a:pt x="18604" y="16753"/>
                      <a:pt x="18604" y="16740"/>
                      <a:pt x="18607" y="16726"/>
                    </a:cubicBezTo>
                    <a:cubicBezTo>
                      <a:pt x="18614" y="16665"/>
                      <a:pt x="18617" y="16611"/>
                      <a:pt x="18624" y="16550"/>
                    </a:cubicBezTo>
                    <a:cubicBezTo>
                      <a:pt x="18654" y="16196"/>
                      <a:pt x="18671" y="15834"/>
                      <a:pt x="18671" y="15466"/>
                    </a:cubicBezTo>
                    <a:cubicBezTo>
                      <a:pt x="18665" y="15273"/>
                      <a:pt x="18651" y="15084"/>
                      <a:pt x="18631" y="14901"/>
                    </a:cubicBezTo>
                    <a:cubicBezTo>
                      <a:pt x="18624" y="14870"/>
                      <a:pt x="18641" y="14847"/>
                      <a:pt x="18661" y="14844"/>
                    </a:cubicBezTo>
                    <a:cubicBezTo>
                      <a:pt x="18573" y="12411"/>
                      <a:pt x="17968" y="9927"/>
                      <a:pt x="17765" y="8589"/>
                    </a:cubicBezTo>
                    <a:cubicBezTo>
                      <a:pt x="17377" y="6027"/>
                      <a:pt x="17455" y="4787"/>
                      <a:pt x="17455" y="4787"/>
                    </a:cubicBezTo>
                    <a:lnTo>
                      <a:pt x="17455" y="4787"/>
                    </a:lnTo>
                    <a:cubicBezTo>
                      <a:pt x="18204" y="5293"/>
                      <a:pt x="19137" y="5543"/>
                      <a:pt x="20116" y="5543"/>
                    </a:cubicBezTo>
                    <a:cubicBezTo>
                      <a:pt x="20360" y="5543"/>
                      <a:pt x="20607" y="5528"/>
                      <a:pt x="20854" y="5497"/>
                    </a:cubicBezTo>
                    <a:cubicBezTo>
                      <a:pt x="22098" y="5341"/>
                      <a:pt x="23118" y="4222"/>
                      <a:pt x="23118" y="2904"/>
                    </a:cubicBezTo>
                    <a:cubicBezTo>
                      <a:pt x="23118" y="1587"/>
                      <a:pt x="22257" y="2256"/>
                      <a:pt x="20013" y="1140"/>
                    </a:cubicBezTo>
                    <a:cubicBezTo>
                      <a:pt x="18609" y="443"/>
                      <a:pt x="17713" y="0"/>
                      <a:pt x="169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5"/>
              <p:cNvSpPr/>
              <p:nvPr/>
            </p:nvSpPr>
            <p:spPr>
              <a:xfrm>
                <a:off x="1727731" y="3723658"/>
                <a:ext cx="50446" cy="50446"/>
              </a:xfrm>
              <a:custGeom>
                <a:avLst/>
                <a:gdLst/>
                <a:ahLst/>
                <a:cxnLst/>
                <a:rect l="l" t="t" r="r" b="b"/>
                <a:pathLst>
                  <a:path w="1022" h="1022" extrusionOk="0">
                    <a:moveTo>
                      <a:pt x="511" y="1"/>
                    </a:moveTo>
                    <a:cubicBezTo>
                      <a:pt x="228" y="1"/>
                      <a:pt x="0" y="231"/>
                      <a:pt x="0" y="511"/>
                    </a:cubicBezTo>
                    <a:cubicBezTo>
                      <a:pt x="0" y="795"/>
                      <a:pt x="228" y="1021"/>
                      <a:pt x="511" y="1021"/>
                    </a:cubicBezTo>
                    <a:cubicBezTo>
                      <a:pt x="791" y="1021"/>
                      <a:pt x="1022" y="795"/>
                      <a:pt x="1022" y="511"/>
                    </a:cubicBezTo>
                    <a:cubicBezTo>
                      <a:pt x="1022" y="231"/>
                      <a:pt x="791" y="1"/>
                      <a:pt x="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5"/>
              <p:cNvSpPr/>
              <p:nvPr/>
            </p:nvSpPr>
            <p:spPr>
              <a:xfrm>
                <a:off x="1290218" y="4532197"/>
                <a:ext cx="123005" cy="423953"/>
              </a:xfrm>
              <a:custGeom>
                <a:avLst/>
                <a:gdLst/>
                <a:ahLst/>
                <a:cxnLst/>
                <a:rect l="l" t="t" r="r" b="b"/>
                <a:pathLst>
                  <a:path w="2492" h="8589" extrusionOk="0">
                    <a:moveTo>
                      <a:pt x="2339" y="1"/>
                    </a:moveTo>
                    <a:cubicBezTo>
                      <a:pt x="1465" y="1"/>
                      <a:pt x="825" y="848"/>
                      <a:pt x="464" y="1575"/>
                    </a:cubicBezTo>
                    <a:cubicBezTo>
                      <a:pt x="52" y="2412"/>
                      <a:pt x="1" y="3365"/>
                      <a:pt x="136" y="4278"/>
                    </a:cubicBezTo>
                    <a:cubicBezTo>
                      <a:pt x="166" y="4501"/>
                      <a:pt x="207" y="4721"/>
                      <a:pt x="261" y="4936"/>
                    </a:cubicBezTo>
                    <a:cubicBezTo>
                      <a:pt x="406" y="5535"/>
                      <a:pt x="687" y="6086"/>
                      <a:pt x="815" y="6680"/>
                    </a:cubicBezTo>
                    <a:cubicBezTo>
                      <a:pt x="920" y="7154"/>
                      <a:pt x="805" y="7823"/>
                      <a:pt x="1072" y="8249"/>
                    </a:cubicBezTo>
                    <a:cubicBezTo>
                      <a:pt x="1226" y="8494"/>
                      <a:pt x="1422" y="8589"/>
                      <a:pt x="1628" y="8589"/>
                    </a:cubicBezTo>
                    <a:cubicBezTo>
                      <a:pt x="1874" y="8589"/>
                      <a:pt x="2134" y="8452"/>
                      <a:pt x="2349" y="8275"/>
                    </a:cubicBezTo>
                    <a:cubicBezTo>
                      <a:pt x="2390" y="8241"/>
                      <a:pt x="2431" y="8208"/>
                      <a:pt x="2468" y="8171"/>
                    </a:cubicBezTo>
                    <a:cubicBezTo>
                      <a:pt x="2492" y="8150"/>
                      <a:pt x="2487" y="8062"/>
                      <a:pt x="2452" y="8062"/>
                    </a:cubicBezTo>
                    <a:cubicBezTo>
                      <a:pt x="2447" y="8062"/>
                      <a:pt x="2442" y="8063"/>
                      <a:pt x="2437" y="8066"/>
                    </a:cubicBezTo>
                    <a:cubicBezTo>
                      <a:pt x="2256" y="8168"/>
                      <a:pt x="2085" y="8216"/>
                      <a:pt x="1929" y="8216"/>
                    </a:cubicBezTo>
                    <a:cubicBezTo>
                      <a:pt x="1535" y="8216"/>
                      <a:pt x="1240" y="7905"/>
                      <a:pt x="1136" y="7377"/>
                    </a:cubicBezTo>
                    <a:cubicBezTo>
                      <a:pt x="1089" y="7137"/>
                      <a:pt x="1119" y="6880"/>
                      <a:pt x="1066" y="6639"/>
                    </a:cubicBezTo>
                    <a:cubicBezTo>
                      <a:pt x="893" y="5845"/>
                      <a:pt x="515" y="5153"/>
                      <a:pt x="389" y="4335"/>
                    </a:cubicBezTo>
                    <a:cubicBezTo>
                      <a:pt x="386" y="4312"/>
                      <a:pt x="383" y="4287"/>
                      <a:pt x="379" y="4261"/>
                    </a:cubicBezTo>
                    <a:cubicBezTo>
                      <a:pt x="255" y="3298"/>
                      <a:pt x="417" y="2146"/>
                      <a:pt x="957" y="1280"/>
                    </a:cubicBezTo>
                    <a:cubicBezTo>
                      <a:pt x="1190" y="905"/>
                      <a:pt x="1498" y="584"/>
                      <a:pt x="1886" y="358"/>
                    </a:cubicBezTo>
                    <a:cubicBezTo>
                      <a:pt x="2052" y="260"/>
                      <a:pt x="2231" y="179"/>
                      <a:pt x="2431" y="121"/>
                    </a:cubicBezTo>
                    <a:cubicBezTo>
                      <a:pt x="2457" y="115"/>
                      <a:pt x="2461" y="77"/>
                      <a:pt x="2451" y="47"/>
                    </a:cubicBezTo>
                    <a:cubicBezTo>
                      <a:pt x="2444" y="23"/>
                      <a:pt x="2434" y="3"/>
                      <a:pt x="2413" y="3"/>
                    </a:cubicBezTo>
                    <a:cubicBezTo>
                      <a:pt x="2388" y="1"/>
                      <a:pt x="2363" y="1"/>
                      <a:pt x="233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5"/>
              <p:cNvSpPr/>
              <p:nvPr/>
            </p:nvSpPr>
            <p:spPr>
              <a:xfrm>
                <a:off x="1486763" y="4657716"/>
                <a:ext cx="35687" cy="178140"/>
              </a:xfrm>
              <a:custGeom>
                <a:avLst/>
                <a:gdLst/>
                <a:ahLst/>
                <a:cxnLst/>
                <a:rect l="l" t="t" r="r" b="b"/>
                <a:pathLst>
                  <a:path w="723" h="3609" extrusionOk="0">
                    <a:moveTo>
                      <a:pt x="555" y="0"/>
                    </a:moveTo>
                    <a:cubicBezTo>
                      <a:pt x="548" y="0"/>
                      <a:pt x="540" y="9"/>
                      <a:pt x="540" y="15"/>
                    </a:cubicBezTo>
                    <a:cubicBezTo>
                      <a:pt x="493" y="434"/>
                      <a:pt x="547" y="860"/>
                      <a:pt x="503" y="1282"/>
                    </a:cubicBezTo>
                    <a:cubicBezTo>
                      <a:pt x="483" y="1478"/>
                      <a:pt x="453" y="1677"/>
                      <a:pt x="419" y="1873"/>
                    </a:cubicBezTo>
                    <a:cubicBezTo>
                      <a:pt x="314" y="2451"/>
                      <a:pt x="155" y="3029"/>
                      <a:pt x="0" y="3580"/>
                    </a:cubicBezTo>
                    <a:cubicBezTo>
                      <a:pt x="0" y="3586"/>
                      <a:pt x="3" y="3594"/>
                      <a:pt x="7" y="3600"/>
                    </a:cubicBezTo>
                    <a:cubicBezTo>
                      <a:pt x="8" y="3605"/>
                      <a:pt x="12" y="3609"/>
                      <a:pt x="17" y="3609"/>
                    </a:cubicBezTo>
                    <a:cubicBezTo>
                      <a:pt x="21" y="3609"/>
                      <a:pt x="26" y="3606"/>
                      <a:pt x="30" y="3600"/>
                    </a:cubicBezTo>
                    <a:cubicBezTo>
                      <a:pt x="398" y="3053"/>
                      <a:pt x="588" y="2451"/>
                      <a:pt x="655" y="1836"/>
                    </a:cubicBezTo>
                    <a:cubicBezTo>
                      <a:pt x="723" y="1231"/>
                      <a:pt x="672" y="613"/>
                      <a:pt x="560" y="5"/>
                    </a:cubicBezTo>
                    <a:cubicBezTo>
                      <a:pt x="560" y="1"/>
                      <a:pt x="557" y="1"/>
                      <a:pt x="557" y="1"/>
                    </a:cubicBezTo>
                    <a:cubicBezTo>
                      <a:pt x="556" y="0"/>
                      <a:pt x="555" y="0"/>
                      <a:pt x="55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5"/>
              <p:cNvSpPr/>
              <p:nvPr/>
            </p:nvSpPr>
            <p:spPr>
              <a:xfrm>
                <a:off x="1733654" y="4390144"/>
                <a:ext cx="60861" cy="243542"/>
              </a:xfrm>
              <a:custGeom>
                <a:avLst/>
                <a:gdLst/>
                <a:ahLst/>
                <a:cxnLst/>
                <a:rect l="l" t="t" r="r" b="b"/>
                <a:pathLst>
                  <a:path w="1233" h="4934" extrusionOk="0">
                    <a:moveTo>
                      <a:pt x="1066" y="1"/>
                    </a:moveTo>
                    <a:cubicBezTo>
                      <a:pt x="1064" y="1"/>
                      <a:pt x="1062" y="1"/>
                      <a:pt x="1060" y="2"/>
                    </a:cubicBezTo>
                    <a:cubicBezTo>
                      <a:pt x="1040" y="5"/>
                      <a:pt x="1023" y="28"/>
                      <a:pt x="1030" y="59"/>
                    </a:cubicBezTo>
                    <a:cubicBezTo>
                      <a:pt x="1050" y="242"/>
                      <a:pt x="1064" y="431"/>
                      <a:pt x="1070" y="624"/>
                    </a:cubicBezTo>
                    <a:cubicBezTo>
                      <a:pt x="1081" y="975"/>
                      <a:pt x="1060" y="1340"/>
                      <a:pt x="1023" y="1708"/>
                    </a:cubicBezTo>
                    <a:cubicBezTo>
                      <a:pt x="1020" y="1736"/>
                      <a:pt x="1016" y="1762"/>
                      <a:pt x="1016" y="1786"/>
                    </a:cubicBezTo>
                    <a:cubicBezTo>
                      <a:pt x="1013" y="1820"/>
                      <a:pt x="1009" y="1850"/>
                      <a:pt x="1006" y="1884"/>
                    </a:cubicBezTo>
                    <a:cubicBezTo>
                      <a:pt x="1003" y="1898"/>
                      <a:pt x="1003" y="1911"/>
                      <a:pt x="1000" y="1925"/>
                    </a:cubicBezTo>
                    <a:cubicBezTo>
                      <a:pt x="989" y="2006"/>
                      <a:pt x="972" y="2090"/>
                      <a:pt x="959" y="2171"/>
                    </a:cubicBezTo>
                    <a:cubicBezTo>
                      <a:pt x="807" y="3097"/>
                      <a:pt x="509" y="4013"/>
                      <a:pt x="83" y="4746"/>
                    </a:cubicBezTo>
                    <a:cubicBezTo>
                      <a:pt x="56" y="4793"/>
                      <a:pt x="33" y="4848"/>
                      <a:pt x="6" y="4891"/>
                    </a:cubicBezTo>
                    <a:cubicBezTo>
                      <a:pt x="0" y="4903"/>
                      <a:pt x="1" y="4934"/>
                      <a:pt x="13" y="4934"/>
                    </a:cubicBezTo>
                    <a:cubicBezTo>
                      <a:pt x="16" y="4934"/>
                      <a:pt x="19" y="4932"/>
                      <a:pt x="22" y="4929"/>
                    </a:cubicBezTo>
                    <a:cubicBezTo>
                      <a:pt x="668" y="4250"/>
                      <a:pt x="1013" y="3239"/>
                      <a:pt x="1138" y="2212"/>
                    </a:cubicBezTo>
                    <a:cubicBezTo>
                      <a:pt x="1232" y="1455"/>
                      <a:pt x="1212" y="688"/>
                      <a:pt x="1094" y="36"/>
                    </a:cubicBezTo>
                    <a:cubicBezTo>
                      <a:pt x="1088" y="10"/>
                      <a:pt x="1077" y="1"/>
                      <a:pt x="10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9" name="Google Shape;609;p15"/>
            <p:cNvSpPr/>
            <p:nvPr/>
          </p:nvSpPr>
          <p:spPr>
            <a:xfrm>
              <a:off x="595436" y="4306835"/>
              <a:ext cx="329589" cy="46444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5"/>
            <p:cNvSpPr/>
            <p:nvPr/>
          </p:nvSpPr>
          <p:spPr>
            <a:xfrm>
              <a:off x="8007789" y="2743064"/>
              <a:ext cx="433067" cy="471938"/>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5"/>
            <p:cNvSpPr/>
            <p:nvPr/>
          </p:nvSpPr>
          <p:spPr>
            <a:xfrm rot="-1840185">
              <a:off x="7117644" y="4340860"/>
              <a:ext cx="673005" cy="594293"/>
            </a:xfrm>
            <a:custGeom>
              <a:avLst/>
              <a:gdLst/>
              <a:ahLst/>
              <a:cxnLst/>
              <a:rect l="l" t="t" r="r" b="b"/>
              <a:pathLst>
                <a:path w="21652" h="19121" extrusionOk="0">
                  <a:moveTo>
                    <a:pt x="6409" y="0"/>
                  </a:moveTo>
                  <a:cubicBezTo>
                    <a:pt x="6239" y="0"/>
                    <a:pt x="6079" y="21"/>
                    <a:pt x="5931" y="65"/>
                  </a:cubicBezTo>
                  <a:cubicBezTo>
                    <a:pt x="5023" y="339"/>
                    <a:pt x="3532" y="4742"/>
                    <a:pt x="3349" y="5425"/>
                  </a:cubicBezTo>
                  <a:cubicBezTo>
                    <a:pt x="3315" y="5550"/>
                    <a:pt x="3708" y="6043"/>
                    <a:pt x="3792" y="6127"/>
                  </a:cubicBezTo>
                  <a:cubicBezTo>
                    <a:pt x="4113" y="6445"/>
                    <a:pt x="4519" y="6715"/>
                    <a:pt x="4856" y="7023"/>
                  </a:cubicBezTo>
                  <a:cubicBezTo>
                    <a:pt x="5658" y="7749"/>
                    <a:pt x="6580" y="8337"/>
                    <a:pt x="7573" y="8757"/>
                  </a:cubicBezTo>
                  <a:cubicBezTo>
                    <a:pt x="7874" y="8885"/>
                    <a:pt x="8233" y="9057"/>
                    <a:pt x="8273" y="9385"/>
                  </a:cubicBezTo>
                  <a:cubicBezTo>
                    <a:pt x="8300" y="9645"/>
                    <a:pt x="8087" y="9889"/>
                    <a:pt x="7837" y="9963"/>
                  </a:cubicBezTo>
                  <a:cubicBezTo>
                    <a:pt x="7751" y="9989"/>
                    <a:pt x="7664" y="10000"/>
                    <a:pt x="7576" y="10000"/>
                  </a:cubicBezTo>
                  <a:cubicBezTo>
                    <a:pt x="7404" y="10000"/>
                    <a:pt x="7230" y="9957"/>
                    <a:pt x="7066" y="9899"/>
                  </a:cubicBezTo>
                  <a:cubicBezTo>
                    <a:pt x="6422" y="9669"/>
                    <a:pt x="5971" y="9223"/>
                    <a:pt x="5522" y="8730"/>
                  </a:cubicBezTo>
                  <a:cubicBezTo>
                    <a:pt x="4617" y="7732"/>
                    <a:pt x="2443" y="7100"/>
                    <a:pt x="2443" y="7100"/>
                  </a:cubicBezTo>
                  <a:cubicBezTo>
                    <a:pt x="2443" y="7100"/>
                    <a:pt x="1322" y="8050"/>
                    <a:pt x="1521" y="10453"/>
                  </a:cubicBezTo>
                  <a:cubicBezTo>
                    <a:pt x="1521" y="10453"/>
                    <a:pt x="3234" y="10990"/>
                    <a:pt x="4901" y="12261"/>
                  </a:cubicBezTo>
                  <a:cubicBezTo>
                    <a:pt x="5550" y="12757"/>
                    <a:pt x="6327" y="13272"/>
                    <a:pt x="6807" y="13950"/>
                  </a:cubicBezTo>
                  <a:cubicBezTo>
                    <a:pt x="6932" y="14130"/>
                    <a:pt x="7091" y="14420"/>
                    <a:pt x="6958" y="14643"/>
                  </a:cubicBezTo>
                  <a:cubicBezTo>
                    <a:pt x="6887" y="14763"/>
                    <a:pt x="6767" y="14808"/>
                    <a:pt x="6631" y="14808"/>
                  </a:cubicBezTo>
                  <a:cubicBezTo>
                    <a:pt x="6363" y="14808"/>
                    <a:pt x="6031" y="14636"/>
                    <a:pt x="5870" y="14521"/>
                  </a:cubicBezTo>
                  <a:cubicBezTo>
                    <a:pt x="5559" y="14302"/>
                    <a:pt x="5319" y="13997"/>
                    <a:pt x="5063" y="13714"/>
                  </a:cubicBezTo>
                  <a:cubicBezTo>
                    <a:pt x="4435" y="13032"/>
                    <a:pt x="3809" y="12450"/>
                    <a:pt x="2967" y="12058"/>
                  </a:cubicBezTo>
                  <a:cubicBezTo>
                    <a:pt x="2491" y="11835"/>
                    <a:pt x="1997" y="11645"/>
                    <a:pt x="1498" y="11494"/>
                  </a:cubicBezTo>
                  <a:lnTo>
                    <a:pt x="1498" y="11494"/>
                  </a:lnTo>
                  <a:cubicBezTo>
                    <a:pt x="1498" y="11494"/>
                    <a:pt x="1" y="14474"/>
                    <a:pt x="1812" y="17107"/>
                  </a:cubicBezTo>
                  <a:cubicBezTo>
                    <a:pt x="2362" y="17907"/>
                    <a:pt x="3238" y="18611"/>
                    <a:pt x="4276" y="19121"/>
                  </a:cubicBezTo>
                  <a:lnTo>
                    <a:pt x="11051" y="19121"/>
                  </a:lnTo>
                  <a:cubicBezTo>
                    <a:pt x="11288" y="18972"/>
                    <a:pt x="11517" y="18807"/>
                    <a:pt x="11737" y="18614"/>
                  </a:cubicBezTo>
                  <a:cubicBezTo>
                    <a:pt x="11727" y="17874"/>
                    <a:pt x="11700" y="17137"/>
                    <a:pt x="11649" y="16401"/>
                  </a:cubicBezTo>
                  <a:cubicBezTo>
                    <a:pt x="10765" y="16939"/>
                    <a:pt x="9535" y="17259"/>
                    <a:pt x="8334" y="17259"/>
                  </a:cubicBezTo>
                  <a:cubicBezTo>
                    <a:pt x="6990" y="17259"/>
                    <a:pt x="5682" y="16859"/>
                    <a:pt x="4934" y="15920"/>
                  </a:cubicBezTo>
                  <a:cubicBezTo>
                    <a:pt x="4917" y="15898"/>
                    <a:pt x="4927" y="15832"/>
                    <a:pt x="4954" y="15832"/>
                  </a:cubicBezTo>
                  <a:cubicBezTo>
                    <a:pt x="4959" y="15832"/>
                    <a:pt x="4965" y="15834"/>
                    <a:pt x="4971" y="15839"/>
                  </a:cubicBezTo>
                  <a:cubicBezTo>
                    <a:pt x="5817" y="16547"/>
                    <a:pt x="7042" y="16889"/>
                    <a:pt x="8275" y="16889"/>
                  </a:cubicBezTo>
                  <a:cubicBezTo>
                    <a:pt x="9498" y="16889"/>
                    <a:pt x="10728" y="16553"/>
                    <a:pt x="11605" y="15903"/>
                  </a:cubicBezTo>
                  <a:cubicBezTo>
                    <a:pt x="11544" y="15225"/>
                    <a:pt x="11473" y="14545"/>
                    <a:pt x="11375" y="13869"/>
                  </a:cubicBezTo>
                  <a:cubicBezTo>
                    <a:pt x="11369" y="13822"/>
                    <a:pt x="11358" y="13774"/>
                    <a:pt x="11349" y="13727"/>
                  </a:cubicBezTo>
                  <a:cubicBezTo>
                    <a:pt x="11343" y="13727"/>
                    <a:pt x="11337" y="13727"/>
                    <a:pt x="11332" y="13727"/>
                  </a:cubicBezTo>
                  <a:cubicBezTo>
                    <a:pt x="10266" y="13727"/>
                    <a:pt x="9201" y="13421"/>
                    <a:pt x="8250" y="12947"/>
                  </a:cubicBezTo>
                  <a:cubicBezTo>
                    <a:pt x="7111" y="12383"/>
                    <a:pt x="6364" y="11430"/>
                    <a:pt x="5525" y="10510"/>
                  </a:cubicBezTo>
                  <a:cubicBezTo>
                    <a:pt x="5506" y="10488"/>
                    <a:pt x="5514" y="10424"/>
                    <a:pt x="5541" y="10424"/>
                  </a:cubicBezTo>
                  <a:cubicBezTo>
                    <a:pt x="5546" y="10424"/>
                    <a:pt x="5553" y="10427"/>
                    <a:pt x="5559" y="10433"/>
                  </a:cubicBezTo>
                  <a:cubicBezTo>
                    <a:pt x="6300" y="11071"/>
                    <a:pt x="6962" y="11795"/>
                    <a:pt x="7796" y="12315"/>
                  </a:cubicBezTo>
                  <a:cubicBezTo>
                    <a:pt x="8772" y="12925"/>
                    <a:pt x="10064" y="13336"/>
                    <a:pt x="11253" y="13336"/>
                  </a:cubicBezTo>
                  <a:cubicBezTo>
                    <a:pt x="11262" y="13336"/>
                    <a:pt x="11271" y="13336"/>
                    <a:pt x="11280" y="13336"/>
                  </a:cubicBezTo>
                  <a:cubicBezTo>
                    <a:pt x="11004" y="11632"/>
                    <a:pt x="10591" y="9946"/>
                    <a:pt x="10044" y="8304"/>
                  </a:cubicBezTo>
                  <a:cubicBezTo>
                    <a:pt x="9013" y="6678"/>
                    <a:pt x="7529" y="5448"/>
                    <a:pt x="5955" y="4319"/>
                  </a:cubicBezTo>
                  <a:cubicBezTo>
                    <a:pt x="5924" y="4298"/>
                    <a:pt x="5916" y="4188"/>
                    <a:pt x="5960" y="4188"/>
                  </a:cubicBezTo>
                  <a:cubicBezTo>
                    <a:pt x="5965" y="4188"/>
                    <a:pt x="5970" y="4189"/>
                    <a:pt x="5976" y="4191"/>
                  </a:cubicBezTo>
                  <a:cubicBezTo>
                    <a:pt x="7219" y="4742"/>
                    <a:pt x="8259" y="5712"/>
                    <a:pt x="9223" y="6651"/>
                  </a:cubicBezTo>
                  <a:cubicBezTo>
                    <a:pt x="9317" y="6743"/>
                    <a:pt x="9439" y="6854"/>
                    <a:pt x="9571" y="6979"/>
                  </a:cubicBezTo>
                  <a:cubicBezTo>
                    <a:pt x="8824" y="5043"/>
                    <a:pt x="7891" y="3184"/>
                    <a:pt x="6749" y="1457"/>
                  </a:cubicBezTo>
                  <a:cubicBezTo>
                    <a:pt x="6728" y="1425"/>
                    <a:pt x="6746" y="1356"/>
                    <a:pt x="6775" y="1356"/>
                  </a:cubicBezTo>
                  <a:cubicBezTo>
                    <a:pt x="6782" y="1356"/>
                    <a:pt x="6791" y="1361"/>
                    <a:pt x="6800" y="1373"/>
                  </a:cubicBezTo>
                  <a:cubicBezTo>
                    <a:pt x="7969" y="2927"/>
                    <a:pt x="8949" y="4573"/>
                    <a:pt x="9750" y="6300"/>
                  </a:cubicBezTo>
                  <a:cubicBezTo>
                    <a:pt x="9821" y="5049"/>
                    <a:pt x="9770" y="3809"/>
                    <a:pt x="9635" y="2555"/>
                  </a:cubicBezTo>
                  <a:cubicBezTo>
                    <a:pt x="9633" y="2530"/>
                    <a:pt x="9654" y="2498"/>
                    <a:pt x="9673" y="2498"/>
                  </a:cubicBezTo>
                  <a:cubicBezTo>
                    <a:pt x="9682" y="2498"/>
                    <a:pt x="9690" y="2505"/>
                    <a:pt x="9696" y="2521"/>
                  </a:cubicBezTo>
                  <a:cubicBezTo>
                    <a:pt x="10078" y="3989"/>
                    <a:pt x="10189" y="5448"/>
                    <a:pt x="10054" y="6952"/>
                  </a:cubicBezTo>
                  <a:cubicBezTo>
                    <a:pt x="10740" y="8543"/>
                    <a:pt x="11263" y="10203"/>
                    <a:pt x="11636" y="11920"/>
                  </a:cubicBezTo>
                  <a:cubicBezTo>
                    <a:pt x="13180" y="11233"/>
                    <a:pt x="14616" y="9581"/>
                    <a:pt x="15028" y="7980"/>
                  </a:cubicBezTo>
                  <a:cubicBezTo>
                    <a:pt x="15035" y="7949"/>
                    <a:pt x="15052" y="7937"/>
                    <a:pt x="15070" y="7937"/>
                  </a:cubicBezTo>
                  <a:cubicBezTo>
                    <a:pt x="15096" y="7937"/>
                    <a:pt x="15124" y="7964"/>
                    <a:pt x="15126" y="8000"/>
                  </a:cubicBezTo>
                  <a:cubicBezTo>
                    <a:pt x="15258" y="9703"/>
                    <a:pt x="13203" y="11662"/>
                    <a:pt x="11706" y="12261"/>
                  </a:cubicBezTo>
                  <a:cubicBezTo>
                    <a:pt x="11754" y="12504"/>
                    <a:pt x="11811" y="12748"/>
                    <a:pt x="11855" y="12991"/>
                  </a:cubicBezTo>
                  <a:cubicBezTo>
                    <a:pt x="11987" y="13744"/>
                    <a:pt x="12085" y="14501"/>
                    <a:pt x="12163" y="15262"/>
                  </a:cubicBezTo>
                  <a:cubicBezTo>
                    <a:pt x="12762" y="15733"/>
                    <a:pt x="13558" y="15934"/>
                    <a:pt x="14397" y="15934"/>
                  </a:cubicBezTo>
                  <a:cubicBezTo>
                    <a:pt x="15909" y="15934"/>
                    <a:pt x="17558" y="15282"/>
                    <a:pt x="18438" y="14393"/>
                  </a:cubicBezTo>
                  <a:cubicBezTo>
                    <a:pt x="18443" y="14388"/>
                    <a:pt x="18448" y="14386"/>
                    <a:pt x="18452" y="14386"/>
                  </a:cubicBezTo>
                  <a:cubicBezTo>
                    <a:pt x="18476" y="14386"/>
                    <a:pt x="18483" y="14451"/>
                    <a:pt x="18472" y="14471"/>
                  </a:cubicBezTo>
                  <a:cubicBezTo>
                    <a:pt x="17614" y="15674"/>
                    <a:pt x="16032" y="16204"/>
                    <a:pt x="14589" y="16262"/>
                  </a:cubicBezTo>
                  <a:cubicBezTo>
                    <a:pt x="14517" y="16265"/>
                    <a:pt x="14426" y="16267"/>
                    <a:pt x="14321" y="16267"/>
                  </a:cubicBezTo>
                  <a:cubicBezTo>
                    <a:pt x="13764" y="16267"/>
                    <a:pt x="12809" y="16206"/>
                    <a:pt x="12227" y="15911"/>
                  </a:cubicBezTo>
                  <a:lnTo>
                    <a:pt x="12227" y="15911"/>
                  </a:lnTo>
                  <a:cubicBezTo>
                    <a:pt x="12305" y="16820"/>
                    <a:pt x="12352" y="17735"/>
                    <a:pt x="12362" y="18648"/>
                  </a:cubicBezTo>
                  <a:lnTo>
                    <a:pt x="12362" y="18681"/>
                  </a:lnTo>
                  <a:cubicBezTo>
                    <a:pt x="12683" y="18820"/>
                    <a:pt x="13153" y="18993"/>
                    <a:pt x="13707" y="19121"/>
                  </a:cubicBezTo>
                  <a:lnTo>
                    <a:pt x="16471" y="19121"/>
                  </a:lnTo>
                  <a:cubicBezTo>
                    <a:pt x="16830" y="19019"/>
                    <a:pt x="17184" y="18871"/>
                    <a:pt x="17525" y="18658"/>
                  </a:cubicBezTo>
                  <a:cubicBezTo>
                    <a:pt x="20618" y="16701"/>
                    <a:pt x="21652" y="12261"/>
                    <a:pt x="18519" y="9504"/>
                  </a:cubicBezTo>
                  <a:lnTo>
                    <a:pt x="18519" y="9504"/>
                  </a:lnTo>
                  <a:cubicBezTo>
                    <a:pt x="18431" y="11051"/>
                    <a:pt x="16542" y="13258"/>
                    <a:pt x="15758" y="13440"/>
                  </a:cubicBezTo>
                  <a:cubicBezTo>
                    <a:pt x="15564" y="13486"/>
                    <a:pt x="15392" y="13507"/>
                    <a:pt x="15246" y="13507"/>
                  </a:cubicBezTo>
                  <a:cubicBezTo>
                    <a:pt x="14540" y="13507"/>
                    <a:pt x="14413" y="13008"/>
                    <a:pt x="15126" y="12261"/>
                  </a:cubicBezTo>
                  <a:cubicBezTo>
                    <a:pt x="15988" y="11358"/>
                    <a:pt x="16319" y="11166"/>
                    <a:pt x="17194" y="9993"/>
                  </a:cubicBezTo>
                  <a:cubicBezTo>
                    <a:pt x="17971" y="8956"/>
                    <a:pt x="17999" y="8006"/>
                    <a:pt x="17999" y="8006"/>
                  </a:cubicBezTo>
                  <a:lnTo>
                    <a:pt x="14312" y="5019"/>
                  </a:lnTo>
                  <a:cubicBezTo>
                    <a:pt x="14311" y="5019"/>
                    <a:pt x="14310" y="5018"/>
                    <a:pt x="14309" y="5018"/>
                  </a:cubicBezTo>
                  <a:cubicBezTo>
                    <a:pt x="14234" y="5018"/>
                    <a:pt x="13615" y="6061"/>
                    <a:pt x="13589" y="6138"/>
                  </a:cubicBezTo>
                  <a:cubicBezTo>
                    <a:pt x="13392" y="6776"/>
                    <a:pt x="13339" y="7412"/>
                    <a:pt x="12893" y="7949"/>
                  </a:cubicBezTo>
                  <a:cubicBezTo>
                    <a:pt x="12781" y="8087"/>
                    <a:pt x="12639" y="8216"/>
                    <a:pt x="12467" y="8259"/>
                  </a:cubicBezTo>
                  <a:cubicBezTo>
                    <a:pt x="12428" y="8270"/>
                    <a:pt x="12386" y="8276"/>
                    <a:pt x="12345" y="8276"/>
                  </a:cubicBezTo>
                  <a:cubicBezTo>
                    <a:pt x="12204" y="8276"/>
                    <a:pt x="12063" y="8213"/>
                    <a:pt x="11997" y="8091"/>
                  </a:cubicBezTo>
                  <a:cubicBezTo>
                    <a:pt x="11943" y="7989"/>
                    <a:pt x="11950" y="7868"/>
                    <a:pt x="11963" y="7753"/>
                  </a:cubicBezTo>
                  <a:cubicBezTo>
                    <a:pt x="12038" y="7135"/>
                    <a:pt x="12328" y="6567"/>
                    <a:pt x="12619" y="6016"/>
                  </a:cubicBezTo>
                  <a:cubicBezTo>
                    <a:pt x="12683" y="5898"/>
                    <a:pt x="13606" y="4452"/>
                    <a:pt x="13585" y="4431"/>
                  </a:cubicBezTo>
                  <a:cubicBezTo>
                    <a:pt x="13573" y="4418"/>
                    <a:pt x="8900" y="0"/>
                    <a:pt x="64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2" name="Google Shape;612;p15"/>
            <p:cNvGrpSpPr/>
            <p:nvPr/>
          </p:nvGrpSpPr>
          <p:grpSpPr>
            <a:xfrm>
              <a:off x="7493935" y="3441390"/>
              <a:ext cx="1002925" cy="1428050"/>
              <a:chOff x="7747643" y="3663208"/>
              <a:chExt cx="653031" cy="929902"/>
            </a:xfrm>
          </p:grpSpPr>
          <p:sp>
            <p:nvSpPr>
              <p:cNvPr id="613" name="Google Shape;613;p15"/>
              <p:cNvSpPr/>
              <p:nvPr/>
            </p:nvSpPr>
            <p:spPr>
              <a:xfrm rot="-892429">
                <a:off x="7806375" y="3693931"/>
                <a:ext cx="304296" cy="497329"/>
              </a:xfrm>
              <a:custGeom>
                <a:avLst/>
                <a:gdLst/>
                <a:ahLst/>
                <a:cxnLst/>
                <a:rect l="l" t="t" r="r" b="b"/>
                <a:pathLst>
                  <a:path w="8481" h="13861" extrusionOk="0">
                    <a:moveTo>
                      <a:pt x="3648" y="0"/>
                    </a:moveTo>
                    <a:cubicBezTo>
                      <a:pt x="1362" y="0"/>
                      <a:pt x="655" y="3349"/>
                      <a:pt x="397" y="5065"/>
                    </a:cubicBezTo>
                    <a:cubicBezTo>
                      <a:pt x="1" y="7692"/>
                      <a:pt x="497" y="10926"/>
                      <a:pt x="2303" y="12966"/>
                    </a:cubicBezTo>
                    <a:cubicBezTo>
                      <a:pt x="2324" y="12989"/>
                      <a:pt x="2343" y="12998"/>
                      <a:pt x="2359" y="12998"/>
                    </a:cubicBezTo>
                    <a:cubicBezTo>
                      <a:pt x="2415" y="12998"/>
                      <a:pt x="2443" y="12889"/>
                      <a:pt x="2402" y="12829"/>
                    </a:cubicBezTo>
                    <a:cubicBezTo>
                      <a:pt x="1104" y="10935"/>
                      <a:pt x="516" y="8119"/>
                      <a:pt x="739" y="5855"/>
                    </a:cubicBezTo>
                    <a:cubicBezTo>
                      <a:pt x="845" y="4782"/>
                      <a:pt x="1029" y="3638"/>
                      <a:pt x="1396" y="2619"/>
                    </a:cubicBezTo>
                    <a:cubicBezTo>
                      <a:pt x="1805" y="1485"/>
                      <a:pt x="2776" y="468"/>
                      <a:pt x="3851" y="468"/>
                    </a:cubicBezTo>
                    <a:cubicBezTo>
                      <a:pt x="4306" y="468"/>
                      <a:pt x="4780" y="651"/>
                      <a:pt x="5238" y="1083"/>
                    </a:cubicBezTo>
                    <a:cubicBezTo>
                      <a:pt x="8480" y="4148"/>
                      <a:pt x="8307" y="10146"/>
                      <a:pt x="6221" y="13747"/>
                    </a:cubicBezTo>
                    <a:cubicBezTo>
                      <a:pt x="6203" y="13779"/>
                      <a:pt x="6220" y="13861"/>
                      <a:pt x="6258" y="13861"/>
                    </a:cubicBezTo>
                    <a:cubicBezTo>
                      <a:pt x="6266" y="13861"/>
                      <a:pt x="6275" y="13857"/>
                      <a:pt x="6284" y="13849"/>
                    </a:cubicBezTo>
                    <a:cubicBezTo>
                      <a:pt x="7100" y="13136"/>
                      <a:pt x="7477" y="11782"/>
                      <a:pt x="7700" y="10771"/>
                    </a:cubicBezTo>
                    <a:cubicBezTo>
                      <a:pt x="8024" y="9291"/>
                      <a:pt x="8040" y="7731"/>
                      <a:pt x="7910" y="6226"/>
                    </a:cubicBezTo>
                    <a:cubicBezTo>
                      <a:pt x="7781" y="4724"/>
                      <a:pt x="7388" y="3315"/>
                      <a:pt x="6536" y="2061"/>
                    </a:cubicBezTo>
                    <a:cubicBezTo>
                      <a:pt x="5963" y="1219"/>
                      <a:pt x="5176" y="236"/>
                      <a:pt x="4108" y="43"/>
                    </a:cubicBezTo>
                    <a:cubicBezTo>
                      <a:pt x="3948" y="14"/>
                      <a:pt x="3795" y="0"/>
                      <a:pt x="36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5"/>
              <p:cNvSpPr/>
              <p:nvPr/>
            </p:nvSpPr>
            <p:spPr>
              <a:xfrm rot="-892429">
                <a:off x="8110388" y="3818350"/>
                <a:ext cx="250261" cy="344517"/>
              </a:xfrm>
              <a:custGeom>
                <a:avLst/>
                <a:gdLst/>
                <a:ahLst/>
                <a:cxnLst/>
                <a:rect l="l" t="t" r="r" b="b"/>
                <a:pathLst>
                  <a:path w="6975" h="9602" extrusionOk="0">
                    <a:moveTo>
                      <a:pt x="4905" y="0"/>
                    </a:moveTo>
                    <a:cubicBezTo>
                      <a:pt x="4293" y="0"/>
                      <a:pt x="3627" y="178"/>
                      <a:pt x="3106" y="353"/>
                    </a:cubicBezTo>
                    <a:cubicBezTo>
                      <a:pt x="2216" y="651"/>
                      <a:pt x="1506" y="1180"/>
                      <a:pt x="817" y="1806"/>
                    </a:cubicBezTo>
                    <a:cubicBezTo>
                      <a:pt x="456" y="2134"/>
                      <a:pt x="15" y="2480"/>
                      <a:pt x="2" y="3000"/>
                    </a:cubicBezTo>
                    <a:cubicBezTo>
                      <a:pt x="1" y="3030"/>
                      <a:pt x="30" y="3088"/>
                      <a:pt x="60" y="3088"/>
                    </a:cubicBezTo>
                    <a:cubicBezTo>
                      <a:pt x="71" y="3088"/>
                      <a:pt x="82" y="3080"/>
                      <a:pt x="91" y="3061"/>
                    </a:cubicBezTo>
                    <a:cubicBezTo>
                      <a:pt x="528" y="2164"/>
                      <a:pt x="1796" y="1266"/>
                      <a:pt x="2662" y="871"/>
                    </a:cubicBezTo>
                    <a:cubicBezTo>
                      <a:pt x="3231" y="611"/>
                      <a:pt x="4166" y="298"/>
                      <a:pt x="4923" y="298"/>
                    </a:cubicBezTo>
                    <a:cubicBezTo>
                      <a:pt x="5102" y="298"/>
                      <a:pt x="5271" y="315"/>
                      <a:pt x="5423" y="355"/>
                    </a:cubicBezTo>
                    <a:cubicBezTo>
                      <a:pt x="6423" y="617"/>
                      <a:pt x="6324" y="1902"/>
                      <a:pt x="6198" y="2661"/>
                    </a:cubicBezTo>
                    <a:cubicBezTo>
                      <a:pt x="5720" y="5533"/>
                      <a:pt x="2938" y="8291"/>
                      <a:pt x="300" y="9339"/>
                    </a:cubicBezTo>
                    <a:cubicBezTo>
                      <a:pt x="158" y="9394"/>
                      <a:pt x="290" y="9602"/>
                      <a:pt x="416" y="9602"/>
                    </a:cubicBezTo>
                    <a:cubicBezTo>
                      <a:pt x="426" y="9602"/>
                      <a:pt x="435" y="9601"/>
                      <a:pt x="444" y="9598"/>
                    </a:cubicBezTo>
                    <a:cubicBezTo>
                      <a:pt x="2409" y="9079"/>
                      <a:pt x="4101" y="7276"/>
                      <a:pt x="5304" y="5729"/>
                    </a:cubicBezTo>
                    <a:cubicBezTo>
                      <a:pt x="6225" y="4545"/>
                      <a:pt x="6974" y="2598"/>
                      <a:pt x="6537" y="1081"/>
                    </a:cubicBezTo>
                    <a:cubicBezTo>
                      <a:pt x="6298" y="256"/>
                      <a:pt x="5640" y="0"/>
                      <a:pt x="49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5"/>
              <p:cNvSpPr/>
              <p:nvPr/>
            </p:nvSpPr>
            <p:spPr>
              <a:xfrm rot="-892429">
                <a:off x="8079654" y="3845787"/>
                <a:ext cx="224894" cy="135589"/>
              </a:xfrm>
              <a:custGeom>
                <a:avLst/>
                <a:gdLst/>
                <a:ahLst/>
                <a:cxnLst/>
                <a:rect l="l" t="t" r="r" b="b"/>
                <a:pathLst>
                  <a:path w="6268" h="3779" extrusionOk="0">
                    <a:moveTo>
                      <a:pt x="5968" y="1"/>
                    </a:moveTo>
                    <a:cubicBezTo>
                      <a:pt x="3701" y="1"/>
                      <a:pt x="1345" y="1876"/>
                      <a:pt x="59" y="3561"/>
                    </a:cubicBezTo>
                    <a:cubicBezTo>
                      <a:pt x="0" y="3637"/>
                      <a:pt x="92" y="3778"/>
                      <a:pt x="175" y="3778"/>
                    </a:cubicBezTo>
                    <a:cubicBezTo>
                      <a:pt x="196" y="3778"/>
                      <a:pt x="217" y="3769"/>
                      <a:pt x="234" y="3748"/>
                    </a:cubicBezTo>
                    <a:cubicBezTo>
                      <a:pt x="1755" y="1877"/>
                      <a:pt x="3850" y="538"/>
                      <a:pt x="6231" y="96"/>
                    </a:cubicBezTo>
                    <a:cubicBezTo>
                      <a:pt x="6262" y="90"/>
                      <a:pt x="6268" y="12"/>
                      <a:pt x="6232" y="9"/>
                    </a:cubicBezTo>
                    <a:cubicBezTo>
                      <a:pt x="6144" y="4"/>
                      <a:pt x="6056" y="1"/>
                      <a:pt x="59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5"/>
              <p:cNvSpPr/>
              <p:nvPr/>
            </p:nvSpPr>
            <p:spPr>
              <a:xfrm rot="-892429">
                <a:off x="8060083" y="3847339"/>
                <a:ext cx="276417" cy="285602"/>
              </a:xfrm>
              <a:custGeom>
                <a:avLst/>
                <a:gdLst/>
                <a:ahLst/>
                <a:cxnLst/>
                <a:rect l="l" t="t" r="r" b="b"/>
                <a:pathLst>
                  <a:path w="7704" h="7960" extrusionOk="0">
                    <a:moveTo>
                      <a:pt x="7346" y="1"/>
                    </a:moveTo>
                    <a:cubicBezTo>
                      <a:pt x="7323" y="1"/>
                      <a:pt x="7299" y="29"/>
                      <a:pt x="7299" y="67"/>
                    </a:cubicBezTo>
                    <a:cubicBezTo>
                      <a:pt x="7301" y="1521"/>
                      <a:pt x="5888" y="3511"/>
                      <a:pt x="4934" y="4531"/>
                    </a:cubicBezTo>
                    <a:cubicBezTo>
                      <a:pt x="3678" y="5876"/>
                      <a:pt x="1938" y="7243"/>
                      <a:pt x="139" y="7703"/>
                    </a:cubicBezTo>
                    <a:cubicBezTo>
                      <a:pt x="0" y="7738"/>
                      <a:pt x="119" y="7959"/>
                      <a:pt x="242" y="7959"/>
                    </a:cubicBezTo>
                    <a:cubicBezTo>
                      <a:pt x="249" y="7959"/>
                      <a:pt x="256" y="7959"/>
                      <a:pt x="263" y="7957"/>
                    </a:cubicBezTo>
                    <a:cubicBezTo>
                      <a:pt x="2217" y="7523"/>
                      <a:pt x="4247" y="5865"/>
                      <a:pt x="5486" y="4349"/>
                    </a:cubicBezTo>
                    <a:cubicBezTo>
                      <a:pt x="6290" y="3364"/>
                      <a:pt x="7703" y="1407"/>
                      <a:pt x="7384" y="44"/>
                    </a:cubicBezTo>
                    <a:cubicBezTo>
                      <a:pt x="7376" y="13"/>
                      <a:pt x="7361" y="1"/>
                      <a:pt x="73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5"/>
              <p:cNvSpPr/>
              <p:nvPr/>
            </p:nvSpPr>
            <p:spPr>
              <a:xfrm rot="-892429">
                <a:off x="8067179" y="3849233"/>
                <a:ext cx="255284" cy="236806"/>
              </a:xfrm>
              <a:custGeom>
                <a:avLst/>
                <a:gdLst/>
                <a:ahLst/>
                <a:cxnLst/>
                <a:rect l="l" t="t" r="r" b="b"/>
                <a:pathLst>
                  <a:path w="7115" h="6600" extrusionOk="0">
                    <a:moveTo>
                      <a:pt x="7095" y="0"/>
                    </a:moveTo>
                    <a:cubicBezTo>
                      <a:pt x="7093" y="0"/>
                      <a:pt x="7091" y="1"/>
                      <a:pt x="7088" y="2"/>
                    </a:cubicBezTo>
                    <a:cubicBezTo>
                      <a:pt x="5725" y="537"/>
                      <a:pt x="4407" y="1932"/>
                      <a:pt x="3350" y="2918"/>
                    </a:cubicBezTo>
                    <a:cubicBezTo>
                      <a:pt x="2234" y="3960"/>
                      <a:pt x="734" y="5121"/>
                      <a:pt x="18" y="6486"/>
                    </a:cubicBezTo>
                    <a:cubicBezTo>
                      <a:pt x="1" y="6519"/>
                      <a:pt x="16" y="6600"/>
                      <a:pt x="55" y="6600"/>
                    </a:cubicBezTo>
                    <a:cubicBezTo>
                      <a:pt x="62" y="6600"/>
                      <a:pt x="71" y="6596"/>
                      <a:pt x="81" y="6589"/>
                    </a:cubicBezTo>
                    <a:cubicBezTo>
                      <a:pt x="635" y="6150"/>
                      <a:pt x="1074" y="5510"/>
                      <a:pt x="1588" y="5012"/>
                    </a:cubicBezTo>
                    <a:cubicBezTo>
                      <a:pt x="2228" y="4390"/>
                      <a:pt x="2856" y="3755"/>
                      <a:pt x="3505" y="3144"/>
                    </a:cubicBezTo>
                    <a:cubicBezTo>
                      <a:pt x="4645" y="2069"/>
                      <a:pt x="6036" y="1200"/>
                      <a:pt x="7098" y="58"/>
                    </a:cubicBezTo>
                    <a:cubicBezTo>
                      <a:pt x="7106" y="49"/>
                      <a:pt x="7114" y="0"/>
                      <a:pt x="70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5"/>
              <p:cNvSpPr/>
              <p:nvPr/>
            </p:nvSpPr>
            <p:spPr>
              <a:xfrm rot="-892429">
                <a:off x="8173568" y="3741348"/>
                <a:ext cx="83959" cy="96158"/>
              </a:xfrm>
              <a:custGeom>
                <a:avLst/>
                <a:gdLst/>
                <a:ahLst/>
                <a:cxnLst/>
                <a:rect l="l" t="t" r="r" b="b"/>
                <a:pathLst>
                  <a:path w="2340" h="2680" extrusionOk="0">
                    <a:moveTo>
                      <a:pt x="1273" y="1"/>
                    </a:moveTo>
                    <a:cubicBezTo>
                      <a:pt x="1215" y="1"/>
                      <a:pt x="1159" y="25"/>
                      <a:pt x="1111" y="58"/>
                    </a:cubicBezTo>
                    <a:cubicBezTo>
                      <a:pt x="907" y="203"/>
                      <a:pt x="872" y="486"/>
                      <a:pt x="856" y="736"/>
                    </a:cubicBezTo>
                    <a:cubicBezTo>
                      <a:pt x="759" y="628"/>
                      <a:pt x="656" y="516"/>
                      <a:pt x="523" y="455"/>
                    </a:cubicBezTo>
                    <a:cubicBezTo>
                      <a:pt x="467" y="430"/>
                      <a:pt x="404" y="415"/>
                      <a:pt x="341" y="415"/>
                    </a:cubicBezTo>
                    <a:cubicBezTo>
                      <a:pt x="256" y="415"/>
                      <a:pt x="173" y="442"/>
                      <a:pt x="114" y="502"/>
                    </a:cubicBezTo>
                    <a:cubicBezTo>
                      <a:pt x="1" y="617"/>
                      <a:pt x="16" y="816"/>
                      <a:pt x="105" y="952"/>
                    </a:cubicBezTo>
                    <a:cubicBezTo>
                      <a:pt x="197" y="1094"/>
                      <a:pt x="343" y="1159"/>
                      <a:pt x="469" y="1260"/>
                    </a:cubicBezTo>
                    <a:cubicBezTo>
                      <a:pt x="113" y="1664"/>
                      <a:pt x="362" y="2378"/>
                      <a:pt x="816" y="2582"/>
                    </a:cubicBezTo>
                    <a:cubicBezTo>
                      <a:pt x="949" y="2643"/>
                      <a:pt x="1095" y="2680"/>
                      <a:pt x="1240" y="2680"/>
                    </a:cubicBezTo>
                    <a:cubicBezTo>
                      <a:pt x="1278" y="2680"/>
                      <a:pt x="1315" y="2677"/>
                      <a:pt x="1352" y="2672"/>
                    </a:cubicBezTo>
                    <a:cubicBezTo>
                      <a:pt x="1640" y="2632"/>
                      <a:pt x="1895" y="2411"/>
                      <a:pt x="2011" y="2151"/>
                    </a:cubicBezTo>
                    <a:cubicBezTo>
                      <a:pt x="2027" y="2115"/>
                      <a:pt x="2039" y="2079"/>
                      <a:pt x="2050" y="2044"/>
                    </a:cubicBezTo>
                    <a:cubicBezTo>
                      <a:pt x="2073" y="1966"/>
                      <a:pt x="2075" y="1883"/>
                      <a:pt x="2071" y="1803"/>
                    </a:cubicBezTo>
                    <a:cubicBezTo>
                      <a:pt x="2060" y="1594"/>
                      <a:pt x="1982" y="1435"/>
                      <a:pt x="1834" y="1290"/>
                    </a:cubicBezTo>
                    <a:cubicBezTo>
                      <a:pt x="1976" y="1220"/>
                      <a:pt x="2102" y="1118"/>
                      <a:pt x="2201" y="994"/>
                    </a:cubicBezTo>
                    <a:cubicBezTo>
                      <a:pt x="2278" y="896"/>
                      <a:pt x="2339" y="765"/>
                      <a:pt x="2291" y="652"/>
                    </a:cubicBezTo>
                    <a:cubicBezTo>
                      <a:pt x="2252" y="558"/>
                      <a:pt x="2145" y="505"/>
                      <a:pt x="2044" y="504"/>
                    </a:cubicBezTo>
                    <a:cubicBezTo>
                      <a:pt x="2043" y="504"/>
                      <a:pt x="2041" y="504"/>
                      <a:pt x="2040" y="504"/>
                    </a:cubicBezTo>
                    <a:cubicBezTo>
                      <a:pt x="1940" y="504"/>
                      <a:pt x="1844" y="546"/>
                      <a:pt x="1758" y="599"/>
                    </a:cubicBezTo>
                    <a:cubicBezTo>
                      <a:pt x="1671" y="652"/>
                      <a:pt x="1591" y="715"/>
                      <a:pt x="1502" y="764"/>
                    </a:cubicBezTo>
                    <a:cubicBezTo>
                      <a:pt x="1663" y="554"/>
                      <a:pt x="1645" y="262"/>
                      <a:pt x="1450" y="82"/>
                    </a:cubicBezTo>
                    <a:cubicBezTo>
                      <a:pt x="1405" y="41"/>
                      <a:pt x="1351" y="7"/>
                      <a:pt x="1292" y="2"/>
                    </a:cubicBezTo>
                    <a:cubicBezTo>
                      <a:pt x="1285" y="1"/>
                      <a:pt x="1279" y="1"/>
                      <a:pt x="12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5"/>
              <p:cNvSpPr/>
              <p:nvPr/>
            </p:nvSpPr>
            <p:spPr>
              <a:xfrm rot="-892429">
                <a:off x="7826021" y="4115558"/>
                <a:ext cx="481864" cy="187400"/>
              </a:xfrm>
              <a:custGeom>
                <a:avLst/>
                <a:gdLst/>
                <a:ahLst/>
                <a:cxnLst/>
                <a:rect l="l" t="t" r="r" b="b"/>
                <a:pathLst>
                  <a:path w="13430" h="5223" extrusionOk="0">
                    <a:moveTo>
                      <a:pt x="1329" y="0"/>
                    </a:moveTo>
                    <a:cubicBezTo>
                      <a:pt x="986" y="0"/>
                      <a:pt x="619" y="41"/>
                      <a:pt x="400" y="297"/>
                    </a:cubicBezTo>
                    <a:cubicBezTo>
                      <a:pt x="120" y="623"/>
                      <a:pt x="1" y="1360"/>
                      <a:pt x="75" y="1765"/>
                    </a:cubicBezTo>
                    <a:cubicBezTo>
                      <a:pt x="236" y="2630"/>
                      <a:pt x="1512" y="2408"/>
                      <a:pt x="2178" y="2513"/>
                    </a:cubicBezTo>
                    <a:cubicBezTo>
                      <a:pt x="3244" y="2678"/>
                      <a:pt x="4304" y="2886"/>
                      <a:pt x="5354" y="3135"/>
                    </a:cubicBezTo>
                    <a:cubicBezTo>
                      <a:pt x="7379" y="3615"/>
                      <a:pt x="9367" y="4248"/>
                      <a:pt x="11295" y="5029"/>
                    </a:cubicBezTo>
                    <a:cubicBezTo>
                      <a:pt x="11530" y="5124"/>
                      <a:pt x="11774" y="5223"/>
                      <a:pt x="12025" y="5223"/>
                    </a:cubicBezTo>
                    <a:cubicBezTo>
                      <a:pt x="12051" y="5223"/>
                      <a:pt x="12076" y="5222"/>
                      <a:pt x="12101" y="5220"/>
                    </a:cubicBezTo>
                    <a:cubicBezTo>
                      <a:pt x="12779" y="5166"/>
                      <a:pt x="13136" y="4411"/>
                      <a:pt x="13357" y="3768"/>
                    </a:cubicBezTo>
                    <a:cubicBezTo>
                      <a:pt x="13393" y="3664"/>
                      <a:pt x="13429" y="3544"/>
                      <a:pt x="13377" y="3445"/>
                    </a:cubicBezTo>
                    <a:cubicBezTo>
                      <a:pt x="13343" y="3378"/>
                      <a:pt x="13275" y="3336"/>
                      <a:pt x="13211" y="3297"/>
                    </a:cubicBezTo>
                    <a:cubicBezTo>
                      <a:pt x="9707" y="1201"/>
                      <a:pt x="5502" y="80"/>
                      <a:pt x="1426" y="1"/>
                    </a:cubicBezTo>
                    <a:cubicBezTo>
                      <a:pt x="1394" y="0"/>
                      <a:pt x="1362" y="0"/>
                      <a:pt x="13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5"/>
              <p:cNvSpPr/>
              <p:nvPr/>
            </p:nvSpPr>
            <p:spPr>
              <a:xfrm rot="-892429">
                <a:off x="7886022" y="4223671"/>
                <a:ext cx="404615" cy="322917"/>
              </a:xfrm>
              <a:custGeom>
                <a:avLst/>
                <a:gdLst/>
                <a:ahLst/>
                <a:cxnLst/>
                <a:rect l="l" t="t" r="r" b="b"/>
                <a:pathLst>
                  <a:path w="11277" h="9000" extrusionOk="0">
                    <a:moveTo>
                      <a:pt x="775" y="1"/>
                    </a:moveTo>
                    <a:cubicBezTo>
                      <a:pt x="625" y="1"/>
                      <a:pt x="463" y="19"/>
                      <a:pt x="376" y="144"/>
                    </a:cubicBezTo>
                    <a:cubicBezTo>
                      <a:pt x="314" y="233"/>
                      <a:pt x="299" y="347"/>
                      <a:pt x="288" y="455"/>
                    </a:cubicBezTo>
                    <a:cubicBezTo>
                      <a:pt x="150" y="1668"/>
                      <a:pt x="111" y="2877"/>
                      <a:pt x="82" y="4094"/>
                    </a:cubicBezTo>
                    <a:cubicBezTo>
                      <a:pt x="72" y="4537"/>
                      <a:pt x="67" y="4978"/>
                      <a:pt x="70" y="5420"/>
                    </a:cubicBezTo>
                    <a:cubicBezTo>
                      <a:pt x="71" y="5590"/>
                      <a:pt x="41" y="5732"/>
                      <a:pt x="22" y="5897"/>
                    </a:cubicBezTo>
                    <a:cubicBezTo>
                      <a:pt x="1" y="6100"/>
                      <a:pt x="48" y="6334"/>
                      <a:pt x="73" y="6536"/>
                    </a:cubicBezTo>
                    <a:cubicBezTo>
                      <a:pt x="92" y="6692"/>
                      <a:pt x="121" y="6856"/>
                      <a:pt x="217" y="6982"/>
                    </a:cubicBezTo>
                    <a:cubicBezTo>
                      <a:pt x="321" y="7121"/>
                      <a:pt x="492" y="7192"/>
                      <a:pt x="655" y="7254"/>
                    </a:cubicBezTo>
                    <a:cubicBezTo>
                      <a:pt x="1391" y="7537"/>
                      <a:pt x="2144" y="7762"/>
                      <a:pt x="2902" y="7966"/>
                    </a:cubicBezTo>
                    <a:cubicBezTo>
                      <a:pt x="3827" y="8214"/>
                      <a:pt x="4761" y="8430"/>
                      <a:pt x="5688" y="8677"/>
                    </a:cubicBezTo>
                    <a:cubicBezTo>
                      <a:pt x="6176" y="8807"/>
                      <a:pt x="6762" y="9000"/>
                      <a:pt x="7311" y="9000"/>
                    </a:cubicBezTo>
                    <a:cubicBezTo>
                      <a:pt x="7694" y="9000"/>
                      <a:pt x="8059" y="8906"/>
                      <a:pt x="8359" y="8630"/>
                    </a:cubicBezTo>
                    <a:cubicBezTo>
                      <a:pt x="8681" y="8334"/>
                      <a:pt x="8875" y="7927"/>
                      <a:pt x="9061" y="7532"/>
                    </a:cubicBezTo>
                    <a:lnTo>
                      <a:pt x="10184" y="5145"/>
                    </a:lnTo>
                    <a:cubicBezTo>
                      <a:pt x="10372" y="4748"/>
                      <a:pt x="10559" y="4349"/>
                      <a:pt x="10746" y="3952"/>
                    </a:cubicBezTo>
                    <a:cubicBezTo>
                      <a:pt x="10914" y="3597"/>
                      <a:pt x="11111" y="3248"/>
                      <a:pt x="11254" y="2884"/>
                    </a:cubicBezTo>
                    <a:cubicBezTo>
                      <a:pt x="11265" y="2854"/>
                      <a:pt x="11277" y="2821"/>
                      <a:pt x="11265" y="2790"/>
                    </a:cubicBezTo>
                    <a:cubicBezTo>
                      <a:pt x="11255" y="2765"/>
                      <a:pt x="11231" y="2748"/>
                      <a:pt x="11209" y="2734"/>
                    </a:cubicBezTo>
                    <a:cubicBezTo>
                      <a:pt x="10805" y="2471"/>
                      <a:pt x="10348" y="2304"/>
                      <a:pt x="9894" y="2140"/>
                    </a:cubicBezTo>
                    <a:cubicBezTo>
                      <a:pt x="9235" y="1902"/>
                      <a:pt x="8617" y="1603"/>
                      <a:pt x="7954" y="1377"/>
                    </a:cubicBezTo>
                    <a:cubicBezTo>
                      <a:pt x="7282" y="1149"/>
                      <a:pt x="6595" y="961"/>
                      <a:pt x="5903" y="805"/>
                    </a:cubicBezTo>
                    <a:cubicBezTo>
                      <a:pt x="5015" y="604"/>
                      <a:pt x="4124" y="404"/>
                      <a:pt x="3223" y="264"/>
                    </a:cubicBezTo>
                    <a:cubicBezTo>
                      <a:pt x="2720" y="186"/>
                      <a:pt x="2217" y="103"/>
                      <a:pt x="1711" y="53"/>
                    </a:cubicBezTo>
                    <a:cubicBezTo>
                      <a:pt x="1445" y="26"/>
                      <a:pt x="1180" y="8"/>
                      <a:pt x="915" y="4"/>
                    </a:cubicBezTo>
                    <a:cubicBezTo>
                      <a:pt x="872" y="3"/>
                      <a:pt x="824" y="1"/>
                      <a:pt x="7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 name="Google Shape;621;p15"/>
            <p:cNvGrpSpPr/>
            <p:nvPr/>
          </p:nvGrpSpPr>
          <p:grpSpPr>
            <a:xfrm rot="462603">
              <a:off x="2091009" y="3100681"/>
              <a:ext cx="299230" cy="321738"/>
              <a:chOff x="8667201" y="2266387"/>
              <a:chExt cx="389754" cy="378681"/>
            </a:xfrm>
          </p:grpSpPr>
          <p:sp>
            <p:nvSpPr>
              <p:cNvPr id="622" name="Google Shape;622;p15"/>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5"/>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5"/>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 name="Google Shape;625;p15"/>
            <p:cNvSpPr/>
            <p:nvPr/>
          </p:nvSpPr>
          <p:spPr>
            <a:xfrm>
              <a:off x="8556459" y="4524946"/>
              <a:ext cx="172966" cy="148976"/>
            </a:xfrm>
            <a:custGeom>
              <a:avLst/>
              <a:gdLst/>
              <a:ahLst/>
              <a:cxnLst/>
              <a:rect l="l" t="t" r="r" b="b"/>
              <a:pathLst>
                <a:path w="5734" h="5078" extrusionOk="0">
                  <a:moveTo>
                    <a:pt x="2554" y="0"/>
                  </a:moveTo>
                  <a:cubicBezTo>
                    <a:pt x="1127" y="0"/>
                    <a:pt x="0" y="982"/>
                    <a:pt x="370" y="2554"/>
                  </a:cubicBezTo>
                  <a:cubicBezTo>
                    <a:pt x="376" y="2581"/>
                    <a:pt x="392" y="2593"/>
                    <a:pt x="408" y="2593"/>
                  </a:cubicBezTo>
                  <a:cubicBezTo>
                    <a:pt x="429" y="2593"/>
                    <a:pt x="450" y="2572"/>
                    <a:pt x="447" y="2536"/>
                  </a:cubicBezTo>
                  <a:cubicBezTo>
                    <a:pt x="308" y="1118"/>
                    <a:pt x="1460" y="323"/>
                    <a:pt x="2648" y="323"/>
                  </a:cubicBezTo>
                  <a:cubicBezTo>
                    <a:pt x="3366" y="323"/>
                    <a:pt x="4097" y="614"/>
                    <a:pt x="4563" y="1233"/>
                  </a:cubicBezTo>
                  <a:cubicBezTo>
                    <a:pt x="5441" y="2400"/>
                    <a:pt x="4881" y="4333"/>
                    <a:pt x="3381" y="4641"/>
                  </a:cubicBezTo>
                  <a:cubicBezTo>
                    <a:pt x="3274" y="4663"/>
                    <a:pt x="3168" y="4673"/>
                    <a:pt x="3065" y="4673"/>
                  </a:cubicBezTo>
                  <a:cubicBezTo>
                    <a:pt x="2388" y="4673"/>
                    <a:pt x="1816" y="4217"/>
                    <a:pt x="1659" y="3521"/>
                  </a:cubicBezTo>
                  <a:cubicBezTo>
                    <a:pt x="1587" y="3201"/>
                    <a:pt x="1594" y="2894"/>
                    <a:pt x="1781" y="2606"/>
                  </a:cubicBezTo>
                  <a:cubicBezTo>
                    <a:pt x="1979" y="2316"/>
                    <a:pt x="2252" y="2170"/>
                    <a:pt x="2601" y="2170"/>
                  </a:cubicBezTo>
                  <a:cubicBezTo>
                    <a:pt x="2727" y="2170"/>
                    <a:pt x="2863" y="2189"/>
                    <a:pt x="3009" y="2227"/>
                  </a:cubicBezTo>
                  <a:cubicBezTo>
                    <a:pt x="3681" y="2937"/>
                    <a:pt x="3660" y="3292"/>
                    <a:pt x="2944" y="3292"/>
                  </a:cubicBezTo>
                  <a:cubicBezTo>
                    <a:pt x="2773" y="3292"/>
                    <a:pt x="2562" y="3272"/>
                    <a:pt x="2312" y="3231"/>
                  </a:cubicBezTo>
                  <a:cubicBezTo>
                    <a:pt x="2295" y="3219"/>
                    <a:pt x="2280" y="3213"/>
                    <a:pt x="2268" y="3213"/>
                  </a:cubicBezTo>
                  <a:cubicBezTo>
                    <a:pt x="2209" y="3213"/>
                    <a:pt x="2208" y="3343"/>
                    <a:pt x="2247" y="3389"/>
                  </a:cubicBezTo>
                  <a:cubicBezTo>
                    <a:pt x="2466" y="3645"/>
                    <a:pt x="2714" y="3750"/>
                    <a:pt x="2949" y="3750"/>
                  </a:cubicBezTo>
                  <a:cubicBezTo>
                    <a:pt x="3774" y="3750"/>
                    <a:pt x="4445" y="2460"/>
                    <a:pt x="3141" y="1914"/>
                  </a:cubicBezTo>
                  <a:cubicBezTo>
                    <a:pt x="2909" y="1817"/>
                    <a:pt x="2694" y="1773"/>
                    <a:pt x="2497" y="1773"/>
                  </a:cubicBezTo>
                  <a:cubicBezTo>
                    <a:pt x="1261" y="1773"/>
                    <a:pt x="782" y="3501"/>
                    <a:pt x="1701" y="4480"/>
                  </a:cubicBezTo>
                  <a:cubicBezTo>
                    <a:pt x="2094" y="4898"/>
                    <a:pt x="2569" y="5077"/>
                    <a:pt x="3048" y="5077"/>
                  </a:cubicBezTo>
                  <a:cubicBezTo>
                    <a:pt x="4068" y="5077"/>
                    <a:pt x="5100" y="4260"/>
                    <a:pt x="5355" y="3201"/>
                  </a:cubicBezTo>
                  <a:cubicBezTo>
                    <a:pt x="5733" y="1641"/>
                    <a:pt x="4610" y="304"/>
                    <a:pt x="3104" y="48"/>
                  </a:cubicBezTo>
                  <a:cubicBezTo>
                    <a:pt x="2918" y="16"/>
                    <a:pt x="2734" y="0"/>
                    <a:pt x="25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6" name="Google Shape;626;p15"/>
            <p:cNvGrpSpPr/>
            <p:nvPr/>
          </p:nvGrpSpPr>
          <p:grpSpPr>
            <a:xfrm>
              <a:off x="1602191" y="4135312"/>
              <a:ext cx="648842" cy="866880"/>
              <a:chOff x="1517975" y="4132611"/>
              <a:chExt cx="698732" cy="933635"/>
            </a:xfrm>
          </p:grpSpPr>
          <p:sp>
            <p:nvSpPr>
              <p:cNvPr id="627" name="Google Shape;627;p15"/>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5"/>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5"/>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5"/>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5"/>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5"/>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5"/>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15"/>
            <p:cNvSpPr/>
            <p:nvPr/>
          </p:nvSpPr>
          <p:spPr>
            <a:xfrm>
              <a:off x="6992711" y="3214991"/>
              <a:ext cx="336852" cy="335879"/>
            </a:xfrm>
            <a:custGeom>
              <a:avLst/>
              <a:gdLst/>
              <a:ahLst/>
              <a:cxnLst/>
              <a:rect l="l" t="t" r="r" b="b"/>
              <a:pathLst>
                <a:path w="5003" h="4525" extrusionOk="0">
                  <a:moveTo>
                    <a:pt x="3838" y="0"/>
                  </a:moveTo>
                  <a:cubicBezTo>
                    <a:pt x="3629" y="0"/>
                    <a:pt x="3404" y="102"/>
                    <a:pt x="3225" y="232"/>
                  </a:cubicBezTo>
                  <a:cubicBezTo>
                    <a:pt x="2839" y="510"/>
                    <a:pt x="2696" y="1009"/>
                    <a:pt x="2628" y="1466"/>
                  </a:cubicBezTo>
                  <a:lnTo>
                    <a:pt x="2628" y="1466"/>
                  </a:lnTo>
                  <a:cubicBezTo>
                    <a:pt x="2646" y="1300"/>
                    <a:pt x="2358" y="776"/>
                    <a:pt x="2285" y="626"/>
                  </a:cubicBezTo>
                  <a:cubicBezTo>
                    <a:pt x="2170" y="394"/>
                    <a:pt x="2002" y="241"/>
                    <a:pt x="1762" y="124"/>
                  </a:cubicBezTo>
                  <a:cubicBezTo>
                    <a:pt x="1625" y="56"/>
                    <a:pt x="1468" y="11"/>
                    <a:pt x="1318" y="11"/>
                  </a:cubicBezTo>
                  <a:cubicBezTo>
                    <a:pt x="1196" y="11"/>
                    <a:pt x="1079" y="41"/>
                    <a:pt x="981" y="113"/>
                  </a:cubicBezTo>
                  <a:cubicBezTo>
                    <a:pt x="792" y="249"/>
                    <a:pt x="721" y="498"/>
                    <a:pt x="734" y="728"/>
                  </a:cubicBezTo>
                  <a:cubicBezTo>
                    <a:pt x="757" y="1219"/>
                    <a:pt x="1133" y="1671"/>
                    <a:pt x="1609" y="1790"/>
                  </a:cubicBezTo>
                  <a:cubicBezTo>
                    <a:pt x="1113" y="1807"/>
                    <a:pt x="643" y="1901"/>
                    <a:pt x="261" y="2222"/>
                  </a:cubicBezTo>
                  <a:cubicBezTo>
                    <a:pt x="187" y="2286"/>
                    <a:pt x="72" y="2435"/>
                    <a:pt x="48" y="2543"/>
                  </a:cubicBezTo>
                  <a:cubicBezTo>
                    <a:pt x="1" y="2763"/>
                    <a:pt x="48" y="2999"/>
                    <a:pt x="224" y="3141"/>
                  </a:cubicBezTo>
                  <a:cubicBezTo>
                    <a:pt x="397" y="3283"/>
                    <a:pt x="629" y="3330"/>
                    <a:pt x="856" y="3337"/>
                  </a:cubicBezTo>
                  <a:cubicBezTo>
                    <a:pt x="867" y="3337"/>
                    <a:pt x="878" y="3337"/>
                    <a:pt x="890" y="3337"/>
                  </a:cubicBezTo>
                  <a:cubicBezTo>
                    <a:pt x="1088" y="3337"/>
                    <a:pt x="1286" y="3310"/>
                    <a:pt x="1474" y="3253"/>
                  </a:cubicBezTo>
                  <a:cubicBezTo>
                    <a:pt x="1667" y="3195"/>
                    <a:pt x="1832" y="3070"/>
                    <a:pt x="2015" y="3006"/>
                  </a:cubicBezTo>
                  <a:lnTo>
                    <a:pt x="2015" y="3006"/>
                  </a:lnTo>
                  <a:cubicBezTo>
                    <a:pt x="1924" y="3249"/>
                    <a:pt x="1849" y="3476"/>
                    <a:pt x="1843" y="3736"/>
                  </a:cubicBezTo>
                  <a:cubicBezTo>
                    <a:pt x="1836" y="3959"/>
                    <a:pt x="1907" y="4192"/>
                    <a:pt x="2075" y="4341"/>
                  </a:cubicBezTo>
                  <a:cubicBezTo>
                    <a:pt x="2212" y="4463"/>
                    <a:pt x="2395" y="4524"/>
                    <a:pt x="2578" y="4524"/>
                  </a:cubicBezTo>
                  <a:cubicBezTo>
                    <a:pt x="2661" y="4524"/>
                    <a:pt x="2744" y="4512"/>
                    <a:pt x="2822" y="4486"/>
                  </a:cubicBezTo>
                  <a:cubicBezTo>
                    <a:pt x="2907" y="4459"/>
                    <a:pt x="2988" y="4418"/>
                    <a:pt x="3056" y="4365"/>
                  </a:cubicBezTo>
                  <a:cubicBezTo>
                    <a:pt x="3225" y="4236"/>
                    <a:pt x="3320" y="4030"/>
                    <a:pt x="3343" y="3820"/>
                  </a:cubicBezTo>
                  <a:cubicBezTo>
                    <a:pt x="3363" y="3644"/>
                    <a:pt x="3340" y="3469"/>
                    <a:pt x="3289" y="3303"/>
                  </a:cubicBezTo>
                  <a:cubicBezTo>
                    <a:pt x="3242" y="3148"/>
                    <a:pt x="3198" y="3006"/>
                    <a:pt x="3117" y="2861"/>
                  </a:cubicBezTo>
                  <a:lnTo>
                    <a:pt x="3117" y="2861"/>
                  </a:lnTo>
                  <a:cubicBezTo>
                    <a:pt x="3441" y="3070"/>
                    <a:pt x="3677" y="3348"/>
                    <a:pt x="4083" y="3378"/>
                  </a:cubicBezTo>
                  <a:cubicBezTo>
                    <a:pt x="4107" y="3379"/>
                    <a:pt x="4131" y="3380"/>
                    <a:pt x="4155" y="3380"/>
                  </a:cubicBezTo>
                  <a:cubicBezTo>
                    <a:pt x="4458" y="3380"/>
                    <a:pt x="4741" y="3243"/>
                    <a:pt x="4864" y="2948"/>
                  </a:cubicBezTo>
                  <a:cubicBezTo>
                    <a:pt x="5002" y="2610"/>
                    <a:pt x="4837" y="2178"/>
                    <a:pt x="4505" y="2022"/>
                  </a:cubicBezTo>
                  <a:cubicBezTo>
                    <a:pt x="4391" y="1969"/>
                    <a:pt x="4262" y="1944"/>
                    <a:pt x="4137" y="1921"/>
                  </a:cubicBezTo>
                  <a:cubicBezTo>
                    <a:pt x="3998" y="1897"/>
                    <a:pt x="3860" y="1874"/>
                    <a:pt x="3718" y="1847"/>
                  </a:cubicBezTo>
                  <a:cubicBezTo>
                    <a:pt x="4100" y="1627"/>
                    <a:pt x="4363" y="1219"/>
                    <a:pt x="4404" y="779"/>
                  </a:cubicBezTo>
                  <a:cubicBezTo>
                    <a:pt x="4418" y="617"/>
                    <a:pt x="4401" y="444"/>
                    <a:pt x="4323" y="302"/>
                  </a:cubicBezTo>
                  <a:cubicBezTo>
                    <a:pt x="4203" y="83"/>
                    <a:pt x="4026" y="0"/>
                    <a:pt x="38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5"/>
            <p:cNvSpPr/>
            <p:nvPr/>
          </p:nvSpPr>
          <p:spPr>
            <a:xfrm>
              <a:off x="1683214" y="2452905"/>
              <a:ext cx="185861" cy="107641"/>
            </a:xfrm>
            <a:custGeom>
              <a:avLst/>
              <a:gdLst/>
              <a:ahLst/>
              <a:cxnLst/>
              <a:rect l="l" t="t" r="r" b="b"/>
              <a:pathLst>
                <a:path w="5736" h="3322" extrusionOk="0">
                  <a:moveTo>
                    <a:pt x="1456" y="289"/>
                  </a:moveTo>
                  <a:cubicBezTo>
                    <a:pt x="2032" y="289"/>
                    <a:pt x="2534" y="879"/>
                    <a:pt x="2778" y="1349"/>
                  </a:cubicBezTo>
                  <a:cubicBezTo>
                    <a:pt x="2792" y="1372"/>
                    <a:pt x="2806" y="1386"/>
                    <a:pt x="2823" y="1389"/>
                  </a:cubicBezTo>
                  <a:cubicBezTo>
                    <a:pt x="2826" y="1391"/>
                    <a:pt x="2830" y="1392"/>
                    <a:pt x="2834" y="1392"/>
                  </a:cubicBezTo>
                  <a:cubicBezTo>
                    <a:pt x="2839" y="1392"/>
                    <a:pt x="2844" y="1391"/>
                    <a:pt x="2849" y="1389"/>
                  </a:cubicBezTo>
                  <a:cubicBezTo>
                    <a:pt x="2853" y="1389"/>
                    <a:pt x="2856" y="1386"/>
                    <a:pt x="2859" y="1383"/>
                  </a:cubicBezTo>
                  <a:lnTo>
                    <a:pt x="2863" y="1383"/>
                  </a:lnTo>
                  <a:cubicBezTo>
                    <a:pt x="3248" y="1157"/>
                    <a:pt x="3548" y="835"/>
                    <a:pt x="3974" y="663"/>
                  </a:cubicBezTo>
                  <a:cubicBezTo>
                    <a:pt x="4137" y="596"/>
                    <a:pt x="4304" y="556"/>
                    <a:pt x="4451" y="556"/>
                  </a:cubicBezTo>
                  <a:cubicBezTo>
                    <a:pt x="4750" y="556"/>
                    <a:pt x="4961" y="727"/>
                    <a:pt x="4863" y="1197"/>
                  </a:cubicBezTo>
                  <a:cubicBezTo>
                    <a:pt x="4752" y="1737"/>
                    <a:pt x="4262" y="2133"/>
                    <a:pt x="3819" y="2414"/>
                  </a:cubicBezTo>
                  <a:cubicBezTo>
                    <a:pt x="3414" y="2670"/>
                    <a:pt x="2940" y="2788"/>
                    <a:pt x="2531" y="3022"/>
                  </a:cubicBezTo>
                  <a:cubicBezTo>
                    <a:pt x="1930" y="2569"/>
                    <a:pt x="1234" y="2058"/>
                    <a:pt x="903" y="1376"/>
                  </a:cubicBezTo>
                  <a:cubicBezTo>
                    <a:pt x="707" y="974"/>
                    <a:pt x="784" y="406"/>
                    <a:pt x="1295" y="305"/>
                  </a:cubicBezTo>
                  <a:cubicBezTo>
                    <a:pt x="1349" y="294"/>
                    <a:pt x="1403" y="289"/>
                    <a:pt x="1456" y="289"/>
                  </a:cubicBezTo>
                  <a:close/>
                  <a:moveTo>
                    <a:pt x="1324" y="1"/>
                  </a:moveTo>
                  <a:cubicBezTo>
                    <a:pt x="992" y="1"/>
                    <a:pt x="692" y="144"/>
                    <a:pt x="524" y="497"/>
                  </a:cubicBezTo>
                  <a:cubicBezTo>
                    <a:pt x="0" y="1586"/>
                    <a:pt x="1683" y="2748"/>
                    <a:pt x="2390" y="3278"/>
                  </a:cubicBezTo>
                  <a:cubicBezTo>
                    <a:pt x="2429" y="3309"/>
                    <a:pt x="2473" y="3322"/>
                    <a:pt x="2515" y="3322"/>
                  </a:cubicBezTo>
                  <a:cubicBezTo>
                    <a:pt x="2555" y="3322"/>
                    <a:pt x="2593" y="3310"/>
                    <a:pt x="2623" y="3292"/>
                  </a:cubicBezTo>
                  <a:cubicBezTo>
                    <a:pt x="3715" y="3208"/>
                    <a:pt x="5735" y="1968"/>
                    <a:pt x="5218" y="683"/>
                  </a:cubicBezTo>
                  <a:cubicBezTo>
                    <a:pt x="5079" y="337"/>
                    <a:pt x="4787" y="201"/>
                    <a:pt x="4452" y="201"/>
                  </a:cubicBezTo>
                  <a:cubicBezTo>
                    <a:pt x="3854" y="201"/>
                    <a:pt x="3116" y="636"/>
                    <a:pt x="2856" y="1096"/>
                  </a:cubicBezTo>
                  <a:cubicBezTo>
                    <a:pt x="2686" y="510"/>
                    <a:pt x="1949" y="1"/>
                    <a:pt x="1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2">
  <p:cSld name="SECTION_HEADER_1_1">
    <p:spTree>
      <p:nvGrpSpPr>
        <p:cNvPr id="1" name="Shape 636"/>
        <p:cNvGrpSpPr/>
        <p:nvPr/>
      </p:nvGrpSpPr>
      <p:grpSpPr>
        <a:xfrm>
          <a:off x="0" y="0"/>
          <a:ext cx="0" cy="0"/>
          <a:chOff x="0" y="0"/>
          <a:chExt cx="0" cy="0"/>
        </a:xfrm>
      </p:grpSpPr>
      <p:sp>
        <p:nvSpPr>
          <p:cNvPr id="637" name="Google Shape;637;p16"/>
          <p:cNvSpPr txBox="1">
            <a:spLocks noGrp="1"/>
          </p:cNvSpPr>
          <p:nvPr>
            <p:ph type="title"/>
          </p:nvPr>
        </p:nvSpPr>
        <p:spPr>
          <a:xfrm>
            <a:off x="713225" y="3008376"/>
            <a:ext cx="7717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400"/>
              <a:buNone/>
              <a:defRPr sz="5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38" name="Google Shape;638;p16"/>
          <p:cNvSpPr txBox="1">
            <a:spLocks noGrp="1"/>
          </p:cNvSpPr>
          <p:nvPr>
            <p:ph type="subTitle" idx="1"/>
          </p:nvPr>
        </p:nvSpPr>
        <p:spPr>
          <a:xfrm>
            <a:off x="1839623" y="3758175"/>
            <a:ext cx="5464500" cy="49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639" name="Google Shape;639;p16"/>
          <p:cNvSpPr txBox="1">
            <a:spLocks noGrp="1"/>
          </p:cNvSpPr>
          <p:nvPr>
            <p:ph type="title" idx="2" hasCustomPrompt="1"/>
          </p:nvPr>
        </p:nvSpPr>
        <p:spPr>
          <a:xfrm>
            <a:off x="3097425" y="1699161"/>
            <a:ext cx="2949000" cy="10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600"/>
              <a:buNone/>
              <a:defRPr sz="8600"/>
            </a:lvl1pPr>
            <a:lvl2pPr lvl="1" algn="ctr" rtl="0">
              <a:spcBef>
                <a:spcPts val="0"/>
              </a:spcBef>
              <a:spcAft>
                <a:spcPts val="0"/>
              </a:spcAft>
              <a:buSzPts val="8600"/>
              <a:buNone/>
              <a:defRPr sz="8600"/>
            </a:lvl2pPr>
            <a:lvl3pPr lvl="2" algn="ctr" rtl="0">
              <a:spcBef>
                <a:spcPts val="0"/>
              </a:spcBef>
              <a:spcAft>
                <a:spcPts val="0"/>
              </a:spcAft>
              <a:buSzPts val="8600"/>
              <a:buNone/>
              <a:defRPr sz="8600"/>
            </a:lvl3pPr>
            <a:lvl4pPr lvl="3" algn="ctr" rtl="0">
              <a:spcBef>
                <a:spcPts val="0"/>
              </a:spcBef>
              <a:spcAft>
                <a:spcPts val="0"/>
              </a:spcAft>
              <a:buSzPts val="8600"/>
              <a:buNone/>
              <a:defRPr sz="8600"/>
            </a:lvl4pPr>
            <a:lvl5pPr lvl="4" algn="ctr" rtl="0">
              <a:spcBef>
                <a:spcPts val="0"/>
              </a:spcBef>
              <a:spcAft>
                <a:spcPts val="0"/>
              </a:spcAft>
              <a:buSzPts val="8600"/>
              <a:buNone/>
              <a:defRPr sz="8600"/>
            </a:lvl5pPr>
            <a:lvl6pPr lvl="5" algn="ctr" rtl="0">
              <a:spcBef>
                <a:spcPts val="0"/>
              </a:spcBef>
              <a:spcAft>
                <a:spcPts val="0"/>
              </a:spcAft>
              <a:buSzPts val="8600"/>
              <a:buNone/>
              <a:defRPr sz="8600"/>
            </a:lvl6pPr>
            <a:lvl7pPr lvl="6" algn="ctr" rtl="0">
              <a:spcBef>
                <a:spcPts val="0"/>
              </a:spcBef>
              <a:spcAft>
                <a:spcPts val="0"/>
              </a:spcAft>
              <a:buSzPts val="8600"/>
              <a:buNone/>
              <a:defRPr sz="8600"/>
            </a:lvl7pPr>
            <a:lvl8pPr lvl="7" algn="ctr" rtl="0">
              <a:spcBef>
                <a:spcPts val="0"/>
              </a:spcBef>
              <a:spcAft>
                <a:spcPts val="0"/>
              </a:spcAft>
              <a:buSzPts val="8600"/>
              <a:buNone/>
              <a:defRPr sz="8600"/>
            </a:lvl8pPr>
            <a:lvl9pPr lvl="8" algn="ctr" rtl="0">
              <a:spcBef>
                <a:spcPts val="0"/>
              </a:spcBef>
              <a:spcAft>
                <a:spcPts val="0"/>
              </a:spcAft>
              <a:buSzPts val="8600"/>
              <a:buNone/>
              <a:defRPr sz="8600"/>
            </a:lvl9pPr>
          </a:lstStyle>
          <a:p>
            <a:r>
              <a:t>xx%</a:t>
            </a:r>
          </a:p>
        </p:txBody>
      </p:sp>
      <p:sp>
        <p:nvSpPr>
          <p:cNvPr id="640" name="Google Shape;640;p16"/>
          <p:cNvSpPr/>
          <p:nvPr/>
        </p:nvSpPr>
        <p:spPr>
          <a:xfrm>
            <a:off x="8504603" y="1404835"/>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6"/>
          <p:cNvSpPr/>
          <p:nvPr/>
        </p:nvSpPr>
        <p:spPr>
          <a:xfrm rot="-2089191">
            <a:off x="4969419" y="569023"/>
            <a:ext cx="737496" cy="673307"/>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6"/>
          <p:cNvSpPr/>
          <p:nvPr/>
        </p:nvSpPr>
        <p:spPr>
          <a:xfrm>
            <a:off x="366390" y="319572"/>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6"/>
          <p:cNvSpPr/>
          <p:nvPr/>
        </p:nvSpPr>
        <p:spPr>
          <a:xfrm rot="4884482">
            <a:off x="409449" y="1372481"/>
            <a:ext cx="308207" cy="43431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4" name="Google Shape;644;p16"/>
          <p:cNvGrpSpPr/>
          <p:nvPr/>
        </p:nvGrpSpPr>
        <p:grpSpPr>
          <a:xfrm>
            <a:off x="6412996" y="206415"/>
            <a:ext cx="698711" cy="666171"/>
            <a:chOff x="984375" y="2346230"/>
            <a:chExt cx="468336" cy="446495"/>
          </a:xfrm>
        </p:grpSpPr>
        <p:sp>
          <p:nvSpPr>
            <p:cNvPr id="645" name="Google Shape;645;p16"/>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6"/>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6"/>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6"/>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 name="Google Shape;649;p16"/>
          <p:cNvGrpSpPr/>
          <p:nvPr/>
        </p:nvGrpSpPr>
        <p:grpSpPr>
          <a:xfrm rot="1036574" flipH="1">
            <a:off x="7642524" y="378323"/>
            <a:ext cx="1214157" cy="735853"/>
            <a:chOff x="478326" y="2825649"/>
            <a:chExt cx="1012293" cy="613511"/>
          </a:xfrm>
        </p:grpSpPr>
        <p:sp>
          <p:nvSpPr>
            <p:cNvPr id="650" name="Google Shape;650;p16"/>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6"/>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6"/>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6"/>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6"/>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5" name="Google Shape;655;p16"/>
          <p:cNvGrpSpPr/>
          <p:nvPr/>
        </p:nvGrpSpPr>
        <p:grpSpPr>
          <a:xfrm rot="-464938">
            <a:off x="942235" y="505365"/>
            <a:ext cx="1240161" cy="1256344"/>
            <a:chOff x="918850" y="1629150"/>
            <a:chExt cx="442250" cy="453124"/>
          </a:xfrm>
        </p:grpSpPr>
        <p:sp>
          <p:nvSpPr>
            <p:cNvPr id="656" name="Google Shape;656;p16"/>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6"/>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6"/>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6"/>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6"/>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6"/>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6"/>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6"/>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6"/>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6"/>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6"/>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6"/>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 name="Google Shape;668;p16"/>
          <p:cNvSpPr/>
          <p:nvPr/>
        </p:nvSpPr>
        <p:spPr>
          <a:xfrm>
            <a:off x="7222487" y="1157491"/>
            <a:ext cx="250079" cy="247342"/>
          </a:xfrm>
          <a:custGeom>
            <a:avLst/>
            <a:gdLst/>
            <a:ahLst/>
            <a:cxnLst/>
            <a:rect l="l" t="t" r="r" b="b"/>
            <a:pathLst>
              <a:path w="6430" h="6358" extrusionOk="0">
                <a:moveTo>
                  <a:pt x="2637" y="366"/>
                </a:moveTo>
                <a:cubicBezTo>
                  <a:pt x="3100" y="812"/>
                  <a:pt x="3519" y="1315"/>
                  <a:pt x="3928" y="1822"/>
                </a:cubicBezTo>
                <a:cubicBezTo>
                  <a:pt x="3492" y="1964"/>
                  <a:pt x="3059" y="2106"/>
                  <a:pt x="2624" y="2251"/>
                </a:cubicBezTo>
                <a:cubicBezTo>
                  <a:pt x="2651" y="1619"/>
                  <a:pt x="2657" y="991"/>
                  <a:pt x="2637" y="366"/>
                </a:cubicBezTo>
                <a:close/>
                <a:moveTo>
                  <a:pt x="5675" y="1508"/>
                </a:moveTo>
                <a:lnTo>
                  <a:pt x="5675" y="1508"/>
                </a:lnTo>
                <a:cubicBezTo>
                  <a:pt x="5408" y="1877"/>
                  <a:pt x="5138" y="2245"/>
                  <a:pt x="4867" y="2610"/>
                </a:cubicBezTo>
                <a:cubicBezTo>
                  <a:pt x="4695" y="2390"/>
                  <a:pt x="4519" y="2174"/>
                  <a:pt x="4343" y="1958"/>
                </a:cubicBezTo>
                <a:cubicBezTo>
                  <a:pt x="4789" y="1805"/>
                  <a:pt x="5232" y="1657"/>
                  <a:pt x="5675" y="1508"/>
                </a:cubicBezTo>
                <a:close/>
                <a:moveTo>
                  <a:pt x="2303" y="2641"/>
                </a:moveTo>
                <a:lnTo>
                  <a:pt x="2303" y="2641"/>
                </a:lnTo>
                <a:cubicBezTo>
                  <a:pt x="2286" y="2948"/>
                  <a:pt x="2272" y="3252"/>
                  <a:pt x="2262" y="3559"/>
                </a:cubicBezTo>
                <a:cubicBezTo>
                  <a:pt x="1724" y="3438"/>
                  <a:pt x="1188" y="3316"/>
                  <a:pt x="650" y="3191"/>
                </a:cubicBezTo>
                <a:cubicBezTo>
                  <a:pt x="1201" y="3006"/>
                  <a:pt x="1752" y="2823"/>
                  <a:pt x="2303" y="2641"/>
                </a:cubicBezTo>
                <a:close/>
                <a:moveTo>
                  <a:pt x="4104" y="2039"/>
                </a:moveTo>
                <a:cubicBezTo>
                  <a:pt x="4229" y="2198"/>
                  <a:pt x="4357" y="2357"/>
                  <a:pt x="4485" y="2515"/>
                </a:cubicBezTo>
                <a:cubicBezTo>
                  <a:pt x="4530" y="2566"/>
                  <a:pt x="4611" y="2674"/>
                  <a:pt x="4719" y="2813"/>
                </a:cubicBezTo>
                <a:cubicBezTo>
                  <a:pt x="4445" y="3184"/>
                  <a:pt x="4171" y="3553"/>
                  <a:pt x="3894" y="3918"/>
                </a:cubicBezTo>
                <a:cubicBezTo>
                  <a:pt x="3590" y="3853"/>
                  <a:pt x="3286" y="3792"/>
                  <a:pt x="2982" y="3725"/>
                </a:cubicBezTo>
                <a:cubicBezTo>
                  <a:pt x="2836" y="3691"/>
                  <a:pt x="2691" y="3658"/>
                  <a:pt x="2546" y="3624"/>
                </a:cubicBezTo>
                <a:cubicBezTo>
                  <a:pt x="2573" y="3262"/>
                  <a:pt x="2593" y="2900"/>
                  <a:pt x="2610" y="2539"/>
                </a:cubicBezTo>
                <a:cubicBezTo>
                  <a:pt x="3110" y="2373"/>
                  <a:pt x="3604" y="2204"/>
                  <a:pt x="4104" y="2039"/>
                </a:cubicBezTo>
                <a:close/>
                <a:moveTo>
                  <a:pt x="4861" y="3001"/>
                </a:moveTo>
                <a:cubicBezTo>
                  <a:pt x="5219" y="3468"/>
                  <a:pt x="5726" y="4124"/>
                  <a:pt x="6023" y="4418"/>
                </a:cubicBezTo>
                <a:cubicBezTo>
                  <a:pt x="5892" y="4380"/>
                  <a:pt x="5759" y="4353"/>
                  <a:pt x="5746" y="4350"/>
                </a:cubicBezTo>
                <a:cubicBezTo>
                  <a:pt x="5381" y="4259"/>
                  <a:pt x="5016" y="4171"/>
                  <a:pt x="4651" y="4083"/>
                </a:cubicBezTo>
                <a:cubicBezTo>
                  <a:pt x="4482" y="4046"/>
                  <a:pt x="4310" y="4009"/>
                  <a:pt x="4140" y="3971"/>
                </a:cubicBezTo>
                <a:cubicBezTo>
                  <a:pt x="4381" y="3650"/>
                  <a:pt x="4621" y="3326"/>
                  <a:pt x="4861" y="3001"/>
                </a:cubicBezTo>
                <a:close/>
                <a:moveTo>
                  <a:pt x="2532" y="3847"/>
                </a:moveTo>
                <a:cubicBezTo>
                  <a:pt x="2938" y="3934"/>
                  <a:pt x="3343" y="4026"/>
                  <a:pt x="3746" y="4113"/>
                </a:cubicBezTo>
                <a:cubicBezTo>
                  <a:pt x="3296" y="4712"/>
                  <a:pt x="2840" y="5303"/>
                  <a:pt x="2373" y="5885"/>
                </a:cubicBezTo>
                <a:cubicBezTo>
                  <a:pt x="2424" y="5208"/>
                  <a:pt x="2482" y="4529"/>
                  <a:pt x="2532" y="3847"/>
                </a:cubicBezTo>
                <a:close/>
                <a:moveTo>
                  <a:pt x="2601" y="0"/>
                </a:moveTo>
                <a:cubicBezTo>
                  <a:pt x="2589" y="0"/>
                  <a:pt x="2576" y="10"/>
                  <a:pt x="2573" y="31"/>
                </a:cubicBezTo>
                <a:cubicBezTo>
                  <a:pt x="2570" y="45"/>
                  <a:pt x="2570" y="61"/>
                  <a:pt x="2566" y="75"/>
                </a:cubicBezTo>
                <a:cubicBezTo>
                  <a:pt x="2498" y="89"/>
                  <a:pt x="2471" y="190"/>
                  <a:pt x="2535" y="261"/>
                </a:cubicBezTo>
                <a:cubicBezTo>
                  <a:pt x="2424" y="950"/>
                  <a:pt x="2360" y="1650"/>
                  <a:pt x="2316" y="2353"/>
                </a:cubicBezTo>
                <a:lnTo>
                  <a:pt x="126" y="3083"/>
                </a:lnTo>
                <a:cubicBezTo>
                  <a:pt x="1" y="3123"/>
                  <a:pt x="102" y="3302"/>
                  <a:pt x="191" y="3323"/>
                </a:cubicBezTo>
                <a:cubicBezTo>
                  <a:pt x="876" y="3485"/>
                  <a:pt x="1565" y="3634"/>
                  <a:pt x="2255" y="3786"/>
                </a:cubicBezTo>
                <a:cubicBezTo>
                  <a:pt x="2228" y="4594"/>
                  <a:pt x="2205" y="5405"/>
                  <a:pt x="2147" y="6199"/>
                </a:cubicBezTo>
                <a:cubicBezTo>
                  <a:pt x="2142" y="6256"/>
                  <a:pt x="2207" y="6357"/>
                  <a:pt x="2271" y="6357"/>
                </a:cubicBezTo>
                <a:cubicBezTo>
                  <a:pt x="2290" y="6357"/>
                  <a:pt x="2309" y="6348"/>
                  <a:pt x="2326" y="6327"/>
                </a:cubicBezTo>
                <a:cubicBezTo>
                  <a:pt x="2897" y="5621"/>
                  <a:pt x="3448" y="4898"/>
                  <a:pt x="3992" y="4171"/>
                </a:cubicBezTo>
                <a:cubicBezTo>
                  <a:pt x="4763" y="4344"/>
                  <a:pt x="5533" y="4519"/>
                  <a:pt x="6297" y="4718"/>
                </a:cubicBezTo>
                <a:cubicBezTo>
                  <a:pt x="6307" y="4721"/>
                  <a:pt x="6316" y="4722"/>
                  <a:pt x="6325" y="4722"/>
                </a:cubicBezTo>
                <a:cubicBezTo>
                  <a:pt x="6405" y="4722"/>
                  <a:pt x="6430" y="4620"/>
                  <a:pt x="6378" y="4553"/>
                </a:cubicBezTo>
                <a:cubicBezTo>
                  <a:pt x="5922" y="3982"/>
                  <a:pt x="5472" y="3387"/>
                  <a:pt x="5012" y="2795"/>
                </a:cubicBezTo>
                <a:cubicBezTo>
                  <a:pt x="5371" y="2316"/>
                  <a:pt x="5726" y="1836"/>
                  <a:pt x="6087" y="1356"/>
                </a:cubicBezTo>
                <a:cubicBezTo>
                  <a:pt x="6137" y="1291"/>
                  <a:pt x="6065" y="1149"/>
                  <a:pt x="5979" y="1149"/>
                </a:cubicBezTo>
                <a:cubicBezTo>
                  <a:pt x="5971" y="1149"/>
                  <a:pt x="5963" y="1151"/>
                  <a:pt x="5956" y="1153"/>
                </a:cubicBezTo>
                <a:cubicBezTo>
                  <a:pt x="5361" y="1346"/>
                  <a:pt x="4766" y="1546"/>
                  <a:pt x="4168" y="1741"/>
                </a:cubicBezTo>
                <a:cubicBezTo>
                  <a:pt x="3691" y="1167"/>
                  <a:pt x="3192" y="613"/>
                  <a:pt x="2657" y="113"/>
                </a:cubicBezTo>
                <a:cubicBezTo>
                  <a:pt x="2647" y="102"/>
                  <a:pt x="2640" y="99"/>
                  <a:pt x="2630" y="96"/>
                </a:cubicBezTo>
                <a:lnTo>
                  <a:pt x="2630" y="35"/>
                </a:lnTo>
                <a:cubicBezTo>
                  <a:pt x="2629" y="12"/>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9" name="Google Shape;669;p16"/>
          <p:cNvGrpSpPr/>
          <p:nvPr/>
        </p:nvGrpSpPr>
        <p:grpSpPr>
          <a:xfrm>
            <a:off x="3078207" y="194296"/>
            <a:ext cx="1049512" cy="690415"/>
            <a:chOff x="6925510" y="205316"/>
            <a:chExt cx="905688" cy="530354"/>
          </a:xfrm>
        </p:grpSpPr>
        <p:sp>
          <p:nvSpPr>
            <p:cNvPr id="670" name="Google Shape;670;p16"/>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6"/>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6"/>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6"/>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6"/>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6"/>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16"/>
          <p:cNvSpPr/>
          <p:nvPr/>
        </p:nvSpPr>
        <p:spPr>
          <a:xfrm rot="4884592">
            <a:off x="4555988" y="344177"/>
            <a:ext cx="263290" cy="293496"/>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6"/>
          <p:cNvSpPr/>
          <p:nvPr/>
        </p:nvSpPr>
        <p:spPr>
          <a:xfrm>
            <a:off x="2261458" y="232619"/>
            <a:ext cx="421602" cy="41683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6"/>
          <p:cNvSpPr/>
          <p:nvPr/>
        </p:nvSpPr>
        <p:spPr>
          <a:xfrm>
            <a:off x="5926576" y="598309"/>
            <a:ext cx="170818" cy="188692"/>
          </a:xfrm>
          <a:custGeom>
            <a:avLst/>
            <a:gdLst/>
            <a:ahLst/>
            <a:cxnLst/>
            <a:rect l="l" t="t" r="r" b="b"/>
            <a:pathLst>
              <a:path w="6128" h="7091" extrusionOk="0">
                <a:moveTo>
                  <a:pt x="2717" y="0"/>
                </a:moveTo>
                <a:cubicBezTo>
                  <a:pt x="2679" y="0"/>
                  <a:pt x="2639" y="6"/>
                  <a:pt x="2596" y="19"/>
                </a:cubicBezTo>
                <a:cubicBezTo>
                  <a:pt x="2167" y="151"/>
                  <a:pt x="2529" y="1263"/>
                  <a:pt x="1886" y="2412"/>
                </a:cubicBezTo>
                <a:cubicBezTo>
                  <a:pt x="1248" y="3558"/>
                  <a:pt x="1" y="3645"/>
                  <a:pt x="55" y="4082"/>
                </a:cubicBezTo>
                <a:cubicBezTo>
                  <a:pt x="109" y="4521"/>
                  <a:pt x="1860" y="4082"/>
                  <a:pt x="2407" y="5011"/>
                </a:cubicBezTo>
                <a:cubicBezTo>
                  <a:pt x="2943" y="5919"/>
                  <a:pt x="3006" y="7091"/>
                  <a:pt x="3365" y="7091"/>
                </a:cubicBezTo>
                <a:cubicBezTo>
                  <a:pt x="3374" y="7091"/>
                  <a:pt x="3382" y="7090"/>
                  <a:pt x="3390" y="7089"/>
                </a:cubicBezTo>
                <a:cubicBezTo>
                  <a:pt x="3772" y="7035"/>
                  <a:pt x="3556" y="4902"/>
                  <a:pt x="4431" y="4355"/>
                </a:cubicBezTo>
                <a:cubicBezTo>
                  <a:pt x="5303" y="3808"/>
                  <a:pt x="6127" y="3885"/>
                  <a:pt x="6074" y="3365"/>
                </a:cubicBezTo>
                <a:cubicBezTo>
                  <a:pt x="6019" y="2845"/>
                  <a:pt x="4306" y="2821"/>
                  <a:pt x="3870" y="2165"/>
                </a:cubicBezTo>
                <a:cubicBezTo>
                  <a:pt x="3460" y="1549"/>
                  <a:pt x="3325" y="0"/>
                  <a:pt x="271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6"/>
          <p:cNvSpPr/>
          <p:nvPr/>
        </p:nvSpPr>
        <p:spPr>
          <a:xfrm>
            <a:off x="5736855" y="763141"/>
            <a:ext cx="108267" cy="119612"/>
          </a:xfrm>
          <a:custGeom>
            <a:avLst/>
            <a:gdLst/>
            <a:ahLst/>
            <a:cxnLst/>
            <a:rect l="l" t="t" r="r" b="b"/>
            <a:pathLst>
              <a:path w="3884" h="4495" extrusionOk="0">
                <a:moveTo>
                  <a:pt x="1723" y="0"/>
                </a:moveTo>
                <a:cubicBezTo>
                  <a:pt x="1699" y="0"/>
                  <a:pt x="1673" y="4"/>
                  <a:pt x="1647" y="13"/>
                </a:cubicBezTo>
                <a:cubicBezTo>
                  <a:pt x="1372" y="94"/>
                  <a:pt x="1602" y="800"/>
                  <a:pt x="1196" y="1526"/>
                </a:cubicBezTo>
                <a:cubicBezTo>
                  <a:pt x="788" y="2256"/>
                  <a:pt x="0" y="2310"/>
                  <a:pt x="34" y="2588"/>
                </a:cubicBezTo>
                <a:cubicBezTo>
                  <a:pt x="68" y="2864"/>
                  <a:pt x="1176" y="2588"/>
                  <a:pt x="1525" y="3176"/>
                </a:cubicBezTo>
                <a:cubicBezTo>
                  <a:pt x="1862" y="3751"/>
                  <a:pt x="1904" y="4495"/>
                  <a:pt x="2131" y="4495"/>
                </a:cubicBezTo>
                <a:cubicBezTo>
                  <a:pt x="2136" y="4495"/>
                  <a:pt x="2141" y="4494"/>
                  <a:pt x="2146" y="4494"/>
                </a:cubicBezTo>
                <a:cubicBezTo>
                  <a:pt x="2390" y="4456"/>
                  <a:pt x="2251" y="3104"/>
                  <a:pt x="2806" y="2760"/>
                </a:cubicBezTo>
                <a:cubicBezTo>
                  <a:pt x="3360" y="2412"/>
                  <a:pt x="3883" y="2463"/>
                  <a:pt x="3846" y="2131"/>
                </a:cubicBezTo>
                <a:cubicBezTo>
                  <a:pt x="3812" y="1803"/>
                  <a:pt x="2728" y="1786"/>
                  <a:pt x="2450" y="1371"/>
                </a:cubicBezTo>
                <a:cubicBezTo>
                  <a:pt x="2190" y="980"/>
                  <a:pt x="2106" y="0"/>
                  <a:pt x="172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6"/>
          <p:cNvSpPr/>
          <p:nvPr/>
        </p:nvSpPr>
        <p:spPr>
          <a:xfrm>
            <a:off x="2568350" y="1117475"/>
            <a:ext cx="268173" cy="194470"/>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6"/>
          <p:cNvSpPr/>
          <p:nvPr/>
        </p:nvSpPr>
        <p:spPr>
          <a:xfrm>
            <a:off x="4185912" y="910166"/>
            <a:ext cx="250079" cy="247342"/>
          </a:xfrm>
          <a:custGeom>
            <a:avLst/>
            <a:gdLst/>
            <a:ahLst/>
            <a:cxnLst/>
            <a:rect l="l" t="t" r="r" b="b"/>
            <a:pathLst>
              <a:path w="6430" h="6358" extrusionOk="0">
                <a:moveTo>
                  <a:pt x="2637" y="366"/>
                </a:moveTo>
                <a:cubicBezTo>
                  <a:pt x="3100" y="812"/>
                  <a:pt x="3519" y="1315"/>
                  <a:pt x="3928" y="1822"/>
                </a:cubicBezTo>
                <a:cubicBezTo>
                  <a:pt x="3492" y="1964"/>
                  <a:pt x="3059" y="2106"/>
                  <a:pt x="2624" y="2251"/>
                </a:cubicBezTo>
                <a:cubicBezTo>
                  <a:pt x="2651" y="1619"/>
                  <a:pt x="2657" y="991"/>
                  <a:pt x="2637" y="366"/>
                </a:cubicBezTo>
                <a:close/>
                <a:moveTo>
                  <a:pt x="5675" y="1508"/>
                </a:moveTo>
                <a:lnTo>
                  <a:pt x="5675" y="1508"/>
                </a:lnTo>
                <a:cubicBezTo>
                  <a:pt x="5408" y="1877"/>
                  <a:pt x="5138" y="2245"/>
                  <a:pt x="4867" y="2610"/>
                </a:cubicBezTo>
                <a:cubicBezTo>
                  <a:pt x="4695" y="2390"/>
                  <a:pt x="4519" y="2174"/>
                  <a:pt x="4343" y="1958"/>
                </a:cubicBezTo>
                <a:cubicBezTo>
                  <a:pt x="4789" y="1805"/>
                  <a:pt x="5232" y="1657"/>
                  <a:pt x="5675" y="1508"/>
                </a:cubicBezTo>
                <a:close/>
                <a:moveTo>
                  <a:pt x="2303" y="2641"/>
                </a:moveTo>
                <a:lnTo>
                  <a:pt x="2303" y="2641"/>
                </a:lnTo>
                <a:cubicBezTo>
                  <a:pt x="2286" y="2948"/>
                  <a:pt x="2272" y="3252"/>
                  <a:pt x="2262" y="3559"/>
                </a:cubicBezTo>
                <a:cubicBezTo>
                  <a:pt x="1724" y="3438"/>
                  <a:pt x="1188" y="3316"/>
                  <a:pt x="650" y="3191"/>
                </a:cubicBezTo>
                <a:cubicBezTo>
                  <a:pt x="1201" y="3006"/>
                  <a:pt x="1752" y="2823"/>
                  <a:pt x="2303" y="2641"/>
                </a:cubicBezTo>
                <a:close/>
                <a:moveTo>
                  <a:pt x="4104" y="2039"/>
                </a:moveTo>
                <a:cubicBezTo>
                  <a:pt x="4229" y="2198"/>
                  <a:pt x="4357" y="2357"/>
                  <a:pt x="4485" y="2515"/>
                </a:cubicBezTo>
                <a:cubicBezTo>
                  <a:pt x="4530" y="2566"/>
                  <a:pt x="4611" y="2674"/>
                  <a:pt x="4719" y="2813"/>
                </a:cubicBezTo>
                <a:cubicBezTo>
                  <a:pt x="4445" y="3184"/>
                  <a:pt x="4171" y="3553"/>
                  <a:pt x="3894" y="3918"/>
                </a:cubicBezTo>
                <a:cubicBezTo>
                  <a:pt x="3590" y="3853"/>
                  <a:pt x="3286" y="3792"/>
                  <a:pt x="2982" y="3725"/>
                </a:cubicBezTo>
                <a:cubicBezTo>
                  <a:pt x="2836" y="3691"/>
                  <a:pt x="2691" y="3658"/>
                  <a:pt x="2546" y="3624"/>
                </a:cubicBezTo>
                <a:cubicBezTo>
                  <a:pt x="2573" y="3262"/>
                  <a:pt x="2593" y="2900"/>
                  <a:pt x="2610" y="2539"/>
                </a:cubicBezTo>
                <a:cubicBezTo>
                  <a:pt x="3110" y="2373"/>
                  <a:pt x="3604" y="2204"/>
                  <a:pt x="4104" y="2039"/>
                </a:cubicBezTo>
                <a:close/>
                <a:moveTo>
                  <a:pt x="4861" y="3001"/>
                </a:moveTo>
                <a:cubicBezTo>
                  <a:pt x="5219" y="3468"/>
                  <a:pt x="5726" y="4124"/>
                  <a:pt x="6023" y="4418"/>
                </a:cubicBezTo>
                <a:cubicBezTo>
                  <a:pt x="5892" y="4380"/>
                  <a:pt x="5759" y="4353"/>
                  <a:pt x="5746" y="4350"/>
                </a:cubicBezTo>
                <a:cubicBezTo>
                  <a:pt x="5381" y="4259"/>
                  <a:pt x="5016" y="4171"/>
                  <a:pt x="4651" y="4083"/>
                </a:cubicBezTo>
                <a:cubicBezTo>
                  <a:pt x="4482" y="4046"/>
                  <a:pt x="4310" y="4009"/>
                  <a:pt x="4140" y="3971"/>
                </a:cubicBezTo>
                <a:cubicBezTo>
                  <a:pt x="4381" y="3650"/>
                  <a:pt x="4621" y="3326"/>
                  <a:pt x="4861" y="3001"/>
                </a:cubicBezTo>
                <a:close/>
                <a:moveTo>
                  <a:pt x="2532" y="3847"/>
                </a:moveTo>
                <a:cubicBezTo>
                  <a:pt x="2938" y="3934"/>
                  <a:pt x="3343" y="4026"/>
                  <a:pt x="3746" y="4113"/>
                </a:cubicBezTo>
                <a:cubicBezTo>
                  <a:pt x="3296" y="4712"/>
                  <a:pt x="2840" y="5303"/>
                  <a:pt x="2373" y="5885"/>
                </a:cubicBezTo>
                <a:cubicBezTo>
                  <a:pt x="2424" y="5208"/>
                  <a:pt x="2482" y="4529"/>
                  <a:pt x="2532" y="3847"/>
                </a:cubicBezTo>
                <a:close/>
                <a:moveTo>
                  <a:pt x="2601" y="0"/>
                </a:moveTo>
                <a:cubicBezTo>
                  <a:pt x="2589" y="0"/>
                  <a:pt x="2576" y="10"/>
                  <a:pt x="2573" y="31"/>
                </a:cubicBezTo>
                <a:cubicBezTo>
                  <a:pt x="2570" y="45"/>
                  <a:pt x="2570" y="61"/>
                  <a:pt x="2566" y="75"/>
                </a:cubicBezTo>
                <a:cubicBezTo>
                  <a:pt x="2498" y="89"/>
                  <a:pt x="2471" y="190"/>
                  <a:pt x="2535" y="261"/>
                </a:cubicBezTo>
                <a:cubicBezTo>
                  <a:pt x="2424" y="950"/>
                  <a:pt x="2360" y="1650"/>
                  <a:pt x="2316" y="2353"/>
                </a:cubicBezTo>
                <a:lnTo>
                  <a:pt x="126" y="3083"/>
                </a:lnTo>
                <a:cubicBezTo>
                  <a:pt x="1" y="3123"/>
                  <a:pt x="102" y="3302"/>
                  <a:pt x="191" y="3323"/>
                </a:cubicBezTo>
                <a:cubicBezTo>
                  <a:pt x="876" y="3485"/>
                  <a:pt x="1565" y="3634"/>
                  <a:pt x="2255" y="3786"/>
                </a:cubicBezTo>
                <a:cubicBezTo>
                  <a:pt x="2228" y="4594"/>
                  <a:pt x="2205" y="5405"/>
                  <a:pt x="2147" y="6199"/>
                </a:cubicBezTo>
                <a:cubicBezTo>
                  <a:pt x="2142" y="6256"/>
                  <a:pt x="2207" y="6357"/>
                  <a:pt x="2271" y="6357"/>
                </a:cubicBezTo>
                <a:cubicBezTo>
                  <a:pt x="2290" y="6357"/>
                  <a:pt x="2309" y="6348"/>
                  <a:pt x="2326" y="6327"/>
                </a:cubicBezTo>
                <a:cubicBezTo>
                  <a:pt x="2897" y="5621"/>
                  <a:pt x="3448" y="4898"/>
                  <a:pt x="3992" y="4171"/>
                </a:cubicBezTo>
                <a:cubicBezTo>
                  <a:pt x="4763" y="4344"/>
                  <a:pt x="5533" y="4519"/>
                  <a:pt x="6297" y="4718"/>
                </a:cubicBezTo>
                <a:cubicBezTo>
                  <a:pt x="6307" y="4721"/>
                  <a:pt x="6316" y="4722"/>
                  <a:pt x="6325" y="4722"/>
                </a:cubicBezTo>
                <a:cubicBezTo>
                  <a:pt x="6405" y="4722"/>
                  <a:pt x="6430" y="4620"/>
                  <a:pt x="6378" y="4553"/>
                </a:cubicBezTo>
                <a:cubicBezTo>
                  <a:pt x="5922" y="3982"/>
                  <a:pt x="5472" y="3387"/>
                  <a:pt x="5012" y="2795"/>
                </a:cubicBezTo>
                <a:cubicBezTo>
                  <a:pt x="5371" y="2316"/>
                  <a:pt x="5726" y="1836"/>
                  <a:pt x="6087" y="1356"/>
                </a:cubicBezTo>
                <a:cubicBezTo>
                  <a:pt x="6137" y="1291"/>
                  <a:pt x="6065" y="1149"/>
                  <a:pt x="5979" y="1149"/>
                </a:cubicBezTo>
                <a:cubicBezTo>
                  <a:pt x="5971" y="1149"/>
                  <a:pt x="5963" y="1151"/>
                  <a:pt x="5956" y="1153"/>
                </a:cubicBezTo>
                <a:cubicBezTo>
                  <a:pt x="5361" y="1346"/>
                  <a:pt x="4766" y="1546"/>
                  <a:pt x="4168" y="1741"/>
                </a:cubicBezTo>
                <a:cubicBezTo>
                  <a:pt x="3691" y="1167"/>
                  <a:pt x="3192" y="613"/>
                  <a:pt x="2657" y="113"/>
                </a:cubicBezTo>
                <a:cubicBezTo>
                  <a:pt x="2647" y="102"/>
                  <a:pt x="2640" y="99"/>
                  <a:pt x="2630" y="96"/>
                </a:cubicBezTo>
                <a:lnTo>
                  <a:pt x="2630" y="35"/>
                </a:lnTo>
                <a:cubicBezTo>
                  <a:pt x="2629" y="12"/>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9" r:id="rId6"/>
    <p:sldLayoutId id="2147483660" r:id="rId7"/>
    <p:sldLayoutId id="2147483661" r:id="rId8"/>
    <p:sldLayoutId id="2147483662" r:id="rId9"/>
    <p:sldLayoutId id="2147483663" r:id="rId10"/>
    <p:sldLayoutId id="2147483666" r:id="rId11"/>
    <p:sldLayoutId id="2147483667" r:id="rId12"/>
    <p:sldLayoutId id="2147483672" r:id="rId13"/>
    <p:sldLayoutId id="2147483673" r:id="rId14"/>
    <p:sldLayoutId id="2147483674" r:id="rId15"/>
    <p:sldLayoutId id="2147483675" r:id="rId16"/>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p:cNvPicPr>
            <a:picLocks noChangeAspect="1"/>
          </p:cNvPicPr>
          <p:nvPr userDrawn="1"/>
        </p:nvPicPr>
        <p:blipFill>
          <a:blip r:embed="rId3"/>
          <a:stretch>
            <a:fillRect/>
          </a:stretch>
        </p:blipFill>
        <p:spPr>
          <a:xfrm>
            <a:off x="1" y="4729163"/>
            <a:ext cx="9144000" cy="430452"/>
          </a:xfrm>
          <a:prstGeom prst="rect">
            <a:avLst/>
          </a:prstGeom>
        </p:spPr>
      </p:pic>
      <p:pic>
        <p:nvPicPr>
          <p:cNvPr id="18" name="Picture 17"/>
          <p:cNvPicPr>
            <a:picLocks noChangeAspect="1"/>
          </p:cNvPicPr>
          <p:nvPr userDrawn="1"/>
        </p:nvPicPr>
        <p:blipFill>
          <a:blip r:embed="rId4"/>
          <a:stretch>
            <a:fillRect/>
          </a:stretch>
        </p:blipFill>
        <p:spPr>
          <a:xfrm>
            <a:off x="1" y="-25152"/>
            <a:ext cx="9144793" cy="468065"/>
          </a:xfrm>
          <a:prstGeom prst="rect">
            <a:avLst/>
          </a:prstGeom>
        </p:spPr>
      </p:pic>
      <p:pic>
        <p:nvPicPr>
          <p:cNvPr id="13" name="Picture 4" descr="Poster of candy shop with homes cupcake and caramels Premium Vector"/>
          <p:cNvPicPr>
            <a:picLocks noChangeAspect="1" noChangeArrowheads="1"/>
          </p:cNvPicPr>
          <p:nvPr userDrawn="1"/>
        </p:nvPicPr>
        <p:blipFill rotWithShape="1">
          <a:blip r:embed="rId5" cstate="print">
            <a:extLst>
              <a:ext uri="{BEBA8EAE-BF5A-486C-A8C5-ECC9F3942E4B}">
                <a14:imgProps xmlns:a14="http://schemas.microsoft.com/office/drawing/2010/main">
                  <a14:imgLayer r:embed="rId6">
                    <a14:imgEffect>
                      <a14:backgroundRemoval t="30240" b="90419" l="4633" r="29712">
                        <a14:foregroundMark x1="13099" y1="57784" x2="14217" y2="76946"/>
                        <a14:foregroundMark x1="21725" y1="55689" x2="17252" y2="78443"/>
                        <a14:foregroundMark x1="20767" y1="83832" x2="20767" y2="83832"/>
                        <a14:foregroundMark x1="7188" y1="83832" x2="20607" y2="80240"/>
                      </a14:backgroundRemoval>
                    </a14:imgEffect>
                  </a14:imgLayer>
                </a14:imgProps>
              </a:ext>
              <a:ext uri="{28A0092B-C50C-407E-A947-70E740481C1C}">
                <a14:useLocalDpi xmlns:a14="http://schemas.microsoft.com/office/drawing/2010/main" val="0"/>
              </a:ext>
            </a:extLst>
          </a:blip>
          <a:srcRect l="1649" t="29844" r="70236" b="6284"/>
          <a:stretch/>
        </p:blipFill>
        <p:spPr bwMode="auto">
          <a:xfrm>
            <a:off x="-78377" y="4506472"/>
            <a:ext cx="538843" cy="6531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Poster of candy shop with homes cupcake and caramels Premium Vector"/>
          <p:cNvPicPr>
            <a:picLocks noChangeAspect="1" noChangeArrowheads="1"/>
          </p:cNvPicPr>
          <p:nvPr userDrawn="1"/>
        </p:nvPicPr>
        <p:blipFill rotWithShape="1">
          <a:blip r:embed="rId7" cstate="print">
            <a:extLst>
              <a:ext uri="{BEBA8EAE-BF5A-486C-A8C5-ECC9F3942E4B}">
                <a14:imgProps xmlns:a14="http://schemas.microsoft.com/office/drawing/2010/main">
                  <a14:imgLayer r:embed="rId8">
                    <a14:imgEffect>
                      <a14:backgroundRemoval t="40120" b="93713" l="36422" r="68051">
                        <a14:foregroundMark x1="41534" y1="74251" x2="43770" y2="87126"/>
                        <a14:foregroundMark x1="50639" y1="55389" x2="56230" y2="59581"/>
                        <a14:foregroundMark x1="56869" y1="47904" x2="65495" y2="59880"/>
                        <a14:foregroundMark x1="49840" y1="58982" x2="53674" y2="65569"/>
                        <a14:foregroundMark x1="51757" y1="52994" x2="54473" y2="56287"/>
                        <a14:foregroundMark x1="60703" y1="46707" x2="61981" y2="65569"/>
                        <a14:foregroundMark x1="45367" y1="51198" x2="45367" y2="51198"/>
                      </a14:backgroundRemoval>
                    </a14:imgEffect>
                  </a14:imgLayer>
                </a14:imgProps>
              </a:ext>
              <a:ext uri="{28A0092B-C50C-407E-A947-70E740481C1C}">
                <a14:useLocalDpi xmlns:a14="http://schemas.microsoft.com/office/drawing/2010/main" val="0"/>
              </a:ext>
            </a:extLst>
          </a:blip>
          <a:srcRect l="33173" t="39521" r="31683"/>
          <a:stretch/>
        </p:blipFill>
        <p:spPr bwMode="auto">
          <a:xfrm>
            <a:off x="8507555" y="11014"/>
            <a:ext cx="636446" cy="584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898859"/>
      </p:ext>
    </p:extLst>
  </p:cSld>
  <p:clrMap bg1="lt1" tx1="dk1" bg2="lt2" tx2="dk2" accent1="accent1" accent2="accent2" accent3="accent3" accent4="accent4" accent5="accent5" accent6="accent6" hlink="hlink" folHlink="folHlink"/>
  <p:sldLayoutIdLst>
    <p:sldLayoutId id="2147483681"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7.jpe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7.xml"/><Relationship Id="rId11" Type="http://schemas.openxmlformats.org/officeDocument/2006/relationships/image" Target="../media/image33.jpg"/><Relationship Id="rId5" Type="http://schemas.openxmlformats.org/officeDocument/2006/relationships/slideLayout" Target="../slideLayouts/slideLayout17.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8.xml"/><Relationship Id="rId11" Type="http://schemas.openxmlformats.org/officeDocument/2006/relationships/image" Target="../media/image33.jpg"/><Relationship Id="rId5" Type="http://schemas.openxmlformats.org/officeDocument/2006/relationships/slideLayout" Target="../slideLayouts/slideLayout17.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9.xml"/><Relationship Id="rId11" Type="http://schemas.openxmlformats.org/officeDocument/2006/relationships/image" Target="../media/image33.jpg"/><Relationship Id="rId5" Type="http://schemas.openxmlformats.org/officeDocument/2006/relationships/slideLayout" Target="../slideLayouts/slideLayout17.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0.xml"/><Relationship Id="rId11" Type="http://schemas.openxmlformats.org/officeDocument/2006/relationships/image" Target="../media/image33.jpg"/><Relationship Id="rId5" Type="http://schemas.openxmlformats.org/officeDocument/2006/relationships/slideLayout" Target="../slideLayouts/slideLayout17.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1.xml"/><Relationship Id="rId11" Type="http://schemas.openxmlformats.org/officeDocument/2006/relationships/image" Target="../media/image33.jpg"/><Relationship Id="rId5" Type="http://schemas.openxmlformats.org/officeDocument/2006/relationships/slideLayout" Target="../slideLayouts/slideLayout17.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2.xml"/><Relationship Id="rId11" Type="http://schemas.openxmlformats.org/officeDocument/2006/relationships/image" Target="../media/image33.jpg"/><Relationship Id="rId5" Type="http://schemas.openxmlformats.org/officeDocument/2006/relationships/slideLayout" Target="../slideLayouts/slideLayout17.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3.xml"/><Relationship Id="rId11" Type="http://schemas.openxmlformats.org/officeDocument/2006/relationships/image" Target="../media/image33.jpg"/><Relationship Id="rId5" Type="http://schemas.openxmlformats.org/officeDocument/2006/relationships/slideLayout" Target="../slideLayouts/slideLayout17.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4.xml"/><Relationship Id="rId11" Type="http://schemas.openxmlformats.org/officeDocument/2006/relationships/image" Target="../media/image33.jpg"/><Relationship Id="rId5" Type="http://schemas.openxmlformats.org/officeDocument/2006/relationships/slideLayout" Target="../slideLayouts/slideLayout17.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5.xml"/><Relationship Id="rId11" Type="http://schemas.openxmlformats.org/officeDocument/2006/relationships/image" Target="../media/image33.jpg"/><Relationship Id="rId5" Type="http://schemas.openxmlformats.org/officeDocument/2006/relationships/slideLayout" Target="../slideLayouts/slideLayout17.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31.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6.xml"/><Relationship Id="rId11" Type="http://schemas.openxmlformats.org/officeDocument/2006/relationships/image" Target="../media/image33.jpg"/><Relationship Id="rId5" Type="http://schemas.openxmlformats.org/officeDocument/2006/relationships/slideLayout" Target="../slideLayouts/slideLayout17.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8.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7.xml"/><Relationship Id="rId11" Type="http://schemas.openxmlformats.org/officeDocument/2006/relationships/image" Target="../media/image33.jpg"/><Relationship Id="rId5" Type="http://schemas.openxmlformats.org/officeDocument/2006/relationships/slideLayout" Target="../slideLayouts/slideLayout17.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9.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8.xml"/><Relationship Id="rId11" Type="http://schemas.openxmlformats.org/officeDocument/2006/relationships/image" Target="../media/image33.jpg"/><Relationship Id="rId5" Type="http://schemas.openxmlformats.org/officeDocument/2006/relationships/slideLayout" Target="../slideLayouts/slideLayout17.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19.xml"/><Relationship Id="rId11" Type="http://schemas.openxmlformats.org/officeDocument/2006/relationships/image" Target="../media/image33.jpg"/><Relationship Id="rId5" Type="http://schemas.openxmlformats.org/officeDocument/2006/relationships/slideLayout" Target="../slideLayouts/slideLayout17.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3" Type="http://schemas.openxmlformats.org/officeDocument/2006/relationships/audio" Target="../media/audio3.wav"/><Relationship Id="rId7"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4.wav"/></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7.wav"/><Relationship Id="rId1" Type="http://schemas.openxmlformats.org/officeDocument/2006/relationships/slideLayout" Target="../slideLayouts/slideLayout7.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6" Type="http://schemas.openxmlformats.org/officeDocument/2006/relationships/slide" Target="slide20.xml"/><Relationship Id="rId1" Type="http://schemas.openxmlformats.org/officeDocument/2006/relationships/slideLayout" Target="../slideLayouts/slideLayout17.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s/_rels/slide7.xml.rels><?xml version="1.0" encoding="UTF-8" standalone="yes"?>
<Relationships xmlns="http://schemas.openxmlformats.org/package/2006/relationships"><Relationship Id="rId13" Type="http://schemas.openxmlformats.org/officeDocument/2006/relationships/image" Target="../media/image22.png"/><Relationship Id="rId18" Type="http://schemas.openxmlformats.org/officeDocument/2006/relationships/image" Target="../media/image27.png"/><Relationship Id="rId26" Type="http://schemas.openxmlformats.org/officeDocument/2006/relationships/slide" Target="slide23.xml"/><Relationship Id="rId39" Type="http://schemas.openxmlformats.org/officeDocument/2006/relationships/slide" Target="slide22.xml"/><Relationship Id="rId21" Type="http://schemas.openxmlformats.org/officeDocument/2006/relationships/image" Target="../media/image14.png"/><Relationship Id="rId34" Type="http://schemas.openxmlformats.org/officeDocument/2006/relationships/slide" Target="slide15.xml"/><Relationship Id="rId7" Type="http://schemas.openxmlformats.org/officeDocument/2006/relationships/image" Target="../media/image7.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0.png"/><Relationship Id="rId33" Type="http://schemas.openxmlformats.org/officeDocument/2006/relationships/slide" Target="slide14.xml"/><Relationship Id="rId38" Type="http://schemas.openxmlformats.org/officeDocument/2006/relationships/slide" Target="slide21.xml"/><Relationship Id="rId2" Type="http://schemas.openxmlformats.org/officeDocument/2006/relationships/slide" Target="slide17.xml"/><Relationship Id="rId16" Type="http://schemas.openxmlformats.org/officeDocument/2006/relationships/image" Target="../media/image25.png"/><Relationship Id="rId20" Type="http://schemas.openxmlformats.org/officeDocument/2006/relationships/image" Target="../media/image13.png"/><Relationship Id="rId29" Type="http://schemas.openxmlformats.org/officeDocument/2006/relationships/slide" Target="slide9.xml"/><Relationship Id="rId1" Type="http://schemas.openxmlformats.org/officeDocument/2006/relationships/slideLayout" Target="../slideLayouts/slideLayout17.xml"/><Relationship Id="rId6" Type="http://schemas.openxmlformats.org/officeDocument/2006/relationships/image" Target="../media/image6.png"/><Relationship Id="rId11" Type="http://schemas.openxmlformats.org/officeDocument/2006/relationships/image" Target="../media/image20.png"/><Relationship Id="rId24" Type="http://schemas.openxmlformats.org/officeDocument/2006/relationships/image" Target="../media/image29.png"/><Relationship Id="rId32" Type="http://schemas.openxmlformats.org/officeDocument/2006/relationships/slide" Target="slide13.xml"/><Relationship Id="rId37" Type="http://schemas.openxmlformats.org/officeDocument/2006/relationships/slide" Target="slide18.xml"/><Relationship Id="rId40" Type="http://schemas.openxmlformats.org/officeDocument/2006/relationships/slide" Target="slide16.xml"/><Relationship Id="rId5" Type="http://schemas.openxmlformats.org/officeDocument/2006/relationships/image" Target="../media/image11.png"/><Relationship Id="rId15" Type="http://schemas.openxmlformats.org/officeDocument/2006/relationships/image" Target="../media/image24.png"/><Relationship Id="rId23" Type="http://schemas.openxmlformats.org/officeDocument/2006/relationships/image" Target="../media/image28.png"/><Relationship Id="rId28" Type="http://schemas.openxmlformats.org/officeDocument/2006/relationships/slide" Target="slide10.xml"/><Relationship Id="rId36" Type="http://schemas.openxmlformats.org/officeDocument/2006/relationships/slide" Target="slide20.xml"/><Relationship Id="rId10" Type="http://schemas.openxmlformats.org/officeDocument/2006/relationships/image" Target="../media/image19.png"/><Relationship Id="rId19" Type="http://schemas.openxmlformats.org/officeDocument/2006/relationships/slide" Target="slide7.xml"/><Relationship Id="rId31" Type="http://schemas.openxmlformats.org/officeDocument/2006/relationships/slide" Target="slide12.xml"/><Relationship Id="rId4" Type="http://schemas.openxmlformats.org/officeDocument/2006/relationships/image" Target="../media/image9.png"/><Relationship Id="rId9" Type="http://schemas.openxmlformats.org/officeDocument/2006/relationships/image" Target="../media/image10.png"/><Relationship Id="rId14" Type="http://schemas.openxmlformats.org/officeDocument/2006/relationships/image" Target="../media/image23.png"/><Relationship Id="rId22" Type="http://schemas.openxmlformats.org/officeDocument/2006/relationships/image" Target="../media/image17.png"/><Relationship Id="rId27" Type="http://schemas.openxmlformats.org/officeDocument/2006/relationships/slide" Target="slide8.xml"/><Relationship Id="rId30" Type="http://schemas.openxmlformats.org/officeDocument/2006/relationships/slide" Target="slide11.xml"/><Relationship Id="rId35" Type="http://schemas.openxmlformats.org/officeDocument/2006/relationships/slide" Target="slide19.xml"/><Relationship Id="rId8" Type="http://schemas.openxmlformats.org/officeDocument/2006/relationships/image" Target="../media/image8.png"/><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5.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5.xml"/><Relationship Id="rId11" Type="http://schemas.openxmlformats.org/officeDocument/2006/relationships/image" Target="../media/image33.jpg"/><Relationship Id="rId5" Type="http://schemas.openxmlformats.org/officeDocument/2006/relationships/slideLayout" Target="../slideLayouts/slideLayout17.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microsoft.com/office/2007/relationships/media" Target="../media/media2.wav"/><Relationship Id="rId7" Type="http://schemas.openxmlformats.org/officeDocument/2006/relationships/image" Target="../media/image5.png"/><Relationship Id="rId12" Type="http://schemas.openxmlformats.org/officeDocument/2006/relationships/image" Target="../media/image34.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notesSlide" Target="../notesSlides/notesSlide6.xml"/><Relationship Id="rId11" Type="http://schemas.openxmlformats.org/officeDocument/2006/relationships/image" Target="../media/image33.jpg"/><Relationship Id="rId5" Type="http://schemas.openxmlformats.org/officeDocument/2006/relationships/slideLayout" Target="../slideLayouts/slideLayout17.xml"/><Relationship Id="rId10" Type="http://schemas.openxmlformats.org/officeDocument/2006/relationships/slide" Target="slide7.xml"/><Relationship Id="rId4" Type="http://schemas.openxmlformats.org/officeDocument/2006/relationships/audio" Target="../media/media2.wav"/><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004;p49">
            <a:extLst>
              <a:ext uri="{FF2B5EF4-FFF2-40B4-BE49-F238E27FC236}">
                <a16:creationId xmlns:a16="http://schemas.microsoft.com/office/drawing/2014/main" id="{B4C3E496-A11F-4197-909F-A2D4268B5442}"/>
              </a:ext>
            </a:extLst>
          </p:cNvPr>
          <p:cNvSpPr txBox="1">
            <a:spLocks/>
          </p:cNvSpPr>
          <p:nvPr/>
        </p:nvSpPr>
        <p:spPr>
          <a:xfrm>
            <a:off x="1806663" y="411758"/>
            <a:ext cx="5530674"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3200" b="1" dirty="0">
                <a:solidFill>
                  <a:srgbClr val="0070C0"/>
                </a:solidFill>
                <a:latin typeface="+mj-lt"/>
              </a:rPr>
              <a:t>The Online Classroom Rules</a:t>
            </a:r>
          </a:p>
        </p:txBody>
      </p:sp>
      <p:sp>
        <p:nvSpPr>
          <p:cNvPr id="3" name="Google Shape;875;p28">
            <a:extLst>
              <a:ext uri="{FF2B5EF4-FFF2-40B4-BE49-F238E27FC236}">
                <a16:creationId xmlns:a16="http://schemas.microsoft.com/office/drawing/2014/main" id="{E08D8B5D-9B71-4C61-B89F-7BA67183A143}"/>
              </a:ext>
            </a:extLst>
          </p:cNvPr>
          <p:cNvSpPr txBox="1"/>
          <p:nvPr/>
        </p:nvSpPr>
        <p:spPr>
          <a:xfrm>
            <a:off x="3734909" y="1187883"/>
            <a:ext cx="3926008" cy="3839929"/>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1" hangingPunct="1">
              <a:lnSpc>
                <a:spcPct val="2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Delius"/>
                <a:cs typeface="Times New Roman" panose="02020603050405020304" pitchFamily="18" charset="0"/>
                <a:sym typeface="Delius"/>
              </a:rPr>
              <a:t>Be on time.</a:t>
            </a:r>
            <a:endParaRPr kumimoji="0" sz="2000" b="1" i="0" u="none" strike="noStrike" kern="1200" cap="none" spc="0" normalizeH="0" baseline="0" noProof="0" dirty="0">
              <a:ln>
                <a:noFill/>
              </a:ln>
              <a:solidFill>
                <a:srgbClr val="0070C0"/>
              </a:solidFill>
              <a:effectLst/>
              <a:uLnTx/>
              <a:uFillTx/>
              <a:latin typeface="Times New Roman" panose="02020603050405020304" pitchFamily="18" charset="0"/>
              <a:ea typeface="Delius"/>
              <a:cs typeface="Times New Roman" panose="02020603050405020304" pitchFamily="18" charset="0"/>
              <a:sym typeface="Delius"/>
            </a:endParaRPr>
          </a:p>
          <a:p>
            <a:pPr marL="0" marR="0" lvl="0" indent="0" algn="l" defTabSz="914400" rtl="0" eaLnBrk="1" fontAlgn="auto" latinLnBrk="1" hangingPunct="1">
              <a:lnSpc>
                <a:spcPct val="200000"/>
              </a:lnSpc>
              <a:spcBef>
                <a:spcPts val="100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Delius"/>
                <a:cs typeface="Times New Roman" panose="02020603050405020304" pitchFamily="18" charset="0"/>
                <a:sym typeface="Delius"/>
              </a:rPr>
              <a:t>Mute yourself.</a:t>
            </a:r>
          </a:p>
          <a:p>
            <a:pPr marL="0" marR="0" lvl="0" indent="0" algn="l" defTabSz="914400" rtl="0" eaLnBrk="1" fontAlgn="auto" latinLnBrk="1" hangingPunct="1">
              <a:lnSpc>
                <a:spcPct val="200000"/>
              </a:lnSpc>
              <a:spcBef>
                <a:spcPts val="100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Times New Roman" panose="02020603050405020304" pitchFamily="18" charset="0"/>
                <a:ea typeface="Delius"/>
                <a:cs typeface="Times New Roman" panose="02020603050405020304" pitchFamily="18" charset="0"/>
                <a:sym typeface="Delius"/>
              </a:rPr>
              <a:t>Turn on Camera.</a:t>
            </a:r>
          </a:p>
          <a:p>
            <a:pPr marL="0" marR="0" lvl="0" indent="0" algn="l" defTabSz="914400" rtl="0" eaLnBrk="1" fontAlgn="auto" latinLnBrk="1" hangingPunct="1">
              <a:lnSpc>
                <a:spcPct val="200000"/>
              </a:lnSpc>
              <a:spcBef>
                <a:spcPts val="1000"/>
              </a:spcBef>
              <a:spcAft>
                <a:spcPts val="0"/>
              </a:spcAft>
              <a:buClrTx/>
              <a:buSzTx/>
              <a:buFontTx/>
              <a:buNone/>
              <a:tabLst/>
              <a:defRPr/>
            </a:pPr>
            <a:r>
              <a:rPr kumimoji="0" lang="en" sz="2000" b="1" i="0" u="none" strike="noStrike" kern="1200" cap="none" spc="0" normalizeH="0" baseline="0" noProof="0" dirty="0">
                <a:ln>
                  <a:noFill/>
                </a:ln>
                <a:solidFill>
                  <a:srgbClr val="0070C0"/>
                </a:solidFill>
                <a:effectLst/>
                <a:uLnTx/>
                <a:uFillTx/>
                <a:latin typeface="Times New Roman" panose="02020603050405020304" pitchFamily="18" charset="0"/>
                <a:ea typeface="Delius"/>
                <a:cs typeface="Times New Roman" panose="02020603050405020304" pitchFamily="18" charset="0"/>
                <a:sym typeface="Delius"/>
              </a:rPr>
              <a:t>Raise your hand to talk.</a:t>
            </a:r>
          </a:p>
          <a:p>
            <a:pPr marL="0" marR="0" lvl="0" indent="0" algn="l" defTabSz="914400" rtl="0" eaLnBrk="1" fontAlgn="auto" latinLnBrk="1" hangingPunct="1">
              <a:lnSpc>
                <a:spcPct val="200000"/>
              </a:lnSpc>
              <a:spcBef>
                <a:spcPts val="1000"/>
              </a:spcBef>
              <a:spcAft>
                <a:spcPts val="0"/>
              </a:spcAft>
              <a:buClrTx/>
              <a:buSzTx/>
              <a:buFontTx/>
              <a:buNone/>
              <a:tabLst/>
              <a:defRPr/>
            </a:pPr>
            <a:r>
              <a:rPr kumimoji="0" lang="en" sz="2000" b="1" i="0" u="none" strike="noStrike" kern="1200" cap="none" spc="0" normalizeH="0" baseline="0" noProof="0" dirty="0">
                <a:ln>
                  <a:noFill/>
                </a:ln>
                <a:solidFill>
                  <a:srgbClr val="0070C0"/>
                </a:solidFill>
                <a:effectLst/>
                <a:uLnTx/>
                <a:uFillTx/>
                <a:latin typeface="Times New Roman" panose="02020603050405020304" pitchFamily="18" charset="0"/>
                <a:ea typeface="Delius"/>
                <a:cs typeface="Times New Roman" panose="02020603050405020304" pitchFamily="18" charset="0"/>
                <a:sym typeface="Delius"/>
              </a:rPr>
              <a:t>Prepare your supplies.</a:t>
            </a:r>
            <a:endParaRPr kumimoji="0" sz="2000" b="1" i="0" u="none" strike="noStrike" kern="1200" cap="none" spc="0" normalizeH="0" baseline="0" noProof="0" dirty="0">
              <a:ln>
                <a:noFill/>
              </a:ln>
              <a:solidFill>
                <a:srgbClr val="0070C0"/>
              </a:solidFill>
              <a:effectLst/>
              <a:uLnTx/>
              <a:uFillTx/>
              <a:latin typeface="Times New Roman" panose="02020603050405020304" pitchFamily="18" charset="0"/>
              <a:ea typeface="Delius"/>
              <a:cs typeface="Times New Roman" panose="02020603050405020304" pitchFamily="18" charset="0"/>
              <a:sym typeface="Delius"/>
            </a:endParaRPr>
          </a:p>
        </p:txBody>
      </p:sp>
      <p:sp>
        <p:nvSpPr>
          <p:cNvPr id="4" name="Google Shape;876;p28">
            <a:extLst>
              <a:ext uri="{FF2B5EF4-FFF2-40B4-BE49-F238E27FC236}">
                <a16:creationId xmlns:a16="http://schemas.microsoft.com/office/drawing/2014/main" id="{62474B77-8633-43A9-855A-BF9192963927}"/>
              </a:ext>
            </a:extLst>
          </p:cNvPr>
          <p:cNvSpPr/>
          <p:nvPr/>
        </p:nvSpPr>
        <p:spPr>
          <a:xfrm>
            <a:off x="3284039" y="1469737"/>
            <a:ext cx="390387" cy="3903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1" wrap="square" lIns="91425" tIns="45700" rIns="91425"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5" name="Google Shape;877;p28">
            <a:extLst>
              <a:ext uri="{FF2B5EF4-FFF2-40B4-BE49-F238E27FC236}">
                <a16:creationId xmlns:a16="http://schemas.microsoft.com/office/drawing/2014/main" id="{2691B128-911D-4868-A7FB-D2341E78BDB6}"/>
              </a:ext>
            </a:extLst>
          </p:cNvPr>
          <p:cNvSpPr/>
          <p:nvPr/>
        </p:nvSpPr>
        <p:spPr>
          <a:xfrm>
            <a:off x="3278486" y="2154296"/>
            <a:ext cx="390387" cy="3903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1" wrap="square" lIns="91425" tIns="45700" rIns="91425"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6" name="Google Shape;876;p28">
            <a:extLst>
              <a:ext uri="{FF2B5EF4-FFF2-40B4-BE49-F238E27FC236}">
                <a16:creationId xmlns:a16="http://schemas.microsoft.com/office/drawing/2014/main" id="{80734A9F-5307-4B5B-BD5E-5B2BD420B786}"/>
              </a:ext>
            </a:extLst>
          </p:cNvPr>
          <p:cNvSpPr/>
          <p:nvPr/>
        </p:nvSpPr>
        <p:spPr>
          <a:xfrm>
            <a:off x="3323045" y="3645961"/>
            <a:ext cx="371051" cy="371051"/>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1" wrap="square" lIns="91425" tIns="45700" rIns="91425"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7" name="Google Shape;877;p28">
            <a:extLst>
              <a:ext uri="{FF2B5EF4-FFF2-40B4-BE49-F238E27FC236}">
                <a16:creationId xmlns:a16="http://schemas.microsoft.com/office/drawing/2014/main" id="{0F85298A-0F84-4DC5-AD71-35CF28B51071}"/>
              </a:ext>
            </a:extLst>
          </p:cNvPr>
          <p:cNvSpPr/>
          <p:nvPr/>
        </p:nvSpPr>
        <p:spPr>
          <a:xfrm>
            <a:off x="3324632" y="4364394"/>
            <a:ext cx="390388" cy="390388"/>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1" wrap="square" lIns="91425" tIns="45700" rIns="91425"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dirty="0">
              <a:ln>
                <a:noFill/>
              </a:ln>
              <a:solidFill>
                <a:srgbClr val="0070C0"/>
              </a:solidFill>
              <a:effectLst/>
              <a:uLnTx/>
              <a:uFillTx/>
              <a:latin typeface="+mj-lt"/>
              <a:ea typeface="Calibri"/>
              <a:cs typeface="Calibri"/>
              <a:sym typeface="Calibri"/>
            </a:endParaRPr>
          </a:p>
        </p:txBody>
      </p:sp>
      <p:sp>
        <p:nvSpPr>
          <p:cNvPr id="8" name="Google Shape;877;p28">
            <a:extLst>
              <a:ext uri="{FF2B5EF4-FFF2-40B4-BE49-F238E27FC236}">
                <a16:creationId xmlns:a16="http://schemas.microsoft.com/office/drawing/2014/main" id="{28150FCA-EEAA-420D-B02E-653922970C63}"/>
              </a:ext>
            </a:extLst>
          </p:cNvPr>
          <p:cNvSpPr/>
          <p:nvPr/>
        </p:nvSpPr>
        <p:spPr>
          <a:xfrm>
            <a:off x="3308994" y="2872446"/>
            <a:ext cx="390387" cy="3903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spcFirstLastPara="1" wrap="square" lIns="91425" tIns="45700" rIns="91425" bIns="45700" anchor="ctr" anchorCtr="0">
            <a:no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9" name="Google Shape;881;p28">
            <a:extLst>
              <a:ext uri="{FF2B5EF4-FFF2-40B4-BE49-F238E27FC236}">
                <a16:creationId xmlns:a16="http://schemas.microsoft.com/office/drawing/2014/main" id="{69675D90-31B1-4577-B29C-5B11F4458077}"/>
              </a:ext>
            </a:extLst>
          </p:cNvPr>
          <p:cNvSpPr/>
          <p:nvPr/>
        </p:nvSpPr>
        <p:spPr>
          <a:xfrm>
            <a:off x="3314280" y="1322934"/>
            <a:ext cx="379816" cy="518882"/>
          </a:xfrm>
          <a:custGeom>
            <a:avLst/>
            <a:gdLst/>
            <a:ahLst/>
            <a:cxnLst/>
            <a:rect l="l" t="t" r="r" b="b"/>
            <a:pathLst>
              <a:path w="607635" h="830115" extrusionOk="0">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rgbClr val="FF0000"/>
          </a:solidFill>
          <a:ln>
            <a:noFill/>
          </a:ln>
        </p:spPr>
        <p:txBody>
          <a:bodyPr spcFirstLastPara="1" wrap="square" lIns="91425" tIns="45700" rIns="91425" bIns="45700" anchor="ctr"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10" name="Google Shape;881;p28">
            <a:extLst>
              <a:ext uri="{FF2B5EF4-FFF2-40B4-BE49-F238E27FC236}">
                <a16:creationId xmlns:a16="http://schemas.microsoft.com/office/drawing/2014/main" id="{40B0A6E8-7D00-4BA6-B30E-1723330CDFB9}"/>
              </a:ext>
            </a:extLst>
          </p:cNvPr>
          <p:cNvSpPr/>
          <p:nvPr/>
        </p:nvSpPr>
        <p:spPr>
          <a:xfrm>
            <a:off x="3315092" y="2023797"/>
            <a:ext cx="379816" cy="518882"/>
          </a:xfrm>
          <a:custGeom>
            <a:avLst/>
            <a:gdLst/>
            <a:ahLst/>
            <a:cxnLst/>
            <a:rect l="l" t="t" r="r" b="b"/>
            <a:pathLst>
              <a:path w="607635" h="830115" extrusionOk="0">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rgbClr val="FF0000"/>
          </a:solidFill>
          <a:ln>
            <a:noFill/>
          </a:ln>
        </p:spPr>
        <p:txBody>
          <a:bodyPr spcFirstLastPara="1" wrap="square" lIns="91425" tIns="45700" rIns="91425" bIns="45700" anchor="ctr"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11" name="Google Shape;881;p28">
            <a:extLst>
              <a:ext uri="{FF2B5EF4-FFF2-40B4-BE49-F238E27FC236}">
                <a16:creationId xmlns:a16="http://schemas.microsoft.com/office/drawing/2014/main" id="{FD3D441E-5811-4AD0-8C58-8004C4C7D964}"/>
              </a:ext>
            </a:extLst>
          </p:cNvPr>
          <p:cNvSpPr/>
          <p:nvPr/>
        </p:nvSpPr>
        <p:spPr>
          <a:xfrm>
            <a:off x="3342186" y="2705089"/>
            <a:ext cx="379816" cy="518882"/>
          </a:xfrm>
          <a:custGeom>
            <a:avLst/>
            <a:gdLst/>
            <a:ahLst/>
            <a:cxnLst/>
            <a:rect l="l" t="t" r="r" b="b"/>
            <a:pathLst>
              <a:path w="607635" h="830115" extrusionOk="0">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rgbClr val="FF0000"/>
          </a:solidFill>
          <a:ln>
            <a:noFill/>
          </a:ln>
        </p:spPr>
        <p:txBody>
          <a:bodyPr spcFirstLastPara="1" wrap="square" lIns="91425" tIns="45700" rIns="91425" bIns="45700" anchor="ctr"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12" name="Google Shape;881;p28">
            <a:extLst>
              <a:ext uri="{FF2B5EF4-FFF2-40B4-BE49-F238E27FC236}">
                <a16:creationId xmlns:a16="http://schemas.microsoft.com/office/drawing/2014/main" id="{BB2DACBD-3B6C-4C26-98B7-D3FE58711507}"/>
              </a:ext>
            </a:extLst>
          </p:cNvPr>
          <p:cNvSpPr/>
          <p:nvPr/>
        </p:nvSpPr>
        <p:spPr>
          <a:xfrm>
            <a:off x="3346826" y="3467650"/>
            <a:ext cx="379816" cy="518882"/>
          </a:xfrm>
          <a:custGeom>
            <a:avLst/>
            <a:gdLst/>
            <a:ahLst/>
            <a:cxnLst/>
            <a:rect l="l" t="t" r="r" b="b"/>
            <a:pathLst>
              <a:path w="607635" h="830115" extrusionOk="0">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rgbClr val="FF0000"/>
          </a:solidFill>
          <a:ln>
            <a:noFill/>
          </a:ln>
        </p:spPr>
        <p:txBody>
          <a:bodyPr spcFirstLastPara="1" wrap="square" lIns="91425" tIns="45700" rIns="91425" bIns="45700" anchor="ctr"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
        <p:nvSpPr>
          <p:cNvPr id="13" name="Google Shape;881;p28">
            <a:extLst>
              <a:ext uri="{FF2B5EF4-FFF2-40B4-BE49-F238E27FC236}">
                <a16:creationId xmlns:a16="http://schemas.microsoft.com/office/drawing/2014/main" id="{EDA16413-22EA-4EBB-A977-27F17ADEBD1D}"/>
              </a:ext>
            </a:extLst>
          </p:cNvPr>
          <p:cNvSpPr/>
          <p:nvPr/>
        </p:nvSpPr>
        <p:spPr>
          <a:xfrm>
            <a:off x="3348413" y="4153003"/>
            <a:ext cx="379816" cy="518882"/>
          </a:xfrm>
          <a:custGeom>
            <a:avLst/>
            <a:gdLst/>
            <a:ahLst/>
            <a:cxnLst/>
            <a:rect l="l" t="t" r="r" b="b"/>
            <a:pathLst>
              <a:path w="607635" h="830115" extrusionOk="0">
                <a:moveTo>
                  <a:pt x="519502" y="23947"/>
                </a:moveTo>
                <a:cubicBezTo>
                  <a:pt x="416632" y="232545"/>
                  <a:pt x="333765" y="449715"/>
                  <a:pt x="273757" y="674505"/>
                </a:cubicBezTo>
                <a:cubicBezTo>
                  <a:pt x="208035" y="581160"/>
                  <a:pt x="147075" y="485910"/>
                  <a:pt x="88972" y="387803"/>
                </a:cubicBezTo>
                <a:cubicBezTo>
                  <a:pt x="57540" y="335415"/>
                  <a:pt x="-24375" y="383040"/>
                  <a:pt x="7057" y="435428"/>
                </a:cubicBezTo>
                <a:cubicBezTo>
                  <a:pt x="83257" y="564015"/>
                  <a:pt x="165172" y="687840"/>
                  <a:pt x="253755" y="807855"/>
                </a:cubicBezTo>
                <a:cubicBezTo>
                  <a:pt x="276615" y="838335"/>
                  <a:pt x="330907" y="840240"/>
                  <a:pt x="340432" y="796425"/>
                </a:cubicBezTo>
                <a:cubicBezTo>
                  <a:pt x="400440" y="545918"/>
                  <a:pt x="487117" y="303030"/>
                  <a:pt x="602370" y="71572"/>
                </a:cubicBezTo>
                <a:cubicBezTo>
                  <a:pt x="629040" y="17280"/>
                  <a:pt x="547125" y="-30345"/>
                  <a:pt x="519502" y="23947"/>
                </a:cubicBezTo>
                <a:close/>
              </a:path>
            </a:pathLst>
          </a:custGeom>
          <a:solidFill>
            <a:srgbClr val="FF0000"/>
          </a:solidFill>
          <a:ln>
            <a:noFill/>
          </a:ln>
        </p:spPr>
        <p:txBody>
          <a:bodyPr spcFirstLastPara="1" wrap="square" lIns="91425" tIns="45700" rIns="91425" bIns="45700" anchor="ctr" anchorCtr="0">
            <a:no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sz="1600" b="1" i="0" u="none" strike="noStrike" kern="1200" cap="none" spc="0" normalizeH="0" baseline="0" noProof="0">
              <a:ln>
                <a:noFill/>
              </a:ln>
              <a:solidFill>
                <a:srgbClr val="0070C0"/>
              </a:solidFill>
              <a:effectLst/>
              <a:uLnTx/>
              <a:uFillTx/>
              <a:latin typeface="+mj-lt"/>
              <a:ea typeface="Calibri"/>
              <a:cs typeface="Calibri"/>
              <a:sym typeface="Calibri"/>
            </a:endParaRPr>
          </a:p>
        </p:txBody>
      </p:sp>
    </p:spTree>
    <p:extLst>
      <p:ext uri="{BB962C8B-B14F-4D97-AF65-F5344CB8AC3E}">
        <p14:creationId xmlns:p14="http://schemas.microsoft.com/office/powerpoint/2010/main" val="8026053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400" b="1" kern="1200" dirty="0">
                  <a:solidFill>
                    <a:srgbClr val="002060"/>
                  </a:solidFill>
                  <a:latin typeface="Calibri"/>
                  <a:ea typeface="+mn-ea"/>
                  <a:cs typeface="+mn-cs"/>
                </a:rPr>
                <a:t>bread and water</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srgbClr val="002060"/>
                  </a:solidFill>
                  <a:latin typeface="Calibri"/>
                  <a:ea typeface="+mn-ea"/>
                  <a:cs typeface="+mn-cs"/>
                </a:rPr>
                <a:t>rice and lemonade</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srgbClr val="002060"/>
                  </a:solidFill>
                  <a:latin typeface="Calibri"/>
                  <a:ea typeface="+mn-ea"/>
                  <a:cs typeface="+mn-cs"/>
                </a:rPr>
                <a:t>bread and juice</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b="1" kern="1200" dirty="0">
                  <a:solidFill>
                    <a:srgbClr val="002060"/>
                  </a:solidFill>
                  <a:latin typeface="Calibri"/>
                  <a:ea typeface="+mn-ea"/>
                  <a:cs typeface="+mn-cs"/>
                </a:rPr>
                <a:t>bread and milk</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22529" y="1151527"/>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br>
              <a:rPr lang="en-US" sz="2700" b="1" kern="1200" dirty="0">
                <a:solidFill>
                  <a:srgbClr val="002060"/>
                </a:solidFill>
                <a:latin typeface="Calibri"/>
              </a:rPr>
            </a:br>
            <a:r>
              <a:rPr lang="en-US" sz="2700" b="1" kern="1200" dirty="0">
                <a:solidFill>
                  <a:srgbClr val="002060"/>
                </a:solidFill>
                <a:latin typeface="Calibri"/>
              </a:rPr>
              <a:t>I'd like some _______.</a:t>
            </a: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a:p>
            <a:pPr algn="ctr" defTabSz="685800">
              <a:buClrTx/>
            </a:pPr>
            <a:endParaRPr lang="en-US" sz="4050" b="1" kern="1200" dirty="0">
              <a:solidFill>
                <a:srgbClr val="002060"/>
              </a:solidFill>
              <a:latin typeface="Calibri"/>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26" name="Picture 2" descr="https://s.sachmem.vn/public/images/TA4SBT/U13-B-2-9-tpwbyfnqfpefylrc.jpg"/>
          <p:cNvPicPr>
            <a:picLocks noChangeAspect="1" noChangeArrowheads="1"/>
          </p:cNvPicPr>
          <p:nvPr/>
        </p:nvPicPr>
        <p:blipFill rotWithShape="1">
          <a:blip r:embed="rId13">
            <a:extLst>
              <a:ext uri="{28A0092B-C50C-407E-A947-70E740481C1C}">
                <a14:useLocalDpi xmlns:a14="http://schemas.microsoft.com/office/drawing/2010/main" val="0"/>
              </a:ext>
            </a:extLst>
          </a:blip>
          <a:srcRect t="4195" r="604" b="2472"/>
          <a:stretch/>
        </p:blipFill>
        <p:spPr bwMode="auto">
          <a:xfrm>
            <a:off x="1143000" y="2543391"/>
            <a:ext cx="2611138" cy="1859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295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fontAlgn="ctr">
                <a:buClrTx/>
              </a:pPr>
              <a:r>
                <a:rPr lang="en-US" sz="2700" b="1" kern="1200" dirty="0">
                  <a:solidFill>
                    <a:prstClr val="white"/>
                  </a:solidFill>
                  <a:latin typeface="Calibri"/>
                  <a:ea typeface="+mn-ea"/>
                  <a:cs typeface="+mn-cs"/>
                </a:rPr>
                <a:t> It's chicken.</a:t>
              </a: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fontAlgn="ctr">
                <a:buClrTx/>
              </a:pPr>
              <a:r>
                <a:rPr lang="en-US" sz="2700" b="1" kern="1200" dirty="0">
                  <a:solidFill>
                    <a:prstClr val="white"/>
                  </a:solidFill>
                  <a:latin typeface="Calibri"/>
                  <a:ea typeface="+mn-ea"/>
                  <a:cs typeface="+mn-cs"/>
                </a:rPr>
                <a:t>It's orange juice.</a:t>
              </a: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fontAlgn="ctr">
                <a:buClrTx/>
              </a:pPr>
              <a:r>
                <a:rPr lang="en-US" sz="2700" b="1" kern="1200" dirty="0">
                  <a:solidFill>
                    <a:prstClr val="white"/>
                  </a:solidFill>
                  <a:latin typeface="Calibri"/>
                  <a:ea typeface="+mn-ea"/>
                  <a:cs typeface="+mn-cs"/>
                </a:rPr>
                <a:t>Yes, please. I love noodles.</a:t>
              </a: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fontAlgn="ctr">
                <a:buClrTx/>
              </a:pPr>
              <a:r>
                <a:rPr lang="en-US" sz="2700" b="1" kern="1200" dirty="0">
                  <a:solidFill>
                    <a:prstClr val="white"/>
                  </a:solidFill>
                  <a:latin typeface="Calibri"/>
                  <a:ea typeface="+mn-ea"/>
                  <a:cs typeface="+mn-cs"/>
                </a:rPr>
                <a:t>No, thanks. I'd like some milk.</a:t>
              </a: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51050" y="1967302"/>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srgbClr val="002060"/>
                </a:solidFill>
                <a:latin typeface="Calibri"/>
              </a:rPr>
              <a:t>What's your favourite food?</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91073" y="1151822"/>
            <a:ext cx="1372436" cy="929982"/>
          </a:xfrm>
          <a:prstGeom prst="rect">
            <a:avLst/>
          </a:prstGeom>
        </p:spPr>
      </p:pic>
    </p:spTree>
    <p:extLst>
      <p:ext uri="{BB962C8B-B14F-4D97-AF65-F5344CB8AC3E}">
        <p14:creationId xmlns:p14="http://schemas.microsoft.com/office/powerpoint/2010/main" val="3280158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700" b="1" kern="1200" dirty="0">
                  <a:solidFill>
                    <a:prstClr val="white"/>
                  </a:solidFill>
                  <a:latin typeface="Calibri"/>
                  <a:ea typeface="+mn-ea"/>
                  <a:cs typeface="+mn-cs"/>
                </a:rPr>
                <a:t>No, thanks.</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fontAlgn="ctr">
                <a:buClrTx/>
              </a:pPr>
              <a:r>
                <a:rPr lang="en-US" sz="2700" b="1" kern="1200" dirty="0">
                  <a:solidFill>
                    <a:prstClr val="white"/>
                  </a:solidFill>
                  <a:latin typeface="Calibri"/>
                  <a:ea typeface="+mn-ea"/>
                  <a:cs typeface="+mn-cs"/>
                </a:rPr>
                <a:t> It's fish.</a:t>
              </a: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700" b="1" kern="1200" dirty="0">
                  <a:solidFill>
                    <a:prstClr val="white"/>
                  </a:solidFill>
                  <a:latin typeface="Calibri"/>
                  <a:ea typeface="+mn-ea"/>
                  <a:cs typeface="+mn-cs"/>
                </a:rPr>
                <a:t>Yes, please.</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fontAlgn="ctr">
                <a:buClrTx/>
              </a:pPr>
              <a:r>
                <a:rPr lang="en-US" sz="2700" b="1" kern="1200" dirty="0">
                  <a:solidFill>
                    <a:prstClr val="white"/>
                  </a:solidFill>
                  <a:latin typeface="Calibri"/>
                  <a:ea typeface="+mn-ea"/>
                  <a:cs typeface="+mn-cs"/>
                </a:rPr>
                <a:t>It's orange juice.</a:t>
              </a: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22529" y="1151527"/>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srgbClr val="002060"/>
                </a:solidFill>
                <a:latin typeface="Calibri"/>
              </a:rPr>
              <a:t>What's your favourite drink?</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spTree>
    <p:extLst>
      <p:ext uri="{BB962C8B-B14F-4D97-AF65-F5344CB8AC3E}">
        <p14:creationId xmlns:p14="http://schemas.microsoft.com/office/powerpoint/2010/main" val="17525617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fontAlgn="ctr">
                <a:buClrTx/>
              </a:pPr>
              <a:r>
                <a:rPr lang="en-US" sz="2400" b="1" kern="1200" dirty="0">
                  <a:solidFill>
                    <a:prstClr val="white"/>
                  </a:solidFill>
                  <a:latin typeface="Calibri"/>
                  <a:ea typeface="+mn-ea"/>
                  <a:cs typeface="+mn-cs"/>
                </a:rPr>
                <a:t>No, thanks. I'd like </a:t>
              </a:r>
            </a:p>
            <a:p>
              <a:pPr algn="ctr" defTabSz="685800" fontAlgn="ctr">
                <a:buClrTx/>
              </a:pPr>
              <a:r>
                <a:rPr lang="en-US" sz="2400" b="1" kern="1200" dirty="0">
                  <a:solidFill>
                    <a:prstClr val="white"/>
                  </a:solidFill>
                  <a:latin typeface="Calibri"/>
                  <a:ea typeface="+mn-ea"/>
                  <a:cs typeface="+mn-cs"/>
                </a:rPr>
                <a:t>some bread.</a:t>
              </a: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It's orange juice.</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fontAlgn="ctr">
                <a:buClrTx/>
              </a:pPr>
              <a:r>
                <a:rPr lang="en-US" sz="2400" b="1" kern="1200" dirty="0">
                  <a:solidFill>
                    <a:prstClr val="white"/>
                  </a:solidFill>
                  <a:latin typeface="Calibri"/>
                  <a:ea typeface="+mn-ea"/>
                  <a:cs typeface="+mn-cs"/>
                </a:rPr>
                <a:t>Yes, please. I love milk.</a:t>
              </a: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It's vegetable.</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76979" y="3789910"/>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srgbClr val="002060"/>
                </a:solidFill>
                <a:latin typeface="Calibri"/>
              </a:rPr>
              <a:t>Would you like some milk?</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45293" y="1194455"/>
            <a:ext cx="1372436" cy="929982"/>
          </a:xfrm>
          <a:prstGeom prst="rect">
            <a:avLst/>
          </a:prstGeom>
        </p:spPr>
      </p:pic>
    </p:spTree>
    <p:extLst>
      <p:ext uri="{BB962C8B-B14F-4D97-AF65-F5344CB8AC3E}">
        <p14:creationId xmlns:p14="http://schemas.microsoft.com/office/powerpoint/2010/main" val="36097037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01" fill="hold"/>
                                        <p:tgtEl>
                                          <p:spTgt spid="2"/>
                                        </p:tgtEl>
                                      </p:cBhvr>
                                    </p:cmd>
                                  </p:childTnLst>
                                </p:cTn>
                              </p:par>
                            </p:childTnLst>
                          </p:cTn>
                        </p:par>
                      </p:childTnLst>
                    </p:cTn>
                  </p:par>
                </p:childTnLst>
              </p:cTn>
              <p:nextCondLst>
                <p:cond evt="onClick" delay="0">
                  <p:tgtEl>
                    <p:spTgt spid="82"/>
                  </p:tgtEl>
                </p:cond>
              </p:nextCondLst>
            </p:seq>
            <p:seq concurrent="1" nextAc="seek">
              <p:cTn id="10" restart="whenNotActive" fill="hold" evtFilter="cancelBubble" nodeType="interactiveSeq">
                <p:stCondLst>
                  <p:cond evt="onClick" delay="0">
                    <p:tgtEl>
                      <p:spTgt spid="8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1253" fill="hold"/>
                                        <p:tgtEl>
                                          <p:spTgt spid="3"/>
                                        </p:tgtEl>
                                      </p:cBhvr>
                                    </p:cmd>
                                  </p:childTnLst>
                                </p:cTn>
                              </p:par>
                            </p:childTnLst>
                          </p:cTn>
                        </p:par>
                        <p:par>
                          <p:cTn id="18" fill="hold">
                            <p:stCondLst>
                              <p:cond delay="1253"/>
                            </p:stCondLst>
                            <p:childTnLst>
                              <p:par>
                                <p:cTn id="19" presetID="1" presetClass="entr" presetSubtype="0" fill="hold" nodeType="afterEffect">
                                  <p:stCondLst>
                                    <p:cond delay="75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audio>
              <p:cMediaNode vol="80000" showWhenStopped="0">
                <p:cTn id="21" fill="hold" display="0">
                  <p:stCondLst>
                    <p:cond delay="indefinite"/>
                  </p:stCondLst>
                  <p:endCondLst>
                    <p:cond evt="onStopAudio" delay="0">
                      <p:tgtEl>
                        <p:sldTgt/>
                      </p:tgtEl>
                    </p:cond>
                  </p:endCondLst>
                </p:cTn>
                <p:tgtEl>
                  <p:spTgt spid="3"/>
                </p:tgtEl>
              </p:cMediaNode>
            </p:audio>
            <p:audio>
              <p:cMediaNode vol="80000" showWhenStopped="0">
                <p:cTn id="22" fill="hold" display="0">
                  <p:stCondLst>
                    <p:cond delay="indefinite"/>
                  </p:stCondLst>
                  <p:endCondLst>
                    <p:cond evt="onStopAudio" delay="0">
                      <p:tgtEl>
                        <p:sldTgt/>
                      </p:tgtEl>
                    </p:cond>
                  </p:endCondLst>
                </p:cTn>
                <p:tgtEl>
                  <p:spTgt spid="2"/>
                </p:tgtEl>
              </p:cMediaNode>
            </p:audio>
            <p:seq concurrent="1" nextAc="seek">
              <p:cTn id="23" restart="whenNotActive" fill="hold" evtFilter="cancelBubble" nodeType="interactiveSeq">
                <p:stCondLst>
                  <p:cond evt="onClick" delay="0">
                    <p:tgtEl>
                      <p:spTgt spid="8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7"/>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201" fill="hold"/>
                                        <p:tgtEl>
                                          <p:spTgt spid="2"/>
                                        </p:tgtEl>
                                      </p:cBhvr>
                                    </p:cmd>
                                  </p:childTnLst>
                                </p:cTn>
                              </p:par>
                            </p:childTnLst>
                          </p:cTn>
                        </p:par>
                      </p:childTnLst>
                    </p:cTn>
                  </p:par>
                </p:childTnLst>
              </p:cTn>
              <p:nextCondLst>
                <p:cond evt="onClick" delay="0">
                  <p:tgtEl>
                    <p:spTgt spid="83"/>
                  </p:tgtEl>
                </p:cond>
              </p:nextCondLst>
            </p:seq>
            <p:seq concurrent="1" nextAc="seek">
              <p:cTn id="30" restart="whenNotActive" fill="hold" evtFilter="cancelBubble" nodeType="interactiveSeq">
                <p:stCondLst>
                  <p:cond evt="onClick" delay="0">
                    <p:tgtEl>
                      <p:spTgt spid="6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100" b="1" kern="1200" dirty="0">
                  <a:solidFill>
                    <a:prstClr val="white"/>
                  </a:solidFill>
                  <a:latin typeface="Calibri"/>
                  <a:ea typeface="+mn-ea"/>
                  <a:cs typeface="+mn-cs"/>
                </a:rPr>
                <a:t>What's your </a:t>
              </a:r>
            </a:p>
            <a:p>
              <a:pPr algn="ctr" defTabSz="685800">
                <a:buClrTx/>
              </a:pPr>
              <a:r>
                <a:rPr lang="en-US" sz="2100" b="1" kern="1200" dirty="0">
                  <a:solidFill>
                    <a:prstClr val="white"/>
                  </a:solidFill>
                  <a:latin typeface="Calibri"/>
                  <a:ea typeface="+mn-ea"/>
                  <a:cs typeface="+mn-cs"/>
                </a:rPr>
                <a:t>favourite food?</a:t>
              </a: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100" b="1" kern="1200" dirty="0">
                  <a:solidFill>
                    <a:prstClr val="white"/>
                  </a:solidFill>
                  <a:latin typeface="Calibri"/>
                  <a:ea typeface="+mn-ea"/>
                  <a:cs typeface="+mn-cs"/>
                </a:rPr>
                <a:t>Would you like </a:t>
              </a:r>
            </a:p>
            <a:p>
              <a:pPr algn="ctr" defTabSz="685800">
                <a:buClrTx/>
              </a:pPr>
              <a:r>
                <a:rPr lang="en-US" sz="2100" b="1" kern="1200" dirty="0">
                  <a:solidFill>
                    <a:prstClr val="white"/>
                  </a:solidFill>
                  <a:latin typeface="Calibri"/>
                  <a:ea typeface="+mn-ea"/>
                  <a:cs typeface="+mn-cs"/>
                </a:rPr>
                <a:t>some milk?</a:t>
              </a: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100" b="1" kern="1200" dirty="0">
                  <a:solidFill>
                    <a:prstClr val="white"/>
                  </a:solidFill>
                  <a:latin typeface="Calibri"/>
                  <a:ea typeface="+mn-ea"/>
                  <a:cs typeface="+mn-cs"/>
                </a:rPr>
                <a:t>Would you like </a:t>
              </a:r>
            </a:p>
            <a:p>
              <a:pPr algn="ctr" defTabSz="685800">
                <a:buClrTx/>
              </a:pPr>
              <a:r>
                <a:rPr lang="en-US" sz="2100" b="1" kern="1200" dirty="0">
                  <a:solidFill>
                    <a:prstClr val="white"/>
                  </a:solidFill>
                  <a:latin typeface="Calibri"/>
                  <a:ea typeface="+mn-ea"/>
                  <a:cs typeface="+mn-cs"/>
                </a:rPr>
                <a:t>some vegetable?</a:t>
              </a: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100" b="1" kern="1200" dirty="0">
                  <a:solidFill>
                    <a:prstClr val="white"/>
                  </a:solidFill>
                  <a:latin typeface="Calibri"/>
                  <a:ea typeface="+mn-ea"/>
                  <a:cs typeface="+mn-cs"/>
                </a:rPr>
                <a:t>What's your </a:t>
              </a:r>
            </a:p>
            <a:p>
              <a:pPr algn="ctr" defTabSz="685800">
                <a:buClrTx/>
              </a:pPr>
              <a:r>
                <a:rPr lang="en-US" sz="2100" b="1" kern="1200" dirty="0">
                  <a:solidFill>
                    <a:prstClr val="white"/>
                  </a:solidFill>
                  <a:latin typeface="Calibri"/>
                  <a:ea typeface="+mn-ea"/>
                  <a:cs typeface="+mn-cs"/>
                </a:rPr>
                <a:t>favourite drink?</a:t>
              </a: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51050" y="1967302"/>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ctr">
              <a:buClrTx/>
            </a:pPr>
            <a:r>
              <a:rPr lang="en-US" sz="2700" b="1" kern="1200" dirty="0">
                <a:solidFill>
                  <a:srgbClr val="002060"/>
                </a:solidFill>
                <a:latin typeface="Calibri"/>
              </a:rPr>
              <a:t>____________? </a:t>
            </a:r>
          </a:p>
          <a:p>
            <a:pPr algn="ctr" defTabSz="685800" fontAlgn="ctr">
              <a:buClrTx/>
            </a:pPr>
            <a:r>
              <a:rPr lang="en-US" sz="2700" b="1" kern="1200" dirty="0">
                <a:solidFill>
                  <a:srgbClr val="002060"/>
                </a:solidFill>
                <a:latin typeface="Calibri"/>
              </a:rPr>
              <a:t>It's chicken.</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91073" y="1151822"/>
            <a:ext cx="1372436" cy="929982"/>
          </a:xfrm>
          <a:prstGeom prst="rect">
            <a:avLst/>
          </a:prstGeom>
        </p:spPr>
      </p:pic>
    </p:spTree>
    <p:extLst>
      <p:ext uri="{BB962C8B-B14F-4D97-AF65-F5344CB8AC3E}">
        <p14:creationId xmlns:p14="http://schemas.microsoft.com/office/powerpoint/2010/main" val="3972391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Would you like </a:t>
              </a:r>
            </a:p>
            <a:p>
              <a:pPr algn="ctr" defTabSz="685800">
                <a:buClrTx/>
              </a:pPr>
              <a:r>
                <a:rPr lang="en-US" sz="2400" b="1" kern="1200" dirty="0">
                  <a:solidFill>
                    <a:prstClr val="white"/>
                  </a:solidFill>
                  <a:latin typeface="Calibri"/>
                  <a:ea typeface="+mn-ea"/>
                  <a:cs typeface="+mn-cs"/>
                </a:rPr>
                <a:t>some chicken?</a:t>
              </a: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700" b="1" kern="1200" dirty="0">
                  <a:solidFill>
                    <a:prstClr val="white"/>
                  </a:solidFill>
                  <a:latin typeface="Calibri"/>
                  <a:ea typeface="+mn-ea"/>
                  <a:cs typeface="+mn-cs"/>
                </a:rPr>
                <a:t>Would you like </a:t>
              </a:r>
            </a:p>
            <a:p>
              <a:pPr algn="ctr" defTabSz="685800">
                <a:buClrTx/>
              </a:pPr>
              <a:r>
                <a:rPr lang="en-US" sz="2700" b="1" kern="1200" dirty="0">
                  <a:solidFill>
                    <a:prstClr val="white"/>
                  </a:solidFill>
                  <a:latin typeface="Calibri"/>
                  <a:ea typeface="+mn-ea"/>
                  <a:cs typeface="+mn-cs"/>
                </a:rPr>
                <a:t>some water?</a:t>
              </a: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What's your </a:t>
              </a:r>
            </a:p>
            <a:p>
              <a:pPr algn="ctr" defTabSz="685800">
                <a:buClrTx/>
              </a:pPr>
              <a:r>
                <a:rPr lang="en-US" sz="2400" b="1" kern="1200" dirty="0">
                  <a:solidFill>
                    <a:prstClr val="white"/>
                  </a:solidFill>
                  <a:latin typeface="Calibri"/>
                  <a:ea typeface="+mn-ea"/>
                  <a:cs typeface="+mn-cs"/>
                </a:rPr>
                <a:t>favourite food?</a:t>
              </a: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What's your </a:t>
              </a:r>
            </a:p>
            <a:p>
              <a:pPr algn="ctr" defTabSz="685800">
                <a:buClrTx/>
              </a:pPr>
              <a:r>
                <a:rPr lang="en-US" sz="2400" b="1" kern="1200" dirty="0">
                  <a:solidFill>
                    <a:prstClr val="white"/>
                  </a:solidFill>
                  <a:latin typeface="Calibri"/>
                  <a:ea typeface="+mn-ea"/>
                  <a:cs typeface="+mn-cs"/>
                </a:rPr>
                <a:t>favourite drink?</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92110" y="2873075"/>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ctr">
              <a:buClrTx/>
            </a:pPr>
            <a:r>
              <a:rPr lang="en-US" sz="2700" b="1" kern="1200" dirty="0">
                <a:solidFill>
                  <a:srgbClr val="002060"/>
                </a:solidFill>
                <a:latin typeface="Calibri"/>
              </a:rPr>
              <a:t>_____________?</a:t>
            </a:r>
          </a:p>
          <a:p>
            <a:pPr algn="ctr" defTabSz="685800" fontAlgn="ctr">
              <a:buClrTx/>
            </a:pPr>
            <a:r>
              <a:rPr lang="en-US" sz="2700" b="1" kern="1200" dirty="0">
                <a:solidFill>
                  <a:srgbClr val="002060"/>
                </a:solidFill>
                <a:latin typeface="Calibri"/>
              </a:rPr>
              <a:t>No, thanks. I'd like some milk.</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728793" y="1182690"/>
            <a:ext cx="1372436" cy="929982"/>
          </a:xfrm>
          <a:prstGeom prst="rect">
            <a:avLst/>
          </a:prstGeom>
        </p:spPr>
      </p:pic>
    </p:spTree>
    <p:extLst>
      <p:ext uri="{BB962C8B-B14F-4D97-AF65-F5344CB8AC3E}">
        <p14:creationId xmlns:p14="http://schemas.microsoft.com/office/powerpoint/2010/main" val="40113395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01" fill="hold"/>
                                        <p:tgtEl>
                                          <p:spTgt spid="2"/>
                                        </p:tgtEl>
                                      </p:cBhvr>
                                    </p:cmd>
                                  </p:childTnLst>
                                </p:cTn>
                              </p:par>
                            </p:childTnLst>
                          </p:cTn>
                        </p:par>
                      </p:childTnLst>
                    </p:cTn>
                  </p:par>
                </p:childTnLst>
              </p:cTn>
              <p:nextCondLst>
                <p:cond evt="onClick" delay="0">
                  <p:tgtEl>
                    <p:spTgt spid="82"/>
                  </p:tgtEl>
                </p:cond>
              </p:nextCondLst>
            </p:seq>
            <p:seq concurrent="1" nextAc="seek">
              <p:cTn id="10" restart="whenNotActive" fill="hold" evtFilter="cancelBubble" nodeType="interactiveSeq">
                <p:stCondLst>
                  <p:cond evt="onClick" delay="0">
                    <p:tgtEl>
                      <p:spTgt spid="8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1201" fill="hold"/>
                                        <p:tgtEl>
                                          <p:spTgt spid="2"/>
                                        </p:tgtEl>
                                      </p:cBhvr>
                                    </p:cmd>
                                  </p:childTnLst>
                                </p:cTn>
                              </p:par>
                            </p:childTnLst>
                          </p:cTn>
                        </p:par>
                      </p:childTnLst>
                    </p:cTn>
                  </p:par>
                </p:childTnLst>
              </p:cTn>
              <p:nextCondLst>
                <p:cond evt="onClick" delay="0">
                  <p:tgtEl>
                    <p:spTgt spid="84"/>
                  </p:tgtEl>
                </p:cond>
              </p:nextCondLst>
            </p:seq>
            <p:seq concurrent="1" nextAc="seek">
              <p:cTn id="17" restart="whenNotActive" fill="hold" evtFilter="cancelBubble" nodeType="interactiveSeq">
                <p:stCondLst>
                  <p:cond evt="onClick" delay="0">
                    <p:tgtEl>
                      <p:spTgt spid="8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2"/>
                                        </p:tgtEl>
                                        <p:attrNameLst>
                                          <p:attrName>style.visibility</p:attrName>
                                        </p:attrNameLst>
                                      </p:cBhvr>
                                      <p:to>
                                        <p:strVal val="visible"/>
                                      </p:to>
                                    </p:set>
                                  </p:childTnLst>
                                </p:cTn>
                              </p:par>
                            </p:childTnLst>
                          </p:cTn>
                        </p:par>
                        <p:par>
                          <p:cTn id="22" fill="hold">
                            <p:stCondLst>
                              <p:cond delay="0"/>
                            </p:stCondLst>
                            <p:childTnLst>
                              <p:par>
                                <p:cTn id="23" presetID="1" presetClass="mediacall" presetSubtype="0" fill="hold" nodeType="afterEffect">
                                  <p:stCondLst>
                                    <p:cond delay="0"/>
                                  </p:stCondLst>
                                  <p:childTnLst>
                                    <p:cmd type="call" cmd="playFrom(0.0)">
                                      <p:cBhvr>
                                        <p:cTn id="24" dur="1253" fill="hold"/>
                                        <p:tgtEl>
                                          <p:spTgt spid="3"/>
                                        </p:tgtEl>
                                      </p:cBhvr>
                                    </p:cmd>
                                  </p:childTnLst>
                                </p:cTn>
                              </p:par>
                            </p:childTnLst>
                          </p:cTn>
                        </p:par>
                        <p:par>
                          <p:cTn id="25" fill="hold">
                            <p:stCondLst>
                              <p:cond delay="1253"/>
                            </p:stCondLst>
                            <p:childTnLst>
                              <p:par>
                                <p:cTn id="26" presetID="1" presetClass="entr" presetSubtype="0" fill="hold" nodeType="afterEffect">
                                  <p:stCondLst>
                                    <p:cond delay="750"/>
                                  </p:stCondLst>
                                  <p:childTnLst>
                                    <p:set>
                                      <p:cBhvr>
                                        <p:cTn id="27"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audio>
              <p:cMediaNode vol="80000" showWhenStopped="0">
                <p:cTn id="29" fill="hold" display="0">
                  <p:stCondLst>
                    <p:cond delay="indefinite"/>
                  </p:stCondLst>
                  <p:endCondLst>
                    <p:cond evt="onStopAudio" delay="0">
                      <p:tgtEl>
                        <p:sldTgt/>
                      </p:tgtEl>
                    </p:cond>
                  </p:endCondLst>
                </p:cTn>
                <p:tgtEl>
                  <p:spTgt spid="2"/>
                </p:tgtEl>
              </p:cMediaNode>
            </p:audio>
            <p:seq concurrent="1" nextAc="seek">
              <p:cTn id="30" restart="whenNotActive" fill="hold" evtFilter="cancelBubble" nodeType="interactiveSeq">
                <p:stCondLst>
                  <p:cond evt="onClick" delay="0">
                    <p:tgtEl>
                      <p:spTgt spid="6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100" b="1" kern="1200" dirty="0">
                  <a:solidFill>
                    <a:prstClr val="white"/>
                  </a:solidFill>
                  <a:latin typeface="Calibri"/>
                  <a:ea typeface="+mn-ea"/>
                  <a:cs typeface="+mn-cs"/>
                </a:rPr>
                <a:t>What's your </a:t>
              </a:r>
            </a:p>
            <a:p>
              <a:pPr algn="ctr" defTabSz="685800">
                <a:buClrTx/>
              </a:pPr>
              <a:r>
                <a:rPr lang="en-US" sz="2100" b="1" kern="1200" dirty="0">
                  <a:solidFill>
                    <a:prstClr val="white"/>
                  </a:solidFill>
                  <a:latin typeface="Calibri"/>
                  <a:ea typeface="+mn-ea"/>
                  <a:cs typeface="+mn-cs"/>
                </a:rPr>
                <a:t>favourite food?</a:t>
              </a: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What's your </a:t>
              </a:r>
            </a:p>
            <a:p>
              <a:pPr algn="ctr" defTabSz="685800">
                <a:buClrTx/>
              </a:pPr>
              <a:r>
                <a:rPr lang="en-US" sz="2400" b="1" kern="1200" dirty="0">
                  <a:solidFill>
                    <a:prstClr val="white"/>
                  </a:solidFill>
                  <a:latin typeface="Calibri"/>
                  <a:ea typeface="+mn-ea"/>
                  <a:cs typeface="+mn-cs"/>
                </a:rPr>
                <a:t>favourite drink?</a:t>
              </a: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100" b="1" kern="1200" dirty="0">
                  <a:solidFill>
                    <a:prstClr val="white"/>
                  </a:solidFill>
                  <a:latin typeface="Calibri"/>
                  <a:ea typeface="+mn-ea"/>
                  <a:cs typeface="+mn-cs"/>
                </a:rPr>
                <a:t>Would you like </a:t>
              </a:r>
            </a:p>
            <a:p>
              <a:pPr algn="ctr" defTabSz="685800">
                <a:buClrTx/>
              </a:pPr>
              <a:r>
                <a:rPr lang="en-US" sz="2100" b="1" kern="1200" dirty="0">
                  <a:solidFill>
                    <a:prstClr val="white"/>
                  </a:solidFill>
                  <a:latin typeface="Calibri"/>
                  <a:ea typeface="+mn-ea"/>
                  <a:cs typeface="+mn-cs"/>
                </a:rPr>
                <a:t>some water?</a:t>
              </a: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700" b="1" kern="1200" dirty="0">
                  <a:solidFill>
                    <a:prstClr val="white"/>
                  </a:solidFill>
                  <a:latin typeface="Calibri"/>
                  <a:ea typeface="+mn-ea"/>
                  <a:cs typeface="+mn-cs"/>
                </a:rPr>
                <a:t>Would you like </a:t>
              </a:r>
            </a:p>
            <a:p>
              <a:pPr algn="ctr" defTabSz="685800">
                <a:buClrTx/>
              </a:pPr>
              <a:r>
                <a:rPr lang="en-US" sz="2700" b="1" kern="1200" dirty="0">
                  <a:solidFill>
                    <a:prstClr val="white"/>
                  </a:solidFill>
                  <a:latin typeface="Calibri"/>
                  <a:ea typeface="+mn-ea"/>
                  <a:cs typeface="+mn-cs"/>
                </a:rPr>
                <a:t>some lemonade</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22529" y="1151527"/>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defTabSz="685800" fontAlgn="ctr">
              <a:buClrTx/>
            </a:pPr>
            <a:endParaRPr lang="en-US" sz="2700" b="1" kern="1200" dirty="0">
              <a:solidFill>
                <a:srgbClr val="002060"/>
              </a:solidFill>
              <a:latin typeface="Calibri"/>
            </a:endParaRPr>
          </a:p>
          <a:p>
            <a:pPr algn="ctr" defTabSz="685800" fontAlgn="ctr">
              <a:buClrTx/>
            </a:pPr>
            <a:endParaRPr lang="en-US" sz="2700" b="1" kern="1200" dirty="0">
              <a:solidFill>
                <a:srgbClr val="002060"/>
              </a:solidFill>
              <a:latin typeface="Calibri"/>
            </a:endParaRPr>
          </a:p>
          <a:p>
            <a:pPr algn="ctr" defTabSz="685800" fontAlgn="ctr">
              <a:buClrTx/>
            </a:pPr>
            <a:r>
              <a:rPr lang="en-US" sz="2700" b="1" kern="1200" dirty="0">
                <a:solidFill>
                  <a:srgbClr val="002060"/>
                </a:solidFill>
                <a:latin typeface="Calibri"/>
              </a:rPr>
              <a:t>___________?</a:t>
            </a:r>
          </a:p>
          <a:p>
            <a:pPr algn="ctr" defTabSz="685800" fontAlgn="ctr">
              <a:buClrTx/>
            </a:pPr>
            <a:r>
              <a:rPr lang="en-US" sz="2700" b="1" kern="1200" dirty="0">
                <a:solidFill>
                  <a:srgbClr val="002060"/>
                </a:solidFill>
                <a:latin typeface="Calibri"/>
              </a:rPr>
              <a:t>Yes, please. I love lemonade.</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spTree>
    <p:extLst>
      <p:ext uri="{BB962C8B-B14F-4D97-AF65-F5344CB8AC3E}">
        <p14:creationId xmlns:p14="http://schemas.microsoft.com/office/powerpoint/2010/main" val="1194197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Would </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altLang="zh-CN" sz="2400" b="1" kern="1200" dirty="0">
                  <a:solidFill>
                    <a:prstClr val="white"/>
                  </a:solidFill>
                  <a:latin typeface="Calibri"/>
                  <a:ea typeface="宋体" panose="02010600030101010101" pitchFamily="2" charset="-122"/>
                  <a:cs typeface="+mn-cs"/>
                  <a:sym typeface="Arial" panose="020B0604020202020204" pitchFamily="34" charset="0"/>
                </a:rPr>
                <a:t>Are </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What </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Do</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51050" y="1967302"/>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700" b="1" kern="1200" dirty="0">
                <a:solidFill>
                  <a:prstClr val="black"/>
                </a:solidFill>
                <a:latin typeface="Calibri"/>
              </a:rPr>
              <a:t>Mai: __________ you like some beef?</a:t>
            </a:r>
          </a:p>
          <a:p>
            <a:pPr defTabSz="685800">
              <a:buClrTx/>
            </a:pPr>
            <a:r>
              <a:rPr lang="en-US" sz="2700" b="1" kern="1200" dirty="0">
                <a:solidFill>
                  <a:prstClr val="black"/>
                </a:solidFill>
                <a:latin typeface="Calibri"/>
              </a:rPr>
              <a:t>Linda: Yes, please. I love beef.</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91073" y="1151822"/>
            <a:ext cx="1372436" cy="929982"/>
          </a:xfrm>
          <a:prstGeom prst="rect">
            <a:avLst/>
          </a:prstGeom>
        </p:spPr>
      </p:pic>
    </p:spTree>
    <p:extLst>
      <p:ext uri="{BB962C8B-B14F-4D97-AF65-F5344CB8AC3E}">
        <p14:creationId xmlns:p14="http://schemas.microsoft.com/office/powerpoint/2010/main" val="3715547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where</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what</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When </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Would </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92110" y="2873075"/>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prstClr val="black"/>
                </a:solidFill>
                <a:latin typeface="Calibri"/>
              </a:rPr>
              <a:t>__________ is your favourite food?</a:t>
            </a: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728793" y="1182690"/>
            <a:ext cx="1372436" cy="929982"/>
          </a:xfrm>
          <a:prstGeom prst="rect">
            <a:avLst/>
          </a:prstGeom>
        </p:spPr>
      </p:pic>
    </p:spTree>
    <p:extLst>
      <p:ext uri="{BB962C8B-B14F-4D97-AF65-F5344CB8AC3E}">
        <p14:creationId xmlns:p14="http://schemas.microsoft.com/office/powerpoint/2010/main" val="1810573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01" fill="hold"/>
                                        <p:tgtEl>
                                          <p:spTgt spid="2"/>
                                        </p:tgtEl>
                                      </p:cBhvr>
                                    </p:cmd>
                                  </p:childTnLst>
                                </p:cTn>
                              </p:par>
                            </p:childTnLst>
                          </p:cTn>
                        </p:par>
                      </p:childTnLst>
                    </p:cTn>
                  </p:par>
                </p:childTnLst>
              </p:cTn>
              <p:nextCondLst>
                <p:cond evt="onClick" delay="0">
                  <p:tgtEl>
                    <p:spTgt spid="82"/>
                  </p:tgtEl>
                </p:cond>
              </p:nextCondLst>
            </p:seq>
            <p:seq concurrent="1" nextAc="seek">
              <p:cTn id="10" restart="whenNotActive" fill="hold" evtFilter="cancelBubble" nodeType="interactiveSeq">
                <p:stCondLst>
                  <p:cond evt="onClick" delay="0">
                    <p:tgtEl>
                      <p:spTgt spid="8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1201" fill="hold"/>
                                        <p:tgtEl>
                                          <p:spTgt spid="2"/>
                                        </p:tgtEl>
                                      </p:cBhvr>
                                    </p:cmd>
                                  </p:childTnLst>
                                </p:cTn>
                              </p:par>
                            </p:childTnLst>
                          </p:cTn>
                        </p:par>
                      </p:childTnLst>
                    </p:cTn>
                  </p:par>
                </p:childTnLst>
              </p:cTn>
              <p:nextCondLst>
                <p:cond evt="onClick" delay="0">
                  <p:tgtEl>
                    <p:spTgt spid="84"/>
                  </p:tgtEl>
                </p:cond>
              </p:nextCondLst>
            </p:seq>
            <p:seq concurrent="1" nextAc="seek">
              <p:cTn id="17" restart="whenNotActive" fill="hold" evtFilter="cancelBubble" nodeType="interactiveSeq">
                <p:stCondLst>
                  <p:cond evt="onClick" delay="0">
                    <p:tgtEl>
                      <p:spTgt spid="83"/>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2"/>
                                        </p:tgtEl>
                                        <p:attrNameLst>
                                          <p:attrName>style.visibility</p:attrName>
                                        </p:attrNameLst>
                                      </p:cBhvr>
                                      <p:to>
                                        <p:strVal val="visible"/>
                                      </p:to>
                                    </p:set>
                                  </p:childTnLst>
                                </p:cTn>
                              </p:par>
                            </p:childTnLst>
                          </p:cTn>
                        </p:par>
                        <p:par>
                          <p:cTn id="22" fill="hold">
                            <p:stCondLst>
                              <p:cond delay="0"/>
                            </p:stCondLst>
                            <p:childTnLst>
                              <p:par>
                                <p:cTn id="23" presetID="1" presetClass="mediacall" presetSubtype="0" fill="hold" nodeType="afterEffect">
                                  <p:stCondLst>
                                    <p:cond delay="0"/>
                                  </p:stCondLst>
                                  <p:childTnLst>
                                    <p:cmd type="call" cmd="playFrom(0.0)">
                                      <p:cBhvr>
                                        <p:cTn id="24" dur="1253" fill="hold"/>
                                        <p:tgtEl>
                                          <p:spTgt spid="3"/>
                                        </p:tgtEl>
                                      </p:cBhvr>
                                    </p:cmd>
                                  </p:childTnLst>
                                </p:cTn>
                              </p:par>
                            </p:childTnLst>
                          </p:cTn>
                        </p:par>
                        <p:par>
                          <p:cTn id="25" fill="hold">
                            <p:stCondLst>
                              <p:cond delay="1253"/>
                            </p:stCondLst>
                            <p:childTnLst>
                              <p:par>
                                <p:cTn id="26" presetID="1" presetClass="entr" presetSubtype="0" fill="hold" nodeType="afterEffect">
                                  <p:stCondLst>
                                    <p:cond delay="750"/>
                                  </p:stCondLst>
                                  <p:childTnLst>
                                    <p:set>
                                      <p:cBhvr>
                                        <p:cTn id="27"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audio>
              <p:cMediaNode vol="80000" showWhenStopped="0">
                <p:cTn id="28" fill="hold" display="0">
                  <p:stCondLst>
                    <p:cond delay="indefinite"/>
                  </p:stCondLst>
                  <p:endCondLst>
                    <p:cond evt="onStopAudio" delay="0">
                      <p:tgtEl>
                        <p:sldTgt/>
                      </p:tgtEl>
                    </p:cond>
                  </p:endCondLst>
                </p:cTn>
                <p:tgtEl>
                  <p:spTgt spid="3"/>
                </p:tgtEl>
              </p:cMediaNode>
            </p:audio>
            <p:audio>
              <p:cMediaNode vol="80000" showWhenStopped="0">
                <p:cTn id="29" fill="hold" display="0">
                  <p:stCondLst>
                    <p:cond delay="indefinite"/>
                  </p:stCondLst>
                  <p:endCondLst>
                    <p:cond evt="onStopAudio" delay="0">
                      <p:tgtEl>
                        <p:sldTgt/>
                      </p:tgtEl>
                    </p:cond>
                  </p:endCondLst>
                </p:cTn>
                <p:tgtEl>
                  <p:spTgt spid="2"/>
                </p:tgtEl>
              </p:cMediaNode>
            </p:audio>
            <p:seq concurrent="1" nextAc="seek">
              <p:cTn id="30" restart="whenNotActive" fill="hold" evtFilter="cancelBubble" nodeType="interactiveSeq">
                <p:stCondLst>
                  <p:cond evt="onClick" delay="0">
                    <p:tgtEl>
                      <p:spTgt spid="6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my</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you</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your</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the</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76979" y="3789910"/>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srgbClr val="002060"/>
                </a:solidFill>
                <a:latin typeface="Calibri"/>
              </a:rPr>
              <a:t>What's _____ favourite food?</a:t>
            </a:r>
            <a:endParaRPr lang="en-US" sz="3600" b="1" kern="1200" dirty="0">
              <a:solidFill>
                <a:srgbClr val="002060"/>
              </a:solidFill>
              <a:latin typeface="Calibri"/>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45293" y="1194455"/>
            <a:ext cx="1372436" cy="929982"/>
          </a:xfrm>
          <a:prstGeom prst="rect">
            <a:avLst/>
          </a:prstGeom>
        </p:spPr>
      </p:pic>
    </p:spTree>
    <p:extLst>
      <p:ext uri="{BB962C8B-B14F-4D97-AF65-F5344CB8AC3E}">
        <p14:creationId xmlns:p14="http://schemas.microsoft.com/office/powerpoint/2010/main" val="1296890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01" fill="hold"/>
                                        <p:tgtEl>
                                          <p:spTgt spid="2"/>
                                        </p:tgtEl>
                                      </p:cBhvr>
                                    </p:cmd>
                                  </p:childTnLst>
                                </p:cTn>
                              </p:par>
                            </p:childTnLst>
                          </p:cTn>
                        </p:par>
                      </p:childTnLst>
                    </p:cTn>
                  </p:par>
                </p:childTnLst>
              </p:cTn>
              <p:nextCondLst>
                <p:cond evt="onClick" delay="0">
                  <p:tgtEl>
                    <p:spTgt spid="82"/>
                  </p:tgtEl>
                </p:cond>
              </p:nextCondLst>
            </p:seq>
            <p:seq concurrent="1" nextAc="seek">
              <p:cTn id="10" restart="whenNotActive" fill="hold" evtFilter="cancelBubble" nodeType="interactiveSeq">
                <p:stCondLst>
                  <p:cond evt="onClick" delay="0">
                    <p:tgtEl>
                      <p:spTgt spid="84"/>
                    </p:tgtEl>
                  </p:cond>
                </p:stCondLst>
                <p:endSync evt="end" delay="0">
                  <p:rtn val="all"/>
                </p:endSync>
                <p:childTnLst>
                  <p:par>
                    <p:cTn id="11" fill="hold">
                      <p:stCondLst>
                        <p:cond delay="0"/>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1253" fill="hold"/>
                                        <p:tgtEl>
                                          <p:spTgt spid="3"/>
                                        </p:tgtEl>
                                      </p:cBhvr>
                                    </p:cmd>
                                  </p:childTnLst>
                                </p:cTn>
                              </p:par>
                            </p:childTnLst>
                          </p:cTn>
                        </p:par>
                        <p:par>
                          <p:cTn id="18" fill="hold">
                            <p:stCondLst>
                              <p:cond delay="1253"/>
                            </p:stCondLst>
                            <p:childTnLst>
                              <p:par>
                                <p:cTn id="19" presetID="1" presetClass="entr" presetSubtype="0" fill="hold" nodeType="afterEffect">
                                  <p:stCondLst>
                                    <p:cond delay="750"/>
                                  </p:stCondLst>
                                  <p:childTnLst>
                                    <p:set>
                                      <p:cBhvr>
                                        <p:cTn id="20"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audio>
              <p:cMediaNode vol="80000" showWhenStopped="0">
                <p:cTn id="21" fill="hold" display="0">
                  <p:stCondLst>
                    <p:cond delay="indefinite"/>
                  </p:stCondLst>
                  <p:endCondLst>
                    <p:cond evt="onStopAudio" delay="0">
                      <p:tgtEl>
                        <p:sldTgt/>
                      </p:tgtEl>
                    </p:cond>
                  </p:endCondLst>
                </p:cTn>
                <p:tgtEl>
                  <p:spTgt spid="3"/>
                </p:tgtEl>
              </p:cMediaNode>
            </p:audio>
            <p:audio>
              <p:cMediaNode vol="80000" showWhenStopped="0">
                <p:cTn id="22" fill="hold" display="0">
                  <p:stCondLst>
                    <p:cond delay="indefinite"/>
                  </p:stCondLst>
                  <p:endCondLst>
                    <p:cond evt="onStopAudio" delay="0">
                      <p:tgtEl>
                        <p:sldTgt/>
                      </p:tgtEl>
                    </p:cond>
                  </p:endCondLst>
                </p:cTn>
                <p:tgtEl>
                  <p:spTgt spid="2"/>
                </p:tgtEl>
              </p:cMediaNode>
            </p:audio>
            <p:seq concurrent="1" nextAc="seek">
              <p:cTn id="23" restart="whenNotActive" fill="hold" evtFilter="cancelBubble" nodeType="interactiveSeq">
                <p:stCondLst>
                  <p:cond evt="onClick" delay="0">
                    <p:tgtEl>
                      <p:spTgt spid="8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7"/>
                                        </p:tgtEl>
                                        <p:attrNameLst>
                                          <p:attrName>style.visibility</p:attrName>
                                        </p:attrNameLst>
                                      </p:cBhvr>
                                      <p:to>
                                        <p:strVal val="visible"/>
                                      </p:to>
                                    </p:set>
                                  </p:childTnLst>
                                </p:cTn>
                              </p:par>
                              <p:par>
                                <p:cTn id="28" presetID="1" presetClass="mediacall" presetSubtype="0" fill="hold" nodeType="withEffect">
                                  <p:stCondLst>
                                    <p:cond delay="0"/>
                                  </p:stCondLst>
                                  <p:childTnLst>
                                    <p:cmd type="call" cmd="playFrom(0.0)">
                                      <p:cBhvr>
                                        <p:cTn id="29" dur="1201" fill="hold"/>
                                        <p:tgtEl>
                                          <p:spTgt spid="2"/>
                                        </p:tgtEl>
                                      </p:cBhvr>
                                    </p:cmd>
                                  </p:childTnLst>
                                </p:cTn>
                              </p:par>
                            </p:childTnLst>
                          </p:cTn>
                        </p:par>
                      </p:childTnLst>
                    </p:cTn>
                  </p:par>
                </p:childTnLst>
              </p:cTn>
              <p:nextCondLst>
                <p:cond evt="onClick" delay="0">
                  <p:tgtEl>
                    <p:spTgt spid="83"/>
                  </p:tgtEl>
                </p:cond>
              </p:nextCondLst>
            </p:seq>
            <p:seq concurrent="1" nextAc="seek">
              <p:cTn id="30" restart="whenNotActive" fill="hold" evtFilter="cancelBubble" nodeType="interactiveSeq">
                <p:stCondLst>
                  <p:cond evt="onClick" delay="0">
                    <p:tgtEl>
                      <p:spTgt spid="66"/>
                    </p:tgtEl>
                  </p:cond>
                </p:stCondLst>
                <p:endSync evt="end" delay="0">
                  <p:rtn val="all"/>
                </p:endSync>
                <p:childTnLst>
                  <p:par>
                    <p:cTn id="31" fill="hold">
                      <p:stCondLst>
                        <p:cond delay="0"/>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8"/>
                                        </p:tgtEl>
                                        <p:attrNameLst>
                                          <p:attrName>style.visibility</p:attrName>
                                        </p:attrNameLst>
                                      </p:cBhvr>
                                      <p:to>
                                        <p:strVal val="visible"/>
                                      </p:to>
                                    </p:set>
                                  </p:childTnLst>
                                </p:cTn>
                              </p:par>
                              <p:par>
                                <p:cTn id="35" presetID="1" presetClass="mediacall" presetSubtype="0" fill="hold" nodeType="with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sp>
        <p:nvSpPr>
          <p:cNvPr id="1116" name="Google Shape;1116;p33"/>
          <p:cNvSpPr txBox="1">
            <a:spLocks noGrp="1"/>
          </p:cNvSpPr>
          <p:nvPr>
            <p:ph type="ctrTitle"/>
          </p:nvPr>
        </p:nvSpPr>
        <p:spPr>
          <a:xfrm>
            <a:off x="1907397" y="1402675"/>
            <a:ext cx="5286305" cy="2106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5400" dirty="0"/>
              <a:t>Unit 13: Would you like some milk?</a:t>
            </a:r>
            <a:endParaRPr sz="5400" dirty="0"/>
          </a:p>
        </p:txBody>
      </p:sp>
      <p:sp>
        <p:nvSpPr>
          <p:cNvPr id="1117" name="Google Shape;1117;p33"/>
          <p:cNvSpPr txBox="1">
            <a:spLocks noGrp="1"/>
          </p:cNvSpPr>
          <p:nvPr>
            <p:ph type="subTitle" idx="1"/>
          </p:nvPr>
        </p:nvSpPr>
        <p:spPr>
          <a:xfrm>
            <a:off x="4041060" y="3508675"/>
            <a:ext cx="1422480" cy="44610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a:t>Lesson 3</a:t>
            </a:r>
            <a:endParaRPr dirty="0"/>
          </a:p>
        </p:txBody>
      </p:sp>
      <p:sp>
        <p:nvSpPr>
          <p:cNvPr id="4" name="Google Shape;1117;p33">
            <a:extLst>
              <a:ext uri="{FF2B5EF4-FFF2-40B4-BE49-F238E27FC236}">
                <a16:creationId xmlns:a16="http://schemas.microsoft.com/office/drawing/2014/main" id="{F8BF50C1-35A0-4FEF-BEA9-411493FF89DB}"/>
              </a:ext>
            </a:extLst>
          </p:cNvPr>
          <p:cNvSpPr txBox="1">
            <a:spLocks/>
          </p:cNvSpPr>
          <p:nvPr/>
        </p:nvSpPr>
        <p:spPr>
          <a:xfrm>
            <a:off x="3682920" y="3954780"/>
            <a:ext cx="2138760" cy="44610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2pPr>
            <a:lvl3pPr marL="1371600" marR="0" lvl="2"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3pPr>
            <a:lvl4pPr marL="1828800" marR="0" lvl="3"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4pPr>
            <a:lvl5pPr marL="2286000" marR="0" lvl="4"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5pPr>
            <a:lvl6pPr marL="2743200" marR="0" lvl="5"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6pPr>
            <a:lvl7pPr marL="3200400" marR="0" lvl="6"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7pPr>
            <a:lvl8pPr marL="3657600" marR="0" lvl="7"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8pPr>
            <a:lvl9pPr marL="4114800" marR="0" lvl="8" indent="-317500" algn="ctr" rtl="0">
              <a:lnSpc>
                <a:spcPct val="100000"/>
              </a:lnSpc>
              <a:spcBef>
                <a:spcPts val="0"/>
              </a:spcBef>
              <a:spcAft>
                <a:spcPts val="0"/>
              </a:spcAft>
              <a:buClr>
                <a:schemeClr val="dk2"/>
              </a:buClr>
              <a:buSzPts val="2800"/>
              <a:buFont typeface="Didact Gothic"/>
              <a:buNone/>
              <a:defRPr sz="2800" b="0" i="0" u="none" strike="noStrike" cap="none">
                <a:solidFill>
                  <a:schemeClr val="dk2"/>
                </a:solidFill>
                <a:latin typeface="Didact Gothic"/>
                <a:ea typeface="Didact Gothic"/>
                <a:cs typeface="Didact Gothic"/>
                <a:sym typeface="Didact Gothic"/>
              </a:defRPr>
            </a:lvl9pPr>
          </a:lstStyle>
          <a:p>
            <a:pPr marL="0" indent="0"/>
            <a:r>
              <a:rPr lang="vi-VN" dirty="0"/>
              <a:t>Teacher: Ngoc Khue</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100" kern="1200" dirty="0">
                  <a:solidFill>
                    <a:prstClr val="white"/>
                  </a:solidFill>
                  <a:latin typeface="Calibri"/>
                  <a:ea typeface="+mn-ea"/>
                  <a:cs typeface="+mn-cs"/>
                </a:rPr>
                <a:t>rice</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100" b="1" kern="1200">
                  <a:solidFill>
                    <a:prstClr val="white"/>
                  </a:solidFill>
                  <a:latin typeface="Calibri"/>
                  <a:ea typeface="印品黑体" panose="00000500000000000000" pitchFamily="2" charset="-122"/>
                  <a:cs typeface="+mn-cs"/>
                  <a:sym typeface="Arial" panose="020B0604020202020204" pitchFamily="34" charset="0"/>
                </a:rPr>
                <a:t>B</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100" kern="1200" dirty="0">
                  <a:solidFill>
                    <a:prstClr val="white"/>
                  </a:solidFill>
                  <a:latin typeface="Calibri"/>
                  <a:ea typeface="+mn-ea"/>
                  <a:cs typeface="+mn-cs"/>
                </a:rPr>
                <a:t>pork</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100" b="1" kern="1200">
                  <a:solidFill>
                    <a:prstClr val="white"/>
                  </a:solidFill>
                  <a:latin typeface="Calibri"/>
                  <a:ea typeface="印品黑体" panose="00000500000000000000" pitchFamily="2" charset="-122"/>
                  <a:cs typeface="+mn-cs"/>
                  <a:sym typeface="Arial" panose="020B0604020202020204" pitchFamily="34" charset="0"/>
                </a:rPr>
                <a:t>C</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100" kern="1200" dirty="0">
                  <a:solidFill>
                    <a:prstClr val="white"/>
                  </a:solidFill>
                  <a:latin typeface="Calibri"/>
                  <a:ea typeface="+mn-ea"/>
                  <a:cs typeface="+mn-cs"/>
                </a:rPr>
                <a:t>bread</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100" b="1" kern="1200">
                  <a:solidFill>
                    <a:prstClr val="white"/>
                  </a:solidFill>
                  <a:latin typeface="Calibri"/>
                  <a:ea typeface="印品黑体" panose="00000500000000000000" pitchFamily="2" charset="-122"/>
                  <a:cs typeface="+mn-cs"/>
                  <a:sym typeface="Arial" panose="020B0604020202020204" pitchFamily="34" charset="0"/>
                </a:rPr>
                <a:t>D</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100" kern="1200" dirty="0">
                  <a:solidFill>
                    <a:prstClr val="white"/>
                  </a:solidFill>
                  <a:latin typeface="Calibri"/>
                  <a:ea typeface="+mn-ea"/>
                  <a:cs typeface="+mn-cs"/>
                </a:rPr>
                <a:t>beef</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100" b="1" kern="1200">
                  <a:solidFill>
                    <a:prstClr val="white"/>
                  </a:solidFill>
                  <a:latin typeface="Calibri"/>
                  <a:ea typeface="印品黑体" panose="00000500000000000000" pitchFamily="2" charset="-122"/>
                  <a:cs typeface="+mn-cs"/>
                  <a:sym typeface="Arial" panose="020B0604020202020204" pitchFamily="34" charset="0"/>
                </a:rPr>
                <a:t>A</a:t>
              </a:r>
              <a:endParaRPr lang="zh-CN" altLang="zh-CN" sz="2100"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92110" y="2873075"/>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2400" b="1" kern="1200" dirty="0">
              <a:solidFill>
                <a:srgbClr val="002060"/>
              </a:solidFill>
              <a:latin typeface="Calibri"/>
            </a:endParaRPr>
          </a:p>
          <a:p>
            <a:pPr algn="ctr" defTabSz="685800">
              <a:buClrTx/>
            </a:pPr>
            <a:endParaRPr lang="en-US" sz="2400" b="1" kern="1200" dirty="0">
              <a:solidFill>
                <a:srgbClr val="002060"/>
              </a:solidFill>
              <a:latin typeface="Calibri"/>
            </a:endParaRPr>
          </a:p>
          <a:p>
            <a:pPr algn="ctr" defTabSz="685800">
              <a:buClrTx/>
            </a:pPr>
            <a:endParaRPr lang="en-US" sz="2400" b="1" kern="1200" dirty="0">
              <a:solidFill>
                <a:srgbClr val="002060"/>
              </a:solidFill>
              <a:latin typeface="Calibri"/>
            </a:endParaRPr>
          </a:p>
          <a:p>
            <a:pPr algn="ctr" defTabSz="685800">
              <a:buClrTx/>
            </a:pPr>
            <a:endParaRPr lang="en-US" sz="2400" b="1" kern="1200" dirty="0">
              <a:solidFill>
                <a:srgbClr val="002060"/>
              </a:solidFill>
              <a:latin typeface="Calibri"/>
            </a:endParaRPr>
          </a:p>
          <a:p>
            <a:pPr algn="ctr" defTabSz="685800">
              <a:buClrTx/>
            </a:pPr>
            <a:r>
              <a:rPr lang="en-US" sz="2400" b="1" kern="1200" dirty="0">
                <a:solidFill>
                  <a:srgbClr val="002060"/>
                </a:solidFill>
                <a:latin typeface="Calibri"/>
              </a:rPr>
              <a:t>Would you like some_____?</a:t>
            </a:r>
          </a:p>
          <a:p>
            <a:pPr algn="ctr" defTabSz="685800">
              <a:buClrTx/>
            </a:pPr>
            <a:r>
              <a:rPr lang="en-US" sz="2400" b="1" kern="1200" dirty="0">
                <a:solidFill>
                  <a:srgbClr val="002060"/>
                </a:solidFill>
                <a:latin typeface="Calibri"/>
              </a:rPr>
              <a:t>Yes,please</a:t>
            </a:r>
            <a:endParaRPr lang="en-US" sz="3300" b="1" kern="1200" dirty="0">
              <a:solidFill>
                <a:srgbClr val="002060"/>
              </a:solidFill>
              <a:latin typeface="Calibri"/>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728793" y="1182690"/>
            <a:ext cx="1372436" cy="929982"/>
          </a:xfrm>
          <a:prstGeom prst="rect">
            <a:avLst/>
          </a:prstGeom>
        </p:spPr>
      </p:pic>
      <p:pic>
        <p:nvPicPr>
          <p:cNvPr id="25" name="Picture 4" descr="https://s.sachmem.vn/public/images/v2/TA4T2SHS/U13-L1-2-b.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817"/>
          <a:stretch/>
        </p:blipFill>
        <p:spPr bwMode="auto">
          <a:xfrm>
            <a:off x="1220587" y="1692488"/>
            <a:ext cx="2487702" cy="1478576"/>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74192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201" fill="hold"/>
                                        <p:tgtEl>
                                          <p:spTgt spid="2"/>
                                        </p:tgtEl>
                                      </p:cBhvr>
                                    </p:cmd>
                                  </p:childTnLst>
                                </p:cTn>
                              </p:par>
                            </p:childTnLst>
                          </p:cTn>
                        </p:par>
                      </p:childTnLst>
                    </p:cTn>
                  </p:par>
                </p:childTnLst>
              </p:cTn>
              <p:nextCondLst>
                <p:cond evt="onClick" delay="0">
                  <p:tgtEl>
                    <p:spTgt spid="82"/>
                  </p:tgtEl>
                </p:cond>
              </p:nextCondLst>
            </p:seq>
            <p:seq concurrent="1" nextAc="seek">
              <p:cTn id="16" restart="whenNotActive" fill="hold" evtFilter="cancelBubble" nodeType="interactiveSeq">
                <p:stCondLst>
                  <p:cond evt="onClick" delay="0">
                    <p:tgtEl>
                      <p:spTgt spid="8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8"/>
                                        </p:tgtEl>
                                        <p:attrNameLst>
                                          <p:attrName>style.visibility</p:attrName>
                                        </p:attrNameLst>
                                      </p:cBhvr>
                                      <p:to>
                                        <p:strVal val="visible"/>
                                      </p:to>
                                    </p:set>
                                  </p:childTnLst>
                                </p:cTn>
                              </p:par>
                              <p:par>
                                <p:cTn id="21" presetID="1" presetClass="mediacall" presetSubtype="0" fill="hold" nodeType="withEffect">
                                  <p:stCondLst>
                                    <p:cond delay="0"/>
                                  </p:stCondLst>
                                  <p:childTnLst>
                                    <p:cmd type="call" cmd="playFrom(0.0)">
                                      <p:cBhvr>
                                        <p:cTn id="22" dur="1201" fill="hold"/>
                                        <p:tgtEl>
                                          <p:spTgt spid="2"/>
                                        </p:tgtEl>
                                      </p:cBhvr>
                                    </p:cmd>
                                  </p:childTnLst>
                                </p:cTn>
                              </p:par>
                            </p:childTnLst>
                          </p:cTn>
                        </p:par>
                      </p:childTnLst>
                    </p:cTn>
                  </p:par>
                </p:childTnLst>
              </p:cTn>
              <p:nextCondLst>
                <p:cond evt="onClick" delay="0">
                  <p:tgtEl>
                    <p:spTgt spid="84"/>
                  </p:tgtEl>
                </p:cond>
              </p:nextCondLst>
            </p:seq>
            <p:seq concurrent="1" nextAc="seek">
              <p:cTn id="23" restart="whenNotActive" fill="hold" evtFilter="cancelBubble" nodeType="interactiveSeq">
                <p:stCondLst>
                  <p:cond evt="onClick" delay="0">
                    <p:tgtEl>
                      <p:spTgt spid="83"/>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
                                        </p:tgtEl>
                                        <p:attrNameLst>
                                          <p:attrName>style.visibility</p:attrName>
                                        </p:attrNameLst>
                                      </p:cBhvr>
                                      <p:to>
                                        <p:strVal val="visible"/>
                                      </p:to>
                                    </p:set>
                                  </p:childTnLst>
                                </p:cTn>
                              </p:par>
                            </p:childTnLst>
                          </p:cTn>
                        </p:par>
                        <p:par>
                          <p:cTn id="28" fill="hold">
                            <p:stCondLst>
                              <p:cond delay="0"/>
                            </p:stCondLst>
                            <p:childTnLst>
                              <p:par>
                                <p:cTn id="29" presetID="1" presetClass="mediacall" presetSubtype="0" fill="hold" nodeType="afterEffect">
                                  <p:stCondLst>
                                    <p:cond delay="0"/>
                                  </p:stCondLst>
                                  <p:childTnLst>
                                    <p:cmd type="call" cmd="playFrom(0.0)">
                                      <p:cBhvr>
                                        <p:cTn id="30" dur="1253" fill="hold"/>
                                        <p:tgtEl>
                                          <p:spTgt spid="3"/>
                                        </p:tgtEl>
                                      </p:cBhvr>
                                    </p:cmd>
                                  </p:childTnLst>
                                </p:cTn>
                              </p:par>
                            </p:childTnLst>
                          </p:cTn>
                        </p:par>
                        <p:par>
                          <p:cTn id="31" fill="hold">
                            <p:stCondLst>
                              <p:cond delay="1253"/>
                            </p:stCondLst>
                            <p:childTnLst>
                              <p:par>
                                <p:cTn id="32" presetID="1" presetClass="entr" presetSubtype="0" fill="hold" nodeType="afterEffect">
                                  <p:stCondLst>
                                    <p:cond delay="750"/>
                                  </p:stCondLst>
                                  <p:childTnLst>
                                    <p:set>
                                      <p:cBhvr>
                                        <p:cTn id="33"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3"/>
                  </p:tgtEl>
                </p:cond>
              </p:nextCondLst>
            </p:seq>
            <p:audio>
              <p:cMediaNode vol="80000" showWhenStopped="0">
                <p:cTn id="34" fill="hold" display="0">
                  <p:stCondLst>
                    <p:cond delay="indefinite"/>
                  </p:stCondLst>
                  <p:endCondLst>
                    <p:cond evt="onStopAudio" delay="0">
                      <p:tgtEl>
                        <p:sldTgt/>
                      </p:tgtEl>
                    </p:cond>
                  </p:endCondLst>
                </p:cTn>
                <p:tgtEl>
                  <p:spTgt spid="3"/>
                </p:tgtEl>
              </p:cMediaNode>
            </p:audio>
            <p:audio>
              <p:cMediaNode vol="80000" showWhenStopped="0">
                <p:cTn id="35" fill="hold" display="0">
                  <p:stCondLst>
                    <p:cond delay="indefinite"/>
                  </p:stCondLst>
                  <p:endCondLst>
                    <p:cond evt="onStopAudio" delay="0">
                      <p:tgtEl>
                        <p:sldTgt/>
                      </p:tgtEl>
                    </p:cond>
                  </p:endCondLst>
                </p:cTn>
                <p:tgtEl>
                  <p:spTgt spid="2"/>
                </p:tgtEl>
              </p:cMediaNode>
            </p:audio>
            <p:seq concurrent="1" nextAc="seek">
              <p:cTn id="36" restart="whenNotActive" fill="hold" evtFilter="cancelBubble" nodeType="interactiveSeq">
                <p:stCondLst>
                  <p:cond evt="onClick" delay="0">
                    <p:tgtEl>
                      <p:spTgt spid="66"/>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7"/>
                                        </p:tgtEl>
                                        <p:attrNameLst>
                                          <p:attrName>style.visibility</p:attrName>
                                        </p:attrNameLst>
                                      </p:cBhvr>
                                      <p:to>
                                        <p:strVal val="visible"/>
                                      </p:to>
                                    </p:set>
                                  </p:childTnLst>
                                </p:cTn>
                              </p:par>
                              <p:par>
                                <p:cTn id="41" presetID="1" presetClass="mediacall" presetSubtype="0" fill="hold" nodeType="withEffect">
                                  <p:stCondLst>
                                    <p:cond delay="0"/>
                                  </p:stCondLst>
                                  <p:childTnLst>
                                    <p:cmd type="call" cmd="playFrom(0.0)">
                                      <p:cBhvr>
                                        <p:cTn id="42"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700" kern="1200" dirty="0">
                  <a:solidFill>
                    <a:prstClr val="white"/>
                  </a:solidFill>
                  <a:latin typeface="Calibri"/>
                  <a:ea typeface="+mn-ea"/>
                  <a:cs typeface="+mn-cs"/>
                </a:rPr>
                <a:t>It’s water.</a:t>
              </a:r>
              <a:endParaRPr lang="zh-CN" altLang="zh-CN" sz="27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It’s orange.</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It’s orange juice.</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It’s lemonade.</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76979" y="3789910"/>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srgbClr val="002060"/>
                </a:solidFill>
                <a:latin typeface="Calibri"/>
              </a:rPr>
              <a:t>What's your favourite drink?</a:t>
            </a: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45293" y="1194455"/>
            <a:ext cx="1372436" cy="929982"/>
          </a:xfrm>
          <a:prstGeom prst="rect">
            <a:avLst/>
          </a:prstGeom>
        </p:spPr>
      </p:pic>
      <p:pic>
        <p:nvPicPr>
          <p:cNvPr id="25" name="Picture 24"/>
          <p:cNvPicPr>
            <a:picLocks noChangeAspect="1"/>
          </p:cNvPicPr>
          <p:nvPr/>
        </p:nvPicPr>
        <p:blipFill>
          <a:blip r:embed="rId13"/>
          <a:stretch>
            <a:fillRect/>
          </a:stretch>
        </p:blipFill>
        <p:spPr>
          <a:xfrm>
            <a:off x="1701269" y="2743541"/>
            <a:ext cx="1321760" cy="1573193"/>
          </a:xfrm>
          <a:prstGeom prst="rect">
            <a:avLst/>
          </a:prstGeom>
        </p:spPr>
      </p:pic>
    </p:spTree>
    <p:extLst>
      <p:ext uri="{BB962C8B-B14F-4D97-AF65-F5344CB8AC3E}">
        <p14:creationId xmlns:p14="http://schemas.microsoft.com/office/powerpoint/2010/main" val="82878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201" fill="hold"/>
                                        <p:tgtEl>
                                          <p:spTgt spid="2"/>
                                        </p:tgtEl>
                                      </p:cBhvr>
                                    </p:cmd>
                                  </p:childTnLst>
                                </p:cTn>
                              </p:par>
                            </p:childTnLst>
                          </p:cTn>
                        </p:par>
                      </p:childTnLst>
                    </p:cTn>
                  </p:par>
                </p:childTnLst>
              </p:cTn>
              <p:nextCondLst>
                <p:cond evt="onClick" delay="0">
                  <p:tgtEl>
                    <p:spTgt spid="82"/>
                  </p:tgtEl>
                </p:cond>
              </p:nextCondLst>
            </p:seq>
            <p:seq concurrent="1" nextAc="seek">
              <p:cTn id="16" restart="whenNotActive" fill="hold" evtFilter="cancelBubble" nodeType="interactiveSeq">
                <p:stCondLst>
                  <p:cond evt="onClick" delay="0">
                    <p:tgtEl>
                      <p:spTgt spid="8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par>
                          <p:cTn id="21" fill="hold">
                            <p:stCondLst>
                              <p:cond delay="0"/>
                            </p:stCondLst>
                            <p:childTnLst>
                              <p:par>
                                <p:cTn id="22" presetID="1" presetClass="mediacall" presetSubtype="0" fill="hold" nodeType="afterEffect">
                                  <p:stCondLst>
                                    <p:cond delay="0"/>
                                  </p:stCondLst>
                                  <p:childTnLst>
                                    <p:cmd type="call" cmd="playFrom(0.0)">
                                      <p:cBhvr>
                                        <p:cTn id="23" dur="1253" fill="hold"/>
                                        <p:tgtEl>
                                          <p:spTgt spid="3"/>
                                        </p:tgtEl>
                                      </p:cBhvr>
                                    </p:cmd>
                                  </p:childTnLst>
                                </p:cTn>
                              </p:par>
                            </p:childTnLst>
                          </p:cTn>
                        </p:par>
                        <p:par>
                          <p:cTn id="24" fill="hold">
                            <p:stCondLst>
                              <p:cond delay="1253"/>
                            </p:stCondLst>
                            <p:childTnLst>
                              <p:par>
                                <p:cTn id="25" presetID="1" presetClass="entr" presetSubtype="0" fill="hold" nodeType="afterEffect">
                                  <p:stCondLst>
                                    <p:cond delay="75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8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7"/>
                                        </p:tgtEl>
                                        <p:attrNameLst>
                                          <p:attrName>style.visibility</p:attrName>
                                        </p:attrNameLst>
                                      </p:cBhvr>
                                      <p:to>
                                        <p:strVal val="visible"/>
                                      </p:to>
                                    </p:set>
                                  </p:childTnLst>
                                </p:cTn>
                              </p:par>
                              <p:par>
                                <p:cTn id="34" presetID="1" presetClass="mediacall" presetSubtype="0" fill="hold" nodeType="withEffect">
                                  <p:stCondLst>
                                    <p:cond delay="0"/>
                                  </p:stCondLst>
                                  <p:childTnLst>
                                    <p:cmd type="call" cmd="playFrom(0.0)">
                                      <p:cBhvr>
                                        <p:cTn id="35" dur="1201" fill="hold"/>
                                        <p:tgtEl>
                                          <p:spTgt spid="2"/>
                                        </p:tgtEl>
                                      </p:cBhvr>
                                    </p:cmd>
                                  </p:childTnLst>
                                </p:cTn>
                              </p:par>
                            </p:childTnLst>
                          </p:cTn>
                        </p:par>
                      </p:childTnLst>
                    </p:cTn>
                  </p:par>
                </p:childTnLst>
              </p:cTn>
              <p:nextCondLst>
                <p:cond evt="onClick" delay="0">
                  <p:tgtEl>
                    <p:spTgt spid="83"/>
                  </p:tgtEl>
                </p:cond>
              </p:nextCondLst>
            </p:seq>
            <p:seq concurrent="1" nextAc="seek">
              <p:cTn id="36" restart="whenNotActive" fill="hold" evtFilter="cancelBubble" nodeType="interactiveSeq">
                <p:stCondLst>
                  <p:cond evt="onClick" delay="0">
                    <p:tgtEl>
                      <p:spTgt spid="66"/>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8"/>
                                        </p:tgtEl>
                                        <p:attrNameLst>
                                          <p:attrName>style.visibility</p:attrName>
                                        </p:attrNameLst>
                                      </p:cBhvr>
                                      <p:to>
                                        <p:strVal val="visible"/>
                                      </p:to>
                                    </p:set>
                                  </p:childTnLst>
                                </p:cTn>
                              </p:par>
                              <p:par>
                                <p:cTn id="41" presetID="1" presetClass="mediacall" presetSubtype="0" fill="hold" nodeType="withEffect">
                                  <p:stCondLst>
                                    <p:cond delay="0"/>
                                  </p:stCondLst>
                                  <p:childTnLst>
                                    <p:cmd type="call" cmd="playFrom(0.0)">
                                      <p:cBhvr>
                                        <p:cTn id="42"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No, I love beef.</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altLang="zh-CN" sz="2400" kern="1200" dirty="0">
                  <a:solidFill>
                    <a:prstClr val="white"/>
                  </a:solidFill>
                  <a:latin typeface="Calibri"/>
                  <a:ea typeface="宋体" panose="02010600030101010101" pitchFamily="2" charset="-122"/>
                  <a:cs typeface="+mn-cs"/>
                  <a:sym typeface="Arial" panose="020B0604020202020204" pitchFamily="34" charset="0"/>
                </a:rPr>
                <a:t>Yes, I love beef.</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It’s beef.</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kern="1200" dirty="0">
                  <a:solidFill>
                    <a:prstClr val="white"/>
                  </a:solidFill>
                  <a:latin typeface="Calibri"/>
                  <a:ea typeface="+mn-ea"/>
                  <a:cs typeface="+mn-cs"/>
                </a:rPr>
                <a:t>I love water.</a:t>
              </a:r>
              <a:endParaRPr lang="zh-CN" altLang="zh-CN" sz="2400"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76979" y="3789910"/>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srgbClr val="002060"/>
                </a:solidFill>
                <a:latin typeface="Calibri"/>
              </a:rPr>
              <a:t>What's your favourite food?</a:t>
            </a: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a:p>
            <a:pPr algn="ctr" defTabSz="685800">
              <a:buClrTx/>
            </a:pPr>
            <a:endParaRPr lang="en-US" sz="2700" b="1" kern="1200" dirty="0">
              <a:solidFill>
                <a:srgbClr val="002060"/>
              </a:solidFill>
              <a:latin typeface="Calibri"/>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45293" y="1194455"/>
            <a:ext cx="1372436" cy="929982"/>
          </a:xfrm>
          <a:prstGeom prst="rect">
            <a:avLst/>
          </a:prstGeom>
        </p:spPr>
      </p:pic>
      <p:pic>
        <p:nvPicPr>
          <p:cNvPr id="25" name="Picture 2" descr="https://s.sachmem.vn/public/images/v2/TA4T2SHS/U13-L1-2-a.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3484" t="6008"/>
          <a:stretch/>
        </p:blipFill>
        <p:spPr bwMode="auto">
          <a:xfrm>
            <a:off x="1196555" y="2806195"/>
            <a:ext cx="2544185" cy="1416379"/>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03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82"/>
                    </p:tgtEl>
                  </p:cond>
                </p:stCondLst>
                <p:endSync evt="end" delay="0">
                  <p:rtn val="all"/>
                </p:endSync>
                <p:childTnLst>
                  <p:par>
                    <p:cTn id="9" fill="hold">
                      <p:stCondLst>
                        <p:cond delay="0"/>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1"/>
                                        </p:tgtEl>
                                        <p:attrNameLst>
                                          <p:attrName>style.visibility</p:attrName>
                                        </p:attrNameLst>
                                      </p:cBhvr>
                                      <p:to>
                                        <p:strVal val="visible"/>
                                      </p:to>
                                    </p:set>
                                  </p:childTnLst>
                                </p:cTn>
                              </p:par>
                            </p:childTnLst>
                          </p:cTn>
                        </p:par>
                        <p:par>
                          <p:cTn id="13" fill="hold">
                            <p:stCondLst>
                              <p:cond delay="0"/>
                            </p:stCondLst>
                            <p:childTnLst>
                              <p:par>
                                <p:cTn id="14" presetID="1" presetClass="mediacall" presetSubtype="0" fill="hold" nodeType="afterEffect">
                                  <p:stCondLst>
                                    <p:cond delay="0"/>
                                  </p:stCondLst>
                                  <p:childTnLst>
                                    <p:cmd type="call" cmd="playFrom(0.0)">
                                      <p:cBhvr>
                                        <p:cTn id="15" dur="1201" fill="hold"/>
                                        <p:tgtEl>
                                          <p:spTgt spid="2"/>
                                        </p:tgtEl>
                                      </p:cBhvr>
                                    </p:cmd>
                                  </p:childTnLst>
                                </p:cTn>
                              </p:par>
                            </p:childTnLst>
                          </p:cTn>
                        </p:par>
                      </p:childTnLst>
                    </p:cTn>
                  </p:par>
                </p:childTnLst>
              </p:cTn>
              <p:nextCondLst>
                <p:cond evt="onClick" delay="0">
                  <p:tgtEl>
                    <p:spTgt spid="82"/>
                  </p:tgtEl>
                </p:cond>
              </p:nextCondLst>
            </p:seq>
            <p:seq concurrent="1" nextAc="seek">
              <p:cTn id="16" restart="whenNotActive" fill="hold" evtFilter="cancelBubble" nodeType="interactiveSeq">
                <p:stCondLst>
                  <p:cond evt="onClick" delay="0">
                    <p:tgtEl>
                      <p:spTgt spid="8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par>
                          <p:cTn id="21" fill="hold">
                            <p:stCondLst>
                              <p:cond delay="0"/>
                            </p:stCondLst>
                            <p:childTnLst>
                              <p:par>
                                <p:cTn id="22" presetID="1" presetClass="mediacall" presetSubtype="0" fill="hold" nodeType="afterEffect">
                                  <p:stCondLst>
                                    <p:cond delay="0"/>
                                  </p:stCondLst>
                                  <p:childTnLst>
                                    <p:cmd type="call" cmd="playFrom(0.0)">
                                      <p:cBhvr>
                                        <p:cTn id="23" dur="1253" fill="hold"/>
                                        <p:tgtEl>
                                          <p:spTgt spid="3"/>
                                        </p:tgtEl>
                                      </p:cBhvr>
                                    </p:cmd>
                                  </p:childTnLst>
                                </p:cTn>
                              </p:par>
                            </p:childTnLst>
                          </p:cTn>
                        </p:par>
                        <p:par>
                          <p:cTn id="24" fill="hold">
                            <p:stCondLst>
                              <p:cond delay="1253"/>
                            </p:stCondLst>
                            <p:childTnLst>
                              <p:par>
                                <p:cTn id="25" presetID="1" presetClass="entr" presetSubtype="0" fill="hold" nodeType="afterEffect">
                                  <p:stCondLst>
                                    <p:cond delay="750"/>
                                  </p:stCondLst>
                                  <p:childTnLst>
                                    <p:set>
                                      <p:cBhvr>
                                        <p:cTn id="26"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4"/>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8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7"/>
                                        </p:tgtEl>
                                        <p:attrNameLst>
                                          <p:attrName>style.visibility</p:attrName>
                                        </p:attrNameLst>
                                      </p:cBhvr>
                                      <p:to>
                                        <p:strVal val="visible"/>
                                      </p:to>
                                    </p:set>
                                  </p:childTnLst>
                                </p:cTn>
                              </p:par>
                              <p:par>
                                <p:cTn id="34" presetID="1" presetClass="mediacall" presetSubtype="0" fill="hold" nodeType="withEffect">
                                  <p:stCondLst>
                                    <p:cond delay="0"/>
                                  </p:stCondLst>
                                  <p:childTnLst>
                                    <p:cmd type="call" cmd="playFrom(0.0)">
                                      <p:cBhvr>
                                        <p:cTn id="35" dur="1201" fill="hold"/>
                                        <p:tgtEl>
                                          <p:spTgt spid="2"/>
                                        </p:tgtEl>
                                      </p:cBhvr>
                                    </p:cmd>
                                  </p:childTnLst>
                                </p:cTn>
                              </p:par>
                            </p:childTnLst>
                          </p:cTn>
                        </p:par>
                      </p:childTnLst>
                    </p:cTn>
                  </p:par>
                </p:childTnLst>
              </p:cTn>
              <p:nextCondLst>
                <p:cond evt="onClick" delay="0">
                  <p:tgtEl>
                    <p:spTgt spid="83"/>
                  </p:tgtEl>
                </p:cond>
              </p:nextCondLst>
            </p:seq>
            <p:seq concurrent="1" nextAc="seek">
              <p:cTn id="36" restart="whenNotActive" fill="hold" evtFilter="cancelBubble" nodeType="interactiveSeq">
                <p:stCondLst>
                  <p:cond evt="onClick" delay="0">
                    <p:tgtEl>
                      <p:spTgt spid="66"/>
                    </p:tgtEl>
                  </p:cond>
                </p:stCondLst>
                <p:endSync evt="end" delay="0">
                  <p:rtn val="all"/>
                </p:endSync>
                <p:childTnLst>
                  <p:par>
                    <p:cTn id="37" fill="hold">
                      <p:stCondLst>
                        <p:cond delay="0"/>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8"/>
                                        </p:tgtEl>
                                        <p:attrNameLst>
                                          <p:attrName>style.visibility</p:attrName>
                                        </p:attrNameLst>
                                      </p:cBhvr>
                                      <p:to>
                                        <p:strVal val="visible"/>
                                      </p:to>
                                    </p:set>
                                  </p:childTnLst>
                                </p:cTn>
                              </p:par>
                              <p:par>
                                <p:cTn id="41" presetID="1" presetClass="mediacall" presetSubtype="0" fill="hold" nodeType="withEffect">
                                  <p:stCondLst>
                                    <p:cond delay="0"/>
                                  </p:stCondLst>
                                  <p:childTnLst>
                                    <p:cmd type="call" cmd="playFrom(0.0)">
                                      <p:cBhvr>
                                        <p:cTn id="42"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41"/>
          <p:cNvSpPr/>
          <p:nvPr/>
        </p:nvSpPr>
        <p:spPr>
          <a:xfrm rot="-899977">
            <a:off x="3770814" y="1491126"/>
            <a:ext cx="1602322" cy="1429731"/>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1"/>
          <p:cNvSpPr txBox="1">
            <a:spLocks noGrp="1"/>
          </p:cNvSpPr>
          <p:nvPr>
            <p:ph type="title"/>
          </p:nvPr>
        </p:nvSpPr>
        <p:spPr>
          <a:xfrm>
            <a:off x="713225" y="3008376"/>
            <a:ext cx="7717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PHONICS</a:t>
            </a:r>
            <a:endParaRPr dirty="0"/>
          </a:p>
        </p:txBody>
      </p:sp>
      <p:sp>
        <p:nvSpPr>
          <p:cNvPr id="1283" name="Google Shape;1283;p41"/>
          <p:cNvSpPr txBox="1">
            <a:spLocks noGrp="1"/>
          </p:cNvSpPr>
          <p:nvPr>
            <p:ph type="title" idx="2"/>
          </p:nvPr>
        </p:nvSpPr>
        <p:spPr>
          <a:xfrm>
            <a:off x="3097425" y="1699161"/>
            <a:ext cx="2949000" cy="1063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7"/>
        <p:cNvGrpSpPr/>
        <p:nvPr/>
      </p:nvGrpSpPr>
      <p:grpSpPr>
        <a:xfrm>
          <a:off x="0" y="0"/>
          <a:ext cx="0" cy="0"/>
          <a:chOff x="0" y="0"/>
          <a:chExt cx="0" cy="0"/>
        </a:xfrm>
      </p:grpSpPr>
      <p:sp>
        <p:nvSpPr>
          <p:cNvPr id="39" name="Rectangle 38">
            <a:extLst>
              <a:ext uri="{FF2B5EF4-FFF2-40B4-BE49-F238E27FC236}">
                <a16:creationId xmlns:a16="http://schemas.microsoft.com/office/drawing/2014/main" id="{1FB47D67-B3AA-42DE-9372-EF08C574B903}"/>
              </a:ext>
            </a:extLst>
          </p:cNvPr>
          <p:cNvSpPr/>
          <p:nvPr/>
        </p:nvSpPr>
        <p:spPr>
          <a:xfrm>
            <a:off x="944797" y="506199"/>
            <a:ext cx="1819729" cy="323165"/>
          </a:xfrm>
          <a:prstGeom prst="rect">
            <a:avLst/>
          </a:prstGeom>
        </p:spPr>
        <p:txBody>
          <a:bodyPr wrap="none">
            <a:spAutoFit/>
          </a:bodyPr>
          <a:lstStyle/>
          <a:p>
            <a:r>
              <a:rPr lang="en-US" altLang="en-US" sz="1500" b="1" dirty="0">
                <a:latin typeface="Times New Roman" panose="02020603050405020304" pitchFamily="18" charset="0"/>
                <a:cs typeface="Times New Roman" panose="02020603050405020304" pitchFamily="18" charset="0"/>
              </a:rPr>
              <a:t>1. Listen and repeat</a:t>
            </a:r>
            <a:endParaRPr lang="en-US" sz="1500" dirty="0">
              <a:latin typeface="Times New Roman" panose="02020603050405020304" pitchFamily="18" charset="0"/>
              <a:cs typeface="Times New Roman" panose="02020603050405020304" pitchFamily="18" charset="0"/>
            </a:endParaRPr>
          </a:p>
        </p:txBody>
      </p:sp>
      <p:graphicFrame>
        <p:nvGraphicFramePr>
          <p:cNvPr id="40" name="Table 39">
            <a:extLst>
              <a:ext uri="{FF2B5EF4-FFF2-40B4-BE49-F238E27FC236}">
                <a16:creationId xmlns:a16="http://schemas.microsoft.com/office/drawing/2014/main" id="{C39262EC-3966-47E0-98C7-B9061018F2F7}"/>
              </a:ext>
            </a:extLst>
          </p:cNvPr>
          <p:cNvGraphicFramePr>
            <a:graphicFrameLocks noGrp="1"/>
          </p:cNvGraphicFramePr>
          <p:nvPr>
            <p:extLst>
              <p:ext uri="{D42A27DB-BD31-4B8C-83A1-F6EECF244321}">
                <p14:modId xmlns:p14="http://schemas.microsoft.com/office/powerpoint/2010/main" val="1623551639"/>
              </p:ext>
            </p:extLst>
          </p:nvPr>
        </p:nvGraphicFramePr>
        <p:xfrm>
          <a:off x="607282" y="1162606"/>
          <a:ext cx="7334763" cy="3313112"/>
        </p:xfrm>
        <a:graphic>
          <a:graphicData uri="http://schemas.openxmlformats.org/drawingml/2006/table">
            <a:tbl>
              <a:tblPr>
                <a:tableStyleId>{BC89EF96-8CEA-46FF-86C4-4CE0E7609802}</a:tableStyleId>
              </a:tblPr>
              <a:tblGrid>
                <a:gridCol w="1345983">
                  <a:extLst>
                    <a:ext uri="{9D8B030D-6E8A-4147-A177-3AD203B41FA5}">
                      <a16:colId xmlns:a16="http://schemas.microsoft.com/office/drawing/2014/main" val="20000"/>
                    </a:ext>
                  </a:extLst>
                </a:gridCol>
                <a:gridCol w="1353898">
                  <a:extLst>
                    <a:ext uri="{9D8B030D-6E8A-4147-A177-3AD203B41FA5}">
                      <a16:colId xmlns:a16="http://schemas.microsoft.com/office/drawing/2014/main" val="20001"/>
                    </a:ext>
                  </a:extLst>
                </a:gridCol>
                <a:gridCol w="4634882">
                  <a:extLst>
                    <a:ext uri="{9D8B030D-6E8A-4147-A177-3AD203B41FA5}">
                      <a16:colId xmlns:a16="http://schemas.microsoft.com/office/drawing/2014/main" val="20002"/>
                    </a:ext>
                  </a:extLst>
                </a:gridCol>
              </a:tblGrid>
              <a:tr h="828278">
                <a:tc rowSpan="2">
                  <a:txBody>
                    <a:bodyPr/>
                    <a:lstStyle/>
                    <a:p>
                      <a:pPr algn="ctr"/>
                      <a:r>
                        <a:rPr lang="en-US" sz="4100" b="1" dirty="0">
                          <a:solidFill>
                            <a:srgbClr val="D52631"/>
                          </a:solidFill>
                          <a:effectLst/>
                          <a:latin typeface="Times New Roman" panose="02020603050405020304" pitchFamily="18" charset="0"/>
                          <a:cs typeface="Times New Roman" panose="02020603050405020304" pitchFamily="18" charset="0"/>
                        </a:rPr>
                        <a:t>f</a:t>
                      </a:r>
                    </a:p>
                  </a:txBody>
                  <a:tcPr marL="142875" marR="142875" marT="134610" marB="134610" anchor="ctr"/>
                </a:tc>
                <a:tc>
                  <a:txBody>
                    <a:bodyPr/>
                    <a:lstStyle/>
                    <a:p>
                      <a:pPr algn="ctr"/>
                      <a:r>
                        <a:rPr lang="en-US" sz="2400" b="1" dirty="0">
                          <a:effectLst/>
                          <a:latin typeface="Times New Roman" panose="02020603050405020304" pitchFamily="18" charset="0"/>
                          <a:cs typeface="Times New Roman" panose="02020603050405020304" pitchFamily="18" charset="0"/>
                        </a:rPr>
                        <a:t>bee</a:t>
                      </a:r>
                      <a:r>
                        <a:rPr lang="en-US" sz="2400" b="1" dirty="0">
                          <a:solidFill>
                            <a:srgbClr val="D52631"/>
                          </a:solidFill>
                          <a:effectLst/>
                          <a:latin typeface="Times New Roman" panose="02020603050405020304" pitchFamily="18" charset="0"/>
                          <a:cs typeface="Times New Roman" panose="02020603050405020304" pitchFamily="18" charset="0"/>
                        </a:rPr>
                        <a:t>f</a:t>
                      </a:r>
                      <a:endParaRPr lang="en-US" sz="2400" b="1" dirty="0">
                        <a:effectLst/>
                        <a:latin typeface="Times New Roman" panose="02020603050405020304" pitchFamily="18" charset="0"/>
                        <a:cs typeface="Times New Roman" panose="02020603050405020304" pitchFamily="18" charset="0"/>
                      </a:endParaRPr>
                    </a:p>
                  </a:txBody>
                  <a:tcPr marL="142875" marR="142875" marT="134610" marB="134610" anchor="ctr"/>
                </a:tc>
                <a:tc>
                  <a:txBody>
                    <a:bodyPr/>
                    <a:lstStyle/>
                    <a:p>
                      <a:r>
                        <a:rPr lang="en-US" sz="2400" b="1" dirty="0">
                          <a:effectLst/>
                          <a:latin typeface="Times New Roman" panose="02020603050405020304" pitchFamily="18" charset="0"/>
                          <a:cs typeface="Times New Roman" panose="02020603050405020304" pitchFamily="18" charset="0"/>
                        </a:rPr>
                        <a:t>My </a:t>
                      </a:r>
                      <a:r>
                        <a:rPr lang="en-US" sz="2400" b="1" dirty="0" err="1">
                          <a:effectLst/>
                          <a:latin typeface="Times New Roman" panose="02020603050405020304" pitchFamily="18" charset="0"/>
                          <a:cs typeface="Times New Roman" panose="02020603050405020304" pitchFamily="18" charset="0"/>
                        </a:rPr>
                        <a:t>favourite</a:t>
                      </a:r>
                      <a:r>
                        <a:rPr lang="en-US" sz="2400" b="1" dirty="0">
                          <a:effectLst/>
                          <a:latin typeface="Times New Roman" panose="02020603050405020304" pitchFamily="18" charset="0"/>
                          <a:cs typeface="Times New Roman" panose="02020603050405020304" pitchFamily="18" charset="0"/>
                        </a:rPr>
                        <a:t> food is bee</a:t>
                      </a:r>
                      <a:r>
                        <a:rPr lang="en-US" sz="2400" b="1" dirty="0">
                          <a:solidFill>
                            <a:srgbClr val="D52631"/>
                          </a:solidFill>
                          <a:effectLst/>
                          <a:latin typeface="Times New Roman" panose="02020603050405020304" pitchFamily="18" charset="0"/>
                          <a:cs typeface="Times New Roman" panose="02020603050405020304" pitchFamily="18" charset="0"/>
                        </a:rPr>
                        <a:t>f</a:t>
                      </a:r>
                      <a:r>
                        <a:rPr lang="en-US" sz="2400" b="1" dirty="0">
                          <a:effectLst/>
                          <a:latin typeface="Times New Roman" panose="02020603050405020304" pitchFamily="18" charset="0"/>
                          <a:cs typeface="Times New Roman" panose="02020603050405020304" pitchFamily="18" charset="0"/>
                        </a:rPr>
                        <a:t>.  </a:t>
                      </a:r>
                    </a:p>
                  </a:txBody>
                  <a:tcPr marL="214313" marR="214313" marT="201911" marB="201911" anchor="ctr"/>
                </a:tc>
                <a:extLst>
                  <a:ext uri="{0D108BD9-81ED-4DB2-BD59-A6C34878D82A}">
                    <a16:rowId xmlns:a16="http://schemas.microsoft.com/office/drawing/2014/main" val="10000"/>
                  </a:ext>
                </a:extLst>
              </a:tr>
              <a:tr h="828278">
                <a:tc vMerge="1">
                  <a:txBody>
                    <a:bodyPr/>
                    <a:lstStyle/>
                    <a:p>
                      <a:pPr algn="ctr"/>
                      <a:endParaRPr lang="en-US" sz="3200" b="1" dirty="0">
                        <a:solidFill>
                          <a:srgbClr val="D52631"/>
                        </a:solidFill>
                        <a:effectLst/>
                        <a:latin typeface="Arial" panose="020B0604020202020204" pitchFamily="34" charset="0"/>
                        <a:cs typeface="Arial" panose="020B0604020202020204" pitchFamily="34" charset="0"/>
                      </a:endParaRPr>
                    </a:p>
                  </a:txBody>
                  <a:tcPr marL="190500" marR="190500" marT="179480" marB="17948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a:r>
                        <a:rPr lang="en-US" sz="2400" b="1" dirty="0">
                          <a:effectLst/>
                          <a:latin typeface="Times New Roman" panose="02020603050405020304" pitchFamily="18" charset="0"/>
                          <a:cs typeface="Times New Roman" panose="02020603050405020304" pitchFamily="18" charset="0"/>
                        </a:rPr>
                        <a:t>lea</a:t>
                      </a:r>
                      <a:r>
                        <a:rPr lang="en-US" sz="2400" b="1" dirty="0">
                          <a:solidFill>
                            <a:srgbClr val="D52631"/>
                          </a:solidFill>
                          <a:effectLst/>
                          <a:latin typeface="Times New Roman" panose="02020603050405020304" pitchFamily="18" charset="0"/>
                          <a:cs typeface="Times New Roman" panose="02020603050405020304" pitchFamily="18" charset="0"/>
                        </a:rPr>
                        <a:t>f</a:t>
                      </a:r>
                      <a:endParaRPr lang="en-US" sz="2400" b="1" dirty="0">
                        <a:effectLst/>
                        <a:latin typeface="Times New Roman" panose="02020603050405020304" pitchFamily="18" charset="0"/>
                        <a:cs typeface="Times New Roman" panose="02020603050405020304" pitchFamily="18" charset="0"/>
                      </a:endParaRPr>
                    </a:p>
                  </a:txBody>
                  <a:tcPr marL="142875" marR="142875" marT="134610" marB="134610" anchor="ctr"/>
                </a:tc>
                <a:tc>
                  <a:txBody>
                    <a:bodyPr/>
                    <a:lstStyle/>
                    <a:p>
                      <a:r>
                        <a:rPr lang="en-US" sz="2400" b="1" dirty="0">
                          <a:effectLst/>
                          <a:latin typeface="Times New Roman" panose="02020603050405020304" pitchFamily="18" charset="0"/>
                          <a:cs typeface="Times New Roman" panose="02020603050405020304" pitchFamily="18" charset="0"/>
                        </a:rPr>
                        <a:t>The lea</a:t>
                      </a:r>
                      <a:r>
                        <a:rPr lang="en-US" sz="2400" b="1" dirty="0">
                          <a:solidFill>
                            <a:srgbClr val="D52631"/>
                          </a:solidFill>
                          <a:effectLst/>
                          <a:latin typeface="Times New Roman" panose="02020603050405020304" pitchFamily="18" charset="0"/>
                          <a:cs typeface="Times New Roman" panose="02020603050405020304" pitchFamily="18" charset="0"/>
                        </a:rPr>
                        <a:t>f</a:t>
                      </a:r>
                      <a:r>
                        <a:rPr lang="en-US" sz="2400" b="1" dirty="0">
                          <a:effectLst/>
                          <a:latin typeface="Times New Roman" panose="02020603050405020304" pitchFamily="18" charset="0"/>
                          <a:cs typeface="Times New Roman" panose="02020603050405020304" pitchFamily="18" charset="0"/>
                        </a:rPr>
                        <a:t> is yellow.  </a:t>
                      </a:r>
                    </a:p>
                  </a:txBody>
                  <a:tcPr marL="214313" marR="214313" marT="201911" marB="201911" anchor="ctr"/>
                </a:tc>
                <a:extLst>
                  <a:ext uri="{0D108BD9-81ED-4DB2-BD59-A6C34878D82A}">
                    <a16:rowId xmlns:a16="http://schemas.microsoft.com/office/drawing/2014/main" val="10001"/>
                  </a:ext>
                </a:extLst>
              </a:tr>
              <a:tr h="828278">
                <a:tc rowSpan="2">
                  <a:txBody>
                    <a:bodyPr/>
                    <a:lstStyle/>
                    <a:p>
                      <a:pPr algn="ctr"/>
                      <a:r>
                        <a:rPr lang="en-US" sz="4100" b="1" dirty="0">
                          <a:solidFill>
                            <a:srgbClr val="D52631"/>
                          </a:solidFill>
                          <a:effectLst/>
                          <a:latin typeface="Times New Roman" panose="02020603050405020304" pitchFamily="18" charset="0"/>
                          <a:cs typeface="Times New Roman" panose="02020603050405020304" pitchFamily="18" charset="0"/>
                        </a:rPr>
                        <a:t>sh</a:t>
                      </a:r>
                    </a:p>
                  </a:txBody>
                  <a:tcPr marL="142875" marR="142875" marT="134610" marB="134610" anchor="ctr"/>
                </a:tc>
                <a:tc>
                  <a:txBody>
                    <a:bodyPr/>
                    <a:lstStyle/>
                    <a:p>
                      <a:pPr algn="ctr"/>
                      <a:r>
                        <a:rPr lang="en-US" sz="2400" b="1" dirty="0">
                          <a:effectLst/>
                          <a:latin typeface="Times New Roman" panose="02020603050405020304" pitchFamily="18" charset="0"/>
                          <a:cs typeface="Times New Roman" panose="02020603050405020304" pitchFamily="18" charset="0"/>
                        </a:rPr>
                        <a:t>fi</a:t>
                      </a:r>
                      <a:r>
                        <a:rPr lang="en-US" sz="2400" b="1" dirty="0">
                          <a:solidFill>
                            <a:srgbClr val="D52631"/>
                          </a:solidFill>
                          <a:effectLst/>
                          <a:latin typeface="Times New Roman" panose="02020603050405020304" pitchFamily="18" charset="0"/>
                          <a:cs typeface="Times New Roman" panose="02020603050405020304" pitchFamily="18" charset="0"/>
                        </a:rPr>
                        <a:t>sh</a:t>
                      </a:r>
                      <a:endParaRPr lang="en-US" sz="2400" b="1" dirty="0">
                        <a:effectLst/>
                        <a:latin typeface="Times New Roman" panose="02020603050405020304" pitchFamily="18" charset="0"/>
                        <a:cs typeface="Times New Roman" panose="02020603050405020304" pitchFamily="18" charset="0"/>
                      </a:endParaRPr>
                    </a:p>
                  </a:txBody>
                  <a:tcPr marL="142875" marR="142875" marT="134610" marB="134610" anchor="ctr"/>
                </a:tc>
                <a:tc>
                  <a:txBody>
                    <a:bodyPr/>
                    <a:lstStyle/>
                    <a:p>
                      <a:r>
                        <a:rPr lang="en-US" sz="2400" b="1" dirty="0">
                          <a:effectLst/>
                          <a:latin typeface="Times New Roman" panose="02020603050405020304" pitchFamily="18" charset="0"/>
                          <a:cs typeface="Times New Roman" panose="02020603050405020304" pitchFamily="18" charset="0"/>
                        </a:rPr>
                        <a:t>Would you like some fi</a:t>
                      </a:r>
                      <a:r>
                        <a:rPr lang="en-US" sz="2400" b="1" dirty="0">
                          <a:solidFill>
                            <a:srgbClr val="D52631"/>
                          </a:solidFill>
                          <a:effectLst/>
                          <a:latin typeface="Times New Roman" panose="02020603050405020304" pitchFamily="18" charset="0"/>
                          <a:cs typeface="Times New Roman" panose="02020603050405020304" pitchFamily="18" charset="0"/>
                        </a:rPr>
                        <a:t>sh</a:t>
                      </a:r>
                      <a:r>
                        <a:rPr lang="en-US" sz="2400" b="1" dirty="0">
                          <a:effectLst/>
                          <a:latin typeface="Times New Roman" panose="02020603050405020304" pitchFamily="18" charset="0"/>
                          <a:cs typeface="Times New Roman" panose="02020603050405020304" pitchFamily="18" charset="0"/>
                        </a:rPr>
                        <a:t>?  </a:t>
                      </a:r>
                    </a:p>
                  </a:txBody>
                  <a:tcPr marL="214313" marR="214313" marT="201911" marB="201911" anchor="ctr"/>
                </a:tc>
                <a:extLst>
                  <a:ext uri="{0D108BD9-81ED-4DB2-BD59-A6C34878D82A}">
                    <a16:rowId xmlns:a16="http://schemas.microsoft.com/office/drawing/2014/main" val="10002"/>
                  </a:ext>
                </a:extLst>
              </a:tr>
              <a:tr h="828278">
                <a:tc vMerge="1">
                  <a:txBody>
                    <a:bodyPr/>
                    <a:lstStyle/>
                    <a:p>
                      <a:pPr algn="ctr"/>
                      <a:endParaRPr lang="en-US" sz="3200" b="1" dirty="0">
                        <a:solidFill>
                          <a:srgbClr val="D52631"/>
                        </a:solidFill>
                        <a:effectLst/>
                        <a:latin typeface="Arial" panose="020B0604020202020204" pitchFamily="34" charset="0"/>
                        <a:cs typeface="Arial" panose="020B0604020202020204" pitchFamily="34" charset="0"/>
                      </a:endParaRPr>
                    </a:p>
                  </a:txBody>
                  <a:tcPr marL="190500" marR="190500" marT="179480" marB="17948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solidFill>
                      <a:srgbClr val="FFFFFF"/>
                    </a:solidFill>
                  </a:tcPr>
                </a:tc>
                <a:tc>
                  <a:txBody>
                    <a:bodyPr/>
                    <a:lstStyle/>
                    <a:p>
                      <a:pPr algn="ctr"/>
                      <a:r>
                        <a:rPr lang="en-US" sz="2400" b="1" dirty="0">
                          <a:effectLst/>
                          <a:latin typeface="Times New Roman" panose="02020603050405020304" pitchFamily="18" charset="0"/>
                          <a:cs typeface="Times New Roman" panose="02020603050405020304" pitchFamily="18" charset="0"/>
                        </a:rPr>
                        <a:t>di</a:t>
                      </a:r>
                      <a:r>
                        <a:rPr lang="en-US" sz="2400" b="1" dirty="0">
                          <a:solidFill>
                            <a:srgbClr val="D52631"/>
                          </a:solidFill>
                          <a:effectLst/>
                          <a:latin typeface="Times New Roman" panose="02020603050405020304" pitchFamily="18" charset="0"/>
                          <a:cs typeface="Times New Roman" panose="02020603050405020304" pitchFamily="18" charset="0"/>
                        </a:rPr>
                        <a:t>sh</a:t>
                      </a:r>
                      <a:endParaRPr lang="en-US" sz="2400" b="1" dirty="0">
                        <a:effectLst/>
                        <a:latin typeface="Times New Roman" panose="02020603050405020304" pitchFamily="18" charset="0"/>
                        <a:cs typeface="Times New Roman" panose="02020603050405020304" pitchFamily="18" charset="0"/>
                      </a:endParaRPr>
                    </a:p>
                  </a:txBody>
                  <a:tcPr marL="142875" marR="142875" marT="134610" marB="134610" anchor="ctr"/>
                </a:tc>
                <a:tc>
                  <a:txBody>
                    <a:bodyPr/>
                    <a:lstStyle/>
                    <a:p>
                      <a:r>
                        <a:rPr lang="en-US" sz="2400" b="1" dirty="0">
                          <a:effectLst/>
                          <a:latin typeface="Times New Roman" panose="02020603050405020304" pitchFamily="18" charset="0"/>
                          <a:cs typeface="Times New Roman" panose="02020603050405020304" pitchFamily="18" charset="0"/>
                        </a:rPr>
                        <a:t>That's a big dish of fi</a:t>
                      </a:r>
                      <a:r>
                        <a:rPr lang="en-US" sz="2400" b="1" dirty="0">
                          <a:solidFill>
                            <a:srgbClr val="D52631"/>
                          </a:solidFill>
                          <a:effectLst/>
                          <a:latin typeface="Times New Roman" panose="02020603050405020304" pitchFamily="18" charset="0"/>
                          <a:cs typeface="Times New Roman" panose="02020603050405020304" pitchFamily="18" charset="0"/>
                        </a:rPr>
                        <a:t>sh</a:t>
                      </a:r>
                      <a:r>
                        <a:rPr lang="en-US" sz="2400" b="1" dirty="0">
                          <a:effectLst/>
                          <a:latin typeface="Times New Roman" panose="02020603050405020304" pitchFamily="18" charset="0"/>
                          <a:cs typeface="Times New Roman" panose="02020603050405020304" pitchFamily="18" charset="0"/>
                        </a:rPr>
                        <a:t>.  </a:t>
                      </a:r>
                    </a:p>
                  </a:txBody>
                  <a:tcPr marL="214313" marR="214313" marT="201911" marB="201911" anchor="ctr"/>
                </a:tc>
                <a:extLst>
                  <a:ext uri="{0D108BD9-81ED-4DB2-BD59-A6C34878D82A}">
                    <a16:rowId xmlns:a16="http://schemas.microsoft.com/office/drawing/2014/main" val="10003"/>
                  </a:ext>
                </a:extLst>
              </a:tr>
            </a:tbl>
          </a:graphicData>
        </a:graphic>
      </p:graphicFrame>
      <p:pic>
        <p:nvPicPr>
          <p:cNvPr id="41" name="Picture 40">
            <a:extLst>
              <a:ext uri="{FF2B5EF4-FFF2-40B4-BE49-F238E27FC236}">
                <a16:creationId xmlns:a16="http://schemas.microsoft.com/office/drawing/2014/main" id="{D5F59194-69E4-4BBA-9E23-A788F1C1F1B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91152" y="1847081"/>
            <a:ext cx="307290" cy="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41">
            <a:extLst>
              <a:ext uri="{FF2B5EF4-FFF2-40B4-BE49-F238E27FC236}">
                <a16:creationId xmlns:a16="http://schemas.microsoft.com/office/drawing/2014/main" id="{A49F0896-FF05-4755-AC5E-A4161B5AEB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791152" y="3207600"/>
            <a:ext cx="307290" cy="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1"/>
                                        </p:tgtEl>
                                      </p:cBhvr>
                                    </p:animEffect>
                                    <p:animScale>
                                      <p:cBhvr>
                                        <p:cTn id="7" dur="250" autoRev="1" fill="hold"/>
                                        <p:tgtEl>
                                          <p:spTgt spid="4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Tiếng Anh 4 Tập 2 (cũ) - Unit 13 Would you like some milk- - Lesson 3 - 1 Listen and repeat (mp3cut.net).wav"/>
                                        </p:tgtEl>
                                      </p:cMediaNode>
                                    </p:audio>
                                  </p:subTnLst>
                                </p:cTn>
                              </p:par>
                            </p:childTnLst>
                          </p:cTn>
                        </p:par>
                      </p:childTnLst>
                    </p:cTn>
                  </p:par>
                </p:childTnLst>
              </p:cTn>
              <p:nextCondLst>
                <p:cond evt="onClick" delay="0">
                  <p:tgtEl>
                    <p:spTgt spid="41"/>
                  </p:tgtEl>
                </p:cond>
              </p:nextCondLst>
            </p:seq>
            <p:seq concurrent="1" nextAc="seek">
              <p:cTn id="8" restart="whenNotActive" fill="hold" evtFilter="cancelBubble" nodeType="interactiveSeq">
                <p:stCondLst>
                  <p:cond evt="onClick" delay="0">
                    <p:tgtEl>
                      <p:spTgt spid="42"/>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42"/>
                                        </p:tgtEl>
                                      </p:cBhvr>
                                    </p:animEffect>
                                    <p:animScale>
                                      <p:cBhvr>
                                        <p:cTn id="13" dur="250" autoRev="1" fill="hold"/>
                                        <p:tgtEl>
                                          <p:spTgt spid="42"/>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4" name="Tiếng Anh 4 Tập 2 (cũ) - Unit 13 Would you like some milk- - Lesson 3 - 1 Listen and repeat (mp3cut.net) (1).wav"/>
                                        </p:tgtEl>
                                      </p:cMediaNode>
                                    </p:audio>
                                  </p:subTnLst>
                                </p:cTn>
                              </p:par>
                            </p:childTnLst>
                          </p:cTn>
                        </p:par>
                      </p:childTnLst>
                    </p:cTn>
                  </p:par>
                </p:childTnLst>
              </p:cTn>
              <p:nextCondLst>
                <p:cond evt="onClick" delay="0">
                  <p:tgtEl>
                    <p:spTgt spid="4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71" name="Rectangle 70">
            <a:extLst>
              <a:ext uri="{FF2B5EF4-FFF2-40B4-BE49-F238E27FC236}">
                <a16:creationId xmlns:a16="http://schemas.microsoft.com/office/drawing/2014/main" id="{B649CB65-E2E8-4860-BC25-225E9E020287}"/>
              </a:ext>
            </a:extLst>
          </p:cNvPr>
          <p:cNvSpPr/>
          <p:nvPr/>
        </p:nvSpPr>
        <p:spPr>
          <a:xfrm>
            <a:off x="619561" y="322111"/>
            <a:ext cx="3720890" cy="307777"/>
          </a:xfrm>
          <a:prstGeom prst="rect">
            <a:avLst/>
          </a:prstGeom>
        </p:spPr>
        <p:txBody>
          <a:bodyPr wrap="none">
            <a:spAutoFit/>
          </a:bodyPr>
          <a:lstStyle/>
          <a:p>
            <a:pPr lvl="0" algn="ctr" eaLnBrk="0" fontAlgn="t" hangingPunct="0">
              <a:spcBef>
                <a:spcPct val="0"/>
              </a:spcBef>
              <a:spcAft>
                <a:spcPct val="0"/>
              </a:spcAft>
            </a:pPr>
            <a:r>
              <a:rPr lang="en-US" altLang="en-US" b="1" dirty="0">
                <a:latin typeface="Times New Roman" panose="02020603050405020304" pitchFamily="18" charset="0"/>
                <a:cs typeface="Times New Roman" panose="02020603050405020304" pitchFamily="18" charset="0"/>
              </a:rPr>
              <a:t>2. Listen and circle. Then write and say aloud.</a:t>
            </a:r>
          </a:p>
        </p:txBody>
      </p:sp>
      <p:sp>
        <p:nvSpPr>
          <p:cNvPr id="72" name="Rectangle 71">
            <a:extLst>
              <a:ext uri="{FF2B5EF4-FFF2-40B4-BE49-F238E27FC236}">
                <a16:creationId xmlns:a16="http://schemas.microsoft.com/office/drawing/2014/main" id="{0EB846D0-9DF6-4C74-A7BC-50D082F7CE92}"/>
              </a:ext>
            </a:extLst>
          </p:cNvPr>
          <p:cNvSpPr/>
          <p:nvPr/>
        </p:nvSpPr>
        <p:spPr>
          <a:xfrm>
            <a:off x="1885405" y="628441"/>
            <a:ext cx="5159451" cy="4169603"/>
          </a:xfrm>
          <a:prstGeom prst="rect">
            <a:avLst/>
          </a:prstGeom>
        </p:spPr>
        <p:txBody>
          <a:bodyPr wrap="square">
            <a:spAutoFit/>
          </a:bodyPr>
          <a:lstStyle/>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1. </a:t>
            </a:r>
            <a:r>
              <a:rPr lang="en-US" sz="2400" dirty="0">
                <a:solidFill>
                  <a:srgbClr val="002060"/>
                </a:solidFill>
                <a:latin typeface="Times New Roman" panose="02020603050405020304" pitchFamily="18" charset="0"/>
                <a:cs typeface="Times New Roman" panose="02020603050405020304" pitchFamily="18" charset="0"/>
              </a:rPr>
              <a:t>My favourite food is ______.</a:t>
            </a:r>
          </a:p>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	a.  </a:t>
            </a:r>
            <a:r>
              <a:rPr lang="en-US" sz="2400" dirty="0">
                <a:solidFill>
                  <a:srgbClr val="002060"/>
                </a:solidFill>
                <a:latin typeface="Times New Roman" panose="02020603050405020304" pitchFamily="18" charset="0"/>
                <a:cs typeface="Times New Roman" panose="02020603050405020304" pitchFamily="18" charset="0"/>
              </a:rPr>
              <a:t>fish 		</a:t>
            </a:r>
            <a:r>
              <a:rPr lang="en-US" sz="2400" b="1" dirty="0">
                <a:solidFill>
                  <a:srgbClr val="002060"/>
                </a:solidFill>
                <a:latin typeface="Times New Roman" panose="02020603050405020304" pitchFamily="18" charset="0"/>
                <a:cs typeface="Times New Roman" panose="02020603050405020304" pitchFamily="18" charset="0"/>
              </a:rPr>
              <a:t>b.  </a:t>
            </a:r>
            <a:r>
              <a:rPr lang="en-US" sz="2400" dirty="0">
                <a:solidFill>
                  <a:srgbClr val="002060"/>
                </a:solidFill>
                <a:latin typeface="Times New Roman" panose="02020603050405020304" pitchFamily="18" charset="0"/>
                <a:cs typeface="Times New Roman" panose="02020603050405020304" pitchFamily="18" charset="0"/>
              </a:rPr>
              <a:t>beef</a:t>
            </a:r>
          </a:p>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2. </a:t>
            </a:r>
            <a:r>
              <a:rPr lang="en-US" sz="2400" dirty="0">
                <a:solidFill>
                  <a:srgbClr val="002060"/>
                </a:solidFill>
                <a:latin typeface="Times New Roman" panose="02020603050405020304" pitchFamily="18" charset="0"/>
                <a:cs typeface="Times New Roman" panose="02020603050405020304" pitchFamily="18" charset="0"/>
              </a:rPr>
              <a:t>Would you like some ______?</a:t>
            </a:r>
          </a:p>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	a.  </a:t>
            </a:r>
            <a:r>
              <a:rPr lang="en-US" sz="2400" dirty="0">
                <a:solidFill>
                  <a:srgbClr val="002060"/>
                </a:solidFill>
                <a:latin typeface="Times New Roman" panose="02020603050405020304" pitchFamily="18" charset="0"/>
                <a:cs typeface="Times New Roman" panose="02020603050405020304" pitchFamily="18" charset="0"/>
              </a:rPr>
              <a:t>fish			</a:t>
            </a:r>
            <a:r>
              <a:rPr lang="en-US" sz="2400" b="1" dirty="0">
                <a:solidFill>
                  <a:srgbClr val="002060"/>
                </a:solidFill>
                <a:latin typeface="Times New Roman" panose="02020603050405020304" pitchFamily="18" charset="0"/>
                <a:cs typeface="Times New Roman" panose="02020603050405020304" pitchFamily="18" charset="0"/>
              </a:rPr>
              <a:t>b.  </a:t>
            </a:r>
            <a:r>
              <a:rPr lang="en-US" sz="2400" dirty="0">
                <a:solidFill>
                  <a:srgbClr val="002060"/>
                </a:solidFill>
                <a:latin typeface="Times New Roman" panose="02020603050405020304" pitchFamily="18" charset="0"/>
                <a:cs typeface="Times New Roman" panose="02020603050405020304" pitchFamily="18" charset="0"/>
              </a:rPr>
              <a:t>beef </a:t>
            </a:r>
          </a:p>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3. </a:t>
            </a:r>
            <a:r>
              <a:rPr lang="en-US" sz="2400" dirty="0">
                <a:solidFill>
                  <a:srgbClr val="002060"/>
                </a:solidFill>
                <a:latin typeface="Times New Roman" panose="02020603050405020304" pitchFamily="18" charset="0"/>
                <a:cs typeface="Times New Roman" panose="02020603050405020304" pitchFamily="18" charset="0"/>
              </a:rPr>
              <a:t>What colour is this ______, Mummy?</a:t>
            </a:r>
          </a:p>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	a.  </a:t>
            </a:r>
            <a:r>
              <a:rPr lang="en-US" sz="2400" dirty="0">
                <a:solidFill>
                  <a:srgbClr val="002060"/>
                </a:solidFill>
                <a:latin typeface="Times New Roman" panose="02020603050405020304" pitchFamily="18" charset="0"/>
                <a:cs typeface="Times New Roman" panose="02020603050405020304" pitchFamily="18" charset="0"/>
              </a:rPr>
              <a:t>leaf 		</a:t>
            </a:r>
            <a:r>
              <a:rPr lang="en-US" sz="2400" b="1" dirty="0">
                <a:solidFill>
                  <a:srgbClr val="002060"/>
                </a:solidFill>
                <a:latin typeface="Times New Roman" panose="02020603050405020304" pitchFamily="18" charset="0"/>
                <a:cs typeface="Times New Roman" panose="02020603050405020304" pitchFamily="18" charset="0"/>
              </a:rPr>
              <a:t>b.  </a:t>
            </a:r>
            <a:r>
              <a:rPr lang="en-US" sz="2400" dirty="0">
                <a:solidFill>
                  <a:srgbClr val="002060"/>
                </a:solidFill>
                <a:latin typeface="Times New Roman" panose="02020603050405020304" pitchFamily="18" charset="0"/>
                <a:cs typeface="Times New Roman" panose="02020603050405020304" pitchFamily="18" charset="0"/>
              </a:rPr>
              <a:t>dish</a:t>
            </a:r>
          </a:p>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4. </a:t>
            </a:r>
            <a:r>
              <a:rPr lang="en-US" sz="2400" dirty="0">
                <a:solidFill>
                  <a:srgbClr val="002060"/>
                </a:solidFill>
                <a:latin typeface="Times New Roman" panose="02020603050405020304" pitchFamily="18" charset="0"/>
                <a:cs typeface="Times New Roman" panose="02020603050405020304" pitchFamily="18" charset="0"/>
              </a:rPr>
              <a:t>She likes this ______ very much.</a:t>
            </a:r>
          </a:p>
          <a:p>
            <a:pPr>
              <a:lnSpc>
                <a:spcPct val="140000"/>
              </a:lnSpc>
            </a:pPr>
            <a:r>
              <a:rPr lang="en-US" sz="2400" b="1" dirty="0">
                <a:solidFill>
                  <a:srgbClr val="002060"/>
                </a:solidFill>
                <a:latin typeface="Times New Roman" panose="02020603050405020304" pitchFamily="18" charset="0"/>
                <a:cs typeface="Times New Roman" panose="02020603050405020304" pitchFamily="18" charset="0"/>
              </a:rPr>
              <a:t>	a.  </a:t>
            </a:r>
            <a:r>
              <a:rPr lang="en-US" sz="2400" dirty="0">
                <a:solidFill>
                  <a:srgbClr val="002060"/>
                </a:solidFill>
                <a:latin typeface="Times New Roman" panose="02020603050405020304" pitchFamily="18" charset="0"/>
                <a:cs typeface="Times New Roman" panose="02020603050405020304" pitchFamily="18" charset="0"/>
              </a:rPr>
              <a:t>leaf		</a:t>
            </a:r>
            <a:r>
              <a:rPr lang="en-US" sz="2400" b="1" dirty="0">
                <a:solidFill>
                  <a:srgbClr val="002060"/>
                </a:solidFill>
                <a:latin typeface="Times New Roman" panose="02020603050405020304" pitchFamily="18" charset="0"/>
                <a:cs typeface="Times New Roman" panose="02020603050405020304" pitchFamily="18" charset="0"/>
              </a:rPr>
              <a:t>b.  </a:t>
            </a:r>
            <a:r>
              <a:rPr lang="en-US" sz="2400" dirty="0">
                <a:solidFill>
                  <a:srgbClr val="002060"/>
                </a:solidFill>
                <a:latin typeface="Times New Roman" panose="02020603050405020304" pitchFamily="18" charset="0"/>
                <a:cs typeface="Times New Roman" panose="02020603050405020304" pitchFamily="18" charset="0"/>
              </a:rPr>
              <a:t>dish </a:t>
            </a:r>
          </a:p>
        </p:txBody>
      </p:sp>
      <p:sp>
        <p:nvSpPr>
          <p:cNvPr id="73" name="Oval 72">
            <a:extLst>
              <a:ext uri="{FF2B5EF4-FFF2-40B4-BE49-F238E27FC236}">
                <a16:creationId xmlns:a16="http://schemas.microsoft.com/office/drawing/2014/main" id="{BAF3CA1B-12EE-4466-9626-1126719A3919}"/>
              </a:ext>
            </a:extLst>
          </p:cNvPr>
          <p:cNvSpPr/>
          <p:nvPr/>
        </p:nvSpPr>
        <p:spPr>
          <a:xfrm>
            <a:off x="2726021" y="1216863"/>
            <a:ext cx="480060" cy="48006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74" name="Oval 73">
            <a:extLst>
              <a:ext uri="{FF2B5EF4-FFF2-40B4-BE49-F238E27FC236}">
                <a16:creationId xmlns:a16="http://schemas.microsoft.com/office/drawing/2014/main" id="{BE5B7AD1-0421-4E3D-85B4-33CD9D801504}"/>
              </a:ext>
            </a:extLst>
          </p:cNvPr>
          <p:cNvSpPr/>
          <p:nvPr/>
        </p:nvSpPr>
        <p:spPr>
          <a:xfrm>
            <a:off x="5452139" y="2295396"/>
            <a:ext cx="480060" cy="48006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75" name="Oval 74">
            <a:extLst>
              <a:ext uri="{FF2B5EF4-FFF2-40B4-BE49-F238E27FC236}">
                <a16:creationId xmlns:a16="http://schemas.microsoft.com/office/drawing/2014/main" id="{489EEE69-6543-4DA3-B723-F3D626D7B54B}"/>
              </a:ext>
            </a:extLst>
          </p:cNvPr>
          <p:cNvSpPr/>
          <p:nvPr/>
        </p:nvSpPr>
        <p:spPr>
          <a:xfrm>
            <a:off x="2726021" y="3293421"/>
            <a:ext cx="480060" cy="48006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sp>
        <p:nvSpPr>
          <p:cNvPr id="76" name="Oval 75">
            <a:extLst>
              <a:ext uri="{FF2B5EF4-FFF2-40B4-BE49-F238E27FC236}">
                <a16:creationId xmlns:a16="http://schemas.microsoft.com/office/drawing/2014/main" id="{6D2944CD-ADC7-4E4E-A0C4-D185079268C4}"/>
              </a:ext>
            </a:extLst>
          </p:cNvPr>
          <p:cNvSpPr/>
          <p:nvPr/>
        </p:nvSpPr>
        <p:spPr>
          <a:xfrm>
            <a:off x="4572000" y="4305926"/>
            <a:ext cx="480060" cy="480060"/>
          </a:xfrm>
          <a:prstGeom prst="ellipse">
            <a:avLst/>
          </a:prstGeom>
          <a:solidFill>
            <a:schemeClr val="accent1">
              <a:alpha val="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77" name="MsPham">
            <a:extLst>
              <a:ext uri="{FF2B5EF4-FFF2-40B4-BE49-F238E27FC236}">
                <a16:creationId xmlns:a16="http://schemas.microsoft.com/office/drawing/2014/main" id="{0F0E6355-0E08-4A24-80CC-D4D110DB88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4434386" y="322111"/>
            <a:ext cx="307290" cy="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MsPham">
            <a:extLst>
              <a:ext uri="{FF2B5EF4-FFF2-40B4-BE49-F238E27FC236}">
                <a16:creationId xmlns:a16="http://schemas.microsoft.com/office/drawing/2014/main" id="{36EBD00B-5157-4920-B976-75B94FA85C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379897" y="841616"/>
            <a:ext cx="307290" cy="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MsPham">
            <a:extLst>
              <a:ext uri="{FF2B5EF4-FFF2-40B4-BE49-F238E27FC236}">
                <a16:creationId xmlns:a16="http://schemas.microsoft.com/office/drawing/2014/main" id="{14B0A177-9913-4D89-A433-E637218288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402184" y="1991559"/>
            <a:ext cx="307290" cy="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MsPham">
            <a:extLst>
              <a:ext uri="{FF2B5EF4-FFF2-40B4-BE49-F238E27FC236}">
                <a16:creationId xmlns:a16="http://schemas.microsoft.com/office/drawing/2014/main" id="{5E64232C-2FD8-4AD2-937E-082F78A22D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402184" y="2989584"/>
            <a:ext cx="307290" cy="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MsPham">
            <a:extLst>
              <a:ext uri="{FF2B5EF4-FFF2-40B4-BE49-F238E27FC236}">
                <a16:creationId xmlns:a16="http://schemas.microsoft.com/office/drawing/2014/main" id="{62A24D79-0C42-4E92-A638-EEF471B6DB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1377121" y="4025960"/>
            <a:ext cx="307290" cy="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4"/>
                                        </p:tgtEl>
                                        <p:attrNameLst>
                                          <p:attrName>style.visibility</p:attrName>
                                        </p:attrNameLst>
                                      </p:cBhvr>
                                      <p:to>
                                        <p:strVal val="visible"/>
                                      </p:to>
                                    </p:set>
                                    <p:animEffect transition="in" filter="fade">
                                      <p:cBhvr>
                                        <p:cTn id="12" dur="500"/>
                                        <p:tgtEl>
                                          <p:spTgt spid="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500"/>
                                        <p:tgtEl>
                                          <p:spTgt spid="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6"/>
                                        </p:tgtEl>
                                        <p:attrNameLst>
                                          <p:attrName>style.visibility</p:attrName>
                                        </p:attrNameLst>
                                      </p:cBhvr>
                                      <p:to>
                                        <p:strVal val="visible"/>
                                      </p:to>
                                    </p:set>
                                    <p:animEffect transition="in" filter="fade">
                                      <p:cBhvr>
                                        <p:cTn id="22"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78"/>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78"/>
                                        </p:tgtEl>
                                      </p:cBhvr>
                                    </p:animEffect>
                                    <p:animScale>
                                      <p:cBhvr>
                                        <p:cTn id="28" dur="250" autoRev="1" fill="hold"/>
                                        <p:tgtEl>
                                          <p:spTgt spid="78"/>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L3-21.wav"/>
                                        </p:tgtEl>
                                      </p:cMediaNode>
                                    </p:audio>
                                  </p:subTnLst>
                                </p:cTn>
                              </p:par>
                            </p:childTnLst>
                          </p:cTn>
                        </p:par>
                      </p:childTnLst>
                    </p:cTn>
                  </p:par>
                </p:childTnLst>
              </p:cTn>
              <p:nextCondLst>
                <p:cond evt="onClick" delay="0">
                  <p:tgtEl>
                    <p:spTgt spid="78"/>
                  </p:tgtEl>
                </p:cond>
              </p:nextCondLst>
            </p:seq>
            <p:seq concurrent="1" nextAc="seek">
              <p:cTn id="29" restart="whenNotActive" fill="hold" evtFilter="cancelBubble" nodeType="interactiveSeq">
                <p:stCondLst>
                  <p:cond evt="onClick" delay="0">
                    <p:tgtEl>
                      <p:spTgt spid="79"/>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79"/>
                                        </p:tgtEl>
                                      </p:cBhvr>
                                    </p:animEffect>
                                    <p:animScale>
                                      <p:cBhvr>
                                        <p:cTn id="34" dur="250" autoRev="1" fill="hold"/>
                                        <p:tgtEl>
                                          <p:spTgt spid="79"/>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4" name="L3-22.wav"/>
                                        </p:tgtEl>
                                      </p:cMediaNode>
                                    </p:audio>
                                  </p:subTnLst>
                                </p:cTn>
                              </p:par>
                            </p:childTnLst>
                          </p:cTn>
                        </p:par>
                      </p:childTnLst>
                    </p:cTn>
                  </p:par>
                </p:childTnLst>
              </p:cTn>
              <p:nextCondLst>
                <p:cond evt="onClick" delay="0">
                  <p:tgtEl>
                    <p:spTgt spid="79"/>
                  </p:tgtEl>
                </p:cond>
              </p:nextCondLst>
            </p:seq>
            <p:seq concurrent="1" nextAc="seek">
              <p:cTn id="35" restart="whenNotActive" fill="hold" evtFilter="cancelBubble" nodeType="interactiveSeq">
                <p:stCondLst>
                  <p:cond evt="onClick" delay="0">
                    <p:tgtEl>
                      <p:spTgt spid="80"/>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80"/>
                                        </p:tgtEl>
                                      </p:cBhvr>
                                    </p:animEffect>
                                    <p:animScale>
                                      <p:cBhvr>
                                        <p:cTn id="40" dur="250" autoRev="1" fill="hold"/>
                                        <p:tgtEl>
                                          <p:spTgt spid="80"/>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5" name="L3-23.wav"/>
                                        </p:tgtEl>
                                      </p:cMediaNode>
                                    </p:audio>
                                  </p:subTnLst>
                                </p:cTn>
                              </p:par>
                            </p:childTnLst>
                          </p:cTn>
                        </p:par>
                      </p:childTnLst>
                    </p:cTn>
                  </p:par>
                </p:childTnLst>
              </p:cTn>
              <p:nextCondLst>
                <p:cond evt="onClick" delay="0">
                  <p:tgtEl>
                    <p:spTgt spid="80"/>
                  </p:tgtEl>
                </p:cond>
              </p:nextCondLst>
            </p:seq>
            <p:seq concurrent="1" nextAc="seek">
              <p:cTn id="41" restart="whenNotActive" fill="hold" evtFilter="cancelBubble" nodeType="interactiveSeq">
                <p:stCondLst>
                  <p:cond evt="onClick" delay="0">
                    <p:tgtEl>
                      <p:spTgt spid="81"/>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81"/>
                                        </p:tgtEl>
                                      </p:cBhvr>
                                    </p:animEffect>
                                    <p:animScale>
                                      <p:cBhvr>
                                        <p:cTn id="46" dur="250" autoRev="1" fill="hold"/>
                                        <p:tgtEl>
                                          <p:spTgt spid="81"/>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6" name="L3-24.wav"/>
                                        </p:tgtEl>
                                      </p:cMediaNode>
                                    </p:audio>
                                  </p:subTnLst>
                                </p:cTn>
                              </p:par>
                            </p:childTnLst>
                          </p:cTn>
                        </p:par>
                      </p:childTnLst>
                    </p:cTn>
                  </p:par>
                </p:childTnLst>
              </p:cTn>
              <p:nextCondLst>
                <p:cond evt="onClick" delay="0">
                  <p:tgtEl>
                    <p:spTgt spid="81"/>
                  </p:tgtEl>
                </p:cond>
              </p:nextCondLst>
            </p:seq>
            <p:seq concurrent="1" nextAc="seek">
              <p:cTn id="47" restart="whenNotActive" fill="hold" evtFilter="cancelBubble" nodeType="interactiveSeq">
                <p:stCondLst>
                  <p:cond evt="onClick" delay="0">
                    <p:tgtEl>
                      <p:spTgt spid="77"/>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77"/>
                                        </p:tgtEl>
                                      </p:cBhvr>
                                    </p:animEffect>
                                    <p:animScale>
                                      <p:cBhvr>
                                        <p:cTn id="52" dur="250" autoRev="1" fill="hold"/>
                                        <p:tgtEl>
                                          <p:spTgt spid="77"/>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3" name="L3-21.wav"/>
                                        </p:tgtEl>
                                      </p:cMediaNode>
                                    </p:audio>
                                  </p:subTnLst>
                                </p:cTn>
                              </p:par>
                            </p:childTnLst>
                          </p:cTn>
                        </p:par>
                      </p:childTnLst>
                    </p:cTn>
                  </p:par>
                </p:childTnLst>
              </p:cTn>
              <p:nextCondLst>
                <p:cond evt="onClick" delay="0">
                  <p:tgtEl>
                    <p:spTgt spid="77"/>
                  </p:tgtEl>
                </p:cond>
              </p:nextCondLst>
            </p:seq>
          </p:childTnLst>
        </p:cTn>
      </p:par>
    </p:tnLst>
    <p:bldLst>
      <p:bldP spid="73" grpId="0" animBg="1"/>
      <p:bldP spid="74" grpId="0" animBg="1"/>
      <p:bldP spid="75" grpId="0" animBg="1"/>
      <p:bldP spid="7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27"/>
        <p:cNvGrpSpPr/>
        <p:nvPr/>
      </p:nvGrpSpPr>
      <p:grpSpPr>
        <a:xfrm>
          <a:off x="0" y="0"/>
          <a:ext cx="0" cy="0"/>
          <a:chOff x="0" y="0"/>
          <a:chExt cx="0" cy="0"/>
        </a:xfrm>
      </p:grpSpPr>
      <p:sp>
        <p:nvSpPr>
          <p:cNvPr id="1128" name="Google Shape;1128;p35"/>
          <p:cNvSpPr txBox="1">
            <a:spLocks noGrp="1"/>
          </p:cNvSpPr>
          <p:nvPr>
            <p:ph type="subTitle" idx="6"/>
          </p:nvPr>
        </p:nvSpPr>
        <p:spPr>
          <a:xfrm>
            <a:off x="1475000" y="1794475"/>
            <a:ext cx="2713800" cy="56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describe the topic of the section here</a:t>
            </a:r>
            <a:endParaRPr/>
          </a:p>
          <a:p>
            <a:pPr marL="0" lvl="0" indent="0" algn="l" rtl="0">
              <a:spcBef>
                <a:spcPts val="1200"/>
              </a:spcBef>
              <a:spcAft>
                <a:spcPts val="1200"/>
              </a:spcAft>
              <a:buNone/>
            </a:pPr>
            <a:endParaRPr/>
          </a:p>
        </p:txBody>
      </p:sp>
      <p:sp>
        <p:nvSpPr>
          <p:cNvPr id="1129" name="Google Shape;1129;p35"/>
          <p:cNvSpPr txBox="1">
            <a:spLocks noGrp="1"/>
          </p:cNvSpPr>
          <p:nvPr>
            <p:ph type="subTitle" idx="9"/>
          </p:nvPr>
        </p:nvSpPr>
        <p:spPr>
          <a:xfrm>
            <a:off x="1475000" y="2967074"/>
            <a:ext cx="2713800" cy="561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You can describe the topic of the section here</a:t>
            </a:r>
            <a:endParaRPr/>
          </a:p>
        </p:txBody>
      </p:sp>
      <p:sp>
        <p:nvSpPr>
          <p:cNvPr id="1130" name="Google Shape;1130;p35"/>
          <p:cNvSpPr txBox="1">
            <a:spLocks noGrp="1"/>
          </p:cNvSpPr>
          <p:nvPr>
            <p:ph type="subTitle" idx="13"/>
          </p:nvPr>
        </p:nvSpPr>
        <p:spPr>
          <a:xfrm>
            <a:off x="1475000" y="4160599"/>
            <a:ext cx="2713800" cy="561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You can describe the topic of the section here</a:t>
            </a:r>
            <a:endParaRPr/>
          </a:p>
        </p:txBody>
      </p:sp>
      <p:sp>
        <p:nvSpPr>
          <p:cNvPr id="1131" name="Google Shape;1131;p35"/>
          <p:cNvSpPr txBox="1">
            <a:spLocks noGrp="1"/>
          </p:cNvSpPr>
          <p:nvPr>
            <p:ph type="subTitle" idx="2"/>
          </p:nvPr>
        </p:nvSpPr>
        <p:spPr>
          <a:xfrm>
            <a:off x="5221924" y="1794475"/>
            <a:ext cx="2713800" cy="562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You can describe the topic of the section here</a:t>
            </a:r>
            <a:endParaRPr/>
          </a:p>
        </p:txBody>
      </p:sp>
      <p:sp>
        <p:nvSpPr>
          <p:cNvPr id="1132" name="Google Shape;1132;p35"/>
          <p:cNvSpPr txBox="1">
            <a:spLocks noGrp="1"/>
          </p:cNvSpPr>
          <p:nvPr>
            <p:ph type="subTitle" idx="1"/>
          </p:nvPr>
        </p:nvSpPr>
        <p:spPr>
          <a:xfrm>
            <a:off x="5221925" y="2969762"/>
            <a:ext cx="2713800" cy="5622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t>You can describe the topic of the section here</a:t>
            </a:r>
            <a:endParaRPr/>
          </a:p>
        </p:txBody>
      </p:sp>
      <p:sp>
        <p:nvSpPr>
          <p:cNvPr id="1133" name="Google Shape;1133;p35"/>
          <p:cNvSpPr txBox="1">
            <a:spLocks noGrp="1"/>
          </p:cNvSpPr>
          <p:nvPr>
            <p:ph type="title"/>
          </p:nvPr>
        </p:nvSpPr>
        <p:spPr>
          <a:xfrm>
            <a:off x="713225" y="348491"/>
            <a:ext cx="7360800" cy="755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TABLE OF CONTENTS</a:t>
            </a:r>
            <a:endParaRPr/>
          </a:p>
        </p:txBody>
      </p:sp>
      <p:sp>
        <p:nvSpPr>
          <p:cNvPr id="1134" name="Google Shape;1134;p35"/>
          <p:cNvSpPr txBox="1">
            <a:spLocks noGrp="1"/>
          </p:cNvSpPr>
          <p:nvPr>
            <p:ph type="subTitle" idx="7"/>
          </p:nvPr>
        </p:nvSpPr>
        <p:spPr>
          <a:xfrm>
            <a:off x="1302562" y="1289304"/>
            <a:ext cx="2808000" cy="365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US" b="1" dirty="0">
                <a:solidFill>
                  <a:schemeClr val="dk1"/>
                </a:solidFill>
                <a:latin typeface="Amatic SC"/>
                <a:ea typeface="Amatic SC"/>
                <a:cs typeface="Amatic SC"/>
                <a:sym typeface="Amatic SC"/>
              </a:rPr>
              <a:t>01. </a:t>
            </a:r>
            <a:r>
              <a:rPr lang="vi-VN" b="1" dirty="0">
                <a:solidFill>
                  <a:schemeClr val="dk1"/>
                </a:solidFill>
                <a:latin typeface="Amatic SC"/>
                <a:ea typeface="Amatic SC"/>
                <a:cs typeface="Amatic SC"/>
                <a:sym typeface="Amatic SC"/>
              </a:rPr>
              <a:t>Revision</a:t>
            </a:r>
            <a:endParaRPr lang="en-US" b="1" dirty="0">
              <a:solidFill>
                <a:schemeClr val="dk1"/>
              </a:solidFill>
              <a:latin typeface="Amatic SC"/>
              <a:ea typeface="Amatic SC"/>
              <a:cs typeface="Amatic SC"/>
              <a:sym typeface="Amatic SC"/>
            </a:endParaRPr>
          </a:p>
        </p:txBody>
      </p:sp>
      <p:sp>
        <p:nvSpPr>
          <p:cNvPr id="1135" name="Google Shape;1135;p35"/>
          <p:cNvSpPr txBox="1">
            <a:spLocks noGrp="1"/>
          </p:cNvSpPr>
          <p:nvPr>
            <p:ph type="subTitle" idx="5"/>
          </p:nvPr>
        </p:nvSpPr>
        <p:spPr>
          <a:xfrm>
            <a:off x="1361999" y="2463172"/>
            <a:ext cx="2808000" cy="365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 b="1" dirty="0">
                <a:solidFill>
                  <a:schemeClr val="dk1"/>
                </a:solidFill>
                <a:latin typeface="Amatic SC"/>
                <a:ea typeface="Amatic SC"/>
                <a:cs typeface="Amatic SC"/>
                <a:sym typeface="Amatic SC"/>
              </a:rPr>
              <a:t>02. </a:t>
            </a:r>
            <a:r>
              <a:rPr lang="vi-VN" b="1" dirty="0">
                <a:solidFill>
                  <a:schemeClr val="dk1"/>
                </a:solidFill>
                <a:latin typeface="Amatic SC"/>
                <a:ea typeface="Amatic SC"/>
                <a:cs typeface="Amatic SC"/>
                <a:sym typeface="Amatic SC"/>
              </a:rPr>
              <a:t>Phonics</a:t>
            </a:r>
            <a:endParaRPr b="1" dirty="0">
              <a:solidFill>
                <a:schemeClr val="dk1"/>
              </a:solidFill>
              <a:latin typeface="Amatic SC"/>
              <a:ea typeface="Amatic SC"/>
              <a:cs typeface="Amatic SC"/>
              <a:sym typeface="Amatic SC"/>
            </a:endParaRPr>
          </a:p>
        </p:txBody>
      </p:sp>
      <p:sp>
        <p:nvSpPr>
          <p:cNvPr id="1136" name="Google Shape;1136;p35"/>
          <p:cNvSpPr txBox="1">
            <a:spLocks noGrp="1"/>
          </p:cNvSpPr>
          <p:nvPr>
            <p:ph type="subTitle" idx="8"/>
          </p:nvPr>
        </p:nvSpPr>
        <p:spPr>
          <a:xfrm>
            <a:off x="1302562" y="3639312"/>
            <a:ext cx="2808000" cy="3654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1200"/>
              </a:spcAft>
              <a:buNone/>
            </a:pPr>
            <a:r>
              <a:rPr lang="en" b="1" dirty="0">
                <a:solidFill>
                  <a:schemeClr val="dk1"/>
                </a:solidFill>
                <a:latin typeface="Amatic SC"/>
                <a:ea typeface="Amatic SC"/>
                <a:cs typeface="Amatic SC"/>
                <a:sym typeface="Amatic SC"/>
              </a:rPr>
              <a:t>03. </a:t>
            </a:r>
            <a:r>
              <a:rPr lang="vi-VN" b="1" dirty="0">
                <a:solidFill>
                  <a:schemeClr val="dk1"/>
                </a:solidFill>
                <a:latin typeface="Amatic SC"/>
                <a:ea typeface="Amatic SC"/>
                <a:cs typeface="Amatic SC"/>
                <a:sym typeface="Amatic SC"/>
              </a:rPr>
              <a:t>Practice</a:t>
            </a:r>
            <a:endParaRPr b="1" dirty="0">
              <a:solidFill>
                <a:schemeClr val="dk1"/>
              </a:solidFill>
              <a:latin typeface="Amatic SC"/>
              <a:ea typeface="Amatic SC"/>
              <a:cs typeface="Amatic SC"/>
              <a:sym typeface="Amatic SC"/>
            </a:endParaRPr>
          </a:p>
        </p:txBody>
      </p:sp>
      <p:sp>
        <p:nvSpPr>
          <p:cNvPr id="1137" name="Google Shape;1137;p35"/>
          <p:cNvSpPr txBox="1">
            <a:spLocks noGrp="1"/>
          </p:cNvSpPr>
          <p:nvPr>
            <p:ph type="subTitle" idx="3"/>
          </p:nvPr>
        </p:nvSpPr>
        <p:spPr>
          <a:xfrm>
            <a:off x="5133898" y="1289304"/>
            <a:ext cx="2808000" cy="365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b="1" dirty="0">
                <a:solidFill>
                  <a:schemeClr val="dk1"/>
                </a:solidFill>
                <a:latin typeface="Amatic SC"/>
                <a:ea typeface="Amatic SC"/>
                <a:cs typeface="Amatic SC"/>
                <a:sym typeface="Amatic SC"/>
              </a:rPr>
              <a:t>04. </a:t>
            </a:r>
            <a:r>
              <a:rPr lang="vi-VN" b="1" dirty="0">
                <a:solidFill>
                  <a:schemeClr val="dk1"/>
                </a:solidFill>
                <a:latin typeface="Amatic SC"/>
                <a:ea typeface="Amatic SC"/>
                <a:cs typeface="Amatic SC"/>
                <a:sym typeface="Amatic SC"/>
              </a:rPr>
              <a:t>Homelink</a:t>
            </a:r>
            <a:endParaRPr b="1" dirty="0">
              <a:solidFill>
                <a:schemeClr val="dk1"/>
              </a:solidFill>
              <a:latin typeface="Amatic SC"/>
              <a:ea typeface="Amatic SC"/>
              <a:cs typeface="Amatic SC"/>
              <a:sym typeface="Amatic SC"/>
            </a:endParaRPr>
          </a:p>
        </p:txBody>
      </p:sp>
      <p:sp>
        <p:nvSpPr>
          <p:cNvPr id="1138" name="Google Shape;1138;p35"/>
          <p:cNvSpPr txBox="1">
            <a:spLocks noGrp="1"/>
          </p:cNvSpPr>
          <p:nvPr>
            <p:ph type="subTitle" idx="4"/>
          </p:nvPr>
        </p:nvSpPr>
        <p:spPr>
          <a:xfrm>
            <a:off x="5133898" y="2463172"/>
            <a:ext cx="2808000" cy="3654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b="1">
                <a:solidFill>
                  <a:schemeClr val="dk1"/>
                </a:solidFill>
                <a:latin typeface="Amatic SC"/>
                <a:ea typeface="Amatic SC"/>
                <a:cs typeface="Amatic SC"/>
                <a:sym typeface="Amatic SC"/>
              </a:rPr>
              <a:t>05. EVENTS</a:t>
            </a:r>
            <a:endParaRPr b="1">
              <a:solidFill>
                <a:schemeClr val="dk1"/>
              </a:solidFill>
              <a:latin typeface="Amatic SC"/>
              <a:ea typeface="Amatic SC"/>
              <a:cs typeface="Amatic SC"/>
              <a:sym typeface="Amatic SC"/>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FF2168-1574-4A0C-9BE7-A9D4401011C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89326" y="428625"/>
            <a:ext cx="7795323" cy="4286250"/>
          </a:xfrm>
          <a:prstGeom prst="rect">
            <a:avLst/>
          </a:prstGeom>
        </p:spPr>
      </p:pic>
      <p:sp>
        <p:nvSpPr>
          <p:cNvPr id="10" name="Rectangle 9">
            <a:extLst>
              <a:ext uri="{FF2B5EF4-FFF2-40B4-BE49-F238E27FC236}">
                <a16:creationId xmlns:a16="http://schemas.microsoft.com/office/drawing/2014/main" id="{67D187BA-2FE7-4A4D-AFD0-12189C0E6079}"/>
              </a:ext>
            </a:extLst>
          </p:cNvPr>
          <p:cNvSpPr/>
          <p:nvPr/>
        </p:nvSpPr>
        <p:spPr>
          <a:xfrm>
            <a:off x="714476" y="278584"/>
            <a:ext cx="1301959" cy="323165"/>
          </a:xfrm>
          <a:prstGeom prst="rect">
            <a:avLst/>
          </a:prstGeom>
        </p:spPr>
        <p:txBody>
          <a:bodyPr wrap="none">
            <a:spAutoFit/>
          </a:bodyPr>
          <a:lstStyle/>
          <a:p>
            <a:r>
              <a:rPr lang="en-US" sz="1500" b="1" dirty="0">
                <a:latin typeface="Times New Roman" panose="02020603050405020304" pitchFamily="18" charset="0"/>
                <a:cs typeface="Times New Roman" panose="02020603050405020304" pitchFamily="18" charset="0"/>
              </a:rPr>
              <a:t>3. Let’s chant</a:t>
            </a:r>
            <a:endParaRPr lang="en-US" sz="1500" dirty="0">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35C588D-608D-42B6-BD01-F8A79D55A7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70404" y="659301"/>
            <a:ext cx="444016" cy="45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79097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L3-3chant.wav"/>
                                        </p:tgtEl>
                                      </p:cMediaNode>
                                    </p:audio>
                                  </p:subTnLst>
                                </p:cTn>
                              </p:par>
                            </p:childTnLst>
                          </p:cTn>
                        </p:par>
                      </p:childTnLst>
                    </p:cTn>
                  </p:par>
                </p:childTnLst>
              </p:cTn>
              <p:nextCondLst>
                <p:cond evt="onClick" delay="0">
                  <p:tgtEl>
                    <p:spTgt spid="1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47"/>
          <p:cNvSpPr/>
          <p:nvPr/>
        </p:nvSpPr>
        <p:spPr>
          <a:xfrm rot="-899977">
            <a:off x="3770839" y="1033371"/>
            <a:ext cx="1602322" cy="1429731"/>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7"/>
          <p:cNvSpPr txBox="1">
            <a:spLocks noGrp="1"/>
          </p:cNvSpPr>
          <p:nvPr>
            <p:ph type="title"/>
          </p:nvPr>
        </p:nvSpPr>
        <p:spPr>
          <a:xfrm>
            <a:off x="2073700" y="2801075"/>
            <a:ext cx="4996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PRACTICE</a:t>
            </a:r>
            <a:endParaRPr dirty="0"/>
          </a:p>
        </p:txBody>
      </p:sp>
      <p:grpSp>
        <p:nvGrpSpPr>
          <p:cNvPr id="1344" name="Google Shape;1344;p47"/>
          <p:cNvGrpSpPr/>
          <p:nvPr/>
        </p:nvGrpSpPr>
        <p:grpSpPr>
          <a:xfrm>
            <a:off x="5240608" y="674579"/>
            <a:ext cx="575099" cy="595371"/>
            <a:chOff x="5095550" y="174725"/>
            <a:chExt cx="454480" cy="426759"/>
          </a:xfrm>
        </p:grpSpPr>
        <p:sp>
          <p:nvSpPr>
            <p:cNvPr id="1345" name="Google Shape;1345;p47"/>
            <p:cNvSpPr/>
            <p:nvPr/>
          </p:nvSpPr>
          <p:spPr>
            <a:xfrm>
              <a:off x="5251036" y="174725"/>
              <a:ext cx="298994" cy="351833"/>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7"/>
            <p:cNvSpPr/>
            <p:nvPr/>
          </p:nvSpPr>
          <p:spPr>
            <a:xfrm>
              <a:off x="5319147" y="259304"/>
              <a:ext cx="62601" cy="65023"/>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7"/>
            <p:cNvSpPr/>
            <p:nvPr/>
          </p:nvSpPr>
          <p:spPr>
            <a:xfrm>
              <a:off x="5377310" y="432302"/>
              <a:ext cx="67892" cy="48702"/>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7"/>
            <p:cNvSpPr/>
            <p:nvPr/>
          </p:nvSpPr>
          <p:spPr>
            <a:xfrm>
              <a:off x="5095550" y="293323"/>
              <a:ext cx="238517" cy="308161"/>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0" name="Google Shape;1350;p47"/>
          <p:cNvSpPr txBox="1">
            <a:spLocks noGrp="1"/>
          </p:cNvSpPr>
          <p:nvPr>
            <p:ph type="title" idx="2"/>
          </p:nvPr>
        </p:nvSpPr>
        <p:spPr>
          <a:xfrm>
            <a:off x="2920200" y="1187838"/>
            <a:ext cx="3303600" cy="112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13" name="Rectangle 12">
            <a:extLst>
              <a:ext uri="{FF2B5EF4-FFF2-40B4-BE49-F238E27FC236}">
                <a16:creationId xmlns:a16="http://schemas.microsoft.com/office/drawing/2014/main" id="{A107D3D7-1701-435A-9F41-01324DB64E60}"/>
              </a:ext>
            </a:extLst>
          </p:cNvPr>
          <p:cNvSpPr/>
          <p:nvPr/>
        </p:nvSpPr>
        <p:spPr>
          <a:xfrm>
            <a:off x="1038041" y="231133"/>
            <a:ext cx="1996059" cy="323165"/>
          </a:xfrm>
          <a:prstGeom prst="rect">
            <a:avLst/>
          </a:prstGeom>
        </p:spPr>
        <p:txBody>
          <a:bodyPr wrap="none">
            <a:spAutoFit/>
          </a:bodyPr>
          <a:lstStyle/>
          <a:p>
            <a:r>
              <a:rPr lang="en-US" sz="1500" b="1" dirty="0">
                <a:latin typeface="Times New Roman" panose="02020603050405020304" pitchFamily="18" charset="0"/>
                <a:cs typeface="Times New Roman" panose="02020603050405020304" pitchFamily="18" charset="0"/>
              </a:rPr>
              <a:t>4. Read and complete.</a:t>
            </a:r>
            <a:endParaRPr lang="en-US" sz="1500" dirty="0">
              <a:latin typeface="Times New Roman" panose="02020603050405020304" pitchFamily="18" charset="0"/>
              <a:cs typeface="Times New Roman" panose="02020603050405020304" pitchFamily="18" charset="0"/>
            </a:endParaRPr>
          </a:p>
        </p:txBody>
      </p:sp>
      <p:graphicFrame>
        <p:nvGraphicFramePr>
          <p:cNvPr id="14" name="Table 13">
            <a:extLst>
              <a:ext uri="{FF2B5EF4-FFF2-40B4-BE49-F238E27FC236}">
                <a16:creationId xmlns:a16="http://schemas.microsoft.com/office/drawing/2014/main" id="{53CC9D56-B2FC-40BF-B691-B6683F509F1A}"/>
              </a:ext>
            </a:extLst>
          </p:cNvPr>
          <p:cNvGraphicFramePr>
            <a:graphicFrameLocks noGrp="1"/>
          </p:cNvGraphicFramePr>
          <p:nvPr>
            <p:extLst>
              <p:ext uri="{D42A27DB-BD31-4B8C-83A1-F6EECF244321}">
                <p14:modId xmlns:p14="http://schemas.microsoft.com/office/powerpoint/2010/main" val="1365147500"/>
              </p:ext>
            </p:extLst>
          </p:nvPr>
        </p:nvGraphicFramePr>
        <p:xfrm>
          <a:off x="1205681" y="2856752"/>
          <a:ext cx="6581469" cy="1700500"/>
        </p:xfrm>
        <a:graphic>
          <a:graphicData uri="http://schemas.openxmlformats.org/drawingml/2006/table">
            <a:tbl>
              <a:tblPr>
                <a:tableStyleId>{ED083AE6-46FA-4A59-8FB0-9F97EB10719F}</a:tableStyleId>
              </a:tblPr>
              <a:tblGrid>
                <a:gridCol w="2648065">
                  <a:extLst>
                    <a:ext uri="{9D8B030D-6E8A-4147-A177-3AD203B41FA5}">
                      <a16:colId xmlns:a16="http://schemas.microsoft.com/office/drawing/2014/main" val="20000"/>
                    </a:ext>
                  </a:extLst>
                </a:gridCol>
                <a:gridCol w="1966702">
                  <a:extLst>
                    <a:ext uri="{9D8B030D-6E8A-4147-A177-3AD203B41FA5}">
                      <a16:colId xmlns:a16="http://schemas.microsoft.com/office/drawing/2014/main" val="20001"/>
                    </a:ext>
                  </a:extLst>
                </a:gridCol>
                <a:gridCol w="1966702">
                  <a:extLst>
                    <a:ext uri="{9D8B030D-6E8A-4147-A177-3AD203B41FA5}">
                      <a16:colId xmlns:a16="http://schemas.microsoft.com/office/drawing/2014/main" val="20002"/>
                    </a:ext>
                  </a:extLst>
                </a:gridCol>
              </a:tblGrid>
              <a:tr h="552728">
                <a:tc>
                  <a:txBody>
                    <a:bodyPr/>
                    <a:lstStyle/>
                    <a:p>
                      <a:pPr algn="ctr" fontAlgn="t"/>
                      <a:r>
                        <a:rPr lang="en-US" sz="2100" dirty="0">
                          <a:effectLst/>
                          <a:latin typeface="Times New Roman" panose="02020603050405020304" pitchFamily="18" charset="0"/>
                          <a:cs typeface="Times New Roman" panose="02020603050405020304" pitchFamily="18" charset="0"/>
                        </a:rPr>
                        <a:t>Person</a:t>
                      </a:r>
                    </a:p>
                  </a:txBody>
                  <a:tcPr marL="107156" marR="107156" marT="35719" marB="35719" anchor="ctr"/>
                </a:tc>
                <a:tc>
                  <a:txBody>
                    <a:bodyPr/>
                    <a:lstStyle/>
                    <a:p>
                      <a:pPr algn="ctr" fontAlgn="t"/>
                      <a:r>
                        <a:rPr lang="en-US" sz="2100" dirty="0">
                          <a:effectLst/>
                          <a:latin typeface="Times New Roman" panose="02020603050405020304" pitchFamily="18" charset="0"/>
                          <a:cs typeface="Times New Roman" panose="02020603050405020304" pitchFamily="18" charset="0"/>
                        </a:rPr>
                        <a:t>Favorite food</a:t>
                      </a:r>
                    </a:p>
                  </a:txBody>
                  <a:tcPr marL="107156" marR="107156" marT="35719" marB="35719" anchor="ctr"/>
                </a:tc>
                <a:tc>
                  <a:txBody>
                    <a:bodyPr/>
                    <a:lstStyle/>
                    <a:p>
                      <a:pPr algn="ctr" fontAlgn="t"/>
                      <a:r>
                        <a:rPr lang="en-US" sz="2100" dirty="0">
                          <a:effectLst/>
                          <a:latin typeface="Times New Roman" panose="02020603050405020304" pitchFamily="18" charset="0"/>
                          <a:cs typeface="Times New Roman" panose="02020603050405020304" pitchFamily="18" charset="0"/>
                        </a:rPr>
                        <a:t>Favorite drink</a:t>
                      </a:r>
                    </a:p>
                  </a:txBody>
                  <a:tcPr marL="107156" marR="107156" marT="35719" marB="35719" anchor="ctr"/>
                </a:tc>
                <a:extLst>
                  <a:ext uri="{0D108BD9-81ED-4DB2-BD59-A6C34878D82A}">
                    <a16:rowId xmlns:a16="http://schemas.microsoft.com/office/drawing/2014/main" val="10000"/>
                  </a:ext>
                </a:extLst>
              </a:tr>
              <a:tr h="552728">
                <a:tc>
                  <a:txBody>
                    <a:bodyPr/>
                    <a:lstStyle/>
                    <a:p>
                      <a:pPr algn="ctr" fontAlgn="t"/>
                      <a:r>
                        <a:rPr lang="en-US" sz="2100" dirty="0">
                          <a:effectLst/>
                          <a:latin typeface="Times New Roman" panose="02020603050405020304" pitchFamily="18" charset="0"/>
                          <a:cs typeface="Times New Roman" panose="02020603050405020304" pitchFamily="18" charset="0"/>
                        </a:rPr>
                        <a:t>Linda</a:t>
                      </a:r>
                    </a:p>
                  </a:txBody>
                  <a:tcPr marL="107156" marR="107156" marT="35719" marB="35719" anchor="ctr"/>
                </a:tc>
                <a:tc>
                  <a:txBody>
                    <a:bodyPr/>
                    <a:lstStyle/>
                    <a:p>
                      <a:pPr algn="ctr" fontAlgn="t"/>
                      <a:endParaRPr lang="en-US" sz="2100" b="1" dirty="0">
                        <a:solidFill>
                          <a:srgbClr val="C00000"/>
                        </a:solidFill>
                        <a:effectLst/>
                        <a:latin typeface="Times New Roman" panose="02020603050405020304" pitchFamily="18" charset="0"/>
                        <a:cs typeface="Times New Roman" panose="02020603050405020304" pitchFamily="18" charset="0"/>
                      </a:endParaRPr>
                    </a:p>
                  </a:txBody>
                  <a:tcPr marL="107156" marR="107156" marT="35719" marB="35719" anchor="ctr"/>
                </a:tc>
                <a:tc>
                  <a:txBody>
                    <a:bodyPr/>
                    <a:lstStyle/>
                    <a:p>
                      <a:pPr algn="ctr" fontAlgn="t"/>
                      <a:endParaRPr lang="en-US" sz="2100" b="1" dirty="0">
                        <a:solidFill>
                          <a:srgbClr val="C00000"/>
                        </a:solidFill>
                        <a:effectLst/>
                        <a:latin typeface="Times New Roman" panose="02020603050405020304" pitchFamily="18" charset="0"/>
                        <a:cs typeface="Times New Roman" panose="02020603050405020304" pitchFamily="18" charset="0"/>
                      </a:endParaRPr>
                    </a:p>
                  </a:txBody>
                  <a:tcPr marL="107156" marR="107156" marT="35719" marB="35719" anchor="ctr"/>
                </a:tc>
                <a:extLst>
                  <a:ext uri="{0D108BD9-81ED-4DB2-BD59-A6C34878D82A}">
                    <a16:rowId xmlns:a16="http://schemas.microsoft.com/office/drawing/2014/main" val="10001"/>
                  </a:ext>
                </a:extLst>
              </a:tr>
              <a:tr h="595044">
                <a:tc>
                  <a:txBody>
                    <a:bodyPr/>
                    <a:lstStyle/>
                    <a:p>
                      <a:pPr algn="ctr" fontAlgn="t"/>
                      <a:r>
                        <a:rPr lang="en-US" sz="2100">
                          <a:effectLst/>
                          <a:latin typeface="Times New Roman" panose="02020603050405020304" pitchFamily="18" charset="0"/>
                          <a:cs typeface="Times New Roman" panose="02020603050405020304" pitchFamily="18" charset="0"/>
                        </a:rPr>
                        <a:t>Peter</a:t>
                      </a:r>
                    </a:p>
                  </a:txBody>
                  <a:tcPr marL="107156" marR="107156" marT="35719" marB="35719" anchor="ctr"/>
                </a:tc>
                <a:tc>
                  <a:txBody>
                    <a:bodyPr/>
                    <a:lstStyle/>
                    <a:p>
                      <a:pPr algn="ctr" fontAlgn="t"/>
                      <a:endParaRPr lang="en-US" sz="2100" b="1" dirty="0">
                        <a:solidFill>
                          <a:srgbClr val="C00000"/>
                        </a:solidFill>
                        <a:effectLst/>
                        <a:latin typeface="Times New Roman" panose="02020603050405020304" pitchFamily="18" charset="0"/>
                        <a:cs typeface="Times New Roman" panose="02020603050405020304" pitchFamily="18" charset="0"/>
                      </a:endParaRPr>
                    </a:p>
                  </a:txBody>
                  <a:tcPr marL="107156" marR="107156" marT="35719" marB="35719" anchor="ctr"/>
                </a:tc>
                <a:tc>
                  <a:txBody>
                    <a:bodyPr/>
                    <a:lstStyle/>
                    <a:p>
                      <a:pPr algn="ctr" fontAlgn="t"/>
                      <a:endParaRPr lang="en-US" sz="2100" b="1" dirty="0">
                        <a:solidFill>
                          <a:srgbClr val="C00000"/>
                        </a:solidFill>
                        <a:effectLst/>
                        <a:latin typeface="Times New Roman" panose="02020603050405020304" pitchFamily="18" charset="0"/>
                        <a:cs typeface="Times New Roman" panose="02020603050405020304" pitchFamily="18" charset="0"/>
                      </a:endParaRPr>
                    </a:p>
                  </a:txBody>
                  <a:tcPr marL="107156" marR="107156" marT="35719" marB="35719" anchor="ctr"/>
                </a:tc>
                <a:extLst>
                  <a:ext uri="{0D108BD9-81ED-4DB2-BD59-A6C34878D82A}">
                    <a16:rowId xmlns:a16="http://schemas.microsoft.com/office/drawing/2014/main" val="10002"/>
                  </a:ext>
                </a:extLst>
              </a:tr>
            </a:tbl>
          </a:graphicData>
        </a:graphic>
      </p:graphicFrame>
      <p:sp>
        <p:nvSpPr>
          <p:cNvPr id="15" name="Rectangle 1">
            <a:extLst>
              <a:ext uri="{FF2B5EF4-FFF2-40B4-BE49-F238E27FC236}">
                <a16:creationId xmlns:a16="http://schemas.microsoft.com/office/drawing/2014/main" id="{43FDB893-BE51-4142-9665-024CD8B7161D}"/>
              </a:ext>
            </a:extLst>
          </p:cNvPr>
          <p:cNvSpPr>
            <a:spLocks noChangeArrowheads="1"/>
          </p:cNvSpPr>
          <p:nvPr/>
        </p:nvSpPr>
        <p:spPr bwMode="auto">
          <a:xfrm>
            <a:off x="710804" y="775608"/>
            <a:ext cx="8096864" cy="1638525"/>
          </a:xfrm>
          <a:prstGeom prst="rect">
            <a:avLst/>
          </a:prstGeom>
          <a:noFill/>
          <a:ln>
            <a:noFill/>
          </a:ln>
          <a:effectLst/>
        </p:spPr>
        <p:txBody>
          <a:bodyPr vert="horz" wrap="square" lIns="68580" tIns="0" rIns="6858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685800">
              <a:lnSpc>
                <a:spcPct val="130000"/>
              </a:lnSpc>
              <a:buClrTx/>
            </a:pPr>
            <a:r>
              <a:rPr lang="en-US" altLang="en-US" sz="2100" dirty="0">
                <a:solidFill>
                  <a:srgbClr val="002060"/>
                </a:solidFill>
                <a:latin typeface="Times New Roman" panose="02020603050405020304" pitchFamily="18" charset="0"/>
                <a:cs typeface="Times New Roman" panose="02020603050405020304" pitchFamily="18" charset="0"/>
              </a:rPr>
              <a:t>Hi. My name is Linda. I like beef. It is my favourite food. My favourite drink is orange juice. I don't like vegetables. My younger brother Peter doesn't like beef. He loves chicken. It is his favourite food. He loves lemonade too. Lemonade is his favourite drink. He drinks it every day.</a:t>
            </a:r>
            <a:endParaRPr lang="en-US" altLang="en-US" sz="1050" dirty="0">
              <a:solidFill>
                <a:srgbClr val="002060"/>
              </a:solidFill>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C4472D09-1717-48F6-9887-E9F6F0553C4A}"/>
              </a:ext>
            </a:extLst>
          </p:cNvPr>
          <p:cNvSpPr/>
          <p:nvPr/>
        </p:nvSpPr>
        <p:spPr>
          <a:xfrm>
            <a:off x="4427255" y="3486098"/>
            <a:ext cx="663963" cy="415498"/>
          </a:xfrm>
          <a:prstGeom prst="rect">
            <a:avLst/>
          </a:prstGeom>
        </p:spPr>
        <p:txBody>
          <a:bodyPr wrap="none">
            <a:spAutoFit/>
          </a:bodyPr>
          <a:lstStyle/>
          <a:p>
            <a:pPr algn="ctr" fontAlgn="t"/>
            <a:r>
              <a:rPr lang="en-US" sz="2100" b="1" dirty="0">
                <a:solidFill>
                  <a:srgbClr val="C00000"/>
                </a:solidFill>
                <a:latin typeface="Times New Roman" panose="02020603050405020304" pitchFamily="18" charset="0"/>
                <a:cs typeface="Times New Roman" panose="02020603050405020304" pitchFamily="18" charset="0"/>
              </a:rPr>
              <a:t>beef</a:t>
            </a:r>
          </a:p>
        </p:txBody>
      </p:sp>
      <p:sp>
        <p:nvSpPr>
          <p:cNvPr id="18" name="Rectangle 17">
            <a:extLst>
              <a:ext uri="{FF2B5EF4-FFF2-40B4-BE49-F238E27FC236}">
                <a16:creationId xmlns:a16="http://schemas.microsoft.com/office/drawing/2014/main" id="{971F0EC5-A0B1-4142-93C1-674C0FB71F11}"/>
              </a:ext>
            </a:extLst>
          </p:cNvPr>
          <p:cNvSpPr/>
          <p:nvPr/>
        </p:nvSpPr>
        <p:spPr>
          <a:xfrm>
            <a:off x="4225276" y="4055988"/>
            <a:ext cx="1067921" cy="415498"/>
          </a:xfrm>
          <a:prstGeom prst="rect">
            <a:avLst/>
          </a:prstGeom>
        </p:spPr>
        <p:txBody>
          <a:bodyPr wrap="none">
            <a:spAutoFit/>
          </a:bodyPr>
          <a:lstStyle/>
          <a:p>
            <a:pPr algn="ctr" fontAlgn="t"/>
            <a:r>
              <a:rPr lang="en-US" sz="2100" b="1" dirty="0">
                <a:solidFill>
                  <a:srgbClr val="C00000"/>
                </a:solidFill>
                <a:latin typeface="Times New Roman" panose="02020603050405020304" pitchFamily="18" charset="0"/>
                <a:cs typeface="Times New Roman" panose="02020603050405020304" pitchFamily="18" charset="0"/>
              </a:rPr>
              <a:t>chicken</a:t>
            </a:r>
          </a:p>
        </p:txBody>
      </p:sp>
      <p:sp>
        <p:nvSpPr>
          <p:cNvPr id="19" name="Rectangle 18">
            <a:extLst>
              <a:ext uri="{FF2B5EF4-FFF2-40B4-BE49-F238E27FC236}">
                <a16:creationId xmlns:a16="http://schemas.microsoft.com/office/drawing/2014/main" id="{1D2A8835-8830-465D-9BA6-767C88CCBAD7}"/>
              </a:ext>
            </a:extLst>
          </p:cNvPr>
          <p:cNvSpPr/>
          <p:nvPr/>
        </p:nvSpPr>
        <p:spPr>
          <a:xfrm>
            <a:off x="6022524" y="3486098"/>
            <a:ext cx="1600118" cy="415498"/>
          </a:xfrm>
          <a:prstGeom prst="rect">
            <a:avLst/>
          </a:prstGeom>
        </p:spPr>
        <p:txBody>
          <a:bodyPr wrap="none">
            <a:spAutoFit/>
          </a:bodyPr>
          <a:lstStyle/>
          <a:p>
            <a:pPr algn="ctr" fontAlgn="t"/>
            <a:r>
              <a:rPr lang="en-US" sz="2100" b="1" dirty="0">
                <a:solidFill>
                  <a:srgbClr val="C00000"/>
                </a:solidFill>
                <a:latin typeface="Times New Roman" panose="02020603050405020304" pitchFamily="18" charset="0"/>
                <a:cs typeface="Times New Roman" panose="02020603050405020304" pitchFamily="18" charset="0"/>
              </a:rPr>
              <a:t>orange juice</a:t>
            </a:r>
          </a:p>
        </p:txBody>
      </p:sp>
      <p:sp>
        <p:nvSpPr>
          <p:cNvPr id="20" name="Rectangle 19">
            <a:extLst>
              <a:ext uri="{FF2B5EF4-FFF2-40B4-BE49-F238E27FC236}">
                <a16:creationId xmlns:a16="http://schemas.microsoft.com/office/drawing/2014/main" id="{67CEEB03-A7BF-4D88-A31D-185F67F59B7A}"/>
              </a:ext>
            </a:extLst>
          </p:cNvPr>
          <p:cNvSpPr/>
          <p:nvPr/>
        </p:nvSpPr>
        <p:spPr>
          <a:xfrm>
            <a:off x="6176413" y="4055988"/>
            <a:ext cx="1292341" cy="415498"/>
          </a:xfrm>
          <a:prstGeom prst="rect">
            <a:avLst/>
          </a:prstGeom>
        </p:spPr>
        <p:txBody>
          <a:bodyPr wrap="none">
            <a:spAutoFit/>
          </a:bodyPr>
          <a:lstStyle/>
          <a:p>
            <a:pPr algn="ctr" fontAlgn="t"/>
            <a:r>
              <a:rPr lang="en-US" sz="2100" b="1" dirty="0">
                <a:solidFill>
                  <a:srgbClr val="C00000"/>
                </a:solidFill>
                <a:latin typeface="Times New Roman" panose="02020603050405020304" pitchFamily="18" charset="0"/>
                <a:cs typeface="Times New Roman" panose="02020603050405020304" pitchFamily="18" charset="0"/>
              </a:rPr>
              <a:t>lemonade</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1"/>
        <p:cNvGrpSpPr/>
        <p:nvPr/>
      </p:nvGrpSpPr>
      <p:grpSpPr>
        <a:xfrm>
          <a:off x="0" y="0"/>
          <a:ext cx="0" cy="0"/>
          <a:chOff x="0" y="0"/>
          <a:chExt cx="0" cy="0"/>
        </a:xfrm>
      </p:grpSpPr>
      <p:sp>
        <p:nvSpPr>
          <p:cNvPr id="8" name="Google Shape;821;p30">
            <a:extLst>
              <a:ext uri="{FF2B5EF4-FFF2-40B4-BE49-F238E27FC236}">
                <a16:creationId xmlns:a16="http://schemas.microsoft.com/office/drawing/2014/main" id="{1022802B-E86D-41B6-AC90-881A47A30747}"/>
              </a:ext>
            </a:extLst>
          </p:cNvPr>
          <p:cNvSpPr/>
          <p:nvPr/>
        </p:nvSpPr>
        <p:spPr>
          <a:xfrm>
            <a:off x="2502177" y="986732"/>
            <a:ext cx="4149599" cy="156219"/>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1">
              <a:lumMod val="20000"/>
              <a:lumOff val="80000"/>
            </a:schemeClr>
          </a:solidFill>
          <a:ln>
            <a:noFill/>
          </a:ln>
        </p:spPr>
        <p:txBody>
          <a:bodyPr spcFirstLastPara="1" wrap="square" lIns="91392" tIns="91392" rIns="91392" bIns="91392" anchor="ctr" anchorCtr="0">
            <a:noAutofit/>
          </a:bodyPr>
          <a:lstStyle/>
          <a:p>
            <a:pPr defTabSz="914020">
              <a:defRPr/>
            </a:pPr>
            <a:endParaRPr sz="1800">
              <a:solidFill>
                <a:sysClr val="windowText" lastClr="000000"/>
              </a:solidFill>
            </a:endParaRPr>
          </a:p>
        </p:txBody>
      </p:sp>
      <p:sp>
        <p:nvSpPr>
          <p:cNvPr id="9" name="Google Shape;5169;p49">
            <a:extLst>
              <a:ext uri="{FF2B5EF4-FFF2-40B4-BE49-F238E27FC236}">
                <a16:creationId xmlns:a16="http://schemas.microsoft.com/office/drawing/2014/main" id="{CF71B934-2731-411F-BC82-B75249D67543}"/>
              </a:ext>
            </a:extLst>
          </p:cNvPr>
          <p:cNvSpPr txBox="1">
            <a:spLocks/>
          </p:cNvSpPr>
          <p:nvPr/>
        </p:nvSpPr>
        <p:spPr>
          <a:xfrm>
            <a:off x="3322318" y="540417"/>
            <a:ext cx="2277556" cy="446314"/>
          </a:xfrm>
          <a:prstGeom prst="rect">
            <a:avLst/>
          </a:prstGeom>
          <a:noFill/>
          <a:ln>
            <a:noFill/>
          </a:ln>
        </p:spPr>
        <p:txBody>
          <a:bodyPr spcFirstLastPara="1" wrap="square" lIns="112909" tIns="112909" rIns="112909" bIns="112909"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403C63"/>
              </a:buClr>
              <a:buSzPts val="4900"/>
              <a:buFont typeface="Life Savers"/>
              <a:buNone/>
              <a:defRPr sz="8000" b="1" i="0" u="none" strike="noStrike" cap="none">
                <a:solidFill>
                  <a:srgbClr val="403C63"/>
                </a:solidFill>
                <a:latin typeface="Life Savers"/>
                <a:ea typeface="Life Savers"/>
                <a:cs typeface="Life Savers"/>
                <a:sym typeface="Life Savers"/>
              </a:defRPr>
            </a:lvl1pPr>
            <a:lvl2pPr marR="0" lvl="1"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9pPr>
          </a:lstStyle>
          <a:p>
            <a:pPr>
              <a:defRPr/>
            </a:pPr>
            <a:r>
              <a:rPr lang="en-US" sz="2799" dirty="0">
                <a:solidFill>
                  <a:srgbClr val="1C4587">
                    <a:lumMod val="75000"/>
                  </a:srgbClr>
                </a:solidFill>
                <a:latin typeface="Playfair Display Black Italic" pitchFamily="2" charset="0"/>
              </a:rPr>
              <a:t>Objectives</a:t>
            </a:r>
          </a:p>
        </p:txBody>
      </p:sp>
      <p:sp>
        <p:nvSpPr>
          <p:cNvPr id="10" name="Google Shape;5170;p49">
            <a:extLst>
              <a:ext uri="{FF2B5EF4-FFF2-40B4-BE49-F238E27FC236}">
                <a16:creationId xmlns:a16="http://schemas.microsoft.com/office/drawing/2014/main" id="{9EEE999A-8C57-45FA-86B1-EF8316443BE8}"/>
              </a:ext>
            </a:extLst>
          </p:cNvPr>
          <p:cNvSpPr txBox="1">
            <a:spLocks/>
          </p:cNvSpPr>
          <p:nvPr/>
        </p:nvSpPr>
        <p:spPr>
          <a:xfrm>
            <a:off x="1221704" y="1163981"/>
            <a:ext cx="7325377" cy="1211549"/>
          </a:xfrm>
          <a:prstGeom prst="rect">
            <a:avLst/>
          </a:prstGeom>
          <a:noFill/>
          <a:ln>
            <a:noFill/>
          </a:ln>
        </p:spPr>
        <p:txBody>
          <a:bodyPr spcFirstLastPara="1" wrap="square" lIns="112909" tIns="112909" rIns="112909" bIns="11290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03C63"/>
              </a:buClr>
              <a:buSzPts val="2000"/>
              <a:buFont typeface="Quicksand"/>
              <a:buNone/>
              <a:defRPr sz="2000" b="0" i="0" u="none" strike="noStrike" cap="none">
                <a:solidFill>
                  <a:srgbClr val="403C63"/>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9pPr>
          </a:lstStyle>
          <a:p>
            <a:pPr algn="l">
              <a:lnSpc>
                <a:spcPct val="150000"/>
              </a:lnSpc>
            </a:pPr>
            <a:r>
              <a:rPr lang="en-US" sz="1800" dirty="0">
                <a:latin typeface="Times New Roman" panose="02020603050405020304" pitchFamily="18" charset="0"/>
                <a:cs typeface="Times New Roman" panose="02020603050405020304" pitchFamily="18" charset="0"/>
              </a:rPr>
              <a:t>- Use the words and phrases related to the topic </a:t>
            </a:r>
            <a:r>
              <a:rPr lang="vi-VN" sz="1800" dirty="0">
                <a:latin typeface="Times New Roman" panose="02020603050405020304" pitchFamily="18" charset="0"/>
                <a:cs typeface="Times New Roman" panose="02020603050405020304" pitchFamily="18" charset="0"/>
              </a:rPr>
              <a:t>Food and Drink</a:t>
            </a:r>
            <a:r>
              <a:rPr lang="en-US" sz="1800" dirty="0">
                <a:latin typeface="Times New Roman" panose="02020603050405020304" pitchFamily="18" charset="0"/>
                <a:cs typeface="Times New Roman" panose="02020603050405020304" pitchFamily="18" charset="0"/>
              </a:rPr>
              <a:t>.</a:t>
            </a:r>
          </a:p>
          <a:p>
            <a:pPr algn="l">
              <a:lnSpc>
                <a:spcPct val="150000"/>
              </a:lnSpc>
            </a:pPr>
            <a:r>
              <a:rPr lang="en-US" sz="1800" dirty="0">
                <a:latin typeface="Times New Roman" panose="02020603050405020304" pitchFamily="18" charset="0"/>
                <a:cs typeface="Times New Roman" panose="02020603050405020304" pitchFamily="18" charset="0"/>
              </a:rPr>
              <a:t>- Pronounce the sounds of the letters “</a:t>
            </a:r>
            <a:r>
              <a:rPr lang="vi-VN" sz="1800" b="1" i="1" dirty="0">
                <a:latin typeface="Times New Roman" panose="02020603050405020304" pitchFamily="18" charset="0"/>
                <a:cs typeface="Times New Roman" panose="02020603050405020304" pitchFamily="18" charset="0"/>
              </a:rPr>
              <a:t>f</a:t>
            </a:r>
            <a:r>
              <a:rPr lang="vi-VN"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and </a:t>
            </a:r>
            <a:r>
              <a:rPr lang="vi-VN" sz="1800" dirty="0">
                <a:latin typeface="Times New Roman" panose="02020603050405020304" pitchFamily="18" charset="0"/>
                <a:cs typeface="Times New Roman" panose="02020603050405020304" pitchFamily="18" charset="0"/>
              </a:rPr>
              <a:t>“</a:t>
            </a:r>
            <a:r>
              <a:rPr lang="vi-VN" sz="1800" b="1" i="1" dirty="0">
                <a:latin typeface="Times New Roman" panose="02020603050405020304" pitchFamily="18" charset="0"/>
                <a:cs typeface="Times New Roman" panose="02020603050405020304" pitchFamily="18" charset="0"/>
              </a:rPr>
              <a:t>sh</a:t>
            </a:r>
            <a:r>
              <a:rPr lang="en-US" sz="1800" dirty="0">
                <a:latin typeface="Times New Roman" panose="02020603050405020304" pitchFamily="18" charset="0"/>
                <a:cs typeface="Times New Roman" panose="02020603050405020304" pitchFamily="18" charset="0"/>
              </a:rPr>
              <a:t>”.</a:t>
            </a:r>
          </a:p>
        </p:txBody>
      </p:sp>
      <p:sp>
        <p:nvSpPr>
          <p:cNvPr id="11" name="Google Shape;5169;p49">
            <a:extLst>
              <a:ext uri="{FF2B5EF4-FFF2-40B4-BE49-F238E27FC236}">
                <a16:creationId xmlns:a16="http://schemas.microsoft.com/office/drawing/2014/main" id="{EE004BA9-2156-4523-8768-6B19F7FAEEE2}"/>
              </a:ext>
            </a:extLst>
          </p:cNvPr>
          <p:cNvSpPr txBox="1">
            <a:spLocks/>
          </p:cNvSpPr>
          <p:nvPr/>
        </p:nvSpPr>
        <p:spPr>
          <a:xfrm>
            <a:off x="2420728" y="2573810"/>
            <a:ext cx="4302544" cy="487635"/>
          </a:xfrm>
          <a:prstGeom prst="rect">
            <a:avLst/>
          </a:prstGeom>
          <a:noFill/>
          <a:ln>
            <a:noFill/>
          </a:ln>
        </p:spPr>
        <p:txBody>
          <a:bodyPr spcFirstLastPara="1" wrap="square" lIns="112909" tIns="112909" rIns="112909" bIns="112909" anchor="t"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rgbClr val="403C63"/>
              </a:buClr>
              <a:buSzPts val="4900"/>
              <a:buFont typeface="Life Savers"/>
              <a:buNone/>
              <a:defRPr sz="8000" b="1" i="0" u="none" strike="noStrike" cap="none">
                <a:solidFill>
                  <a:srgbClr val="403C63"/>
                </a:solidFill>
                <a:latin typeface="Life Savers"/>
                <a:ea typeface="Life Savers"/>
                <a:cs typeface="Life Savers"/>
                <a:sym typeface="Life Savers"/>
              </a:defRPr>
            </a:lvl1pPr>
            <a:lvl2pPr marR="0" lvl="1"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4900"/>
              <a:buFont typeface="Life Savers"/>
              <a:buNone/>
              <a:defRPr sz="4900" b="1" i="0" u="none" strike="noStrike" cap="none">
                <a:solidFill>
                  <a:schemeClr val="dk1"/>
                </a:solidFill>
                <a:latin typeface="Quicksand"/>
                <a:ea typeface="Quicksand"/>
                <a:cs typeface="Quicksand"/>
                <a:sym typeface="Quicksand"/>
              </a:defRPr>
            </a:lvl9pPr>
          </a:lstStyle>
          <a:p>
            <a:pPr>
              <a:defRPr/>
            </a:pPr>
            <a:r>
              <a:rPr lang="en-US" sz="2000" dirty="0" err="1">
                <a:solidFill>
                  <a:srgbClr val="1C4587">
                    <a:lumMod val="75000"/>
                  </a:srgbClr>
                </a:solidFill>
                <a:latin typeface="Playfair Display Black Italic" pitchFamily="2" charset="0"/>
              </a:rPr>
              <a:t>Mục</a:t>
            </a:r>
            <a:r>
              <a:rPr lang="en-US" sz="2000" dirty="0">
                <a:solidFill>
                  <a:srgbClr val="1C4587">
                    <a:lumMod val="75000"/>
                  </a:srgbClr>
                </a:solidFill>
                <a:latin typeface="Playfair Display Black Italic" pitchFamily="2" charset="0"/>
              </a:rPr>
              <a:t> </a:t>
            </a:r>
            <a:r>
              <a:rPr lang="en-US" sz="2000" dirty="0" err="1">
                <a:solidFill>
                  <a:srgbClr val="1C4587">
                    <a:lumMod val="75000"/>
                  </a:srgbClr>
                </a:solidFill>
                <a:latin typeface="Playfair Display Black Italic" pitchFamily="2" charset="0"/>
              </a:rPr>
              <a:t>đích</a:t>
            </a:r>
            <a:r>
              <a:rPr lang="en-US" sz="2000" dirty="0">
                <a:solidFill>
                  <a:srgbClr val="1C4587">
                    <a:lumMod val="75000"/>
                  </a:srgbClr>
                </a:solidFill>
                <a:latin typeface="Playfair Display Black Italic" pitchFamily="2" charset="0"/>
              </a:rPr>
              <a:t> </a:t>
            </a:r>
            <a:r>
              <a:rPr lang="en-US" sz="2000" dirty="0" err="1">
                <a:solidFill>
                  <a:srgbClr val="1C4587">
                    <a:lumMod val="75000"/>
                  </a:srgbClr>
                </a:solidFill>
                <a:latin typeface="Playfair Display Black Italic" pitchFamily="2" charset="0"/>
              </a:rPr>
              <a:t>bài</a:t>
            </a:r>
            <a:r>
              <a:rPr lang="en-US" sz="2000" dirty="0">
                <a:solidFill>
                  <a:srgbClr val="1C4587">
                    <a:lumMod val="75000"/>
                  </a:srgbClr>
                </a:solidFill>
                <a:latin typeface="Playfair Display Black Italic" pitchFamily="2" charset="0"/>
              </a:rPr>
              <a:t> </a:t>
            </a:r>
            <a:r>
              <a:rPr lang="en-US" sz="2000" dirty="0" err="1">
                <a:solidFill>
                  <a:srgbClr val="1C4587">
                    <a:lumMod val="75000"/>
                  </a:srgbClr>
                </a:solidFill>
                <a:latin typeface="Playfair Display Black Italic" pitchFamily="2" charset="0"/>
              </a:rPr>
              <a:t>học</a:t>
            </a:r>
            <a:r>
              <a:rPr lang="en-US" sz="2000" dirty="0">
                <a:solidFill>
                  <a:srgbClr val="1C4587">
                    <a:lumMod val="75000"/>
                  </a:srgbClr>
                </a:solidFill>
                <a:latin typeface="Playfair Display Black Italic" pitchFamily="2" charset="0"/>
              </a:rPr>
              <a:t>:</a:t>
            </a:r>
          </a:p>
        </p:txBody>
      </p:sp>
      <p:sp>
        <p:nvSpPr>
          <p:cNvPr id="12" name="Google Shape;5170;p49">
            <a:extLst>
              <a:ext uri="{FF2B5EF4-FFF2-40B4-BE49-F238E27FC236}">
                <a16:creationId xmlns:a16="http://schemas.microsoft.com/office/drawing/2014/main" id="{7D4B596F-896F-4A03-AAD2-4892CF6581EA}"/>
              </a:ext>
            </a:extLst>
          </p:cNvPr>
          <p:cNvSpPr txBox="1">
            <a:spLocks/>
          </p:cNvSpPr>
          <p:nvPr/>
        </p:nvSpPr>
        <p:spPr>
          <a:xfrm>
            <a:off x="1164596" y="3140115"/>
            <a:ext cx="7439592" cy="1292058"/>
          </a:xfrm>
          <a:prstGeom prst="rect">
            <a:avLst/>
          </a:prstGeom>
          <a:noFill/>
          <a:ln>
            <a:noFill/>
          </a:ln>
        </p:spPr>
        <p:txBody>
          <a:bodyPr spcFirstLastPara="1" wrap="square" lIns="112909" tIns="112909" rIns="112909" bIns="11290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03C63"/>
              </a:buClr>
              <a:buSzPts val="2000"/>
              <a:buFont typeface="Quicksand"/>
              <a:buNone/>
              <a:defRPr sz="2000" b="0" i="0" u="none" strike="noStrike" cap="none">
                <a:solidFill>
                  <a:srgbClr val="403C63"/>
                </a:solidFill>
                <a:latin typeface="Quicksand"/>
                <a:ea typeface="Quicksand"/>
                <a:cs typeface="Quicksand"/>
                <a:sym typeface="Quicksand"/>
              </a:defRPr>
            </a:lvl1pPr>
            <a:lvl2pPr marR="0" lvl="1"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2pPr>
            <a:lvl3pPr marR="0" lvl="2"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3pPr>
            <a:lvl4pPr marR="0" lvl="3"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4pPr>
            <a:lvl5pPr marR="0" lvl="4"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5pPr>
            <a:lvl6pPr marR="0" lvl="5"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6pPr>
            <a:lvl7pPr marR="0" lvl="6"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7pPr>
            <a:lvl8pPr marR="0" lvl="7"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8pPr>
            <a:lvl9pPr marR="0" lvl="8" algn="l" rtl="0">
              <a:lnSpc>
                <a:spcPct val="100000"/>
              </a:lnSpc>
              <a:spcBef>
                <a:spcPts val="0"/>
              </a:spcBef>
              <a:spcAft>
                <a:spcPts val="0"/>
              </a:spcAft>
              <a:buClr>
                <a:schemeClr val="dk1"/>
              </a:buClr>
              <a:buSzPts val="2000"/>
              <a:buFont typeface="Quicksand"/>
              <a:buNone/>
              <a:defRPr sz="2000" b="1" i="0" u="none" strike="noStrike" cap="none">
                <a:solidFill>
                  <a:schemeClr val="dk1"/>
                </a:solidFill>
                <a:latin typeface="Quicksand"/>
                <a:ea typeface="Quicksand"/>
                <a:cs typeface="Quicksand"/>
                <a:sym typeface="Quicksand"/>
              </a:defRPr>
            </a:lvl9pPr>
          </a:lstStyle>
          <a:p>
            <a:pPr marL="342792" indent="-342792" algn="l">
              <a:lnSpc>
                <a:spcPct val="200000"/>
              </a:lnSpc>
              <a:buFontTx/>
              <a:buChar char="-"/>
              <a:defRPr/>
            </a:pPr>
            <a:r>
              <a:rPr lang="en-US" sz="1800" dirty="0" err="1">
                <a:solidFill>
                  <a:srgbClr val="1C4587">
                    <a:lumMod val="75000"/>
                  </a:srgbClr>
                </a:solidFill>
                <a:latin typeface="Times New Roman" panose="02020603050405020304" pitchFamily="18" charset="0"/>
                <a:cs typeface="Times New Roman" panose="02020603050405020304" pitchFamily="18" charset="0"/>
              </a:rPr>
              <a:t>Sử</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dụng</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các</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vi-VN" sz="1800" dirty="0">
                <a:solidFill>
                  <a:srgbClr val="1C4587">
                    <a:lumMod val="75000"/>
                  </a:srgbClr>
                </a:solidFill>
                <a:latin typeface="Times New Roman" panose="02020603050405020304" pitchFamily="18" charset="0"/>
                <a:cs typeface="Times New Roman" panose="02020603050405020304" pitchFamily="18" charset="0"/>
              </a:rPr>
              <a:t>từ liên quan đến chủ đề Đồ ăn/ uống.</a:t>
            </a:r>
          </a:p>
          <a:p>
            <a:pPr marL="342792" indent="-342792" algn="l">
              <a:lnSpc>
                <a:spcPct val="200000"/>
              </a:lnSpc>
              <a:buFontTx/>
              <a:buChar char="-"/>
              <a:defRPr/>
            </a:pPr>
            <a:r>
              <a:rPr lang="en-US" sz="1800" dirty="0" err="1">
                <a:solidFill>
                  <a:srgbClr val="1C4587">
                    <a:lumMod val="75000"/>
                  </a:srgbClr>
                </a:solidFill>
                <a:latin typeface="Times New Roman" panose="02020603050405020304" pitchFamily="18" charset="0"/>
                <a:cs typeface="Times New Roman" panose="02020603050405020304" pitchFamily="18" charset="0"/>
              </a:rPr>
              <a:t>Phát</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âm</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đúng</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các</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âm</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sau</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vi-VN" sz="1800" b="1" i="1" dirty="0">
                <a:solidFill>
                  <a:srgbClr val="1C4587">
                    <a:lumMod val="75000"/>
                  </a:srgbClr>
                </a:solidFill>
                <a:latin typeface="Times New Roman" panose="02020603050405020304" pitchFamily="18" charset="0"/>
                <a:cs typeface="Times New Roman" panose="02020603050405020304" pitchFamily="18" charset="0"/>
              </a:rPr>
              <a:t>f</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en-US" sz="1800" dirty="0" err="1">
                <a:solidFill>
                  <a:srgbClr val="1C4587">
                    <a:lumMod val="75000"/>
                  </a:srgbClr>
                </a:solidFill>
                <a:latin typeface="Times New Roman" panose="02020603050405020304" pitchFamily="18" charset="0"/>
                <a:cs typeface="Times New Roman" panose="02020603050405020304" pitchFamily="18" charset="0"/>
              </a:rPr>
              <a:t>và</a:t>
            </a:r>
            <a:r>
              <a:rPr lang="en-US" sz="1800" dirty="0">
                <a:solidFill>
                  <a:srgbClr val="1C4587">
                    <a:lumMod val="75000"/>
                  </a:srgbClr>
                </a:solidFill>
                <a:latin typeface="Times New Roman" panose="02020603050405020304" pitchFamily="18" charset="0"/>
                <a:cs typeface="Times New Roman" panose="02020603050405020304" pitchFamily="18" charset="0"/>
              </a:rPr>
              <a:t> “</a:t>
            </a:r>
            <a:r>
              <a:rPr lang="vi-VN" sz="1800" b="1" i="1" dirty="0">
                <a:solidFill>
                  <a:srgbClr val="1C4587">
                    <a:lumMod val="75000"/>
                  </a:srgbClr>
                </a:solidFill>
                <a:latin typeface="Times New Roman" panose="02020603050405020304" pitchFamily="18" charset="0"/>
                <a:cs typeface="Times New Roman" panose="02020603050405020304" pitchFamily="18" charset="0"/>
              </a:rPr>
              <a:t>sh</a:t>
            </a:r>
            <a:r>
              <a:rPr lang="en-US" sz="1800" dirty="0">
                <a:solidFill>
                  <a:srgbClr val="1C4587">
                    <a:lumMod val="75000"/>
                  </a:srgbClr>
                </a:solidFill>
                <a:latin typeface="Times New Roman" panose="02020603050405020304" pitchFamily="18" charset="0"/>
                <a:cs typeface="Times New Roman" panose="02020603050405020304" pitchFamily="18" charset="0"/>
              </a:rPr>
              <a:t>”</a:t>
            </a:r>
            <a:r>
              <a:rPr lang="vi-VN" sz="1800" dirty="0">
                <a:solidFill>
                  <a:srgbClr val="1C4587">
                    <a:lumMod val="75000"/>
                  </a:srgbClr>
                </a:solidFill>
                <a:latin typeface="Times New Roman" panose="02020603050405020304" pitchFamily="18" charset="0"/>
                <a:cs typeface="Times New Roman" panose="02020603050405020304" pitchFamily="18" charset="0"/>
              </a:rPr>
              <a:t>.</a:t>
            </a:r>
            <a:endParaRPr lang="en-US" sz="1800" dirty="0">
              <a:solidFill>
                <a:srgbClr val="1C4587">
                  <a:lumMod val="75000"/>
                </a:srgbClr>
              </a:solidFill>
              <a:latin typeface="Times New Roman" panose="02020603050405020304" pitchFamily="18" charset="0"/>
              <a:cs typeface="Times New Roman" panose="02020603050405020304" pitchFamily="18" charset="0"/>
            </a:endParaRPr>
          </a:p>
        </p:txBody>
      </p:sp>
      <p:grpSp>
        <p:nvGrpSpPr>
          <p:cNvPr id="13" name="Google Shape;820;p30">
            <a:extLst>
              <a:ext uri="{FF2B5EF4-FFF2-40B4-BE49-F238E27FC236}">
                <a16:creationId xmlns:a16="http://schemas.microsoft.com/office/drawing/2014/main" id="{4E91CD28-3B7F-43F4-8590-38C1B61E7014}"/>
              </a:ext>
            </a:extLst>
          </p:cNvPr>
          <p:cNvGrpSpPr/>
          <p:nvPr/>
        </p:nvGrpSpPr>
        <p:grpSpPr>
          <a:xfrm>
            <a:off x="2296871" y="2984597"/>
            <a:ext cx="4354905" cy="159349"/>
            <a:chOff x="4345425" y="2172343"/>
            <a:chExt cx="800750" cy="159407"/>
          </a:xfrm>
          <a:solidFill>
            <a:schemeClr val="accent1">
              <a:lumMod val="20000"/>
              <a:lumOff val="80000"/>
            </a:schemeClr>
          </a:solidFill>
        </p:grpSpPr>
        <p:sp>
          <p:nvSpPr>
            <p:cNvPr id="14" name="Google Shape;821;p30">
              <a:extLst>
                <a:ext uri="{FF2B5EF4-FFF2-40B4-BE49-F238E27FC236}">
                  <a16:creationId xmlns:a16="http://schemas.microsoft.com/office/drawing/2014/main" id="{E236DD5E-BBB3-4A23-95DC-9F555E818342}"/>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grpFill/>
            <a:ln>
              <a:noFill/>
            </a:ln>
          </p:spPr>
          <p:txBody>
            <a:bodyPr spcFirstLastPara="1" wrap="square" lIns="91392" tIns="91392" rIns="91392" bIns="91392" anchor="ctr" anchorCtr="0">
              <a:noAutofit/>
            </a:bodyPr>
            <a:lstStyle/>
            <a:p>
              <a:pPr defTabSz="914020">
                <a:defRPr/>
              </a:pPr>
              <a:endParaRPr sz="1800">
                <a:solidFill>
                  <a:sysClr val="windowText" lastClr="000000"/>
                </a:solidFill>
              </a:endParaRPr>
            </a:p>
          </p:txBody>
        </p:sp>
        <p:sp>
          <p:nvSpPr>
            <p:cNvPr id="15" name="Google Shape;822;p30">
              <a:extLst>
                <a:ext uri="{FF2B5EF4-FFF2-40B4-BE49-F238E27FC236}">
                  <a16:creationId xmlns:a16="http://schemas.microsoft.com/office/drawing/2014/main" id="{E5FFCE76-576E-46CF-9A61-584C83B7C7F1}"/>
                </a:ext>
              </a:extLst>
            </p:cNvPr>
            <p:cNvSpPr/>
            <p:nvPr/>
          </p:nvSpPr>
          <p:spPr>
            <a:xfrm>
              <a:off x="4345425" y="2172343"/>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grpFill/>
            <a:ln>
              <a:noFill/>
            </a:ln>
          </p:spPr>
          <p:txBody>
            <a:bodyPr spcFirstLastPara="1" wrap="square" lIns="91392" tIns="91392" rIns="91392" bIns="91392" anchor="ctr" anchorCtr="0">
              <a:noAutofit/>
            </a:bodyPr>
            <a:lstStyle/>
            <a:p>
              <a:pPr defTabSz="914020">
                <a:defRPr/>
              </a:pPr>
              <a:endParaRPr sz="1800" dirty="0">
                <a:solidFill>
                  <a:sysClr val="windowText" lastClr="000000"/>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
        <p:nvSpPr>
          <p:cNvPr id="20" name="Rectangle 19">
            <a:extLst>
              <a:ext uri="{FF2B5EF4-FFF2-40B4-BE49-F238E27FC236}">
                <a16:creationId xmlns:a16="http://schemas.microsoft.com/office/drawing/2014/main" id="{FF2685FA-6CB9-4099-B576-F2AE867BE464}"/>
              </a:ext>
            </a:extLst>
          </p:cNvPr>
          <p:cNvSpPr/>
          <p:nvPr/>
        </p:nvSpPr>
        <p:spPr>
          <a:xfrm>
            <a:off x="1158085" y="690805"/>
            <a:ext cx="4132863" cy="338554"/>
          </a:xfrm>
          <a:prstGeom prst="rect">
            <a:avLst/>
          </a:prstGeom>
        </p:spPr>
        <p:txBody>
          <a:bodyPr wrap="none">
            <a:spAutoFit/>
          </a:bodyPr>
          <a:lstStyle/>
          <a:p>
            <a:r>
              <a:rPr lang="en-US" sz="1600" b="1" dirty="0">
                <a:latin typeface="Times New Roman" panose="02020603050405020304" pitchFamily="18" charset="0"/>
                <a:cs typeface="Times New Roman" panose="02020603050405020304" pitchFamily="18" charset="0"/>
              </a:rPr>
              <a:t>5. Write about your favourite food and drink</a:t>
            </a:r>
            <a:endParaRPr lang="en-US" sz="1600" dirty="0">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91693F77-779C-4E00-9C63-1D9B8BB81A81}"/>
              </a:ext>
            </a:extLst>
          </p:cNvPr>
          <p:cNvSpPr/>
          <p:nvPr/>
        </p:nvSpPr>
        <p:spPr>
          <a:xfrm>
            <a:off x="860904" y="1485767"/>
            <a:ext cx="8089491" cy="1685846"/>
          </a:xfrm>
          <a:prstGeom prst="rect">
            <a:avLst/>
          </a:prstGeom>
        </p:spPr>
        <p:txBody>
          <a:bodyPr wrap="square">
            <a:spAutoFit/>
          </a:bodyPr>
          <a:lstStyle/>
          <a:p>
            <a:pPr>
              <a:lnSpc>
                <a:spcPct val="150000"/>
              </a:lnSpc>
            </a:pPr>
            <a:r>
              <a:rPr lang="en-US" sz="2400" b="1" dirty="0">
                <a:solidFill>
                  <a:srgbClr val="002060"/>
                </a:solidFill>
                <a:latin typeface="Times New Roman" panose="02020603050405020304" pitchFamily="18" charset="0"/>
                <a:cs typeface="Times New Roman" panose="02020603050405020304" pitchFamily="18" charset="0"/>
              </a:rPr>
              <a:t>My name is ________________.</a:t>
            </a:r>
          </a:p>
          <a:p>
            <a:pPr>
              <a:lnSpc>
                <a:spcPct val="150000"/>
              </a:lnSpc>
            </a:pPr>
            <a:r>
              <a:rPr lang="en-US" sz="2400" b="1" dirty="0">
                <a:solidFill>
                  <a:srgbClr val="002060"/>
                </a:solidFill>
                <a:latin typeface="Times New Roman" panose="02020603050405020304" pitchFamily="18" charset="0"/>
                <a:cs typeface="Times New Roman" panose="02020603050405020304" pitchFamily="18" charset="0"/>
              </a:rPr>
              <a:t>I love ________________. It's ________________ food. </a:t>
            </a:r>
          </a:p>
          <a:p>
            <a:pPr>
              <a:lnSpc>
                <a:spcPct val="150000"/>
              </a:lnSpc>
            </a:pPr>
            <a:r>
              <a:rPr lang="en-US" sz="2400" b="1" dirty="0">
                <a:solidFill>
                  <a:srgbClr val="002060"/>
                </a:solidFill>
                <a:latin typeface="Times New Roman" panose="02020603050405020304" pitchFamily="18" charset="0"/>
                <a:cs typeface="Times New Roman" panose="02020603050405020304" pitchFamily="18" charset="0"/>
              </a:rPr>
              <a:t>I like ________________. It's ________________ drink.</a:t>
            </a:r>
          </a:p>
        </p:txBody>
      </p:sp>
      <p:sp>
        <p:nvSpPr>
          <p:cNvPr id="4" name="Rectangle 3">
            <a:extLst>
              <a:ext uri="{FF2B5EF4-FFF2-40B4-BE49-F238E27FC236}">
                <a16:creationId xmlns:a16="http://schemas.microsoft.com/office/drawing/2014/main" id="{3BD5C160-4615-4D5B-A7C0-2863A4E7ACA0}"/>
              </a:ext>
            </a:extLst>
          </p:cNvPr>
          <p:cNvSpPr/>
          <p:nvPr/>
        </p:nvSpPr>
        <p:spPr>
          <a:xfrm>
            <a:off x="2613660" y="1622926"/>
            <a:ext cx="2072640" cy="426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solidFill>
                  <a:schemeClr val="accent5">
                    <a:lumMod val="50000"/>
                  </a:schemeClr>
                </a:solidFill>
                <a:latin typeface="+mj-lt"/>
              </a:rPr>
              <a:t>Linda</a:t>
            </a:r>
            <a:endParaRPr lang="en-US" sz="2000" dirty="0">
              <a:solidFill>
                <a:schemeClr val="accent5">
                  <a:lumMod val="50000"/>
                </a:schemeClr>
              </a:solidFill>
              <a:latin typeface="+mj-lt"/>
            </a:endParaRPr>
          </a:p>
        </p:txBody>
      </p:sp>
      <p:sp>
        <p:nvSpPr>
          <p:cNvPr id="23" name="Rectangle 22">
            <a:extLst>
              <a:ext uri="{FF2B5EF4-FFF2-40B4-BE49-F238E27FC236}">
                <a16:creationId xmlns:a16="http://schemas.microsoft.com/office/drawing/2014/main" id="{4525E69D-E82F-4B28-A2E1-5474A1CCA483}"/>
              </a:ext>
            </a:extLst>
          </p:cNvPr>
          <p:cNvSpPr/>
          <p:nvPr/>
        </p:nvSpPr>
        <p:spPr>
          <a:xfrm>
            <a:off x="1577340" y="2179316"/>
            <a:ext cx="2072640" cy="426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solidFill>
                  <a:schemeClr val="accent5">
                    <a:lumMod val="50000"/>
                  </a:schemeClr>
                </a:solidFill>
                <a:latin typeface="+mj-lt"/>
              </a:rPr>
              <a:t>pizza</a:t>
            </a:r>
            <a:endParaRPr lang="en-US" sz="2000" dirty="0">
              <a:solidFill>
                <a:schemeClr val="accent5">
                  <a:lumMod val="50000"/>
                </a:schemeClr>
              </a:solidFill>
              <a:latin typeface="+mj-lt"/>
            </a:endParaRPr>
          </a:p>
        </p:txBody>
      </p:sp>
      <p:sp>
        <p:nvSpPr>
          <p:cNvPr id="24" name="Rectangle 23">
            <a:extLst>
              <a:ext uri="{FF2B5EF4-FFF2-40B4-BE49-F238E27FC236}">
                <a16:creationId xmlns:a16="http://schemas.microsoft.com/office/drawing/2014/main" id="{C5B3D1FF-813C-47AE-A80A-FA1F9197AB81}"/>
              </a:ext>
            </a:extLst>
          </p:cNvPr>
          <p:cNvSpPr/>
          <p:nvPr/>
        </p:nvSpPr>
        <p:spPr>
          <a:xfrm>
            <a:off x="1668780" y="2675464"/>
            <a:ext cx="2072640" cy="426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solidFill>
                  <a:schemeClr val="accent5">
                    <a:lumMod val="50000"/>
                  </a:schemeClr>
                </a:solidFill>
                <a:latin typeface="+mj-lt"/>
              </a:rPr>
              <a:t>orange juice</a:t>
            </a:r>
            <a:endParaRPr lang="en-US" sz="2000" dirty="0">
              <a:solidFill>
                <a:schemeClr val="accent5">
                  <a:lumMod val="50000"/>
                </a:schemeClr>
              </a:solidFill>
              <a:latin typeface="+mj-lt"/>
            </a:endParaRPr>
          </a:p>
        </p:txBody>
      </p:sp>
      <p:sp>
        <p:nvSpPr>
          <p:cNvPr id="25" name="Rectangle 24">
            <a:extLst>
              <a:ext uri="{FF2B5EF4-FFF2-40B4-BE49-F238E27FC236}">
                <a16:creationId xmlns:a16="http://schemas.microsoft.com/office/drawing/2014/main" id="{7051F722-BB22-487D-8E80-F5D1B48BDE6B}"/>
              </a:ext>
            </a:extLst>
          </p:cNvPr>
          <p:cNvSpPr/>
          <p:nvPr/>
        </p:nvSpPr>
        <p:spPr>
          <a:xfrm>
            <a:off x="4800600" y="2144897"/>
            <a:ext cx="2072640" cy="426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solidFill>
                  <a:schemeClr val="accent5">
                    <a:lumMod val="50000"/>
                  </a:schemeClr>
                </a:solidFill>
                <a:latin typeface="+mj-lt"/>
              </a:rPr>
              <a:t>my favourite</a:t>
            </a:r>
            <a:endParaRPr lang="en-US" sz="2000" dirty="0">
              <a:solidFill>
                <a:schemeClr val="accent5">
                  <a:lumMod val="50000"/>
                </a:schemeClr>
              </a:solidFill>
              <a:latin typeface="+mj-lt"/>
            </a:endParaRPr>
          </a:p>
        </p:txBody>
      </p:sp>
      <p:sp>
        <p:nvSpPr>
          <p:cNvPr id="26" name="Rectangle 25">
            <a:extLst>
              <a:ext uri="{FF2B5EF4-FFF2-40B4-BE49-F238E27FC236}">
                <a16:creationId xmlns:a16="http://schemas.microsoft.com/office/drawing/2014/main" id="{E4C39B42-C8A4-4241-99C6-C1A69AD95317}"/>
              </a:ext>
            </a:extLst>
          </p:cNvPr>
          <p:cNvSpPr/>
          <p:nvPr/>
        </p:nvSpPr>
        <p:spPr>
          <a:xfrm>
            <a:off x="4800600" y="2718539"/>
            <a:ext cx="2072640" cy="42685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dirty="0">
                <a:solidFill>
                  <a:schemeClr val="accent5">
                    <a:lumMod val="50000"/>
                  </a:schemeClr>
                </a:solidFill>
                <a:latin typeface="+mj-lt"/>
              </a:rPr>
              <a:t>my favourite</a:t>
            </a:r>
            <a:endParaRPr lang="en-US" sz="2000" dirty="0">
              <a:solidFill>
                <a:schemeClr val="accent5">
                  <a:lumMod val="50000"/>
                </a:schemeClr>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500"/>
                                        <p:tgtEl>
                                          <p:spTgt spid="2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5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
        <p:nvSpPr>
          <p:cNvPr id="1401" name="Google Shape;1401;p51"/>
          <p:cNvSpPr/>
          <p:nvPr/>
        </p:nvSpPr>
        <p:spPr>
          <a:xfrm rot="-899977">
            <a:off x="3788422" y="1033926"/>
            <a:ext cx="1602322" cy="1429731"/>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1"/>
          <p:cNvSpPr txBox="1">
            <a:spLocks noGrp="1"/>
          </p:cNvSpPr>
          <p:nvPr>
            <p:ph type="title"/>
          </p:nvPr>
        </p:nvSpPr>
        <p:spPr>
          <a:xfrm>
            <a:off x="2073750" y="2801075"/>
            <a:ext cx="4996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HOMELINK</a:t>
            </a:r>
            <a:endParaRPr dirty="0"/>
          </a:p>
        </p:txBody>
      </p:sp>
      <p:sp>
        <p:nvSpPr>
          <p:cNvPr id="1404" name="Google Shape;1404;p51"/>
          <p:cNvSpPr txBox="1">
            <a:spLocks noGrp="1"/>
          </p:cNvSpPr>
          <p:nvPr>
            <p:ph type="title" idx="2"/>
          </p:nvPr>
        </p:nvSpPr>
        <p:spPr>
          <a:xfrm>
            <a:off x="2920250" y="1188400"/>
            <a:ext cx="3303600" cy="112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18"/>
        <p:cNvGrpSpPr/>
        <p:nvPr/>
      </p:nvGrpSpPr>
      <p:grpSpPr>
        <a:xfrm>
          <a:off x="0" y="0"/>
          <a:ext cx="0" cy="0"/>
          <a:chOff x="0" y="0"/>
          <a:chExt cx="0" cy="0"/>
        </a:xfrm>
      </p:grpSpPr>
      <p:sp>
        <p:nvSpPr>
          <p:cNvPr id="6" name="Rectangle 5">
            <a:extLst>
              <a:ext uri="{FF2B5EF4-FFF2-40B4-BE49-F238E27FC236}">
                <a16:creationId xmlns:a16="http://schemas.microsoft.com/office/drawing/2014/main" id="{CAED466E-5C59-4AEA-A9E5-8645BF23179F}"/>
              </a:ext>
            </a:extLst>
          </p:cNvPr>
          <p:cNvSpPr/>
          <p:nvPr/>
        </p:nvSpPr>
        <p:spPr>
          <a:xfrm>
            <a:off x="2979420" y="331470"/>
            <a:ext cx="381762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dirty="0">
                <a:solidFill>
                  <a:schemeClr val="tx1"/>
                </a:solidFill>
                <a:latin typeface="+mj-lt"/>
              </a:rPr>
              <a:t>Monday, February 13th 2022</a:t>
            </a:r>
          </a:p>
          <a:p>
            <a:pPr algn="ctr">
              <a:lnSpc>
                <a:spcPct val="150000"/>
              </a:lnSpc>
            </a:pPr>
            <a:r>
              <a:rPr lang="vi-VN" sz="1800" dirty="0">
                <a:solidFill>
                  <a:schemeClr val="tx1"/>
                </a:solidFill>
                <a:latin typeface="+mj-lt"/>
              </a:rPr>
              <a:t>Unit 13: Would you like some milk?</a:t>
            </a:r>
          </a:p>
          <a:p>
            <a:pPr algn="ctr">
              <a:lnSpc>
                <a:spcPct val="150000"/>
              </a:lnSpc>
            </a:pPr>
            <a:r>
              <a:rPr lang="vi-VN" sz="1800" dirty="0">
                <a:solidFill>
                  <a:schemeClr val="tx1"/>
                </a:solidFill>
                <a:latin typeface="+mj-lt"/>
              </a:rPr>
              <a:t>Lesson 3</a:t>
            </a:r>
            <a:endParaRPr lang="en-US" sz="1800" dirty="0">
              <a:solidFill>
                <a:schemeClr val="tx1"/>
              </a:solidFill>
              <a:latin typeface="+mj-lt"/>
            </a:endParaRPr>
          </a:p>
        </p:txBody>
      </p:sp>
      <p:sp>
        <p:nvSpPr>
          <p:cNvPr id="13" name="Rectangle 12">
            <a:extLst>
              <a:ext uri="{FF2B5EF4-FFF2-40B4-BE49-F238E27FC236}">
                <a16:creationId xmlns:a16="http://schemas.microsoft.com/office/drawing/2014/main" id="{EB4E0F49-0FBE-4A05-AC79-7F265067A20C}"/>
              </a:ext>
            </a:extLst>
          </p:cNvPr>
          <p:cNvSpPr/>
          <p:nvPr/>
        </p:nvSpPr>
        <p:spPr>
          <a:xfrm>
            <a:off x="1554481" y="1225055"/>
            <a:ext cx="1143000"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800" b="1" i="1" dirty="0">
                <a:solidFill>
                  <a:srgbClr val="0070C0"/>
                </a:solidFill>
                <a:latin typeface="+mj-lt"/>
              </a:rPr>
              <a:t>1.Phonics:</a:t>
            </a:r>
            <a:endParaRPr lang="en-US" sz="1800" b="1" i="1" dirty="0">
              <a:solidFill>
                <a:srgbClr val="0070C0"/>
              </a:solidFill>
              <a:latin typeface="+mj-lt"/>
            </a:endParaRPr>
          </a:p>
        </p:txBody>
      </p:sp>
      <p:pic>
        <p:nvPicPr>
          <p:cNvPr id="7" name="Picture 6">
            <a:extLst>
              <a:ext uri="{FF2B5EF4-FFF2-40B4-BE49-F238E27FC236}">
                <a16:creationId xmlns:a16="http://schemas.microsoft.com/office/drawing/2014/main" id="{D8677EA8-2AFC-4A68-B049-FA4E38DEDF9C}"/>
              </a:ext>
            </a:extLst>
          </p:cNvPr>
          <p:cNvPicPr>
            <a:picLocks noChangeAspect="1"/>
          </p:cNvPicPr>
          <p:nvPr/>
        </p:nvPicPr>
        <p:blipFill>
          <a:blip r:embed="rId3"/>
          <a:stretch>
            <a:fillRect/>
          </a:stretch>
        </p:blipFill>
        <p:spPr>
          <a:xfrm>
            <a:off x="2147027" y="1744980"/>
            <a:ext cx="4787173" cy="2173465"/>
          </a:xfrm>
          <a:prstGeom prst="rect">
            <a:avLst/>
          </a:prstGeom>
        </p:spPr>
      </p:pic>
      <p:sp>
        <p:nvSpPr>
          <p:cNvPr id="15" name="Rectangle 14">
            <a:extLst>
              <a:ext uri="{FF2B5EF4-FFF2-40B4-BE49-F238E27FC236}">
                <a16:creationId xmlns:a16="http://schemas.microsoft.com/office/drawing/2014/main" id="{033D35CC-1C03-4CE9-9D0F-B8B3202CEDBD}"/>
              </a:ext>
            </a:extLst>
          </p:cNvPr>
          <p:cNvSpPr/>
          <p:nvPr/>
        </p:nvSpPr>
        <p:spPr>
          <a:xfrm>
            <a:off x="1554481" y="3808235"/>
            <a:ext cx="1927859"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800" b="1" i="1" dirty="0">
                <a:solidFill>
                  <a:srgbClr val="0070C0"/>
                </a:solidFill>
                <a:latin typeface="+mj-lt"/>
              </a:rPr>
              <a:t>2. Homework:</a:t>
            </a:r>
            <a:endParaRPr lang="en-US" sz="1800" b="1" i="1" dirty="0">
              <a:solidFill>
                <a:srgbClr val="0070C0"/>
              </a:solidFill>
              <a:latin typeface="+mj-lt"/>
            </a:endParaRPr>
          </a:p>
        </p:txBody>
      </p:sp>
      <p:sp>
        <p:nvSpPr>
          <p:cNvPr id="16" name="Rectangle 15">
            <a:extLst>
              <a:ext uri="{FF2B5EF4-FFF2-40B4-BE49-F238E27FC236}">
                <a16:creationId xmlns:a16="http://schemas.microsoft.com/office/drawing/2014/main" id="{D9088A75-AD93-4486-9DED-51F940AC406B}"/>
              </a:ext>
            </a:extLst>
          </p:cNvPr>
          <p:cNvSpPr/>
          <p:nvPr/>
        </p:nvSpPr>
        <p:spPr>
          <a:xfrm>
            <a:off x="1950721" y="4145280"/>
            <a:ext cx="3581399" cy="548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1800" dirty="0">
                <a:solidFill>
                  <a:schemeClr val="tx1"/>
                </a:solidFill>
                <a:latin typeface="+mj-lt"/>
              </a:rPr>
              <a:t>- Do WB part A- 1,2 (page 52 )</a:t>
            </a:r>
            <a:endParaRPr lang="en-US" sz="1800" dirty="0">
              <a:solidFill>
                <a:schemeClr val="tx1"/>
              </a:solidFill>
              <a:latin typeface="+mj-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60"/>
          <p:cNvSpPr txBox="1">
            <a:spLocks noGrp="1"/>
          </p:cNvSpPr>
          <p:nvPr>
            <p:ph type="title"/>
          </p:nvPr>
        </p:nvSpPr>
        <p:spPr>
          <a:xfrm>
            <a:off x="1069850" y="1138775"/>
            <a:ext cx="2817600" cy="1489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thanks!</a:t>
            </a:r>
            <a:endParaRPr dirty="0"/>
          </a:p>
        </p:txBody>
      </p:sp>
      <p:sp>
        <p:nvSpPr>
          <p:cNvPr id="1575" name="Google Shape;1575;p60"/>
          <p:cNvSpPr txBox="1"/>
          <p:nvPr/>
        </p:nvSpPr>
        <p:spPr>
          <a:xfrm>
            <a:off x="4572000" y="4238938"/>
            <a:ext cx="3000000" cy="434700"/>
          </a:xfrm>
          <a:prstGeom prst="rect">
            <a:avLst/>
          </a:prstGeom>
          <a:noFill/>
          <a:ln>
            <a:noFill/>
          </a:ln>
        </p:spPr>
        <p:txBody>
          <a:bodyPr spcFirstLastPara="1" wrap="square" lIns="91425" tIns="91425" rIns="91425" bIns="91425" anchor="t" anchorCtr="0">
            <a:noAutofit/>
          </a:bodyPr>
          <a:lstStyle/>
          <a:p>
            <a:pPr marL="0" lvl="0" indent="0" algn="l" rtl="0">
              <a:spcBef>
                <a:spcPts val="300"/>
              </a:spcBef>
              <a:spcAft>
                <a:spcPts val="0"/>
              </a:spcAft>
              <a:buNone/>
            </a:pPr>
            <a:r>
              <a:rPr lang="en" sz="1300">
                <a:solidFill>
                  <a:schemeClr val="dk2"/>
                </a:solidFill>
                <a:latin typeface="Didact Gothic"/>
                <a:ea typeface="Didact Gothic"/>
                <a:cs typeface="Didact Gothic"/>
                <a:sym typeface="Didact Gothic"/>
              </a:rPr>
              <a:t>Please keep this slide for attribution</a:t>
            </a:r>
            <a:endParaRPr sz="1300">
              <a:solidFill>
                <a:schemeClr val="dk2"/>
              </a:solidFill>
              <a:latin typeface="Didact Gothic"/>
              <a:ea typeface="Didact Gothic"/>
              <a:cs typeface="Didact Gothic"/>
              <a:sym typeface="Didact Gothic"/>
            </a:endParaRPr>
          </a:p>
        </p:txBody>
      </p:sp>
      <p:sp>
        <p:nvSpPr>
          <p:cNvPr id="1576" name="Google Shape;1576;p60"/>
          <p:cNvSpPr/>
          <p:nvPr/>
        </p:nvSpPr>
        <p:spPr>
          <a:xfrm>
            <a:off x="1816729" y="3436382"/>
            <a:ext cx="578100" cy="5415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60"/>
          <p:cNvSpPr/>
          <p:nvPr/>
        </p:nvSpPr>
        <p:spPr>
          <a:xfrm>
            <a:off x="1069983" y="3436382"/>
            <a:ext cx="578100" cy="5415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60"/>
          <p:cNvSpPr/>
          <p:nvPr/>
        </p:nvSpPr>
        <p:spPr>
          <a:xfrm>
            <a:off x="2563475" y="3436382"/>
            <a:ext cx="578100" cy="5415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60"/>
          <p:cNvSpPr/>
          <p:nvPr/>
        </p:nvSpPr>
        <p:spPr>
          <a:xfrm>
            <a:off x="1069852" y="3419776"/>
            <a:ext cx="578322" cy="578961"/>
          </a:xfrm>
          <a:custGeom>
            <a:avLst/>
            <a:gdLst/>
            <a:ahLst/>
            <a:cxnLst/>
            <a:rect l="l" t="t" r="r" b="b"/>
            <a:pathLst>
              <a:path w="10860" h="10872" extrusionOk="0">
                <a:moveTo>
                  <a:pt x="5430" y="1"/>
                </a:moveTo>
                <a:cubicBezTo>
                  <a:pt x="3990" y="1"/>
                  <a:pt x="2608" y="560"/>
                  <a:pt x="1596" y="1584"/>
                </a:cubicBezTo>
                <a:cubicBezTo>
                  <a:pt x="561" y="2620"/>
                  <a:pt x="1" y="3989"/>
                  <a:pt x="1" y="5430"/>
                </a:cubicBezTo>
                <a:cubicBezTo>
                  <a:pt x="1" y="6561"/>
                  <a:pt x="346" y="7645"/>
                  <a:pt x="1001" y="8573"/>
                </a:cubicBezTo>
                <a:cubicBezTo>
                  <a:pt x="1632" y="9466"/>
                  <a:pt x="2513" y="10145"/>
                  <a:pt x="3537" y="10538"/>
                </a:cubicBezTo>
                <a:cubicBezTo>
                  <a:pt x="3559" y="10544"/>
                  <a:pt x="3579" y="10547"/>
                  <a:pt x="3599" y="10547"/>
                </a:cubicBezTo>
                <a:cubicBezTo>
                  <a:pt x="3656" y="10547"/>
                  <a:pt x="3704" y="10522"/>
                  <a:pt x="3740" y="10478"/>
                </a:cubicBezTo>
                <a:cubicBezTo>
                  <a:pt x="3763" y="10443"/>
                  <a:pt x="3763" y="10395"/>
                  <a:pt x="3763" y="10371"/>
                </a:cubicBezTo>
                <a:lnTo>
                  <a:pt x="3763" y="7275"/>
                </a:lnTo>
                <a:cubicBezTo>
                  <a:pt x="3763" y="7180"/>
                  <a:pt x="3692" y="7097"/>
                  <a:pt x="3585" y="7097"/>
                </a:cubicBezTo>
                <a:lnTo>
                  <a:pt x="2156" y="7097"/>
                </a:lnTo>
                <a:lnTo>
                  <a:pt x="2156" y="5835"/>
                </a:lnTo>
                <a:lnTo>
                  <a:pt x="3585" y="5835"/>
                </a:lnTo>
                <a:cubicBezTo>
                  <a:pt x="3680" y="5835"/>
                  <a:pt x="3763" y="5751"/>
                  <a:pt x="3763" y="5656"/>
                </a:cubicBezTo>
                <a:lnTo>
                  <a:pt x="3763" y="5430"/>
                </a:lnTo>
                <a:cubicBezTo>
                  <a:pt x="3763" y="3942"/>
                  <a:pt x="5180" y="2632"/>
                  <a:pt x="6799" y="2632"/>
                </a:cubicBezTo>
                <a:lnTo>
                  <a:pt x="7550" y="2632"/>
                </a:lnTo>
                <a:lnTo>
                  <a:pt x="7550" y="3894"/>
                </a:lnTo>
                <a:lnTo>
                  <a:pt x="6799" y="3894"/>
                </a:lnTo>
                <a:cubicBezTo>
                  <a:pt x="6311" y="3894"/>
                  <a:pt x="5883" y="4025"/>
                  <a:pt x="5561" y="4287"/>
                </a:cubicBezTo>
                <a:cubicBezTo>
                  <a:pt x="5228" y="4561"/>
                  <a:pt x="5025" y="4966"/>
                  <a:pt x="5025" y="5430"/>
                </a:cubicBezTo>
                <a:lnTo>
                  <a:pt x="5025" y="5656"/>
                </a:lnTo>
                <a:cubicBezTo>
                  <a:pt x="5025" y="5740"/>
                  <a:pt x="5109" y="5835"/>
                  <a:pt x="5204" y="5835"/>
                </a:cubicBezTo>
                <a:lnTo>
                  <a:pt x="5883" y="5835"/>
                </a:lnTo>
                <a:cubicBezTo>
                  <a:pt x="5966" y="5835"/>
                  <a:pt x="6061" y="5751"/>
                  <a:pt x="6061" y="5656"/>
                </a:cubicBezTo>
                <a:cubicBezTo>
                  <a:pt x="6061" y="5561"/>
                  <a:pt x="5978" y="5478"/>
                  <a:pt x="5883" y="5478"/>
                </a:cubicBezTo>
                <a:lnTo>
                  <a:pt x="5371" y="5478"/>
                </a:lnTo>
                <a:lnTo>
                  <a:pt x="5371" y="5418"/>
                </a:lnTo>
                <a:cubicBezTo>
                  <a:pt x="5371" y="4525"/>
                  <a:pt x="6145" y="4204"/>
                  <a:pt x="6799" y="4204"/>
                </a:cubicBezTo>
                <a:lnTo>
                  <a:pt x="7704" y="4204"/>
                </a:lnTo>
                <a:cubicBezTo>
                  <a:pt x="7800" y="4204"/>
                  <a:pt x="7883" y="4132"/>
                  <a:pt x="7883" y="4025"/>
                </a:cubicBezTo>
                <a:lnTo>
                  <a:pt x="7883" y="2418"/>
                </a:lnTo>
                <a:cubicBezTo>
                  <a:pt x="7883" y="2334"/>
                  <a:pt x="7811" y="2239"/>
                  <a:pt x="7704" y="2239"/>
                </a:cubicBezTo>
                <a:lnTo>
                  <a:pt x="6799" y="2239"/>
                </a:lnTo>
                <a:cubicBezTo>
                  <a:pt x="5966" y="2239"/>
                  <a:pt x="5121" y="2572"/>
                  <a:pt x="4466" y="3156"/>
                </a:cubicBezTo>
                <a:cubicBezTo>
                  <a:pt x="3799" y="3763"/>
                  <a:pt x="3418" y="4549"/>
                  <a:pt x="3418" y="5382"/>
                </a:cubicBezTo>
                <a:lnTo>
                  <a:pt x="3418" y="5442"/>
                </a:lnTo>
                <a:lnTo>
                  <a:pt x="1989" y="5442"/>
                </a:lnTo>
                <a:cubicBezTo>
                  <a:pt x="1906" y="5442"/>
                  <a:pt x="1811" y="5513"/>
                  <a:pt x="1811" y="5620"/>
                </a:cubicBezTo>
                <a:lnTo>
                  <a:pt x="1811" y="7228"/>
                </a:lnTo>
                <a:cubicBezTo>
                  <a:pt x="1811" y="7323"/>
                  <a:pt x="1894" y="7406"/>
                  <a:pt x="1989" y="7406"/>
                </a:cubicBezTo>
                <a:lnTo>
                  <a:pt x="3418" y="7406"/>
                </a:lnTo>
                <a:lnTo>
                  <a:pt x="3418" y="10085"/>
                </a:lnTo>
                <a:cubicBezTo>
                  <a:pt x="1561" y="9300"/>
                  <a:pt x="346" y="7442"/>
                  <a:pt x="346" y="5418"/>
                </a:cubicBezTo>
                <a:cubicBezTo>
                  <a:pt x="346" y="2596"/>
                  <a:pt x="2620" y="322"/>
                  <a:pt x="5430" y="322"/>
                </a:cubicBezTo>
                <a:cubicBezTo>
                  <a:pt x="8228" y="322"/>
                  <a:pt x="10526" y="2620"/>
                  <a:pt x="10526" y="5418"/>
                </a:cubicBezTo>
                <a:cubicBezTo>
                  <a:pt x="10526" y="8228"/>
                  <a:pt x="8240" y="10502"/>
                  <a:pt x="5430" y="10502"/>
                </a:cubicBezTo>
                <a:lnTo>
                  <a:pt x="5371" y="10502"/>
                </a:lnTo>
                <a:lnTo>
                  <a:pt x="5371" y="7418"/>
                </a:lnTo>
                <a:lnTo>
                  <a:pt x="7728" y="7418"/>
                </a:lnTo>
                <a:cubicBezTo>
                  <a:pt x="7811" y="7418"/>
                  <a:pt x="7907" y="7347"/>
                  <a:pt x="7907" y="7240"/>
                </a:cubicBezTo>
                <a:lnTo>
                  <a:pt x="7907" y="5656"/>
                </a:lnTo>
                <a:cubicBezTo>
                  <a:pt x="7907" y="5561"/>
                  <a:pt x="7823" y="5478"/>
                  <a:pt x="7728" y="5478"/>
                </a:cubicBezTo>
                <a:lnTo>
                  <a:pt x="6728" y="5478"/>
                </a:lnTo>
                <a:cubicBezTo>
                  <a:pt x="6633" y="5478"/>
                  <a:pt x="6549" y="5549"/>
                  <a:pt x="6549" y="5656"/>
                </a:cubicBezTo>
                <a:cubicBezTo>
                  <a:pt x="6549" y="5740"/>
                  <a:pt x="6621" y="5835"/>
                  <a:pt x="6728" y="5835"/>
                </a:cubicBezTo>
                <a:lnTo>
                  <a:pt x="7561" y="5835"/>
                </a:lnTo>
                <a:lnTo>
                  <a:pt x="7561" y="7097"/>
                </a:lnTo>
                <a:lnTo>
                  <a:pt x="5204" y="7097"/>
                </a:lnTo>
                <a:cubicBezTo>
                  <a:pt x="5121" y="7097"/>
                  <a:pt x="5025" y="7168"/>
                  <a:pt x="5025" y="7275"/>
                </a:cubicBezTo>
                <a:lnTo>
                  <a:pt x="5025" y="10693"/>
                </a:lnTo>
                <a:cubicBezTo>
                  <a:pt x="5025" y="10788"/>
                  <a:pt x="5109" y="10859"/>
                  <a:pt x="5192" y="10871"/>
                </a:cubicBezTo>
                <a:lnTo>
                  <a:pt x="5430" y="10871"/>
                </a:lnTo>
                <a:cubicBezTo>
                  <a:pt x="6871" y="10871"/>
                  <a:pt x="8240" y="10312"/>
                  <a:pt x="9276" y="9288"/>
                </a:cubicBezTo>
                <a:cubicBezTo>
                  <a:pt x="10300" y="8252"/>
                  <a:pt x="10859" y="6883"/>
                  <a:pt x="10859" y="5442"/>
                </a:cubicBezTo>
                <a:cubicBezTo>
                  <a:pt x="10859" y="3989"/>
                  <a:pt x="10300" y="2620"/>
                  <a:pt x="9276" y="1584"/>
                </a:cubicBezTo>
                <a:cubicBezTo>
                  <a:pt x="8240" y="560"/>
                  <a:pt x="6871"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0" name="Google Shape;1580;p60"/>
          <p:cNvGrpSpPr/>
          <p:nvPr/>
        </p:nvGrpSpPr>
        <p:grpSpPr>
          <a:xfrm>
            <a:off x="1821803" y="3419790"/>
            <a:ext cx="578951" cy="578312"/>
            <a:chOff x="3303268" y="3817349"/>
            <a:chExt cx="346056" cy="345674"/>
          </a:xfrm>
        </p:grpSpPr>
        <p:sp>
          <p:nvSpPr>
            <p:cNvPr id="1581" name="Google Shape;1581;p60"/>
            <p:cNvSpPr/>
            <p:nvPr/>
          </p:nvSpPr>
          <p:spPr>
            <a:xfrm>
              <a:off x="3303268" y="3817349"/>
              <a:ext cx="346056" cy="345674"/>
            </a:xfrm>
            <a:custGeom>
              <a:avLst/>
              <a:gdLst/>
              <a:ahLst/>
              <a:cxnLst/>
              <a:rect l="l" t="t" r="r" b="b"/>
              <a:pathLst>
                <a:path w="10872" h="10860" extrusionOk="0">
                  <a:moveTo>
                    <a:pt x="5418" y="334"/>
                  </a:moveTo>
                  <a:cubicBezTo>
                    <a:pt x="8228" y="334"/>
                    <a:pt x="10514" y="2608"/>
                    <a:pt x="10514" y="5430"/>
                  </a:cubicBezTo>
                  <a:cubicBezTo>
                    <a:pt x="10514" y="8240"/>
                    <a:pt x="8228" y="10514"/>
                    <a:pt x="5418" y="10514"/>
                  </a:cubicBezTo>
                  <a:cubicBezTo>
                    <a:pt x="2608" y="10514"/>
                    <a:pt x="334" y="8240"/>
                    <a:pt x="334" y="5430"/>
                  </a:cubicBezTo>
                  <a:cubicBezTo>
                    <a:pt x="334" y="2608"/>
                    <a:pt x="2608" y="334"/>
                    <a:pt x="5418"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3" y="10859"/>
                    <a:pt x="8252" y="10300"/>
                    <a:pt x="9276" y="9264"/>
                  </a:cubicBezTo>
                  <a:cubicBezTo>
                    <a:pt x="10300" y="8240"/>
                    <a:pt x="10871" y="6871"/>
                    <a:pt x="10871" y="5430"/>
                  </a:cubicBezTo>
                  <a:cubicBezTo>
                    <a:pt x="10871" y="3989"/>
                    <a:pt x="10300" y="2620"/>
                    <a:pt x="9276" y="1584"/>
                  </a:cubicBezTo>
                  <a:cubicBezTo>
                    <a:pt x="8252" y="560"/>
                    <a:pt x="6883"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60"/>
            <p:cNvSpPr/>
            <p:nvPr/>
          </p:nvSpPr>
          <p:spPr>
            <a:xfrm>
              <a:off x="3368074" y="3882537"/>
              <a:ext cx="215298" cy="215298"/>
            </a:xfrm>
            <a:custGeom>
              <a:avLst/>
              <a:gdLst/>
              <a:ahLst/>
              <a:cxnLst/>
              <a:rect l="l" t="t" r="r" b="b"/>
              <a:pathLst>
                <a:path w="6764" h="6764" extrusionOk="0">
                  <a:moveTo>
                    <a:pt x="5335" y="346"/>
                  </a:moveTo>
                  <a:cubicBezTo>
                    <a:pt x="5930" y="346"/>
                    <a:pt x="6418" y="834"/>
                    <a:pt x="6418" y="1429"/>
                  </a:cubicBezTo>
                  <a:lnTo>
                    <a:pt x="6418" y="5335"/>
                  </a:lnTo>
                  <a:cubicBezTo>
                    <a:pt x="6418" y="5930"/>
                    <a:pt x="5930" y="6418"/>
                    <a:pt x="5335" y="6418"/>
                  </a:cubicBezTo>
                  <a:lnTo>
                    <a:pt x="1429" y="6418"/>
                  </a:lnTo>
                  <a:cubicBezTo>
                    <a:pt x="834" y="6418"/>
                    <a:pt x="346" y="5930"/>
                    <a:pt x="346" y="5335"/>
                  </a:cubicBezTo>
                  <a:lnTo>
                    <a:pt x="346" y="1429"/>
                  </a:lnTo>
                  <a:cubicBezTo>
                    <a:pt x="346" y="834"/>
                    <a:pt x="834" y="346"/>
                    <a:pt x="1429" y="346"/>
                  </a:cubicBezTo>
                  <a:close/>
                  <a:moveTo>
                    <a:pt x="1429" y="1"/>
                  </a:moveTo>
                  <a:cubicBezTo>
                    <a:pt x="644" y="1"/>
                    <a:pt x="1" y="644"/>
                    <a:pt x="1" y="1429"/>
                  </a:cubicBezTo>
                  <a:lnTo>
                    <a:pt x="1" y="5335"/>
                  </a:lnTo>
                  <a:cubicBezTo>
                    <a:pt x="1" y="6120"/>
                    <a:pt x="644" y="6763"/>
                    <a:pt x="1429" y="6763"/>
                  </a:cubicBezTo>
                  <a:lnTo>
                    <a:pt x="5335" y="6763"/>
                  </a:lnTo>
                  <a:cubicBezTo>
                    <a:pt x="6121" y="6763"/>
                    <a:pt x="6763" y="6120"/>
                    <a:pt x="6763" y="5335"/>
                  </a:cubicBezTo>
                  <a:lnTo>
                    <a:pt x="6763" y="1429"/>
                  </a:lnTo>
                  <a:cubicBezTo>
                    <a:pt x="6763" y="644"/>
                    <a:pt x="6121" y="1"/>
                    <a:pt x="5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0"/>
            <p:cNvSpPr/>
            <p:nvPr/>
          </p:nvSpPr>
          <p:spPr>
            <a:xfrm>
              <a:off x="3418143" y="3933656"/>
              <a:ext cx="114811" cy="112742"/>
            </a:xfrm>
            <a:custGeom>
              <a:avLst/>
              <a:gdLst/>
              <a:ahLst/>
              <a:cxnLst/>
              <a:rect l="l" t="t" r="r" b="b"/>
              <a:pathLst>
                <a:path w="3607" h="3542" extrusionOk="0">
                  <a:moveTo>
                    <a:pt x="1822" y="0"/>
                  </a:moveTo>
                  <a:cubicBezTo>
                    <a:pt x="812" y="0"/>
                    <a:pt x="1" y="851"/>
                    <a:pt x="59" y="1859"/>
                  </a:cubicBezTo>
                  <a:cubicBezTo>
                    <a:pt x="95" y="2776"/>
                    <a:pt x="833" y="3502"/>
                    <a:pt x="1726" y="3538"/>
                  </a:cubicBezTo>
                  <a:cubicBezTo>
                    <a:pt x="1764" y="3541"/>
                    <a:pt x="1802" y="3542"/>
                    <a:pt x="1840" y="3542"/>
                  </a:cubicBezTo>
                  <a:cubicBezTo>
                    <a:pt x="2178" y="3542"/>
                    <a:pt x="2494" y="3447"/>
                    <a:pt x="2762" y="3276"/>
                  </a:cubicBezTo>
                  <a:cubicBezTo>
                    <a:pt x="2857" y="3217"/>
                    <a:pt x="2869" y="3086"/>
                    <a:pt x="2797" y="3014"/>
                  </a:cubicBezTo>
                  <a:cubicBezTo>
                    <a:pt x="2761" y="2978"/>
                    <a:pt x="2711" y="2964"/>
                    <a:pt x="2664" y="2964"/>
                  </a:cubicBezTo>
                  <a:cubicBezTo>
                    <a:pt x="2634" y="2964"/>
                    <a:pt x="2606" y="2969"/>
                    <a:pt x="2583" y="2979"/>
                  </a:cubicBezTo>
                  <a:cubicBezTo>
                    <a:pt x="2380" y="3096"/>
                    <a:pt x="2149" y="3185"/>
                    <a:pt x="1897" y="3185"/>
                  </a:cubicBezTo>
                  <a:cubicBezTo>
                    <a:pt x="1868" y="3185"/>
                    <a:pt x="1839" y="3183"/>
                    <a:pt x="1809" y="3181"/>
                  </a:cubicBezTo>
                  <a:cubicBezTo>
                    <a:pt x="1023" y="3169"/>
                    <a:pt x="380" y="2514"/>
                    <a:pt x="392" y="1716"/>
                  </a:cubicBezTo>
                  <a:cubicBezTo>
                    <a:pt x="426" y="948"/>
                    <a:pt x="1028" y="330"/>
                    <a:pt x="1792" y="330"/>
                  </a:cubicBezTo>
                  <a:cubicBezTo>
                    <a:pt x="1833" y="330"/>
                    <a:pt x="1874" y="332"/>
                    <a:pt x="1916" y="335"/>
                  </a:cubicBezTo>
                  <a:cubicBezTo>
                    <a:pt x="2619" y="371"/>
                    <a:pt x="3190" y="943"/>
                    <a:pt x="3250" y="1633"/>
                  </a:cubicBezTo>
                  <a:cubicBezTo>
                    <a:pt x="3285" y="1919"/>
                    <a:pt x="3214" y="2193"/>
                    <a:pt x="3095" y="2431"/>
                  </a:cubicBezTo>
                  <a:cubicBezTo>
                    <a:pt x="3059" y="2490"/>
                    <a:pt x="3059" y="2574"/>
                    <a:pt x="3119" y="2633"/>
                  </a:cubicBezTo>
                  <a:cubicBezTo>
                    <a:pt x="3149" y="2663"/>
                    <a:pt x="3191" y="2678"/>
                    <a:pt x="3234" y="2678"/>
                  </a:cubicBezTo>
                  <a:cubicBezTo>
                    <a:pt x="3295" y="2678"/>
                    <a:pt x="3358" y="2648"/>
                    <a:pt x="3393" y="2586"/>
                  </a:cubicBezTo>
                  <a:cubicBezTo>
                    <a:pt x="3536" y="2324"/>
                    <a:pt x="3607" y="2014"/>
                    <a:pt x="3583" y="1669"/>
                  </a:cubicBezTo>
                  <a:cubicBezTo>
                    <a:pt x="3536" y="764"/>
                    <a:pt x="2797" y="50"/>
                    <a:pt x="1904" y="2"/>
                  </a:cubicBezTo>
                  <a:cubicBezTo>
                    <a:pt x="1877" y="1"/>
                    <a:pt x="1849" y="0"/>
                    <a:pt x="1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0"/>
            <p:cNvSpPr/>
            <p:nvPr/>
          </p:nvSpPr>
          <p:spPr>
            <a:xfrm>
              <a:off x="3519298" y="3910197"/>
              <a:ext cx="29570" cy="29220"/>
            </a:xfrm>
            <a:custGeom>
              <a:avLst/>
              <a:gdLst/>
              <a:ahLst/>
              <a:cxnLst/>
              <a:rect l="l" t="t" r="r" b="b"/>
              <a:pathLst>
                <a:path w="929" h="918" extrusionOk="0">
                  <a:moveTo>
                    <a:pt x="465" y="1"/>
                  </a:moveTo>
                  <a:cubicBezTo>
                    <a:pt x="203" y="1"/>
                    <a:pt x="0" y="203"/>
                    <a:pt x="0" y="453"/>
                  </a:cubicBezTo>
                  <a:cubicBezTo>
                    <a:pt x="0" y="715"/>
                    <a:pt x="203" y="918"/>
                    <a:pt x="465" y="918"/>
                  </a:cubicBezTo>
                  <a:cubicBezTo>
                    <a:pt x="715" y="918"/>
                    <a:pt x="929" y="715"/>
                    <a:pt x="929" y="453"/>
                  </a:cubicBezTo>
                  <a:cubicBezTo>
                    <a:pt x="929" y="203"/>
                    <a:pt x="715" y="1"/>
                    <a:pt x="4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5" name="Google Shape;1585;p60"/>
          <p:cNvGrpSpPr/>
          <p:nvPr/>
        </p:nvGrpSpPr>
        <p:grpSpPr>
          <a:xfrm>
            <a:off x="2573130" y="3419790"/>
            <a:ext cx="578951" cy="578312"/>
            <a:chOff x="3752358" y="3817349"/>
            <a:chExt cx="346056" cy="345674"/>
          </a:xfrm>
        </p:grpSpPr>
        <p:sp>
          <p:nvSpPr>
            <p:cNvPr id="1586" name="Google Shape;1586;p60"/>
            <p:cNvSpPr/>
            <p:nvPr/>
          </p:nvSpPr>
          <p:spPr>
            <a:xfrm>
              <a:off x="3752358" y="3817349"/>
              <a:ext cx="346056" cy="345674"/>
            </a:xfrm>
            <a:custGeom>
              <a:avLst/>
              <a:gdLst/>
              <a:ahLst/>
              <a:cxnLst/>
              <a:rect l="l" t="t" r="r" b="b"/>
              <a:pathLst>
                <a:path w="10872" h="10860" extrusionOk="0">
                  <a:moveTo>
                    <a:pt x="5430" y="334"/>
                  </a:moveTo>
                  <a:cubicBezTo>
                    <a:pt x="8252" y="334"/>
                    <a:pt x="10526" y="2608"/>
                    <a:pt x="10526" y="5430"/>
                  </a:cubicBezTo>
                  <a:cubicBezTo>
                    <a:pt x="10526" y="8240"/>
                    <a:pt x="8228" y="10514"/>
                    <a:pt x="5430" y="10514"/>
                  </a:cubicBezTo>
                  <a:cubicBezTo>
                    <a:pt x="2620" y="10514"/>
                    <a:pt x="346" y="8240"/>
                    <a:pt x="346" y="5430"/>
                  </a:cubicBezTo>
                  <a:cubicBezTo>
                    <a:pt x="346" y="2608"/>
                    <a:pt x="2620" y="334"/>
                    <a:pt x="5430" y="334"/>
                  </a:cubicBezTo>
                  <a:close/>
                  <a:moveTo>
                    <a:pt x="5430" y="1"/>
                  </a:moveTo>
                  <a:cubicBezTo>
                    <a:pt x="3989" y="1"/>
                    <a:pt x="2620" y="560"/>
                    <a:pt x="1596" y="1584"/>
                  </a:cubicBezTo>
                  <a:cubicBezTo>
                    <a:pt x="572" y="2620"/>
                    <a:pt x="1" y="3989"/>
                    <a:pt x="1" y="5430"/>
                  </a:cubicBezTo>
                  <a:cubicBezTo>
                    <a:pt x="1" y="6871"/>
                    <a:pt x="572" y="8240"/>
                    <a:pt x="1596" y="9264"/>
                  </a:cubicBezTo>
                  <a:cubicBezTo>
                    <a:pt x="2620" y="10300"/>
                    <a:pt x="3989" y="10859"/>
                    <a:pt x="5430" y="10859"/>
                  </a:cubicBezTo>
                  <a:cubicBezTo>
                    <a:pt x="6882" y="10859"/>
                    <a:pt x="8252" y="10300"/>
                    <a:pt x="9276" y="9264"/>
                  </a:cubicBezTo>
                  <a:cubicBezTo>
                    <a:pt x="10300" y="8240"/>
                    <a:pt x="10871" y="6871"/>
                    <a:pt x="10871" y="5430"/>
                  </a:cubicBezTo>
                  <a:cubicBezTo>
                    <a:pt x="10871" y="3989"/>
                    <a:pt x="10300" y="2620"/>
                    <a:pt x="9276" y="1584"/>
                  </a:cubicBezTo>
                  <a:cubicBezTo>
                    <a:pt x="8252" y="560"/>
                    <a:pt x="6882" y="1"/>
                    <a:pt x="543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60"/>
            <p:cNvSpPr/>
            <p:nvPr/>
          </p:nvSpPr>
          <p:spPr>
            <a:xfrm>
              <a:off x="3831933" y="3955682"/>
              <a:ext cx="47809" cy="120540"/>
            </a:xfrm>
            <a:custGeom>
              <a:avLst/>
              <a:gdLst/>
              <a:ahLst/>
              <a:cxnLst/>
              <a:rect l="l" t="t" r="r" b="b"/>
              <a:pathLst>
                <a:path w="1502" h="3787" extrusionOk="0">
                  <a:moveTo>
                    <a:pt x="1168" y="346"/>
                  </a:moveTo>
                  <a:lnTo>
                    <a:pt x="1168" y="3430"/>
                  </a:lnTo>
                  <a:lnTo>
                    <a:pt x="358" y="3430"/>
                  </a:lnTo>
                  <a:lnTo>
                    <a:pt x="358" y="346"/>
                  </a:lnTo>
                  <a:close/>
                  <a:moveTo>
                    <a:pt x="180" y="1"/>
                  </a:moveTo>
                  <a:cubicBezTo>
                    <a:pt x="96" y="1"/>
                    <a:pt x="1" y="72"/>
                    <a:pt x="1" y="179"/>
                  </a:cubicBezTo>
                  <a:lnTo>
                    <a:pt x="1" y="3608"/>
                  </a:lnTo>
                  <a:cubicBezTo>
                    <a:pt x="1" y="3703"/>
                    <a:pt x="72" y="3787"/>
                    <a:pt x="180" y="3787"/>
                  </a:cubicBezTo>
                  <a:lnTo>
                    <a:pt x="1323" y="3787"/>
                  </a:lnTo>
                  <a:cubicBezTo>
                    <a:pt x="1418" y="3787"/>
                    <a:pt x="1501" y="3715"/>
                    <a:pt x="1501" y="3608"/>
                  </a:cubicBezTo>
                  <a:lnTo>
                    <a:pt x="1501" y="179"/>
                  </a:lnTo>
                  <a:cubicBezTo>
                    <a:pt x="1501" y="72"/>
                    <a:pt x="1430" y="1"/>
                    <a:pt x="1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60"/>
            <p:cNvSpPr/>
            <p:nvPr/>
          </p:nvSpPr>
          <p:spPr>
            <a:xfrm>
              <a:off x="3824739" y="3890112"/>
              <a:ext cx="55002" cy="55002"/>
            </a:xfrm>
            <a:custGeom>
              <a:avLst/>
              <a:gdLst/>
              <a:ahLst/>
              <a:cxnLst/>
              <a:rect l="l" t="t" r="r" b="b"/>
              <a:pathLst>
                <a:path w="1728" h="1728" extrusionOk="0">
                  <a:moveTo>
                    <a:pt x="870" y="334"/>
                  </a:moveTo>
                  <a:cubicBezTo>
                    <a:pt x="1156" y="334"/>
                    <a:pt x="1394" y="572"/>
                    <a:pt x="1394" y="846"/>
                  </a:cubicBezTo>
                  <a:cubicBezTo>
                    <a:pt x="1394" y="1132"/>
                    <a:pt x="1156" y="1370"/>
                    <a:pt x="870" y="1370"/>
                  </a:cubicBezTo>
                  <a:cubicBezTo>
                    <a:pt x="584" y="1370"/>
                    <a:pt x="346" y="1132"/>
                    <a:pt x="346" y="846"/>
                  </a:cubicBezTo>
                  <a:cubicBezTo>
                    <a:pt x="346" y="572"/>
                    <a:pt x="584" y="334"/>
                    <a:pt x="870" y="334"/>
                  </a:cubicBezTo>
                  <a:close/>
                  <a:moveTo>
                    <a:pt x="870" y="1"/>
                  </a:moveTo>
                  <a:cubicBezTo>
                    <a:pt x="394" y="1"/>
                    <a:pt x="1" y="394"/>
                    <a:pt x="1" y="870"/>
                  </a:cubicBezTo>
                  <a:cubicBezTo>
                    <a:pt x="1" y="1346"/>
                    <a:pt x="394" y="1727"/>
                    <a:pt x="870" y="1727"/>
                  </a:cubicBezTo>
                  <a:cubicBezTo>
                    <a:pt x="1346" y="1727"/>
                    <a:pt x="1727" y="1334"/>
                    <a:pt x="1727" y="870"/>
                  </a:cubicBezTo>
                  <a:cubicBezTo>
                    <a:pt x="1727" y="394"/>
                    <a:pt x="1346" y="1"/>
                    <a:pt x="8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60"/>
            <p:cNvSpPr/>
            <p:nvPr/>
          </p:nvSpPr>
          <p:spPr>
            <a:xfrm>
              <a:off x="3904696" y="3955682"/>
              <a:ext cx="128148" cy="120540"/>
            </a:xfrm>
            <a:custGeom>
              <a:avLst/>
              <a:gdLst/>
              <a:ahLst/>
              <a:cxnLst/>
              <a:rect l="l" t="t" r="r" b="b"/>
              <a:pathLst>
                <a:path w="4026" h="3787" extrusionOk="0">
                  <a:moveTo>
                    <a:pt x="191" y="1"/>
                  </a:moveTo>
                  <a:cubicBezTo>
                    <a:pt x="96" y="1"/>
                    <a:pt x="1" y="72"/>
                    <a:pt x="1" y="179"/>
                  </a:cubicBezTo>
                  <a:lnTo>
                    <a:pt x="1" y="3608"/>
                  </a:lnTo>
                  <a:cubicBezTo>
                    <a:pt x="1" y="3703"/>
                    <a:pt x="84" y="3787"/>
                    <a:pt x="191" y="3787"/>
                  </a:cubicBezTo>
                  <a:lnTo>
                    <a:pt x="1334" y="3787"/>
                  </a:lnTo>
                  <a:cubicBezTo>
                    <a:pt x="1418" y="3787"/>
                    <a:pt x="1513" y="3715"/>
                    <a:pt x="1513" y="3608"/>
                  </a:cubicBezTo>
                  <a:lnTo>
                    <a:pt x="1513" y="2382"/>
                  </a:lnTo>
                  <a:cubicBezTo>
                    <a:pt x="1513" y="1977"/>
                    <a:pt x="1596" y="1501"/>
                    <a:pt x="2037" y="1501"/>
                  </a:cubicBezTo>
                  <a:cubicBezTo>
                    <a:pt x="2347" y="1501"/>
                    <a:pt x="2477" y="1763"/>
                    <a:pt x="2525" y="2060"/>
                  </a:cubicBezTo>
                  <a:cubicBezTo>
                    <a:pt x="2537" y="2156"/>
                    <a:pt x="2608" y="2215"/>
                    <a:pt x="2692" y="2215"/>
                  </a:cubicBezTo>
                  <a:cubicBezTo>
                    <a:pt x="2787" y="2215"/>
                    <a:pt x="2870" y="2120"/>
                    <a:pt x="2847" y="2025"/>
                  </a:cubicBezTo>
                  <a:cubicBezTo>
                    <a:pt x="2763" y="1465"/>
                    <a:pt x="2477" y="1155"/>
                    <a:pt x="2013" y="1155"/>
                  </a:cubicBezTo>
                  <a:cubicBezTo>
                    <a:pt x="1465" y="1155"/>
                    <a:pt x="1156" y="1608"/>
                    <a:pt x="1156" y="2382"/>
                  </a:cubicBezTo>
                  <a:lnTo>
                    <a:pt x="1156" y="3430"/>
                  </a:lnTo>
                  <a:lnTo>
                    <a:pt x="346" y="3430"/>
                  </a:lnTo>
                  <a:lnTo>
                    <a:pt x="346" y="358"/>
                  </a:lnTo>
                  <a:lnTo>
                    <a:pt x="918" y="358"/>
                  </a:lnTo>
                  <a:lnTo>
                    <a:pt x="918" y="572"/>
                  </a:lnTo>
                  <a:cubicBezTo>
                    <a:pt x="918" y="632"/>
                    <a:pt x="930" y="679"/>
                    <a:pt x="977" y="715"/>
                  </a:cubicBezTo>
                  <a:cubicBezTo>
                    <a:pt x="1007" y="733"/>
                    <a:pt x="1043" y="742"/>
                    <a:pt x="1078" y="742"/>
                  </a:cubicBezTo>
                  <a:cubicBezTo>
                    <a:pt x="1114" y="742"/>
                    <a:pt x="1150" y="733"/>
                    <a:pt x="1180" y="715"/>
                  </a:cubicBezTo>
                  <a:cubicBezTo>
                    <a:pt x="1477" y="477"/>
                    <a:pt x="1835" y="358"/>
                    <a:pt x="2227" y="358"/>
                  </a:cubicBezTo>
                  <a:cubicBezTo>
                    <a:pt x="3204" y="358"/>
                    <a:pt x="3656" y="1191"/>
                    <a:pt x="3656" y="2001"/>
                  </a:cubicBezTo>
                  <a:lnTo>
                    <a:pt x="3656" y="3430"/>
                  </a:lnTo>
                  <a:lnTo>
                    <a:pt x="2847" y="3430"/>
                  </a:lnTo>
                  <a:lnTo>
                    <a:pt x="2847" y="2870"/>
                  </a:lnTo>
                  <a:cubicBezTo>
                    <a:pt x="2847" y="2775"/>
                    <a:pt x="2775" y="2703"/>
                    <a:pt x="2692" y="2703"/>
                  </a:cubicBezTo>
                  <a:cubicBezTo>
                    <a:pt x="2597" y="2703"/>
                    <a:pt x="2525" y="2775"/>
                    <a:pt x="2525" y="2870"/>
                  </a:cubicBezTo>
                  <a:lnTo>
                    <a:pt x="2525" y="3596"/>
                  </a:lnTo>
                  <a:cubicBezTo>
                    <a:pt x="2525" y="3691"/>
                    <a:pt x="2597" y="3775"/>
                    <a:pt x="2704" y="3775"/>
                  </a:cubicBezTo>
                  <a:lnTo>
                    <a:pt x="3847" y="3775"/>
                  </a:lnTo>
                  <a:cubicBezTo>
                    <a:pt x="3942" y="3775"/>
                    <a:pt x="4025" y="3703"/>
                    <a:pt x="4025" y="3596"/>
                  </a:cubicBezTo>
                  <a:lnTo>
                    <a:pt x="4025" y="1989"/>
                  </a:lnTo>
                  <a:cubicBezTo>
                    <a:pt x="4025" y="810"/>
                    <a:pt x="3299" y="1"/>
                    <a:pt x="2239" y="1"/>
                  </a:cubicBezTo>
                  <a:cubicBezTo>
                    <a:pt x="1894" y="1"/>
                    <a:pt x="1573" y="84"/>
                    <a:pt x="1275" y="251"/>
                  </a:cubicBezTo>
                  <a:lnTo>
                    <a:pt x="1275" y="179"/>
                  </a:lnTo>
                  <a:cubicBezTo>
                    <a:pt x="1275" y="84"/>
                    <a:pt x="1204" y="1"/>
                    <a:pt x="10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48"/>
          <p:cNvSpPr/>
          <p:nvPr/>
        </p:nvSpPr>
        <p:spPr>
          <a:xfrm>
            <a:off x="4243559" y="1258170"/>
            <a:ext cx="3276728" cy="1821332"/>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8"/>
          <p:cNvSpPr/>
          <p:nvPr/>
        </p:nvSpPr>
        <p:spPr>
          <a:xfrm>
            <a:off x="2110449" y="3126912"/>
            <a:ext cx="3276728" cy="1821332"/>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rgbClr val="FFC6BB">
              <a:alpha val="530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48"/>
          <p:cNvSpPr/>
          <p:nvPr/>
        </p:nvSpPr>
        <p:spPr>
          <a:xfrm>
            <a:off x="5497586" y="3107127"/>
            <a:ext cx="3378099" cy="1877715"/>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48"/>
          <p:cNvSpPr/>
          <p:nvPr/>
        </p:nvSpPr>
        <p:spPr>
          <a:xfrm>
            <a:off x="396500" y="1258166"/>
            <a:ext cx="3378099" cy="1877715"/>
          </a:xfrm>
          <a:custGeom>
            <a:avLst/>
            <a:gdLst/>
            <a:ahLst/>
            <a:cxnLst/>
            <a:rect l="l" t="t" r="r" b="b"/>
            <a:pathLst>
              <a:path w="24471" h="12954" extrusionOk="0">
                <a:moveTo>
                  <a:pt x="16421" y="0"/>
                </a:moveTo>
                <a:cubicBezTo>
                  <a:pt x="14943" y="0"/>
                  <a:pt x="13290" y="801"/>
                  <a:pt x="12743" y="2553"/>
                </a:cubicBezTo>
                <a:cubicBezTo>
                  <a:pt x="12743" y="2553"/>
                  <a:pt x="11376" y="331"/>
                  <a:pt x="8553" y="331"/>
                </a:cubicBezTo>
                <a:cubicBezTo>
                  <a:pt x="8325" y="331"/>
                  <a:pt x="8088" y="345"/>
                  <a:pt x="7841" y="377"/>
                </a:cubicBezTo>
                <a:cubicBezTo>
                  <a:pt x="4536" y="799"/>
                  <a:pt x="4951" y="3935"/>
                  <a:pt x="4951" y="3935"/>
                </a:cubicBezTo>
                <a:cubicBezTo>
                  <a:pt x="4951" y="3935"/>
                  <a:pt x="4359" y="3784"/>
                  <a:pt x="3597" y="3784"/>
                </a:cubicBezTo>
                <a:cubicBezTo>
                  <a:pt x="2344" y="3784"/>
                  <a:pt x="633" y="4193"/>
                  <a:pt x="345" y="6358"/>
                </a:cubicBezTo>
                <a:cubicBezTo>
                  <a:pt x="1" y="8970"/>
                  <a:pt x="2489" y="9383"/>
                  <a:pt x="4095" y="9383"/>
                </a:cubicBezTo>
                <a:cubicBezTo>
                  <a:pt x="4837" y="9383"/>
                  <a:pt x="5390" y="9295"/>
                  <a:pt x="5391" y="9295"/>
                </a:cubicBezTo>
                <a:lnTo>
                  <a:pt x="5391" y="9295"/>
                </a:lnTo>
                <a:cubicBezTo>
                  <a:pt x="5391" y="9295"/>
                  <a:pt x="4850" y="12123"/>
                  <a:pt x="8033" y="12843"/>
                </a:cubicBezTo>
                <a:cubicBezTo>
                  <a:pt x="8371" y="12919"/>
                  <a:pt x="8689" y="12954"/>
                  <a:pt x="8989" y="12954"/>
                </a:cubicBezTo>
                <a:cubicBezTo>
                  <a:pt x="11515" y="12954"/>
                  <a:pt x="12717" y="10535"/>
                  <a:pt x="12717" y="10535"/>
                </a:cubicBezTo>
                <a:cubicBezTo>
                  <a:pt x="12717" y="10535"/>
                  <a:pt x="14169" y="12797"/>
                  <a:pt x="16466" y="12797"/>
                </a:cubicBezTo>
                <a:cubicBezTo>
                  <a:pt x="16774" y="12797"/>
                  <a:pt x="17097" y="12756"/>
                  <a:pt x="17434" y="12664"/>
                </a:cubicBezTo>
                <a:cubicBezTo>
                  <a:pt x="20279" y="11884"/>
                  <a:pt x="19799" y="8944"/>
                  <a:pt x="19799" y="8944"/>
                </a:cubicBezTo>
                <a:lnTo>
                  <a:pt x="19799" y="8944"/>
                </a:lnTo>
                <a:cubicBezTo>
                  <a:pt x="19799" y="8944"/>
                  <a:pt x="19885" y="8949"/>
                  <a:pt x="20032" y="8949"/>
                </a:cubicBezTo>
                <a:cubicBezTo>
                  <a:pt x="20928" y="8949"/>
                  <a:pt x="24120" y="8757"/>
                  <a:pt x="24314" y="6040"/>
                </a:cubicBezTo>
                <a:cubicBezTo>
                  <a:pt x="24471" y="3886"/>
                  <a:pt x="22368" y="3542"/>
                  <a:pt x="21012" y="3542"/>
                </a:cubicBezTo>
                <a:cubicBezTo>
                  <a:pt x="20377" y="3542"/>
                  <a:pt x="19905" y="3618"/>
                  <a:pt x="19905" y="3618"/>
                </a:cubicBezTo>
                <a:cubicBezTo>
                  <a:pt x="19905" y="3618"/>
                  <a:pt x="20083" y="1012"/>
                  <a:pt x="17569" y="177"/>
                </a:cubicBezTo>
                <a:cubicBezTo>
                  <a:pt x="17217" y="60"/>
                  <a:pt x="16826" y="0"/>
                  <a:pt x="16421" y="0"/>
                </a:cubicBezTo>
                <a:close/>
              </a:path>
            </a:pathLst>
          </a:custGeom>
          <a:solidFill>
            <a:srgbClr val="9DDDD1">
              <a:alpha val="480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48"/>
          <p:cNvSpPr txBox="1">
            <a:spLocks noGrp="1"/>
          </p:cNvSpPr>
          <p:nvPr>
            <p:ph type="subTitle" idx="8"/>
          </p:nvPr>
        </p:nvSpPr>
        <p:spPr>
          <a:xfrm>
            <a:off x="1012375" y="1627425"/>
            <a:ext cx="2112300" cy="334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600" dirty="0"/>
              <a:t>01</a:t>
            </a:r>
            <a:endParaRPr sz="3600" dirty="0"/>
          </a:p>
        </p:txBody>
      </p:sp>
      <p:sp>
        <p:nvSpPr>
          <p:cNvPr id="1360" name="Google Shape;1360;p48"/>
          <p:cNvSpPr txBox="1">
            <a:spLocks noGrp="1"/>
          </p:cNvSpPr>
          <p:nvPr>
            <p:ph type="subTitle" idx="7"/>
          </p:nvPr>
        </p:nvSpPr>
        <p:spPr>
          <a:xfrm>
            <a:off x="1012375" y="2086608"/>
            <a:ext cx="2112300" cy="7155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200" dirty="0"/>
              <a:t>Revision</a:t>
            </a:r>
            <a:endParaRPr sz="3200" dirty="0"/>
          </a:p>
        </p:txBody>
      </p:sp>
      <p:sp>
        <p:nvSpPr>
          <p:cNvPr id="1361" name="Google Shape;1361;p48"/>
          <p:cNvSpPr txBox="1">
            <a:spLocks noGrp="1"/>
          </p:cNvSpPr>
          <p:nvPr>
            <p:ph type="subTitle" idx="5"/>
          </p:nvPr>
        </p:nvSpPr>
        <p:spPr>
          <a:xfrm>
            <a:off x="4815950" y="2086608"/>
            <a:ext cx="2112300" cy="7155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200" dirty="0"/>
              <a:t>Phonics</a:t>
            </a:r>
            <a:endParaRPr sz="3200" dirty="0"/>
          </a:p>
        </p:txBody>
      </p:sp>
      <p:sp>
        <p:nvSpPr>
          <p:cNvPr id="1362" name="Google Shape;1362;p48"/>
          <p:cNvSpPr txBox="1">
            <a:spLocks noGrp="1"/>
          </p:cNvSpPr>
          <p:nvPr>
            <p:ph type="subTitle" idx="6"/>
          </p:nvPr>
        </p:nvSpPr>
        <p:spPr>
          <a:xfrm>
            <a:off x="4815950" y="1627425"/>
            <a:ext cx="2112300" cy="334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600" dirty="0"/>
              <a:t>02</a:t>
            </a:r>
            <a:endParaRPr sz="3600" dirty="0"/>
          </a:p>
        </p:txBody>
      </p:sp>
      <p:sp>
        <p:nvSpPr>
          <p:cNvPr id="1363" name="Google Shape;1363;p48"/>
          <p:cNvSpPr txBox="1">
            <a:spLocks noGrp="1"/>
          </p:cNvSpPr>
          <p:nvPr>
            <p:ph type="subTitle" idx="1"/>
          </p:nvPr>
        </p:nvSpPr>
        <p:spPr>
          <a:xfrm>
            <a:off x="6133750" y="3907558"/>
            <a:ext cx="2112300" cy="7155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200" dirty="0"/>
              <a:t>Homelink</a:t>
            </a:r>
            <a:endParaRPr sz="3200" dirty="0"/>
          </a:p>
        </p:txBody>
      </p:sp>
      <p:sp>
        <p:nvSpPr>
          <p:cNvPr id="1364" name="Google Shape;1364;p48"/>
          <p:cNvSpPr txBox="1">
            <a:spLocks noGrp="1"/>
          </p:cNvSpPr>
          <p:nvPr>
            <p:ph type="subTitle" idx="2"/>
          </p:nvPr>
        </p:nvSpPr>
        <p:spPr>
          <a:xfrm>
            <a:off x="6133750" y="3448375"/>
            <a:ext cx="2112300" cy="334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600" dirty="0"/>
              <a:t>04</a:t>
            </a:r>
            <a:endParaRPr sz="3600" dirty="0"/>
          </a:p>
        </p:txBody>
      </p:sp>
      <p:sp>
        <p:nvSpPr>
          <p:cNvPr id="1365" name="Google Shape;1365;p48"/>
          <p:cNvSpPr txBox="1">
            <a:spLocks noGrp="1"/>
          </p:cNvSpPr>
          <p:nvPr>
            <p:ph type="subTitle" idx="3"/>
          </p:nvPr>
        </p:nvSpPr>
        <p:spPr>
          <a:xfrm>
            <a:off x="2711175" y="3907558"/>
            <a:ext cx="2112300" cy="7155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200" dirty="0"/>
              <a:t>Practice</a:t>
            </a:r>
            <a:endParaRPr sz="3200" dirty="0"/>
          </a:p>
        </p:txBody>
      </p:sp>
      <p:sp>
        <p:nvSpPr>
          <p:cNvPr id="1366" name="Google Shape;1366;p48"/>
          <p:cNvSpPr txBox="1">
            <a:spLocks noGrp="1"/>
          </p:cNvSpPr>
          <p:nvPr>
            <p:ph type="subTitle" idx="4"/>
          </p:nvPr>
        </p:nvSpPr>
        <p:spPr>
          <a:xfrm>
            <a:off x="2711175" y="3448375"/>
            <a:ext cx="2112300" cy="334800"/>
          </a:xfrm>
          <a:prstGeom prst="rect">
            <a:avLst/>
          </a:prstGeom>
        </p:spPr>
        <p:txBody>
          <a:bodyPr spcFirstLastPara="1" wrap="square" lIns="91425" tIns="91425" rIns="91425" bIns="91425" anchor="t" anchorCtr="0">
            <a:noAutofit/>
          </a:bodyPr>
          <a:lstStyle/>
          <a:p>
            <a:pPr marL="0" lvl="0" indent="0" algn="ctr" rtl="0">
              <a:spcBef>
                <a:spcPts val="0"/>
              </a:spcBef>
              <a:spcAft>
                <a:spcPts val="1200"/>
              </a:spcAft>
              <a:buNone/>
            </a:pPr>
            <a:r>
              <a:rPr lang="vi-VN" sz="3600" dirty="0"/>
              <a:t>03</a:t>
            </a:r>
            <a:endParaRPr sz="3600" dirty="0"/>
          </a:p>
        </p:txBody>
      </p:sp>
      <p:sp>
        <p:nvSpPr>
          <p:cNvPr id="1367" name="Google Shape;1367;p48"/>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a:t>TABLE OF CONTENTS</a:t>
            </a:r>
            <a:endParaRPr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359">
                                            <p:txEl>
                                              <p:pRg st="0" end="0"/>
                                            </p:txEl>
                                          </p:spTgt>
                                        </p:tgtEl>
                                        <p:attrNameLst>
                                          <p:attrName>style.visibility</p:attrName>
                                        </p:attrNameLst>
                                      </p:cBhvr>
                                      <p:to>
                                        <p:strVal val="visible"/>
                                      </p:to>
                                    </p:set>
                                    <p:anim calcmode="lin" valueType="num">
                                      <p:cBhvr>
                                        <p:cTn id="7" dur="500" fill="hold"/>
                                        <p:tgtEl>
                                          <p:spTgt spid="13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59">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359">
                                            <p:txEl>
                                              <p:pRg st="0" end="0"/>
                                            </p:txEl>
                                          </p:spTgt>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362">
                                            <p:txEl>
                                              <p:pRg st="0" end="0"/>
                                            </p:txEl>
                                          </p:spTgt>
                                        </p:tgtEl>
                                        <p:attrNameLst>
                                          <p:attrName>style.visibility</p:attrName>
                                        </p:attrNameLst>
                                      </p:cBhvr>
                                      <p:to>
                                        <p:strVal val="visible"/>
                                      </p:to>
                                    </p:set>
                                    <p:anim calcmode="lin" valueType="num">
                                      <p:cBhvr>
                                        <p:cTn id="13" dur="500" fill="hold"/>
                                        <p:tgtEl>
                                          <p:spTgt spid="136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362">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362">
                                            <p:txEl>
                                              <p:pRg st="0" end="0"/>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366">
                                            <p:txEl>
                                              <p:pRg st="0" end="0"/>
                                            </p:txEl>
                                          </p:spTgt>
                                        </p:tgtEl>
                                        <p:attrNameLst>
                                          <p:attrName>style.visibility</p:attrName>
                                        </p:attrNameLst>
                                      </p:cBhvr>
                                      <p:to>
                                        <p:strVal val="visible"/>
                                      </p:to>
                                    </p:set>
                                    <p:anim calcmode="lin" valueType="num">
                                      <p:cBhvr>
                                        <p:cTn id="19" dur="500" fill="hold"/>
                                        <p:tgtEl>
                                          <p:spTgt spid="1366">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366">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366">
                                            <p:txEl>
                                              <p:pRg st="0" end="0"/>
                                            </p:txEl>
                                          </p:spTgt>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364">
                                            <p:txEl>
                                              <p:pRg st="0" end="0"/>
                                            </p:txEl>
                                          </p:spTgt>
                                        </p:tgtEl>
                                        <p:attrNameLst>
                                          <p:attrName>style.visibility</p:attrName>
                                        </p:attrNameLst>
                                      </p:cBhvr>
                                      <p:to>
                                        <p:strVal val="visible"/>
                                      </p:to>
                                    </p:set>
                                    <p:anim calcmode="lin" valueType="num">
                                      <p:cBhvr>
                                        <p:cTn id="25" dur="500" fill="hold"/>
                                        <p:tgtEl>
                                          <p:spTgt spid="1364">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64">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364">
                                            <p:txEl>
                                              <p:pRg st="0" end="0"/>
                                            </p:txEl>
                                          </p:spTgt>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360">
                                            <p:txEl>
                                              <p:pRg st="0" end="0"/>
                                            </p:txEl>
                                          </p:spTgt>
                                        </p:tgtEl>
                                        <p:attrNameLst>
                                          <p:attrName>style.visibility</p:attrName>
                                        </p:attrNameLst>
                                      </p:cBhvr>
                                      <p:to>
                                        <p:strVal val="visible"/>
                                      </p:to>
                                    </p:set>
                                    <p:anim calcmode="lin" valueType="num">
                                      <p:cBhvr>
                                        <p:cTn id="31" dur="1000" fill="hold"/>
                                        <p:tgtEl>
                                          <p:spTgt spid="136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1360">
                                            <p:txEl>
                                              <p:pRg st="0" end="0"/>
                                            </p:txEl>
                                          </p:spTgt>
                                        </p:tgtEl>
                                        <p:attrNameLst>
                                          <p:attrName>ppt_h</p:attrName>
                                        </p:attrNameLst>
                                      </p:cBhvr>
                                      <p:tavLst>
                                        <p:tav tm="0">
                                          <p:val>
                                            <p:fltVal val="0"/>
                                          </p:val>
                                        </p:tav>
                                        <p:tav tm="100000">
                                          <p:val>
                                            <p:strVal val="#ppt_h"/>
                                          </p:val>
                                        </p:tav>
                                      </p:tavLst>
                                    </p:anim>
                                    <p:animEffect transition="in" filter="fade">
                                      <p:cBhvr>
                                        <p:cTn id="33" dur="1000"/>
                                        <p:tgtEl>
                                          <p:spTgt spid="1360">
                                            <p:txEl>
                                              <p:pRg st="0" end="0"/>
                                            </p:txEl>
                                          </p:spTgt>
                                        </p:tgtEl>
                                      </p:cBhvr>
                                    </p:animEffect>
                                  </p:childTnLst>
                                </p:cTn>
                              </p:par>
                            </p:childTnLst>
                          </p:cTn>
                        </p:par>
                        <p:par>
                          <p:cTn id="34" fill="hold">
                            <p:stCondLst>
                              <p:cond delay="3000"/>
                            </p:stCondLst>
                            <p:childTnLst>
                              <p:par>
                                <p:cTn id="35" presetID="53" presetClass="entr" presetSubtype="16" fill="hold" grpId="0" nodeType="afterEffect">
                                  <p:stCondLst>
                                    <p:cond delay="0"/>
                                  </p:stCondLst>
                                  <p:childTnLst>
                                    <p:set>
                                      <p:cBhvr>
                                        <p:cTn id="36" dur="1" fill="hold">
                                          <p:stCondLst>
                                            <p:cond delay="0"/>
                                          </p:stCondLst>
                                        </p:cTn>
                                        <p:tgtEl>
                                          <p:spTgt spid="1361">
                                            <p:txEl>
                                              <p:pRg st="0" end="0"/>
                                            </p:txEl>
                                          </p:spTgt>
                                        </p:tgtEl>
                                        <p:attrNameLst>
                                          <p:attrName>style.visibility</p:attrName>
                                        </p:attrNameLst>
                                      </p:cBhvr>
                                      <p:to>
                                        <p:strVal val="visible"/>
                                      </p:to>
                                    </p:set>
                                    <p:anim calcmode="lin" valueType="num">
                                      <p:cBhvr>
                                        <p:cTn id="37" dur="1000" fill="hold"/>
                                        <p:tgtEl>
                                          <p:spTgt spid="1361">
                                            <p:txEl>
                                              <p:pRg st="0" end="0"/>
                                            </p:txEl>
                                          </p:spTgt>
                                        </p:tgtEl>
                                        <p:attrNameLst>
                                          <p:attrName>ppt_w</p:attrName>
                                        </p:attrNameLst>
                                      </p:cBhvr>
                                      <p:tavLst>
                                        <p:tav tm="0">
                                          <p:val>
                                            <p:fltVal val="0"/>
                                          </p:val>
                                        </p:tav>
                                        <p:tav tm="100000">
                                          <p:val>
                                            <p:strVal val="#ppt_w"/>
                                          </p:val>
                                        </p:tav>
                                      </p:tavLst>
                                    </p:anim>
                                    <p:anim calcmode="lin" valueType="num">
                                      <p:cBhvr>
                                        <p:cTn id="38" dur="1000" fill="hold"/>
                                        <p:tgtEl>
                                          <p:spTgt spid="1361">
                                            <p:txEl>
                                              <p:pRg st="0" end="0"/>
                                            </p:txEl>
                                          </p:spTgt>
                                        </p:tgtEl>
                                        <p:attrNameLst>
                                          <p:attrName>ppt_h</p:attrName>
                                        </p:attrNameLst>
                                      </p:cBhvr>
                                      <p:tavLst>
                                        <p:tav tm="0">
                                          <p:val>
                                            <p:fltVal val="0"/>
                                          </p:val>
                                        </p:tav>
                                        <p:tav tm="100000">
                                          <p:val>
                                            <p:strVal val="#ppt_h"/>
                                          </p:val>
                                        </p:tav>
                                      </p:tavLst>
                                    </p:anim>
                                    <p:animEffect transition="in" filter="fade">
                                      <p:cBhvr>
                                        <p:cTn id="39" dur="1000"/>
                                        <p:tgtEl>
                                          <p:spTgt spid="1361">
                                            <p:txEl>
                                              <p:pRg st="0" end="0"/>
                                            </p:txEl>
                                          </p:spTgt>
                                        </p:tgtEl>
                                      </p:cBhvr>
                                    </p:animEffect>
                                  </p:childTnLst>
                                </p:cTn>
                              </p:par>
                            </p:childTnLst>
                          </p:cTn>
                        </p:par>
                        <p:par>
                          <p:cTn id="40" fill="hold">
                            <p:stCondLst>
                              <p:cond delay="4000"/>
                            </p:stCondLst>
                            <p:childTnLst>
                              <p:par>
                                <p:cTn id="41" presetID="53" presetClass="entr" presetSubtype="16" fill="hold" grpId="0" nodeType="afterEffect">
                                  <p:stCondLst>
                                    <p:cond delay="0"/>
                                  </p:stCondLst>
                                  <p:childTnLst>
                                    <p:set>
                                      <p:cBhvr>
                                        <p:cTn id="42" dur="1" fill="hold">
                                          <p:stCondLst>
                                            <p:cond delay="0"/>
                                          </p:stCondLst>
                                        </p:cTn>
                                        <p:tgtEl>
                                          <p:spTgt spid="1365">
                                            <p:txEl>
                                              <p:pRg st="0" end="0"/>
                                            </p:txEl>
                                          </p:spTgt>
                                        </p:tgtEl>
                                        <p:attrNameLst>
                                          <p:attrName>style.visibility</p:attrName>
                                        </p:attrNameLst>
                                      </p:cBhvr>
                                      <p:to>
                                        <p:strVal val="visible"/>
                                      </p:to>
                                    </p:set>
                                    <p:anim calcmode="lin" valueType="num">
                                      <p:cBhvr>
                                        <p:cTn id="43" dur="1000" fill="hold"/>
                                        <p:tgtEl>
                                          <p:spTgt spid="1365">
                                            <p:txEl>
                                              <p:pRg st="0" end="0"/>
                                            </p:txEl>
                                          </p:spTgt>
                                        </p:tgtEl>
                                        <p:attrNameLst>
                                          <p:attrName>ppt_w</p:attrName>
                                        </p:attrNameLst>
                                      </p:cBhvr>
                                      <p:tavLst>
                                        <p:tav tm="0">
                                          <p:val>
                                            <p:fltVal val="0"/>
                                          </p:val>
                                        </p:tav>
                                        <p:tav tm="100000">
                                          <p:val>
                                            <p:strVal val="#ppt_w"/>
                                          </p:val>
                                        </p:tav>
                                      </p:tavLst>
                                    </p:anim>
                                    <p:anim calcmode="lin" valueType="num">
                                      <p:cBhvr>
                                        <p:cTn id="44" dur="1000" fill="hold"/>
                                        <p:tgtEl>
                                          <p:spTgt spid="1365">
                                            <p:txEl>
                                              <p:pRg st="0" end="0"/>
                                            </p:txEl>
                                          </p:spTgt>
                                        </p:tgtEl>
                                        <p:attrNameLst>
                                          <p:attrName>ppt_h</p:attrName>
                                        </p:attrNameLst>
                                      </p:cBhvr>
                                      <p:tavLst>
                                        <p:tav tm="0">
                                          <p:val>
                                            <p:fltVal val="0"/>
                                          </p:val>
                                        </p:tav>
                                        <p:tav tm="100000">
                                          <p:val>
                                            <p:strVal val="#ppt_h"/>
                                          </p:val>
                                        </p:tav>
                                      </p:tavLst>
                                    </p:anim>
                                    <p:animEffect transition="in" filter="fade">
                                      <p:cBhvr>
                                        <p:cTn id="45" dur="1000"/>
                                        <p:tgtEl>
                                          <p:spTgt spid="1365">
                                            <p:txEl>
                                              <p:pRg st="0" end="0"/>
                                            </p:txEl>
                                          </p:spTgt>
                                        </p:tgtEl>
                                      </p:cBhvr>
                                    </p:animEffect>
                                  </p:childTnLst>
                                </p:cTn>
                              </p:par>
                            </p:childTnLst>
                          </p:cTn>
                        </p:par>
                        <p:par>
                          <p:cTn id="46" fill="hold">
                            <p:stCondLst>
                              <p:cond delay="5000"/>
                            </p:stCondLst>
                            <p:childTnLst>
                              <p:par>
                                <p:cTn id="47" presetID="53" presetClass="entr" presetSubtype="16" fill="hold" grpId="0" nodeType="afterEffect">
                                  <p:stCondLst>
                                    <p:cond delay="0"/>
                                  </p:stCondLst>
                                  <p:childTnLst>
                                    <p:set>
                                      <p:cBhvr>
                                        <p:cTn id="48" dur="1" fill="hold">
                                          <p:stCondLst>
                                            <p:cond delay="0"/>
                                          </p:stCondLst>
                                        </p:cTn>
                                        <p:tgtEl>
                                          <p:spTgt spid="1363">
                                            <p:txEl>
                                              <p:pRg st="0" end="0"/>
                                            </p:txEl>
                                          </p:spTgt>
                                        </p:tgtEl>
                                        <p:attrNameLst>
                                          <p:attrName>style.visibility</p:attrName>
                                        </p:attrNameLst>
                                      </p:cBhvr>
                                      <p:to>
                                        <p:strVal val="visible"/>
                                      </p:to>
                                    </p:set>
                                    <p:anim calcmode="lin" valueType="num">
                                      <p:cBhvr>
                                        <p:cTn id="49" dur="1000" fill="hold"/>
                                        <p:tgtEl>
                                          <p:spTgt spid="1363">
                                            <p:txEl>
                                              <p:pRg st="0" end="0"/>
                                            </p:txEl>
                                          </p:spTgt>
                                        </p:tgtEl>
                                        <p:attrNameLst>
                                          <p:attrName>ppt_w</p:attrName>
                                        </p:attrNameLst>
                                      </p:cBhvr>
                                      <p:tavLst>
                                        <p:tav tm="0">
                                          <p:val>
                                            <p:fltVal val="0"/>
                                          </p:val>
                                        </p:tav>
                                        <p:tav tm="100000">
                                          <p:val>
                                            <p:strVal val="#ppt_w"/>
                                          </p:val>
                                        </p:tav>
                                      </p:tavLst>
                                    </p:anim>
                                    <p:anim calcmode="lin" valueType="num">
                                      <p:cBhvr>
                                        <p:cTn id="50" dur="1000" fill="hold"/>
                                        <p:tgtEl>
                                          <p:spTgt spid="1363">
                                            <p:txEl>
                                              <p:pRg st="0" end="0"/>
                                            </p:txEl>
                                          </p:spTgt>
                                        </p:tgtEl>
                                        <p:attrNameLst>
                                          <p:attrName>ppt_h</p:attrName>
                                        </p:attrNameLst>
                                      </p:cBhvr>
                                      <p:tavLst>
                                        <p:tav tm="0">
                                          <p:val>
                                            <p:fltVal val="0"/>
                                          </p:val>
                                        </p:tav>
                                        <p:tav tm="100000">
                                          <p:val>
                                            <p:strVal val="#ppt_h"/>
                                          </p:val>
                                        </p:tav>
                                      </p:tavLst>
                                    </p:anim>
                                    <p:animEffect transition="in" filter="fade">
                                      <p:cBhvr>
                                        <p:cTn id="51" dur="1000"/>
                                        <p:tgtEl>
                                          <p:spTgt spid="1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59" grpId="0" build="p"/>
      <p:bldP spid="1360" grpId="0" build="p"/>
      <p:bldP spid="1361" grpId="0" build="p"/>
      <p:bldP spid="1362" grpId="0" build="p"/>
      <p:bldP spid="1363" grpId="0" build="p"/>
      <p:bldP spid="1364" grpId="0" build="p"/>
      <p:bldP spid="1365" grpId="0" build="p"/>
      <p:bldP spid="136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73"/>
        <p:cNvGrpSpPr/>
        <p:nvPr/>
      </p:nvGrpSpPr>
      <p:grpSpPr>
        <a:xfrm>
          <a:off x="0" y="0"/>
          <a:ext cx="0" cy="0"/>
          <a:chOff x="0" y="0"/>
          <a:chExt cx="0" cy="0"/>
        </a:xfrm>
      </p:grpSpPr>
      <p:sp>
        <p:nvSpPr>
          <p:cNvPr id="1174" name="Google Shape;1174;p37"/>
          <p:cNvSpPr/>
          <p:nvPr/>
        </p:nvSpPr>
        <p:spPr>
          <a:xfrm rot="-899977">
            <a:off x="3770839" y="1033926"/>
            <a:ext cx="1602322" cy="1429731"/>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37"/>
          <p:cNvSpPr txBox="1">
            <a:spLocks noGrp="1"/>
          </p:cNvSpPr>
          <p:nvPr>
            <p:ph type="title"/>
          </p:nvPr>
        </p:nvSpPr>
        <p:spPr>
          <a:xfrm>
            <a:off x="2073700" y="2801075"/>
            <a:ext cx="4996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t>REVISION</a:t>
            </a:r>
            <a:endParaRPr dirty="0"/>
          </a:p>
        </p:txBody>
      </p:sp>
      <p:sp>
        <p:nvSpPr>
          <p:cNvPr id="1177" name="Google Shape;1177;p37"/>
          <p:cNvSpPr txBox="1">
            <a:spLocks noGrp="1"/>
          </p:cNvSpPr>
          <p:nvPr>
            <p:ph type="title" idx="2"/>
          </p:nvPr>
        </p:nvSpPr>
        <p:spPr>
          <a:xfrm>
            <a:off x="2920200" y="1188400"/>
            <a:ext cx="3303600" cy="1120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082"/>
          <a:stretch/>
        </p:blipFill>
        <p:spPr>
          <a:xfrm>
            <a:off x="-464574" y="-274790"/>
            <a:ext cx="9608574" cy="5418290"/>
          </a:xfrm>
          <a:prstGeom prst="rect">
            <a:avLst/>
          </a:prstGeom>
        </p:spPr>
      </p:pic>
      <p:pic>
        <p:nvPicPr>
          <p:cNvPr id="14" name="Picture 13">
            <a:extLst>
              <a:ext uri="{FF2B5EF4-FFF2-40B4-BE49-F238E27FC236}">
                <a16:creationId xmlns:a16="http://schemas.microsoft.com/office/drawing/2014/main" id="{3F2B4CFD-EF66-4CFF-8875-08729B22FA30}"/>
              </a:ext>
            </a:extLst>
          </p:cNvPr>
          <p:cNvPicPr>
            <a:picLocks noChangeAspect="1"/>
          </p:cNvPicPr>
          <p:nvPr/>
        </p:nvPicPr>
        <p:blipFill rotWithShape="1">
          <a:blip r:embed="rId3">
            <a:extLst>
              <a:ext uri="{28A0092B-C50C-407E-A947-70E740481C1C}">
                <a14:useLocalDpi xmlns:a14="http://schemas.microsoft.com/office/drawing/2010/main" val="0"/>
              </a:ext>
            </a:extLst>
          </a:blip>
          <a:srcRect b="12620"/>
          <a:stretch/>
        </p:blipFill>
        <p:spPr>
          <a:xfrm>
            <a:off x="-1214243" y="-704682"/>
            <a:ext cx="4838093" cy="3301344"/>
          </a:xfrm>
          <a:prstGeom prst="rect">
            <a:avLst/>
          </a:prstGeom>
        </p:spPr>
      </p:pic>
      <p:grpSp>
        <p:nvGrpSpPr>
          <p:cNvPr id="15" name="Group 14">
            <a:extLst>
              <a:ext uri="{FF2B5EF4-FFF2-40B4-BE49-F238E27FC236}">
                <a16:creationId xmlns:a16="http://schemas.microsoft.com/office/drawing/2014/main" id="{0A47D789-11C5-41ED-A352-5BA0D4BCBE1F}"/>
              </a:ext>
            </a:extLst>
          </p:cNvPr>
          <p:cNvGrpSpPr/>
          <p:nvPr/>
        </p:nvGrpSpPr>
        <p:grpSpPr>
          <a:xfrm>
            <a:off x="1897988" y="441562"/>
            <a:ext cx="2894046" cy="1776380"/>
            <a:chOff x="2685118" y="1138818"/>
            <a:chExt cx="4069752" cy="2498035"/>
          </a:xfrm>
        </p:grpSpPr>
        <p:pic>
          <p:nvPicPr>
            <p:cNvPr id="16" name="Picture 15">
              <a:extLst>
                <a:ext uri="{FF2B5EF4-FFF2-40B4-BE49-F238E27FC236}">
                  <a16:creationId xmlns:a16="http://schemas.microsoft.com/office/drawing/2014/main" id="{9C75324C-978F-42E6-8F86-CBC1D2BEA3EB}"/>
                </a:ext>
              </a:extLst>
            </p:cNvPr>
            <p:cNvPicPr>
              <a:picLocks noChangeAspect="1"/>
            </p:cNvPicPr>
            <p:nvPr/>
          </p:nvPicPr>
          <p:blipFill rotWithShape="1">
            <a:blip r:embed="rId4">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7" name="Picture 16">
              <a:extLst>
                <a:ext uri="{FF2B5EF4-FFF2-40B4-BE49-F238E27FC236}">
                  <a16:creationId xmlns:a16="http://schemas.microsoft.com/office/drawing/2014/main" id="{67DE44D7-825E-4525-9D93-4D7378113AFA}"/>
                </a:ext>
              </a:extLst>
            </p:cNvPr>
            <p:cNvPicPr>
              <a:picLocks noChangeAspect="1"/>
            </p:cNvPicPr>
            <p:nvPr/>
          </p:nvPicPr>
          <p:blipFill rotWithShape="1">
            <a:blip r:embed="rId5">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18" name="Picture 17">
            <a:extLst>
              <a:ext uri="{FF2B5EF4-FFF2-40B4-BE49-F238E27FC236}">
                <a16:creationId xmlns:a16="http://schemas.microsoft.com/office/drawing/2014/main" id="{19BD830C-641C-4420-9BCC-69B1F360E8CB}"/>
              </a:ext>
            </a:extLst>
          </p:cNvPr>
          <p:cNvPicPr>
            <a:picLocks noChangeAspect="1"/>
          </p:cNvPicPr>
          <p:nvPr/>
        </p:nvPicPr>
        <p:blipFill rotWithShape="1">
          <a:blip r:embed="rId6">
            <a:extLst>
              <a:ext uri="{28A0092B-C50C-407E-A947-70E740481C1C}">
                <a14:useLocalDpi xmlns:a14="http://schemas.microsoft.com/office/drawing/2010/main" val="0"/>
              </a:ext>
            </a:extLst>
          </a:blip>
          <a:srcRect l="9216" t="23895" r="51464" b="53948"/>
          <a:stretch/>
        </p:blipFill>
        <p:spPr>
          <a:xfrm>
            <a:off x="422482" y="-231833"/>
            <a:ext cx="1721405" cy="799814"/>
          </a:xfrm>
          <a:prstGeom prst="rect">
            <a:avLst/>
          </a:prstGeom>
        </p:spPr>
      </p:pic>
      <p:pic>
        <p:nvPicPr>
          <p:cNvPr id="19" name="Picture 18">
            <a:extLst>
              <a:ext uri="{FF2B5EF4-FFF2-40B4-BE49-F238E27FC236}">
                <a16:creationId xmlns:a16="http://schemas.microsoft.com/office/drawing/2014/main" id="{D77105EF-CFCF-4EA4-8320-0F19355509A8}"/>
              </a:ext>
            </a:extLst>
          </p:cNvPr>
          <p:cNvPicPr>
            <a:picLocks noChangeAspect="1"/>
          </p:cNvPicPr>
          <p:nvPr/>
        </p:nvPicPr>
        <p:blipFill rotWithShape="1">
          <a:blip r:embed="rId6">
            <a:extLst>
              <a:ext uri="{28A0092B-C50C-407E-A947-70E740481C1C}">
                <a14:useLocalDpi xmlns:a14="http://schemas.microsoft.com/office/drawing/2010/main" val="0"/>
              </a:ext>
            </a:extLst>
          </a:blip>
          <a:srcRect l="51114" t="23023" r="9566" b="54820"/>
          <a:stretch/>
        </p:blipFill>
        <p:spPr>
          <a:xfrm>
            <a:off x="4792034" y="-392241"/>
            <a:ext cx="2413559" cy="1183658"/>
          </a:xfrm>
          <a:prstGeom prst="rect">
            <a:avLst/>
          </a:prstGeom>
        </p:spPr>
      </p:pic>
      <p:pic>
        <p:nvPicPr>
          <p:cNvPr id="21" name="Picture 20">
            <a:extLst>
              <a:ext uri="{FF2B5EF4-FFF2-40B4-BE49-F238E27FC236}">
                <a16:creationId xmlns:a16="http://schemas.microsoft.com/office/drawing/2014/main" id="{FB19BC56-A957-4D03-A5D7-8F46DEB7B3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88501" y="-196865"/>
            <a:ext cx="2757047" cy="2601796"/>
          </a:xfrm>
          <a:prstGeom prst="rect">
            <a:avLst/>
          </a:prstGeom>
        </p:spPr>
      </p:pic>
      <p:pic>
        <p:nvPicPr>
          <p:cNvPr id="22" name="Picture 21">
            <a:extLst>
              <a:ext uri="{FF2B5EF4-FFF2-40B4-BE49-F238E27FC236}">
                <a16:creationId xmlns:a16="http://schemas.microsoft.com/office/drawing/2014/main" id="{D4E890B6-9697-4C72-8AD6-EA02BF9D0C3B}"/>
              </a:ext>
            </a:extLst>
          </p:cNvPr>
          <p:cNvPicPr>
            <a:picLocks noChangeAspect="1"/>
          </p:cNvPicPr>
          <p:nvPr/>
        </p:nvPicPr>
        <p:blipFill rotWithShape="1">
          <a:blip r:embed="rId6">
            <a:extLst>
              <a:ext uri="{28A0092B-C50C-407E-A947-70E740481C1C}">
                <a14:useLocalDpi xmlns:a14="http://schemas.microsoft.com/office/drawing/2010/main" val="0"/>
              </a:ext>
            </a:extLst>
          </a:blip>
          <a:srcRect l="8038" t="66760" r="52642" b="11083"/>
          <a:stretch/>
        </p:blipFill>
        <p:spPr>
          <a:xfrm>
            <a:off x="2677502" y="-81338"/>
            <a:ext cx="1811630" cy="763487"/>
          </a:xfrm>
          <a:prstGeom prst="rect">
            <a:avLst/>
          </a:prstGeom>
        </p:spPr>
      </p:pic>
      <p:pic>
        <p:nvPicPr>
          <p:cNvPr id="23" name="Picture 22">
            <a:extLst>
              <a:ext uri="{FF2B5EF4-FFF2-40B4-BE49-F238E27FC236}">
                <a16:creationId xmlns:a16="http://schemas.microsoft.com/office/drawing/2014/main" id="{B303021B-57B6-44FC-ADDF-782B784EECCB}"/>
              </a:ext>
            </a:extLst>
          </p:cNvPr>
          <p:cNvPicPr>
            <a:picLocks noChangeAspect="1"/>
          </p:cNvPicPr>
          <p:nvPr/>
        </p:nvPicPr>
        <p:blipFill rotWithShape="1">
          <a:blip r:embed="rId8">
            <a:extLst>
              <a:ext uri="{28A0092B-C50C-407E-A947-70E740481C1C}">
                <a14:useLocalDpi xmlns:a14="http://schemas.microsoft.com/office/drawing/2010/main" val="0"/>
              </a:ext>
            </a:extLst>
          </a:blip>
          <a:srcRect l="87109" t="33432" r="5613" b="50000"/>
          <a:stretch/>
        </p:blipFill>
        <p:spPr>
          <a:xfrm>
            <a:off x="4285741" y="2123333"/>
            <a:ext cx="287359" cy="707240"/>
          </a:xfrm>
          <a:prstGeom prst="rect">
            <a:avLst/>
          </a:prstGeom>
        </p:spPr>
      </p:pic>
      <p:pic>
        <p:nvPicPr>
          <p:cNvPr id="24" name="Picture 23">
            <a:extLst>
              <a:ext uri="{FF2B5EF4-FFF2-40B4-BE49-F238E27FC236}">
                <a16:creationId xmlns:a16="http://schemas.microsoft.com/office/drawing/2014/main" id="{809B25DC-C07F-419F-A8BD-42253732491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3357" r="10543" b="25104"/>
          <a:stretch/>
        </p:blipFill>
        <p:spPr>
          <a:xfrm flipH="1">
            <a:off x="1299484" y="1581721"/>
            <a:ext cx="1111772" cy="826820"/>
          </a:xfrm>
          <a:prstGeom prst="rect">
            <a:avLst/>
          </a:prstGeom>
        </p:spPr>
      </p:pic>
      <p:pic>
        <p:nvPicPr>
          <p:cNvPr id="25" name="Picture 24">
            <a:extLst>
              <a:ext uri="{FF2B5EF4-FFF2-40B4-BE49-F238E27FC236}">
                <a16:creationId xmlns:a16="http://schemas.microsoft.com/office/drawing/2014/main" id="{E27A20C1-2414-457A-8A77-AE6969708F09}"/>
              </a:ext>
            </a:extLst>
          </p:cNvPr>
          <p:cNvPicPr>
            <a:picLocks noChangeAspect="1"/>
          </p:cNvPicPr>
          <p:nvPr/>
        </p:nvPicPr>
        <p:blipFill rotWithShape="1">
          <a:blip r:embed="rId10">
            <a:extLst>
              <a:ext uri="{28A0092B-C50C-407E-A947-70E740481C1C}">
                <a14:useLocalDpi xmlns:a14="http://schemas.microsoft.com/office/drawing/2010/main" val="0"/>
              </a:ext>
            </a:extLst>
          </a:blip>
          <a:srcRect l="60549" t="43266" r="21565" b="18575"/>
          <a:stretch/>
        </p:blipFill>
        <p:spPr>
          <a:xfrm>
            <a:off x="483967" y="2388596"/>
            <a:ext cx="573935" cy="956178"/>
          </a:xfrm>
          <a:prstGeom prst="rect">
            <a:avLst/>
          </a:prstGeom>
        </p:spPr>
      </p:pic>
      <p:pic>
        <p:nvPicPr>
          <p:cNvPr id="26" name="Picture 25">
            <a:extLst>
              <a:ext uri="{FF2B5EF4-FFF2-40B4-BE49-F238E27FC236}">
                <a16:creationId xmlns:a16="http://schemas.microsoft.com/office/drawing/2014/main" id="{0C5A3D89-6FB0-47B6-BAEE-B84B9CFD01AC}"/>
              </a:ext>
            </a:extLst>
          </p:cNvPr>
          <p:cNvPicPr>
            <a:picLocks noChangeAspect="1"/>
          </p:cNvPicPr>
          <p:nvPr/>
        </p:nvPicPr>
        <p:blipFill rotWithShape="1">
          <a:blip r:embed="rId10">
            <a:extLst>
              <a:ext uri="{28A0092B-C50C-407E-A947-70E740481C1C}">
                <a14:useLocalDpi xmlns:a14="http://schemas.microsoft.com/office/drawing/2010/main" val="0"/>
              </a:ext>
            </a:extLst>
          </a:blip>
          <a:srcRect l="40960" t="49571" r="39324" b="19548"/>
          <a:stretch/>
        </p:blipFill>
        <p:spPr>
          <a:xfrm>
            <a:off x="8484297" y="2526683"/>
            <a:ext cx="437078" cy="534599"/>
          </a:xfrm>
          <a:prstGeom prst="rect">
            <a:avLst/>
          </a:prstGeom>
        </p:spPr>
      </p:pic>
      <p:cxnSp>
        <p:nvCxnSpPr>
          <p:cNvPr id="27" name="Straight Connector 26">
            <a:extLst>
              <a:ext uri="{FF2B5EF4-FFF2-40B4-BE49-F238E27FC236}">
                <a16:creationId xmlns:a16="http://schemas.microsoft.com/office/drawing/2014/main" id="{95345FFA-EE0F-4D7D-8220-415DF1DB57F4}"/>
              </a:ext>
            </a:extLst>
          </p:cNvPr>
          <p:cNvCxnSpPr>
            <a:cxnSpLocks/>
          </p:cNvCxnSpPr>
          <p:nvPr/>
        </p:nvCxnSpPr>
        <p:spPr>
          <a:xfrm flipH="1">
            <a:off x="4428870" y="873149"/>
            <a:ext cx="10498" cy="1300480"/>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AB55849-49D3-4AAD-B00F-6546ADF9D734}"/>
              </a:ext>
            </a:extLst>
          </p:cNvPr>
          <p:cNvCxnSpPr>
            <a:cxnSpLocks/>
          </p:cNvCxnSpPr>
          <p:nvPr/>
        </p:nvCxnSpPr>
        <p:spPr>
          <a:xfrm>
            <a:off x="4439368" y="493339"/>
            <a:ext cx="0" cy="415871"/>
          </a:xfrm>
          <a:prstGeom prst="line">
            <a:avLst/>
          </a:prstGeom>
          <a:ln w="38100">
            <a:solidFill>
              <a:srgbClr val="796F77"/>
            </a:solidFill>
          </a:ln>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B3C01DD0-C721-41F7-B40B-9DB7841D8841}"/>
              </a:ext>
            </a:extLst>
          </p:cNvPr>
          <p:cNvPicPr>
            <a:picLocks noChangeAspect="1"/>
          </p:cNvPicPr>
          <p:nvPr/>
        </p:nvPicPr>
        <p:blipFill rotWithShape="1">
          <a:blip r:embed="rId11">
            <a:extLst>
              <a:ext uri="{28A0092B-C50C-407E-A947-70E740481C1C}">
                <a14:useLocalDpi xmlns:a14="http://schemas.microsoft.com/office/drawing/2010/main" val="0"/>
              </a:ext>
            </a:extLst>
          </a:blip>
          <a:srcRect l="68287" t="11249" r="696" b="69074"/>
          <a:stretch/>
        </p:blipFill>
        <p:spPr>
          <a:xfrm>
            <a:off x="3198044" y="3716741"/>
            <a:ext cx="657950" cy="451235"/>
          </a:xfrm>
          <a:prstGeom prst="rect">
            <a:avLst/>
          </a:prstGeom>
        </p:spPr>
      </p:pic>
      <p:pic>
        <p:nvPicPr>
          <p:cNvPr id="30" name="Picture 29">
            <a:extLst>
              <a:ext uri="{FF2B5EF4-FFF2-40B4-BE49-F238E27FC236}">
                <a16:creationId xmlns:a16="http://schemas.microsoft.com/office/drawing/2014/main" id="{4233A9D2-EA69-491A-841F-182C9168A758}"/>
              </a:ext>
            </a:extLst>
          </p:cNvPr>
          <p:cNvPicPr>
            <a:picLocks noChangeAspect="1"/>
          </p:cNvPicPr>
          <p:nvPr/>
        </p:nvPicPr>
        <p:blipFill rotWithShape="1">
          <a:blip r:embed="rId12">
            <a:extLst>
              <a:ext uri="{28A0092B-C50C-407E-A947-70E740481C1C}">
                <a14:useLocalDpi xmlns:a14="http://schemas.microsoft.com/office/drawing/2010/main" val="0"/>
              </a:ext>
            </a:extLst>
          </a:blip>
          <a:srcRect l="67133" t="37339" r="864" b="43905"/>
          <a:stretch/>
        </p:blipFill>
        <p:spPr>
          <a:xfrm>
            <a:off x="1749988" y="2866686"/>
            <a:ext cx="657950" cy="416866"/>
          </a:xfrm>
          <a:prstGeom prst="rect">
            <a:avLst/>
          </a:prstGeom>
        </p:spPr>
      </p:pic>
      <p:pic>
        <p:nvPicPr>
          <p:cNvPr id="31" name="Picture 30">
            <a:extLst>
              <a:ext uri="{FF2B5EF4-FFF2-40B4-BE49-F238E27FC236}">
                <a16:creationId xmlns:a16="http://schemas.microsoft.com/office/drawing/2014/main" id="{86EBA830-607B-4F7F-8DCA-B4B549F1743B}"/>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rot="19633127">
            <a:off x="3758740" y="2568365"/>
            <a:ext cx="717539" cy="451236"/>
          </a:xfrm>
          <a:prstGeom prst="rect">
            <a:avLst/>
          </a:prstGeom>
        </p:spPr>
      </p:pic>
      <p:pic>
        <p:nvPicPr>
          <p:cNvPr id="32" name="Picture 31">
            <a:extLst>
              <a:ext uri="{FF2B5EF4-FFF2-40B4-BE49-F238E27FC236}">
                <a16:creationId xmlns:a16="http://schemas.microsoft.com/office/drawing/2014/main" id="{AC07EFCB-C7C0-4850-8180-BF5F98DA0EB6}"/>
              </a:ext>
            </a:extLst>
          </p:cNvPr>
          <p:cNvPicPr>
            <a:picLocks noChangeAspect="1"/>
          </p:cNvPicPr>
          <p:nvPr/>
        </p:nvPicPr>
        <p:blipFill rotWithShape="1">
          <a:blip r:embed="rId11">
            <a:extLst>
              <a:ext uri="{28A0092B-C50C-407E-A947-70E740481C1C}">
                <a14:useLocalDpi xmlns:a14="http://schemas.microsoft.com/office/drawing/2010/main" val="0"/>
              </a:ext>
            </a:extLst>
          </a:blip>
          <a:srcRect l="2764" t="11676" r="66219" b="68647"/>
          <a:stretch/>
        </p:blipFill>
        <p:spPr>
          <a:xfrm>
            <a:off x="6688501" y="2534724"/>
            <a:ext cx="657950" cy="451235"/>
          </a:xfrm>
          <a:prstGeom prst="rect">
            <a:avLst/>
          </a:prstGeom>
        </p:spPr>
      </p:pic>
      <p:pic>
        <p:nvPicPr>
          <p:cNvPr id="33" name="Picture 32">
            <a:extLst>
              <a:ext uri="{FF2B5EF4-FFF2-40B4-BE49-F238E27FC236}">
                <a16:creationId xmlns:a16="http://schemas.microsoft.com/office/drawing/2014/main" id="{4349D3A2-4F51-465C-8361-849F24991BA0}"/>
              </a:ext>
            </a:extLst>
          </p:cNvPr>
          <p:cNvPicPr>
            <a:picLocks noChangeAspect="1"/>
          </p:cNvPicPr>
          <p:nvPr/>
        </p:nvPicPr>
        <p:blipFill rotWithShape="1">
          <a:blip r:embed="rId11">
            <a:extLst>
              <a:ext uri="{28A0092B-C50C-407E-A947-70E740481C1C}">
                <a14:useLocalDpi xmlns:a14="http://schemas.microsoft.com/office/drawing/2010/main" val="0"/>
              </a:ext>
            </a:extLst>
          </a:blip>
          <a:srcRect l="1538" t="36382" r="64853" b="43119"/>
          <a:stretch/>
        </p:blipFill>
        <p:spPr>
          <a:xfrm>
            <a:off x="6446736" y="4634877"/>
            <a:ext cx="712925" cy="470082"/>
          </a:xfrm>
          <a:prstGeom prst="rect">
            <a:avLst/>
          </a:prstGeom>
        </p:spPr>
      </p:pic>
      <p:pic>
        <p:nvPicPr>
          <p:cNvPr id="35" name="Picture 34">
            <a:extLst>
              <a:ext uri="{FF2B5EF4-FFF2-40B4-BE49-F238E27FC236}">
                <a16:creationId xmlns:a16="http://schemas.microsoft.com/office/drawing/2014/main" id="{38B54FFC-4767-4F1F-871F-6EA60D76B4AE}"/>
              </a:ext>
            </a:extLst>
          </p:cNvPr>
          <p:cNvPicPr>
            <a:picLocks noChangeAspect="1"/>
          </p:cNvPicPr>
          <p:nvPr/>
        </p:nvPicPr>
        <p:blipFill rotWithShape="1">
          <a:blip r:embed="rId14">
            <a:extLst>
              <a:ext uri="{28A0092B-C50C-407E-A947-70E740481C1C}">
                <a14:useLocalDpi xmlns:a14="http://schemas.microsoft.com/office/drawing/2010/main" val="0"/>
              </a:ext>
            </a:extLst>
          </a:blip>
          <a:srcRect r="65365" b="69539"/>
          <a:stretch/>
        </p:blipFill>
        <p:spPr>
          <a:xfrm>
            <a:off x="770934" y="3942358"/>
            <a:ext cx="648202" cy="539030"/>
          </a:xfrm>
          <a:prstGeom prst="rect">
            <a:avLst/>
          </a:prstGeom>
        </p:spPr>
      </p:pic>
      <p:pic>
        <p:nvPicPr>
          <p:cNvPr id="36" name="Picture 35">
            <a:extLst>
              <a:ext uri="{FF2B5EF4-FFF2-40B4-BE49-F238E27FC236}">
                <a16:creationId xmlns:a16="http://schemas.microsoft.com/office/drawing/2014/main" id="{75B5EB5F-7CD2-418A-B174-6D76F94F8147}"/>
              </a:ext>
            </a:extLst>
          </p:cNvPr>
          <p:cNvPicPr>
            <a:picLocks noChangeAspect="1"/>
          </p:cNvPicPr>
          <p:nvPr/>
        </p:nvPicPr>
        <p:blipFill rotWithShape="1">
          <a:blip r:embed="rId14">
            <a:extLst>
              <a:ext uri="{28A0092B-C50C-407E-A947-70E740481C1C}">
                <a14:useLocalDpi xmlns:a14="http://schemas.microsoft.com/office/drawing/2010/main" val="0"/>
              </a:ext>
            </a:extLst>
          </a:blip>
          <a:srcRect l="66069" t="59904" r="-704" b="9635"/>
          <a:stretch/>
        </p:blipFill>
        <p:spPr>
          <a:xfrm>
            <a:off x="5350612" y="3296581"/>
            <a:ext cx="648202" cy="539030"/>
          </a:xfrm>
          <a:prstGeom prst="rect">
            <a:avLst/>
          </a:prstGeom>
        </p:spPr>
      </p:pic>
      <p:pic>
        <p:nvPicPr>
          <p:cNvPr id="40" name="Picture 39">
            <a:extLst>
              <a:ext uri="{FF2B5EF4-FFF2-40B4-BE49-F238E27FC236}">
                <a16:creationId xmlns:a16="http://schemas.microsoft.com/office/drawing/2014/main" id="{BC1DAB0E-0928-487A-9B31-9A715C567337}"/>
              </a:ext>
            </a:extLst>
          </p:cNvPr>
          <p:cNvPicPr>
            <a:picLocks noChangeAspect="1"/>
          </p:cNvPicPr>
          <p:nvPr/>
        </p:nvPicPr>
        <p:blipFill rotWithShape="1">
          <a:blip r:embed="rId15">
            <a:extLst>
              <a:ext uri="{28A0092B-C50C-407E-A947-70E740481C1C}">
                <a14:useLocalDpi xmlns:a14="http://schemas.microsoft.com/office/drawing/2010/main" val="0"/>
              </a:ext>
            </a:extLst>
          </a:blip>
          <a:srcRect l="34402" t="1721" r="32394" b="78989"/>
          <a:stretch/>
        </p:blipFill>
        <p:spPr>
          <a:xfrm rot="19670681">
            <a:off x="4681651" y="4304276"/>
            <a:ext cx="744770" cy="467743"/>
          </a:xfrm>
          <a:prstGeom prst="rect">
            <a:avLst/>
          </a:prstGeom>
        </p:spPr>
      </p:pic>
      <p:pic>
        <p:nvPicPr>
          <p:cNvPr id="41" name="Picture 40">
            <a:extLst>
              <a:ext uri="{FF2B5EF4-FFF2-40B4-BE49-F238E27FC236}">
                <a16:creationId xmlns:a16="http://schemas.microsoft.com/office/drawing/2014/main" id="{C7534545-C091-414C-9357-DA11032E985F}"/>
              </a:ext>
            </a:extLst>
          </p:cNvPr>
          <p:cNvPicPr>
            <a:picLocks noChangeAspect="1"/>
          </p:cNvPicPr>
          <p:nvPr/>
        </p:nvPicPr>
        <p:blipFill rotWithShape="1">
          <a:blip r:embed="rId15">
            <a:extLst>
              <a:ext uri="{28A0092B-C50C-407E-A947-70E740481C1C}">
                <a14:useLocalDpi xmlns:a14="http://schemas.microsoft.com/office/drawing/2010/main" val="0"/>
              </a:ext>
            </a:extLst>
          </a:blip>
          <a:srcRect l="66810" t="230" r="-14" b="80480"/>
          <a:stretch/>
        </p:blipFill>
        <p:spPr>
          <a:xfrm>
            <a:off x="5168031" y="2056988"/>
            <a:ext cx="644461" cy="404745"/>
          </a:xfrm>
          <a:prstGeom prst="rect">
            <a:avLst/>
          </a:prstGeom>
        </p:spPr>
      </p:pic>
      <p:pic>
        <p:nvPicPr>
          <p:cNvPr id="42" name="Picture 41">
            <a:extLst>
              <a:ext uri="{FF2B5EF4-FFF2-40B4-BE49-F238E27FC236}">
                <a16:creationId xmlns:a16="http://schemas.microsoft.com/office/drawing/2014/main" id="{0CE8C420-17A3-46B9-8B5D-CDB4D288A40B}"/>
              </a:ext>
            </a:extLst>
          </p:cNvPr>
          <p:cNvPicPr>
            <a:picLocks noChangeAspect="1"/>
          </p:cNvPicPr>
          <p:nvPr/>
        </p:nvPicPr>
        <p:blipFill rotWithShape="1">
          <a:blip r:embed="rId15">
            <a:extLst>
              <a:ext uri="{28A0092B-C50C-407E-A947-70E740481C1C}">
                <a14:useLocalDpi xmlns:a14="http://schemas.microsoft.com/office/drawing/2010/main" val="0"/>
              </a:ext>
            </a:extLst>
          </a:blip>
          <a:srcRect l="65755" t="19735" r="1041" b="60975"/>
          <a:stretch/>
        </p:blipFill>
        <p:spPr>
          <a:xfrm>
            <a:off x="1895965" y="4634877"/>
            <a:ext cx="644461" cy="404745"/>
          </a:xfrm>
          <a:prstGeom prst="rect">
            <a:avLst/>
          </a:prstGeom>
        </p:spPr>
      </p:pic>
      <p:sp>
        <p:nvSpPr>
          <p:cNvPr id="69" name="Moicauca">
            <a:extLst>
              <a:ext uri="{FF2B5EF4-FFF2-40B4-BE49-F238E27FC236}">
                <a16:creationId xmlns:a16="http://schemas.microsoft.com/office/drawing/2014/main" id="{D0A5CA1C-2D7C-4665-98D5-4855AFAD7CA0}"/>
              </a:ext>
            </a:extLst>
          </p:cNvPr>
          <p:cNvSpPr/>
          <p:nvPr/>
        </p:nvSpPr>
        <p:spPr>
          <a:xfrm>
            <a:off x="1321594" y="1478306"/>
            <a:ext cx="6500813" cy="218688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ArchUp">
              <a:avLst>
                <a:gd name="adj" fmla="val 9826952"/>
              </a:avLst>
            </a:prstTxWarp>
          </a:bodyPr>
          <a:lstStyle/>
          <a:p>
            <a:pPr algn="ctr" defTabSz="685800">
              <a:buClrTx/>
            </a:pPr>
            <a:r>
              <a:rPr lang="en-US" sz="6827" b="1" kern="1200" dirty="0">
                <a:ln w="13462">
                  <a:solidFill>
                    <a:prstClr val="white"/>
                  </a:solidFill>
                  <a:prstDash val="solid"/>
                </a:ln>
                <a:solidFill>
                  <a:srgbClr val="FF0000"/>
                </a:solidFill>
                <a:effectLst>
                  <a:outerShdw dist="38100" dir="2700000" algn="bl" rotWithShape="0">
                    <a:srgbClr val="4472C4"/>
                  </a:outerShdw>
                </a:effectLst>
                <a:latin typeface="Algerian" panose="04020705040A02060702" pitchFamily="82" charset="0"/>
              </a:rPr>
              <a:t>GO FISHING</a:t>
            </a:r>
          </a:p>
        </p:txBody>
      </p:sp>
      <p:sp>
        <p:nvSpPr>
          <p:cNvPr id="70" name="Rectangle: Rounded Corners 69">
            <a:hlinkClick r:id="" action="ppaction://hlinkshowjump?jump=nextslide"/>
            <a:extLst>
              <a:ext uri="{FF2B5EF4-FFF2-40B4-BE49-F238E27FC236}">
                <a16:creationId xmlns:a16="http://schemas.microsoft.com/office/drawing/2014/main" id="{DD0B7ECF-DC8B-4EDD-AA5A-0CDDEB876C4C}"/>
              </a:ext>
            </a:extLst>
          </p:cNvPr>
          <p:cNvSpPr/>
          <p:nvPr/>
        </p:nvSpPr>
        <p:spPr>
          <a:xfrm>
            <a:off x="7084454" y="3609654"/>
            <a:ext cx="1120982" cy="501989"/>
          </a:xfrm>
          <a:prstGeom prst="roundRect">
            <a:avLst>
              <a:gd name="adj" fmla="val 50000"/>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422" b="1" kern="1200">
                <a:solidFill>
                  <a:prstClr val="white"/>
                </a:solidFill>
                <a:latin typeface="Calibri"/>
              </a:rPr>
              <a:t>PLAY</a:t>
            </a:r>
          </a:p>
        </p:txBody>
      </p:sp>
      <p:sp>
        <p:nvSpPr>
          <p:cNvPr id="71" name="Rectangle: Rounded Corners 70">
            <a:hlinkClick r:id="rId16" action="ppaction://hlinksldjump"/>
            <a:extLst>
              <a:ext uri="{FF2B5EF4-FFF2-40B4-BE49-F238E27FC236}">
                <a16:creationId xmlns:a16="http://schemas.microsoft.com/office/drawing/2014/main" id="{AE51B5B9-8B5B-4907-8F61-C693DDA92590}"/>
              </a:ext>
            </a:extLst>
          </p:cNvPr>
          <p:cNvSpPr/>
          <p:nvPr/>
        </p:nvSpPr>
        <p:spPr>
          <a:xfrm>
            <a:off x="7084454" y="4219522"/>
            <a:ext cx="1120982" cy="501989"/>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422" b="1" kern="1200">
                <a:solidFill>
                  <a:prstClr val="white"/>
                </a:solidFill>
                <a:latin typeface="Calibri"/>
              </a:rPr>
              <a:t>EXIT</a:t>
            </a:r>
          </a:p>
        </p:txBody>
      </p:sp>
      <p:sp>
        <p:nvSpPr>
          <p:cNvPr id="73" name="Moicauca">
            <a:extLst>
              <a:ext uri="{FF2B5EF4-FFF2-40B4-BE49-F238E27FC236}">
                <a16:creationId xmlns:a16="http://schemas.microsoft.com/office/drawing/2014/main" id="{16B2E4F9-0EF2-4B56-B299-4FFDE702725E}"/>
              </a:ext>
            </a:extLst>
          </p:cNvPr>
          <p:cNvSpPr/>
          <p:nvPr/>
        </p:nvSpPr>
        <p:spPr>
          <a:xfrm flipH="1">
            <a:off x="2658971" y="1830892"/>
            <a:ext cx="3826059" cy="1355849"/>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7200" b="1" kern="1200" dirty="0">
                <a:ln w="19050">
                  <a:solidFill>
                    <a:srgbClr val="FFC000">
                      <a:lumMod val="50000"/>
                    </a:srgbClr>
                  </a:solidFill>
                  <a:prstDash val="solid"/>
                </a:ln>
                <a:solidFill>
                  <a:srgbClr val="FFFF00"/>
                </a:solidFill>
                <a:effectLst>
                  <a:outerShdw dist="38100" dir="2700000" algn="bl" rotWithShape="0">
                    <a:srgbClr val="4472C4"/>
                  </a:outerShdw>
                </a:effectLst>
                <a:latin typeface="Arial Black" panose="020B0A04020102020204" pitchFamily="34" charset="0"/>
              </a:rPr>
              <a:t>Game</a:t>
            </a:r>
          </a:p>
        </p:txBody>
      </p:sp>
    </p:spTree>
    <p:extLst>
      <p:ext uri="{BB962C8B-B14F-4D97-AF65-F5344CB8AC3E}">
        <p14:creationId xmlns:p14="http://schemas.microsoft.com/office/powerpoint/2010/main" val="3948410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grpId="0" nodeType="withEffect">
                                  <p:stCondLst>
                                    <p:cond delay="0"/>
                                  </p:stCondLst>
                                  <p:childTnLst>
                                    <p:animClr clrSpc="rgb" dir="cw">
                                      <p:cBhvr override="childStyle">
                                        <p:cTn id="6" dur="1750" fill="hold"/>
                                        <p:tgtEl>
                                          <p:spTgt spid="69"/>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Picture 78">
            <a:hlinkClick r:id="rId2" action="ppaction://hlinksldjump"/>
          </p:cNvPr>
          <p:cNvPicPr>
            <a:picLocks noChangeAspect="1"/>
          </p:cNvPicPr>
          <p:nvPr/>
        </p:nvPicPr>
        <p:blipFill rotWithShape="1">
          <a:blip r:embed="rId3"/>
          <a:srcRect l="19082"/>
          <a:stretch/>
        </p:blipFill>
        <p:spPr>
          <a:xfrm>
            <a:off x="-464574" y="-274790"/>
            <a:ext cx="9608574" cy="5418290"/>
          </a:xfrm>
          <a:prstGeom prst="rect">
            <a:avLst/>
          </a:prstGeom>
        </p:spPr>
      </p:pic>
      <p:sp>
        <p:nvSpPr>
          <p:cNvPr id="142" name="Rectangle: Rounded Corners 92">
            <a:extLst>
              <a:ext uri="{FF2B5EF4-FFF2-40B4-BE49-F238E27FC236}">
                <a16:creationId xmlns:a16="http://schemas.microsoft.com/office/drawing/2014/main" id="{AFC74EEF-0CC0-4041-BD0F-730D2E13A0C5}"/>
              </a:ext>
            </a:extLst>
          </p:cNvPr>
          <p:cNvSpPr/>
          <p:nvPr/>
        </p:nvSpPr>
        <p:spPr>
          <a:xfrm>
            <a:off x="7313855" y="-1040962"/>
            <a:ext cx="1311414" cy="508570"/>
          </a:xfrm>
          <a:prstGeom prst="roundRect">
            <a:avLst>
              <a:gd name="adj" fmla="val 50000"/>
            </a:avLst>
          </a:prstGeom>
          <a:solidFill>
            <a:schemeClr val="bg1">
              <a:lumMod val="85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1800" b="1" kern="1200">
                <a:solidFill>
                  <a:srgbClr val="FF0000"/>
                </a:solidFill>
                <a:latin typeface="Calibri"/>
              </a:rPr>
              <a:t>Score:    </a:t>
            </a:r>
          </a:p>
        </p:txBody>
      </p:sp>
      <p:pic>
        <p:nvPicPr>
          <p:cNvPr id="140" name="Picture 139">
            <a:extLst>
              <a:ext uri="{FF2B5EF4-FFF2-40B4-BE49-F238E27FC236}">
                <a16:creationId xmlns:a16="http://schemas.microsoft.com/office/drawing/2014/main" id="{3D5221BA-5F80-43AE-A356-50CFF024AE56}"/>
              </a:ext>
            </a:extLst>
          </p:cNvPr>
          <p:cNvPicPr>
            <a:picLocks noChangeAspect="1"/>
          </p:cNvPicPr>
          <p:nvPr/>
        </p:nvPicPr>
        <p:blipFill rotWithShape="1">
          <a:blip r:embed="rId4">
            <a:extLst>
              <a:ext uri="{28A0092B-C50C-407E-A947-70E740481C1C}">
                <a14:useLocalDpi xmlns:a14="http://schemas.microsoft.com/office/drawing/2010/main" val="0"/>
              </a:ext>
            </a:extLst>
          </a:blip>
          <a:srcRect l="51114" t="23023" r="9566" b="54820"/>
          <a:stretch/>
        </p:blipFill>
        <p:spPr>
          <a:xfrm>
            <a:off x="6383197" y="-591829"/>
            <a:ext cx="2413559" cy="1183658"/>
          </a:xfrm>
          <a:prstGeom prst="rect">
            <a:avLst/>
          </a:prstGeom>
        </p:spPr>
      </p:pic>
      <p:pic>
        <p:nvPicPr>
          <p:cNvPr id="139" name="Picture 138">
            <a:extLst>
              <a:ext uri="{FF2B5EF4-FFF2-40B4-BE49-F238E27FC236}">
                <a16:creationId xmlns:a16="http://schemas.microsoft.com/office/drawing/2014/main" id="{7467568F-3F6D-4846-8AC2-38544DB3A73C}"/>
              </a:ext>
            </a:extLst>
          </p:cNvPr>
          <p:cNvPicPr>
            <a:picLocks noChangeAspect="1"/>
          </p:cNvPicPr>
          <p:nvPr/>
        </p:nvPicPr>
        <p:blipFill rotWithShape="1">
          <a:blip r:embed="rId4">
            <a:extLst>
              <a:ext uri="{28A0092B-C50C-407E-A947-70E740481C1C}">
                <a14:useLocalDpi xmlns:a14="http://schemas.microsoft.com/office/drawing/2010/main" val="0"/>
              </a:ext>
            </a:extLst>
          </a:blip>
          <a:srcRect l="9216" t="23895" r="51464" b="53948"/>
          <a:stretch/>
        </p:blipFill>
        <p:spPr>
          <a:xfrm>
            <a:off x="422482" y="-231833"/>
            <a:ext cx="1721405" cy="799814"/>
          </a:xfrm>
          <a:prstGeom prst="rect">
            <a:avLst/>
          </a:prstGeom>
        </p:spPr>
      </p:pic>
      <p:pic>
        <p:nvPicPr>
          <p:cNvPr id="133" name="len">
            <a:extLst>
              <a:ext uri="{FF2B5EF4-FFF2-40B4-BE49-F238E27FC236}">
                <a16:creationId xmlns:a16="http://schemas.microsoft.com/office/drawing/2014/main" id="{E707ED89-11D7-427E-BBFD-6150CBC8D272}"/>
              </a:ext>
            </a:extLst>
          </p:cNvPr>
          <p:cNvPicPr>
            <a:picLocks noChangeAspect="1"/>
          </p:cNvPicPr>
          <p:nvPr/>
        </p:nvPicPr>
        <p:blipFill rotWithShape="1">
          <a:blip r:embed="rId5">
            <a:extLst>
              <a:ext uri="{28A0092B-C50C-407E-A947-70E740481C1C}">
                <a14:useLocalDpi xmlns:a14="http://schemas.microsoft.com/office/drawing/2010/main" val="0"/>
              </a:ext>
            </a:extLst>
          </a:blip>
          <a:srcRect l="87109" t="33432" r="5613" b="50000"/>
          <a:stretch/>
        </p:blipFill>
        <p:spPr>
          <a:xfrm>
            <a:off x="4299478" y="863962"/>
            <a:ext cx="287359" cy="707240"/>
          </a:xfrm>
          <a:prstGeom prst="rect">
            <a:avLst/>
          </a:prstGeom>
        </p:spPr>
      </p:pic>
      <p:grpSp>
        <p:nvGrpSpPr>
          <p:cNvPr id="121" name="Group 120"/>
          <p:cNvGrpSpPr/>
          <p:nvPr/>
        </p:nvGrpSpPr>
        <p:grpSpPr>
          <a:xfrm>
            <a:off x="-1214243" y="-704682"/>
            <a:ext cx="10659791" cy="3301344"/>
            <a:chOff x="-1618990" y="-939576"/>
            <a:chExt cx="14213054" cy="4401792"/>
          </a:xfrm>
        </p:grpSpPr>
        <p:pic>
          <p:nvPicPr>
            <p:cNvPr id="122" name="Picture 121">
              <a:extLst>
                <a:ext uri="{FF2B5EF4-FFF2-40B4-BE49-F238E27FC236}">
                  <a16:creationId xmlns:a16="http://schemas.microsoft.com/office/drawing/2014/main" id="{3F2B4CFD-EF66-4CFF-8875-08729B22FA30}"/>
                </a:ext>
              </a:extLst>
            </p:cNvPr>
            <p:cNvPicPr>
              <a:picLocks noChangeAspect="1"/>
            </p:cNvPicPr>
            <p:nvPr/>
          </p:nvPicPr>
          <p:blipFill rotWithShape="1">
            <a:blip r:embed="rId6">
              <a:extLst>
                <a:ext uri="{28A0092B-C50C-407E-A947-70E740481C1C}">
                  <a14:useLocalDpi xmlns:a14="http://schemas.microsoft.com/office/drawing/2010/main" val="0"/>
                </a:ext>
              </a:extLst>
            </a:blip>
            <a:srcRect b="12620"/>
            <a:stretch/>
          </p:blipFill>
          <p:spPr>
            <a:xfrm>
              <a:off x="-1618990" y="-939576"/>
              <a:ext cx="6450790" cy="4401792"/>
            </a:xfrm>
            <a:prstGeom prst="rect">
              <a:avLst/>
            </a:prstGeom>
          </p:spPr>
        </p:pic>
        <p:grpSp>
          <p:nvGrpSpPr>
            <p:cNvPr id="123" name="Group 122">
              <a:extLst>
                <a:ext uri="{FF2B5EF4-FFF2-40B4-BE49-F238E27FC236}">
                  <a16:creationId xmlns:a16="http://schemas.microsoft.com/office/drawing/2014/main" id="{0A47D789-11C5-41ED-A352-5BA0D4BCBE1F}"/>
                </a:ext>
              </a:extLst>
            </p:cNvPr>
            <p:cNvGrpSpPr/>
            <p:nvPr/>
          </p:nvGrpSpPr>
          <p:grpSpPr>
            <a:xfrm>
              <a:off x="2530651" y="588749"/>
              <a:ext cx="3858729" cy="2368508"/>
              <a:chOff x="2685118" y="1138818"/>
              <a:chExt cx="4069752" cy="2498035"/>
            </a:xfrm>
          </p:grpSpPr>
          <p:pic>
            <p:nvPicPr>
              <p:cNvPr id="125" name="Picture 124">
                <a:extLst>
                  <a:ext uri="{FF2B5EF4-FFF2-40B4-BE49-F238E27FC236}">
                    <a16:creationId xmlns:a16="http://schemas.microsoft.com/office/drawing/2014/main" id="{9C75324C-978F-42E6-8F86-CBC1D2BEA3EB}"/>
                  </a:ext>
                </a:extLst>
              </p:cNvPr>
              <p:cNvPicPr>
                <a:picLocks noChangeAspect="1"/>
              </p:cNvPicPr>
              <p:nvPr/>
            </p:nvPicPr>
            <p:blipFill rotWithShape="1">
              <a:blip r:embed="rId7">
                <a:extLst>
                  <a:ext uri="{28A0092B-C50C-407E-A947-70E740481C1C}">
                    <a14:useLocalDpi xmlns:a14="http://schemas.microsoft.com/office/drawing/2010/main" val="0"/>
                  </a:ext>
                </a:extLst>
              </a:blip>
              <a:srcRect l="1" r="31916" b="-418"/>
              <a:stretch/>
            </p:blipFill>
            <p:spPr>
              <a:xfrm>
                <a:off x="2685118" y="1138818"/>
                <a:ext cx="2039091" cy="2498035"/>
              </a:xfrm>
              <a:prstGeom prst="rect">
                <a:avLst/>
              </a:prstGeom>
            </p:spPr>
          </p:pic>
          <p:pic>
            <p:nvPicPr>
              <p:cNvPr id="126" name="Picture 125">
                <a:extLst>
                  <a:ext uri="{FF2B5EF4-FFF2-40B4-BE49-F238E27FC236}">
                    <a16:creationId xmlns:a16="http://schemas.microsoft.com/office/drawing/2014/main" id="{67DE44D7-825E-4525-9D93-4D7378113AFA}"/>
                  </a:ext>
                </a:extLst>
              </p:cNvPr>
              <p:cNvPicPr>
                <a:picLocks noChangeAspect="1"/>
              </p:cNvPicPr>
              <p:nvPr/>
            </p:nvPicPr>
            <p:blipFill rotWithShape="1">
              <a:blip r:embed="rId8">
                <a:extLst>
                  <a:ext uri="{28A0092B-C50C-407E-A947-70E740481C1C}">
                    <a14:useLocalDpi xmlns:a14="http://schemas.microsoft.com/office/drawing/2010/main" val="0"/>
                  </a:ext>
                </a:extLst>
              </a:blip>
              <a:srcRect l="42915" t="32734" b="60866"/>
              <a:stretch/>
            </p:blipFill>
            <p:spPr>
              <a:xfrm rot="19659835">
                <a:off x="3835001" y="1746864"/>
                <a:ext cx="2919869" cy="352486"/>
              </a:xfrm>
              <a:prstGeom prst="rect">
                <a:avLst/>
              </a:prstGeom>
            </p:spPr>
          </p:pic>
        </p:grpSp>
        <p:pic>
          <p:nvPicPr>
            <p:cNvPr id="124" name="Picture 123">
              <a:extLst>
                <a:ext uri="{FF2B5EF4-FFF2-40B4-BE49-F238E27FC236}">
                  <a16:creationId xmlns:a16="http://schemas.microsoft.com/office/drawing/2014/main" id="{FB19BC56-A957-4D03-A5D7-8F46DEB7B3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18002" y="-262487"/>
              <a:ext cx="3676062" cy="3469061"/>
            </a:xfrm>
            <a:prstGeom prst="rect">
              <a:avLst/>
            </a:prstGeom>
          </p:spPr>
        </p:pic>
      </p:grpSp>
      <p:grpSp>
        <p:nvGrpSpPr>
          <p:cNvPr id="136" name="cau"/>
          <p:cNvGrpSpPr/>
          <p:nvPr/>
        </p:nvGrpSpPr>
        <p:grpSpPr>
          <a:xfrm>
            <a:off x="4286600" y="505696"/>
            <a:ext cx="287359" cy="2364041"/>
            <a:chOff x="5713587" y="657784"/>
            <a:chExt cx="383145" cy="3152055"/>
          </a:xfrm>
        </p:grpSpPr>
        <p:pic>
          <p:nvPicPr>
            <p:cNvPr id="129" name="Picture 128">
              <a:extLst>
                <a:ext uri="{FF2B5EF4-FFF2-40B4-BE49-F238E27FC236}">
                  <a16:creationId xmlns:a16="http://schemas.microsoft.com/office/drawing/2014/main" id="{E707ED89-11D7-427E-BBFD-6150CBC8D272}"/>
                </a:ext>
              </a:extLst>
            </p:cNvPr>
            <p:cNvPicPr>
              <a:picLocks noChangeAspect="1"/>
            </p:cNvPicPr>
            <p:nvPr/>
          </p:nvPicPr>
          <p:blipFill rotWithShape="1">
            <a:blip r:embed="rId5">
              <a:extLst>
                <a:ext uri="{28A0092B-C50C-407E-A947-70E740481C1C}">
                  <a14:useLocalDpi xmlns:a14="http://schemas.microsoft.com/office/drawing/2010/main" val="0"/>
                </a:ext>
              </a:extLst>
            </a:blip>
            <a:srcRect l="87109" t="33432" r="5613" b="50000"/>
            <a:stretch/>
          </p:blipFill>
          <p:spPr>
            <a:xfrm>
              <a:off x="5713587" y="2866852"/>
              <a:ext cx="383145" cy="942987"/>
            </a:xfrm>
            <a:prstGeom prst="rect">
              <a:avLst/>
            </a:prstGeom>
          </p:spPr>
        </p:pic>
        <p:cxnSp>
          <p:nvCxnSpPr>
            <p:cNvPr id="130" name="Straight Connector 129">
              <a:extLst>
                <a:ext uri="{FF2B5EF4-FFF2-40B4-BE49-F238E27FC236}">
                  <a16:creationId xmlns:a16="http://schemas.microsoft.com/office/drawing/2014/main" id="{22C1609F-B44F-4096-9638-31E2FCAD4B8D}"/>
                </a:ext>
              </a:extLst>
            </p:cNvPr>
            <p:cNvCxnSpPr>
              <a:cxnSpLocks/>
            </p:cNvCxnSpPr>
            <p:nvPr/>
          </p:nvCxnSpPr>
          <p:spPr>
            <a:xfrm flipH="1">
              <a:off x="5905161" y="657784"/>
              <a:ext cx="13996" cy="2240387"/>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grpSp>
      <p:cxnSp>
        <p:nvCxnSpPr>
          <p:cNvPr id="131" name="Straight Connector 130">
            <a:extLst>
              <a:ext uri="{FF2B5EF4-FFF2-40B4-BE49-F238E27FC236}">
                <a16:creationId xmlns:a16="http://schemas.microsoft.com/office/drawing/2014/main" id="{99F25E73-5CBD-4C9C-9C71-B6395FF43793}"/>
              </a:ext>
            </a:extLst>
          </p:cNvPr>
          <p:cNvCxnSpPr>
            <a:cxnSpLocks/>
          </p:cNvCxnSpPr>
          <p:nvPr/>
        </p:nvCxnSpPr>
        <p:spPr>
          <a:xfrm>
            <a:off x="4439368" y="493339"/>
            <a:ext cx="0" cy="415871"/>
          </a:xfrm>
          <a:prstGeom prst="line">
            <a:avLst/>
          </a:prstGeom>
          <a:ln w="38100">
            <a:solidFill>
              <a:srgbClr val="36363B"/>
            </a:solidFill>
          </a:ln>
        </p:spPr>
        <p:style>
          <a:lnRef idx="1">
            <a:schemeClr val="accent1"/>
          </a:lnRef>
          <a:fillRef idx="0">
            <a:schemeClr val="accent1"/>
          </a:fillRef>
          <a:effectRef idx="0">
            <a:schemeClr val="accent1"/>
          </a:effectRef>
          <a:fontRef idx="minor">
            <a:schemeClr val="tx1"/>
          </a:fontRef>
        </p:style>
      </p:cxnSp>
      <p:pic>
        <p:nvPicPr>
          <p:cNvPr id="101" name="ca8"/>
          <p:cNvPicPr>
            <a:picLocks noChangeAspect="1"/>
          </p:cNvPicPr>
          <p:nvPr/>
        </p:nvPicPr>
        <p:blipFill rotWithShape="1">
          <a:blip r:embed="rId10" cstate="print">
            <a:extLst>
              <a:ext uri="{28A0092B-C50C-407E-A947-70E740481C1C}">
                <a14:useLocalDpi xmlns:a14="http://schemas.microsoft.com/office/drawing/2010/main" val="0"/>
              </a:ext>
            </a:extLst>
          </a:blip>
          <a:srcRect l="40313" r="-1" b="70793"/>
          <a:stretch/>
        </p:blipFill>
        <p:spPr>
          <a:xfrm>
            <a:off x="4588690" y="3284984"/>
            <a:ext cx="722342" cy="432425"/>
          </a:xfrm>
          <a:prstGeom prst="ellipse">
            <a:avLst/>
          </a:prstGeom>
        </p:spPr>
      </p:pic>
      <p:pic>
        <p:nvPicPr>
          <p:cNvPr id="102" name="ca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77606">
            <a:off x="3332573" y="2460186"/>
            <a:ext cx="685596" cy="407930"/>
          </a:xfrm>
          <a:prstGeom prst="rect">
            <a:avLst/>
          </a:prstGeom>
        </p:spPr>
      </p:pic>
      <p:pic>
        <p:nvPicPr>
          <p:cNvPr id="104" name="ca4">
            <a:hlinkClick r:id="" action="ppaction://macro?name=rese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71885">
            <a:off x="5599150" y="4438711"/>
            <a:ext cx="558919" cy="395435"/>
          </a:xfrm>
          <a:prstGeom prst="rect">
            <a:avLst/>
          </a:prstGeom>
        </p:spPr>
      </p:pic>
      <p:pic>
        <p:nvPicPr>
          <p:cNvPr id="105" name="ca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288204" y="2335405"/>
            <a:ext cx="619775" cy="414423"/>
          </a:xfrm>
          <a:prstGeom prst="rect">
            <a:avLst/>
          </a:prstGeom>
        </p:spPr>
      </p:pic>
      <p:pic>
        <p:nvPicPr>
          <p:cNvPr id="106" name="c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1034965">
            <a:off x="477184" y="3884302"/>
            <a:ext cx="682832" cy="684229"/>
          </a:xfrm>
          <a:prstGeom prst="rect">
            <a:avLst/>
          </a:prstGeom>
        </p:spPr>
      </p:pic>
      <p:pic>
        <p:nvPicPr>
          <p:cNvPr id="107" name="ca3"/>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831701">
            <a:off x="7283170" y="4290201"/>
            <a:ext cx="1047653" cy="618109"/>
          </a:xfrm>
          <a:prstGeom prst="rect">
            <a:avLst/>
          </a:prstGeom>
        </p:spPr>
      </p:pic>
      <p:pic>
        <p:nvPicPr>
          <p:cNvPr id="108" name="ca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flipH="1">
            <a:off x="6266398" y="3450000"/>
            <a:ext cx="724861" cy="573517"/>
          </a:xfrm>
          <a:prstGeom prst="rect">
            <a:avLst/>
          </a:prstGeom>
        </p:spPr>
      </p:pic>
      <p:pic>
        <p:nvPicPr>
          <p:cNvPr id="109" name="c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1242816">
            <a:off x="1624956" y="2934834"/>
            <a:ext cx="791172" cy="503549"/>
          </a:xfrm>
          <a:prstGeom prst="rect">
            <a:avLst/>
          </a:prstGeom>
        </p:spPr>
      </p:pic>
      <p:pic>
        <p:nvPicPr>
          <p:cNvPr id="112" name="c1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0138648">
            <a:off x="98407" y="2502008"/>
            <a:ext cx="997817" cy="618365"/>
          </a:xfrm>
          <a:prstGeom prst="ellipse">
            <a:avLst/>
          </a:prstGeom>
        </p:spPr>
      </p:pic>
      <p:pic>
        <p:nvPicPr>
          <p:cNvPr id="115" name="c14">
            <a:hlinkClick r:id="rId19" action="ppaction://hlinksldjump"/>
            <a:extLst>
              <a:ext uri="{FF2B5EF4-FFF2-40B4-BE49-F238E27FC236}">
                <a16:creationId xmlns:a16="http://schemas.microsoft.com/office/drawing/2014/main" id="{33848A06-B22E-4ED9-B70A-85D6EF7627EF}"/>
              </a:ext>
            </a:extLst>
          </p:cNvPr>
          <p:cNvPicPr>
            <a:picLocks noChangeAspect="1"/>
          </p:cNvPicPr>
          <p:nvPr/>
        </p:nvPicPr>
        <p:blipFill rotWithShape="1">
          <a:blip r:embed="rId20">
            <a:extLst>
              <a:ext uri="{28A0092B-C50C-407E-A947-70E740481C1C}">
                <a14:useLocalDpi xmlns:a14="http://schemas.microsoft.com/office/drawing/2010/main" val="0"/>
              </a:ext>
            </a:extLst>
          </a:blip>
          <a:srcRect l="60549" t="43266" r="21565" b="18575"/>
          <a:stretch/>
        </p:blipFill>
        <p:spPr>
          <a:xfrm>
            <a:off x="4086736" y="4176260"/>
            <a:ext cx="584472" cy="973733"/>
          </a:xfrm>
          <a:prstGeom prst="rect">
            <a:avLst/>
          </a:prstGeom>
        </p:spPr>
      </p:pic>
      <p:pic>
        <p:nvPicPr>
          <p:cNvPr id="116" name="ca9">
            <a:extLst>
              <a:ext uri="{FF2B5EF4-FFF2-40B4-BE49-F238E27FC236}">
                <a16:creationId xmlns:a16="http://schemas.microsoft.com/office/drawing/2014/main" id="{076A809D-9A71-4B62-9DA4-59E4CBE56B2D}"/>
              </a:ext>
            </a:extLst>
          </p:cNvPr>
          <p:cNvPicPr>
            <a:picLocks noChangeAspect="1"/>
          </p:cNvPicPr>
          <p:nvPr/>
        </p:nvPicPr>
        <p:blipFill rotWithShape="1">
          <a:blip r:embed="rId20">
            <a:extLst>
              <a:ext uri="{28A0092B-C50C-407E-A947-70E740481C1C}">
                <a14:useLocalDpi xmlns:a14="http://schemas.microsoft.com/office/drawing/2010/main" val="0"/>
              </a:ext>
            </a:extLst>
          </a:blip>
          <a:srcRect l="40960" t="49571" r="39324" b="19548"/>
          <a:stretch/>
        </p:blipFill>
        <p:spPr>
          <a:xfrm>
            <a:off x="3044969" y="3641589"/>
            <a:ext cx="626007" cy="765682"/>
          </a:xfrm>
          <a:prstGeom prst="rect">
            <a:avLst/>
          </a:prstGeom>
        </p:spPr>
      </p:pic>
      <p:pic>
        <p:nvPicPr>
          <p:cNvPr id="117" name="ca5">
            <a:extLst>
              <a:ext uri="{FF2B5EF4-FFF2-40B4-BE49-F238E27FC236}">
                <a16:creationId xmlns:a16="http://schemas.microsoft.com/office/drawing/2014/main" id="{F9BA38F2-A158-496A-8322-E1997F766BE8}"/>
              </a:ext>
            </a:extLst>
          </p:cNvPr>
          <p:cNvPicPr>
            <a:picLocks noChangeAspect="1"/>
          </p:cNvPicPr>
          <p:nvPr/>
        </p:nvPicPr>
        <p:blipFill rotWithShape="1">
          <a:blip r:embed="rId21">
            <a:extLst>
              <a:ext uri="{28A0092B-C50C-407E-A947-70E740481C1C}">
                <a14:useLocalDpi xmlns:a14="http://schemas.microsoft.com/office/drawing/2010/main" val="0"/>
              </a:ext>
            </a:extLst>
          </a:blip>
          <a:srcRect l="2764" t="11676" r="66219" b="68647"/>
          <a:stretch/>
        </p:blipFill>
        <p:spPr>
          <a:xfrm>
            <a:off x="6827050" y="2432897"/>
            <a:ext cx="718760" cy="492941"/>
          </a:xfrm>
          <a:prstGeom prst="rect">
            <a:avLst/>
          </a:prstGeom>
        </p:spPr>
      </p:pic>
      <p:pic>
        <p:nvPicPr>
          <p:cNvPr id="120" name="ca6">
            <a:extLst>
              <a:ext uri="{FF2B5EF4-FFF2-40B4-BE49-F238E27FC236}">
                <a16:creationId xmlns:a16="http://schemas.microsoft.com/office/drawing/2014/main" id="{A3C3DB3C-C36A-4E6A-B08A-00B27938B4E6}"/>
              </a:ext>
            </a:extLst>
          </p:cNvPr>
          <p:cNvPicPr>
            <a:picLocks noChangeAspect="1"/>
          </p:cNvPicPr>
          <p:nvPr/>
        </p:nvPicPr>
        <p:blipFill rotWithShape="1">
          <a:blip r:embed="rId22">
            <a:extLst>
              <a:ext uri="{28A0092B-C50C-407E-A947-70E740481C1C}">
                <a14:useLocalDpi xmlns:a14="http://schemas.microsoft.com/office/drawing/2010/main" val="0"/>
              </a:ext>
            </a:extLst>
          </a:blip>
          <a:srcRect l="66069" t="59904" r="-704" b="9635"/>
          <a:stretch/>
        </p:blipFill>
        <p:spPr>
          <a:xfrm>
            <a:off x="8041320" y="3426188"/>
            <a:ext cx="735439" cy="611575"/>
          </a:xfrm>
          <a:prstGeom prst="rect">
            <a:avLst/>
          </a:prstGeom>
        </p:spPr>
      </p:pic>
      <p:pic>
        <p:nvPicPr>
          <p:cNvPr id="110" name="ca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487377">
            <a:off x="5235563" y="1762754"/>
            <a:ext cx="973948" cy="973948"/>
          </a:xfrm>
          <a:prstGeom prst="rect">
            <a:avLst/>
          </a:prstGeom>
        </p:spPr>
      </p:pic>
      <p:pic>
        <p:nvPicPr>
          <p:cNvPr id="134" name="ca1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rot="5400000">
            <a:off x="3991692" y="1302462"/>
            <a:ext cx="973948" cy="973948"/>
          </a:xfrm>
          <a:prstGeom prst="rect">
            <a:avLst/>
          </a:prstGeom>
        </p:spPr>
      </p:pic>
      <p:sp>
        <p:nvSpPr>
          <p:cNvPr id="137" name="diem"/>
          <p:cNvSpPr txBox="1"/>
          <p:nvPr/>
        </p:nvSpPr>
        <p:spPr>
          <a:xfrm>
            <a:off x="8020666" y="-1062487"/>
            <a:ext cx="617956" cy="600164"/>
          </a:xfrm>
          <a:prstGeom prst="rect">
            <a:avLst/>
          </a:prstGeom>
          <a:noFill/>
        </p:spPr>
        <p:txBody>
          <a:bodyPr wrap="square" rtlCol="0">
            <a:spAutoFit/>
          </a:bodyPr>
          <a:lstStyle/>
          <a:p>
            <a:pPr algn="ctr" defTabSz="685800">
              <a:buClrTx/>
            </a:pPr>
            <a:r>
              <a:rPr lang="en-US" sz="3300" b="1" kern="1200">
                <a:solidFill>
                  <a:prstClr val="black"/>
                </a:solidFill>
                <a:latin typeface="Calibri"/>
                <a:ea typeface="+mn-ea"/>
                <a:cs typeface="+mn-cs"/>
              </a:rPr>
              <a:t>0</a:t>
            </a:r>
          </a:p>
        </p:txBody>
      </p:sp>
      <p:pic>
        <p:nvPicPr>
          <p:cNvPr id="138" name="+1">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32952" y="1074582"/>
            <a:ext cx="591731" cy="412504"/>
          </a:xfrm>
          <a:prstGeom prst="rect">
            <a:avLst/>
          </a:prstGeom>
        </p:spPr>
      </p:pic>
      <p:pic>
        <p:nvPicPr>
          <p:cNvPr id="141" name="Picture 140">
            <a:extLst>
              <a:ext uri="{FF2B5EF4-FFF2-40B4-BE49-F238E27FC236}">
                <a16:creationId xmlns:a16="http://schemas.microsoft.com/office/drawing/2014/main" id="{D246EAA7-B2D8-4F3F-B90C-A1A599FE66A8}"/>
              </a:ext>
            </a:extLst>
          </p:cNvPr>
          <p:cNvPicPr>
            <a:picLocks noChangeAspect="1"/>
          </p:cNvPicPr>
          <p:nvPr/>
        </p:nvPicPr>
        <p:blipFill rotWithShape="1">
          <a:blip r:embed="rId4">
            <a:extLst>
              <a:ext uri="{28A0092B-C50C-407E-A947-70E740481C1C}">
                <a14:useLocalDpi xmlns:a14="http://schemas.microsoft.com/office/drawing/2010/main" val="0"/>
              </a:ext>
            </a:extLst>
          </a:blip>
          <a:srcRect l="8038" t="66760" r="52642" b="11083"/>
          <a:stretch/>
        </p:blipFill>
        <p:spPr>
          <a:xfrm>
            <a:off x="2677502" y="-81338"/>
            <a:ext cx="1811630" cy="763487"/>
          </a:xfrm>
          <a:prstGeom prst="rect">
            <a:avLst/>
          </a:prstGeom>
        </p:spPr>
      </p:pic>
      <p:pic>
        <p:nvPicPr>
          <p:cNvPr id="49" name="ca2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5025286">
            <a:off x="4221716" y="1394990"/>
            <a:ext cx="724861" cy="573517"/>
          </a:xfrm>
          <a:prstGeom prst="rect">
            <a:avLst/>
          </a:prstGeom>
        </p:spPr>
      </p:pic>
      <p:pic>
        <p:nvPicPr>
          <p:cNvPr id="50" name="+12">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32952" y="1074582"/>
            <a:ext cx="591731" cy="412504"/>
          </a:xfrm>
          <a:prstGeom prst="rect">
            <a:avLst/>
          </a:prstGeom>
        </p:spPr>
      </p:pic>
      <p:pic>
        <p:nvPicPr>
          <p:cNvPr id="51" name="ca3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4031096" y="1533234"/>
            <a:ext cx="1047653" cy="618109"/>
          </a:xfrm>
          <a:prstGeom prst="rect">
            <a:avLst/>
          </a:prstGeom>
        </p:spPr>
      </p:pic>
      <p:pic>
        <p:nvPicPr>
          <p:cNvPr id="52" name="+13">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26559" y="1049454"/>
            <a:ext cx="591731" cy="412504"/>
          </a:xfrm>
          <a:prstGeom prst="rect">
            <a:avLst/>
          </a:prstGeom>
        </p:spPr>
      </p:pic>
      <p:pic>
        <p:nvPicPr>
          <p:cNvPr id="53" name="ca41">
            <a:hlinkClick r:id="" action="ppaction://macro?name=rese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674696">
            <a:off x="4258998" y="1402618"/>
            <a:ext cx="558919" cy="395435"/>
          </a:xfrm>
          <a:prstGeom prst="rect">
            <a:avLst/>
          </a:prstGeom>
        </p:spPr>
      </p:pic>
      <p:pic>
        <p:nvPicPr>
          <p:cNvPr id="54" name="+14">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12372" y="1049454"/>
            <a:ext cx="591731" cy="412504"/>
          </a:xfrm>
          <a:prstGeom prst="rect">
            <a:avLst/>
          </a:prstGeom>
        </p:spPr>
      </p:pic>
      <p:pic>
        <p:nvPicPr>
          <p:cNvPr id="55" name="ca51">
            <a:extLst>
              <a:ext uri="{FF2B5EF4-FFF2-40B4-BE49-F238E27FC236}">
                <a16:creationId xmlns:a16="http://schemas.microsoft.com/office/drawing/2014/main" id="{F9BA38F2-A158-496A-8322-E1997F766BE8}"/>
              </a:ext>
            </a:extLst>
          </p:cNvPr>
          <p:cNvPicPr>
            <a:picLocks noChangeAspect="1"/>
          </p:cNvPicPr>
          <p:nvPr/>
        </p:nvPicPr>
        <p:blipFill rotWithShape="1">
          <a:blip r:embed="rId21">
            <a:extLst>
              <a:ext uri="{28A0092B-C50C-407E-A947-70E740481C1C}">
                <a14:useLocalDpi xmlns:a14="http://schemas.microsoft.com/office/drawing/2010/main" val="0"/>
              </a:ext>
            </a:extLst>
          </a:blip>
          <a:srcRect l="2764" t="11676" r="66219" b="68647"/>
          <a:stretch/>
        </p:blipFill>
        <p:spPr>
          <a:xfrm rot="16200000">
            <a:off x="4038037" y="1446905"/>
            <a:ext cx="718760" cy="492941"/>
          </a:xfrm>
          <a:prstGeom prst="rect">
            <a:avLst/>
          </a:prstGeom>
        </p:spPr>
      </p:pic>
      <p:pic>
        <p:nvPicPr>
          <p:cNvPr id="56" name="+15">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26559" y="1050253"/>
            <a:ext cx="591731" cy="412504"/>
          </a:xfrm>
          <a:prstGeom prst="rect">
            <a:avLst/>
          </a:prstGeom>
        </p:spPr>
      </p:pic>
      <p:pic>
        <p:nvPicPr>
          <p:cNvPr id="57" name="ca61">
            <a:extLst>
              <a:ext uri="{FF2B5EF4-FFF2-40B4-BE49-F238E27FC236}">
                <a16:creationId xmlns:a16="http://schemas.microsoft.com/office/drawing/2014/main" id="{A3C3DB3C-C36A-4E6A-B08A-00B27938B4E6}"/>
              </a:ext>
            </a:extLst>
          </p:cNvPr>
          <p:cNvPicPr>
            <a:picLocks noChangeAspect="1"/>
          </p:cNvPicPr>
          <p:nvPr/>
        </p:nvPicPr>
        <p:blipFill rotWithShape="1">
          <a:blip r:embed="rId22">
            <a:extLst>
              <a:ext uri="{28A0092B-C50C-407E-A947-70E740481C1C}">
                <a14:useLocalDpi xmlns:a14="http://schemas.microsoft.com/office/drawing/2010/main" val="0"/>
              </a:ext>
            </a:extLst>
          </a:blip>
          <a:srcRect l="66069" t="59904" r="-704" b="9635"/>
          <a:stretch/>
        </p:blipFill>
        <p:spPr>
          <a:xfrm rot="5400000">
            <a:off x="4058340" y="1405182"/>
            <a:ext cx="735439" cy="611575"/>
          </a:xfrm>
          <a:prstGeom prst="rect">
            <a:avLst/>
          </a:prstGeom>
        </p:spPr>
      </p:pic>
      <p:pic>
        <p:nvPicPr>
          <p:cNvPr id="58" name="+16">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26559" y="1049655"/>
            <a:ext cx="591731" cy="412504"/>
          </a:xfrm>
          <a:prstGeom prst="rect">
            <a:avLst/>
          </a:prstGeom>
        </p:spPr>
      </p:pic>
      <p:pic>
        <p:nvPicPr>
          <p:cNvPr id="59" name="ca7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6663915">
            <a:off x="4016060" y="1422466"/>
            <a:ext cx="619775" cy="414423"/>
          </a:xfrm>
          <a:prstGeom prst="rect">
            <a:avLst/>
          </a:prstGeom>
        </p:spPr>
      </p:pic>
      <p:pic>
        <p:nvPicPr>
          <p:cNvPr id="60" name="+17">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26559" y="1049454"/>
            <a:ext cx="591731" cy="412504"/>
          </a:xfrm>
          <a:prstGeom prst="rect">
            <a:avLst/>
          </a:prstGeom>
        </p:spPr>
      </p:pic>
      <p:pic>
        <p:nvPicPr>
          <p:cNvPr id="61" name="+18">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42874" y="1049454"/>
            <a:ext cx="591731" cy="412504"/>
          </a:xfrm>
          <a:prstGeom prst="rect">
            <a:avLst/>
          </a:prstGeom>
        </p:spPr>
      </p:pic>
      <p:pic>
        <p:nvPicPr>
          <p:cNvPr id="62" name="ca81"/>
          <p:cNvPicPr>
            <a:picLocks noChangeAspect="1"/>
          </p:cNvPicPr>
          <p:nvPr/>
        </p:nvPicPr>
        <p:blipFill rotWithShape="1">
          <a:blip r:embed="rId10" cstate="print">
            <a:extLst>
              <a:ext uri="{28A0092B-C50C-407E-A947-70E740481C1C}">
                <a14:useLocalDpi xmlns:a14="http://schemas.microsoft.com/office/drawing/2010/main" val="0"/>
              </a:ext>
            </a:extLst>
          </a:blip>
          <a:srcRect l="40313" r="-1" b="70793"/>
          <a:stretch/>
        </p:blipFill>
        <p:spPr>
          <a:xfrm rot="4547968">
            <a:off x="4021529" y="1472629"/>
            <a:ext cx="722342" cy="432425"/>
          </a:xfrm>
          <a:prstGeom prst="ellipse">
            <a:avLst/>
          </a:prstGeom>
        </p:spPr>
      </p:pic>
      <p:pic>
        <p:nvPicPr>
          <p:cNvPr id="63" name="ca91">
            <a:extLst>
              <a:ext uri="{FF2B5EF4-FFF2-40B4-BE49-F238E27FC236}">
                <a16:creationId xmlns:a16="http://schemas.microsoft.com/office/drawing/2014/main" id="{076A809D-9A71-4B62-9DA4-59E4CBE56B2D}"/>
              </a:ext>
            </a:extLst>
          </p:cNvPr>
          <p:cNvPicPr>
            <a:picLocks noChangeAspect="1"/>
          </p:cNvPicPr>
          <p:nvPr/>
        </p:nvPicPr>
        <p:blipFill rotWithShape="1">
          <a:blip r:embed="rId20">
            <a:extLst>
              <a:ext uri="{28A0092B-C50C-407E-A947-70E740481C1C}">
                <a14:useLocalDpi xmlns:a14="http://schemas.microsoft.com/office/drawing/2010/main" val="0"/>
              </a:ext>
            </a:extLst>
          </a:blip>
          <a:srcRect l="40960" t="49571" r="39324" b="19548"/>
          <a:stretch/>
        </p:blipFill>
        <p:spPr>
          <a:xfrm>
            <a:off x="3950409" y="1308366"/>
            <a:ext cx="626007" cy="765682"/>
          </a:xfrm>
          <a:prstGeom prst="rect">
            <a:avLst/>
          </a:prstGeom>
        </p:spPr>
      </p:pic>
      <p:pic>
        <p:nvPicPr>
          <p:cNvPr id="64" name="+19">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42874" y="1065454"/>
            <a:ext cx="591731" cy="412504"/>
          </a:xfrm>
          <a:prstGeom prst="rect">
            <a:avLst/>
          </a:prstGeom>
        </p:spPr>
      </p:pic>
      <p:pic>
        <p:nvPicPr>
          <p:cNvPr id="65" name="ca10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7055090">
            <a:off x="3987982" y="1444545"/>
            <a:ext cx="685596" cy="407930"/>
          </a:xfrm>
          <a:prstGeom prst="rect">
            <a:avLst/>
          </a:prstGeom>
        </p:spPr>
      </p:pic>
      <p:pic>
        <p:nvPicPr>
          <p:cNvPr id="66" name="+110">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28692" y="1051038"/>
            <a:ext cx="591731" cy="412504"/>
          </a:xfrm>
          <a:prstGeom prst="rect">
            <a:avLst/>
          </a:prstGeom>
        </p:spPr>
      </p:pic>
      <p:pic>
        <p:nvPicPr>
          <p:cNvPr id="67" name="c11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6188962">
            <a:off x="4077565" y="1198986"/>
            <a:ext cx="682832" cy="684229"/>
          </a:xfrm>
          <a:prstGeom prst="rect">
            <a:avLst/>
          </a:prstGeom>
        </p:spPr>
      </p:pic>
      <p:pic>
        <p:nvPicPr>
          <p:cNvPr id="68" name="+111">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13113" y="1037473"/>
            <a:ext cx="591731" cy="412504"/>
          </a:xfrm>
          <a:prstGeom prst="rect">
            <a:avLst/>
          </a:prstGeom>
        </p:spPr>
      </p:pic>
      <p:pic>
        <p:nvPicPr>
          <p:cNvPr id="69" name="c12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6329204">
            <a:off x="4027364" y="1313064"/>
            <a:ext cx="791172" cy="503549"/>
          </a:xfrm>
          <a:prstGeom prst="rect">
            <a:avLst/>
          </a:prstGeom>
        </p:spPr>
      </p:pic>
      <p:pic>
        <p:nvPicPr>
          <p:cNvPr id="70" name="+112">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12372" y="1051571"/>
            <a:ext cx="591731" cy="412504"/>
          </a:xfrm>
          <a:prstGeom prst="rect">
            <a:avLst/>
          </a:prstGeom>
        </p:spPr>
      </p:pic>
      <p:pic>
        <p:nvPicPr>
          <p:cNvPr id="71" name="c13"/>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8466465" flipV="1">
            <a:off x="1616672" y="4367811"/>
            <a:ext cx="774515" cy="645430"/>
          </a:xfrm>
          <a:prstGeom prst="rect">
            <a:avLst/>
          </a:prstGeom>
        </p:spPr>
      </p:pic>
      <p:pic>
        <p:nvPicPr>
          <p:cNvPr id="72" name="c131"/>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rot="5303843">
            <a:off x="4003401" y="1351503"/>
            <a:ext cx="774515" cy="645430"/>
          </a:xfrm>
          <a:prstGeom prst="rect">
            <a:avLst/>
          </a:prstGeom>
        </p:spPr>
      </p:pic>
      <p:pic>
        <p:nvPicPr>
          <p:cNvPr id="73" name="+113">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11804" y="1079415"/>
            <a:ext cx="591731" cy="412504"/>
          </a:xfrm>
          <a:prstGeom prst="rect">
            <a:avLst/>
          </a:prstGeom>
        </p:spPr>
      </p:pic>
      <p:pic>
        <p:nvPicPr>
          <p:cNvPr id="74" name="c141">
            <a:extLst>
              <a:ext uri="{FF2B5EF4-FFF2-40B4-BE49-F238E27FC236}">
                <a16:creationId xmlns:a16="http://schemas.microsoft.com/office/drawing/2014/main" id="{33848A06-B22E-4ED9-B70A-85D6EF7627EF}"/>
              </a:ext>
            </a:extLst>
          </p:cNvPr>
          <p:cNvPicPr>
            <a:picLocks noChangeAspect="1"/>
          </p:cNvPicPr>
          <p:nvPr/>
        </p:nvPicPr>
        <p:blipFill rotWithShape="1">
          <a:blip r:embed="rId20">
            <a:extLst>
              <a:ext uri="{28A0092B-C50C-407E-A947-70E740481C1C}">
                <a14:useLocalDpi xmlns:a14="http://schemas.microsoft.com/office/drawing/2010/main" val="0"/>
              </a:ext>
            </a:extLst>
          </a:blip>
          <a:srcRect l="60549" t="43266" r="21565" b="18575"/>
          <a:stretch/>
        </p:blipFill>
        <p:spPr>
          <a:xfrm>
            <a:off x="4023502" y="1234930"/>
            <a:ext cx="584472" cy="973733"/>
          </a:xfrm>
          <a:prstGeom prst="rect">
            <a:avLst/>
          </a:prstGeom>
        </p:spPr>
      </p:pic>
      <p:pic>
        <p:nvPicPr>
          <p:cNvPr id="75" name="+114">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53996" y="1036359"/>
            <a:ext cx="591731" cy="412504"/>
          </a:xfrm>
          <a:prstGeom prst="rect">
            <a:avLst/>
          </a:prstGeom>
        </p:spPr>
      </p:pic>
      <p:pic>
        <p:nvPicPr>
          <p:cNvPr id="76" name="c15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5829690" flipH="1">
            <a:off x="3916155" y="1391677"/>
            <a:ext cx="997817" cy="618365"/>
          </a:xfrm>
          <a:prstGeom prst="ellipse">
            <a:avLst/>
          </a:prstGeom>
        </p:spPr>
      </p:pic>
      <p:pic>
        <p:nvPicPr>
          <p:cNvPr id="77" name="+115">
            <a:hlinkClick r:id="" action="ppaction://macro?name=congA"/>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25252" y="1050665"/>
            <a:ext cx="591731" cy="412504"/>
          </a:xfrm>
          <a:prstGeom prst="rect">
            <a:avLst/>
          </a:prstGeom>
        </p:spPr>
      </p:pic>
      <p:sp>
        <p:nvSpPr>
          <p:cNvPr id="147" name="Rectangle: Rounded Corners 70">
            <a:hlinkClick r:id="rId26" action="ppaction://hlinksldjump"/>
            <a:extLst>
              <a:ext uri="{FF2B5EF4-FFF2-40B4-BE49-F238E27FC236}">
                <a16:creationId xmlns:a16="http://schemas.microsoft.com/office/drawing/2014/main" id="{AE51B5B9-8B5B-4907-8F61-C693DDA92590}"/>
              </a:ext>
            </a:extLst>
          </p:cNvPr>
          <p:cNvSpPr/>
          <p:nvPr/>
        </p:nvSpPr>
        <p:spPr>
          <a:xfrm>
            <a:off x="8130245" y="334312"/>
            <a:ext cx="642088" cy="311501"/>
          </a:xfrm>
          <a:prstGeom prst="roundRect">
            <a:avLst>
              <a:gd name="adj" fmla="val 50000"/>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422" b="1" kern="1200" dirty="0">
                <a:solidFill>
                  <a:prstClr val="white"/>
                </a:solidFill>
                <a:latin typeface="Calibri"/>
              </a:rPr>
              <a:t>EXIT</a:t>
            </a:r>
          </a:p>
        </p:txBody>
      </p:sp>
      <p:sp>
        <p:nvSpPr>
          <p:cNvPr id="2" name="Oval 1">
            <a:hlinkClick r:id="rId27" action="ppaction://hlinksldjump"/>
          </p:cNvPr>
          <p:cNvSpPr/>
          <p:nvPr/>
        </p:nvSpPr>
        <p:spPr>
          <a:xfrm rot="19961494">
            <a:off x="113622" y="2555902"/>
            <a:ext cx="1011344" cy="580615"/>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Black" panose="020B0A04020102020204" pitchFamily="34" charset="0"/>
              </a:rPr>
              <a:t>1</a:t>
            </a:r>
          </a:p>
        </p:txBody>
      </p:sp>
      <p:sp>
        <p:nvSpPr>
          <p:cNvPr id="114" name="Oval 113">
            <a:hlinkClick r:id="rId28" action="ppaction://hlinksldjump"/>
          </p:cNvPr>
          <p:cNvSpPr/>
          <p:nvPr/>
        </p:nvSpPr>
        <p:spPr>
          <a:xfrm rot="19961494">
            <a:off x="430846" y="3911094"/>
            <a:ext cx="864998" cy="645287"/>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3</a:t>
            </a:r>
          </a:p>
        </p:txBody>
      </p:sp>
      <p:sp>
        <p:nvSpPr>
          <p:cNvPr id="118" name="Oval 117">
            <a:hlinkClick r:id="rId29" action="ppaction://hlinksldjump"/>
          </p:cNvPr>
          <p:cNvSpPr/>
          <p:nvPr/>
        </p:nvSpPr>
        <p:spPr>
          <a:xfrm rot="297800">
            <a:off x="1605327" y="2905945"/>
            <a:ext cx="864998" cy="645287"/>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Black" panose="020B0A04020102020204" pitchFamily="34" charset="0"/>
              </a:rPr>
              <a:t>2</a:t>
            </a:r>
          </a:p>
        </p:txBody>
      </p:sp>
      <p:sp>
        <p:nvSpPr>
          <p:cNvPr id="119" name="Oval 118">
            <a:hlinkClick r:id="rId30" action="ppaction://hlinksldjump"/>
          </p:cNvPr>
          <p:cNvSpPr/>
          <p:nvPr/>
        </p:nvSpPr>
        <p:spPr>
          <a:xfrm rot="20143509">
            <a:off x="1500700" y="4358668"/>
            <a:ext cx="864998" cy="645287"/>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Black" panose="020B0A04020102020204" pitchFamily="34" charset="0"/>
              </a:rPr>
              <a:t>  4</a:t>
            </a:r>
          </a:p>
        </p:txBody>
      </p:sp>
      <p:sp>
        <p:nvSpPr>
          <p:cNvPr id="143" name="Oval 142">
            <a:hlinkClick r:id="rId31" action="ppaction://hlinksldjump"/>
          </p:cNvPr>
          <p:cNvSpPr/>
          <p:nvPr/>
        </p:nvSpPr>
        <p:spPr>
          <a:xfrm>
            <a:off x="2999212" y="3596211"/>
            <a:ext cx="763591" cy="841216"/>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5</a:t>
            </a:r>
          </a:p>
        </p:txBody>
      </p:sp>
      <p:sp>
        <p:nvSpPr>
          <p:cNvPr id="148" name="Oval 147">
            <a:hlinkClick r:id="rId32" action="ppaction://hlinksldjump"/>
          </p:cNvPr>
          <p:cNvSpPr/>
          <p:nvPr/>
        </p:nvSpPr>
        <p:spPr>
          <a:xfrm>
            <a:off x="3289181" y="2431710"/>
            <a:ext cx="763591" cy="479407"/>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hlinkClick r:id="rId32" action="ppaction://hlinksldjump"/>
              </a:rPr>
              <a:t>6</a:t>
            </a:r>
            <a:endPar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endParaRPr>
          </a:p>
        </p:txBody>
      </p:sp>
      <p:sp>
        <p:nvSpPr>
          <p:cNvPr id="149" name="Oval 148">
            <a:hlinkClick r:id="rId33" action="ppaction://hlinksldjump"/>
          </p:cNvPr>
          <p:cNvSpPr/>
          <p:nvPr/>
        </p:nvSpPr>
        <p:spPr>
          <a:xfrm rot="531290">
            <a:off x="4556399" y="3225667"/>
            <a:ext cx="877287" cy="533426"/>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7</a:t>
            </a:r>
          </a:p>
        </p:txBody>
      </p:sp>
      <p:sp>
        <p:nvSpPr>
          <p:cNvPr id="150" name="Oval 149">
            <a:hlinkClick r:id="rId34" action="ppaction://hlinksldjump"/>
          </p:cNvPr>
          <p:cNvSpPr/>
          <p:nvPr/>
        </p:nvSpPr>
        <p:spPr>
          <a:xfrm rot="531290">
            <a:off x="5161008" y="1942632"/>
            <a:ext cx="1025786" cy="59931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Black" panose="020B0A04020102020204" pitchFamily="34" charset="0"/>
              </a:rPr>
              <a:t>8</a:t>
            </a:r>
          </a:p>
        </p:txBody>
      </p:sp>
      <p:sp>
        <p:nvSpPr>
          <p:cNvPr id="151" name="Oval 150">
            <a:hlinkClick r:id="rId35" action="ppaction://hlinksldjump"/>
          </p:cNvPr>
          <p:cNvSpPr/>
          <p:nvPr/>
        </p:nvSpPr>
        <p:spPr>
          <a:xfrm rot="531290">
            <a:off x="6705885" y="2371195"/>
            <a:ext cx="1016170" cy="59931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12</a:t>
            </a:r>
          </a:p>
        </p:txBody>
      </p:sp>
      <p:sp>
        <p:nvSpPr>
          <p:cNvPr id="152" name="Oval 151">
            <a:hlinkClick r:id="rId36" action="ppaction://hlinksldjump"/>
          </p:cNvPr>
          <p:cNvSpPr/>
          <p:nvPr/>
        </p:nvSpPr>
        <p:spPr>
          <a:xfrm rot="21218231">
            <a:off x="8290687" y="2220173"/>
            <a:ext cx="713450" cy="59931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13</a:t>
            </a:r>
          </a:p>
        </p:txBody>
      </p:sp>
      <p:sp>
        <p:nvSpPr>
          <p:cNvPr id="153" name="Oval 152">
            <a:hlinkClick r:id="rId37" action="ppaction://hlinksldjump"/>
          </p:cNvPr>
          <p:cNvSpPr/>
          <p:nvPr/>
        </p:nvSpPr>
        <p:spPr>
          <a:xfrm rot="171325">
            <a:off x="6076331" y="3430429"/>
            <a:ext cx="917747" cy="738857"/>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Black" panose="020B0A04020102020204" pitchFamily="34" charset="0"/>
              </a:rPr>
              <a:t>11</a:t>
            </a:r>
          </a:p>
        </p:txBody>
      </p:sp>
      <p:sp>
        <p:nvSpPr>
          <p:cNvPr id="154" name="Oval 153">
            <a:hlinkClick r:id="rId38" action="ppaction://hlinksldjump"/>
          </p:cNvPr>
          <p:cNvSpPr/>
          <p:nvPr/>
        </p:nvSpPr>
        <p:spPr>
          <a:xfrm>
            <a:off x="8020666" y="3396276"/>
            <a:ext cx="738425" cy="59931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14</a:t>
            </a:r>
          </a:p>
        </p:txBody>
      </p:sp>
      <p:sp>
        <p:nvSpPr>
          <p:cNvPr id="155" name="Oval 154">
            <a:hlinkClick r:id="rId2" action="ppaction://hlinksldjump"/>
          </p:cNvPr>
          <p:cNvSpPr/>
          <p:nvPr/>
        </p:nvSpPr>
        <p:spPr>
          <a:xfrm rot="839397">
            <a:off x="5459642" y="4369634"/>
            <a:ext cx="939245" cy="59931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Black" panose="020B0A04020102020204" pitchFamily="34" charset="0"/>
              </a:rPr>
              <a:t>10</a:t>
            </a:r>
          </a:p>
        </p:txBody>
      </p:sp>
      <p:sp>
        <p:nvSpPr>
          <p:cNvPr id="156" name="Oval 155">
            <a:hlinkClick r:id="rId39" action="ppaction://hlinksldjump"/>
          </p:cNvPr>
          <p:cNvSpPr/>
          <p:nvPr/>
        </p:nvSpPr>
        <p:spPr>
          <a:xfrm rot="839397">
            <a:off x="7134769" y="4328676"/>
            <a:ext cx="1149793" cy="599311"/>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6600">
                  <a:solidFill>
                    <a:srgbClr val="ED7D31"/>
                  </a:solidFill>
                  <a:prstDash val="solid"/>
                </a:ln>
                <a:solidFill>
                  <a:srgbClr val="FFFFFF"/>
                </a:solidFill>
                <a:effectLst>
                  <a:outerShdw dist="38100" dir="2700000" algn="tl" rotWithShape="0">
                    <a:srgbClr val="ED7D31"/>
                  </a:outerShdw>
                </a:effectLst>
                <a:latin typeface="Arial Black" panose="020B0A04020102020204" pitchFamily="34" charset="0"/>
              </a:rPr>
              <a:t>15</a:t>
            </a:r>
          </a:p>
        </p:txBody>
      </p:sp>
      <p:sp>
        <p:nvSpPr>
          <p:cNvPr id="157" name="Oval 156">
            <a:hlinkClick r:id="rId40" action="ppaction://hlinksldjump"/>
          </p:cNvPr>
          <p:cNvSpPr/>
          <p:nvPr/>
        </p:nvSpPr>
        <p:spPr>
          <a:xfrm>
            <a:off x="3991264" y="4216865"/>
            <a:ext cx="763591" cy="841216"/>
          </a:xfrm>
          <a:prstGeom prst="ellipse">
            <a:avLst/>
          </a:prstGeom>
          <a:solidFill>
            <a:schemeClr val="bg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350" b="1" kern="120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Arial Black" panose="020B0A04020102020204" pitchFamily="34" charset="0"/>
              </a:rPr>
              <a:t>9</a:t>
            </a:r>
          </a:p>
        </p:txBody>
      </p:sp>
    </p:spTree>
    <p:extLst>
      <p:ext uri="{BB962C8B-B14F-4D97-AF65-F5344CB8AC3E}">
        <p14:creationId xmlns:p14="http://schemas.microsoft.com/office/powerpoint/2010/main" val="21866598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0"/>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13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10"/>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3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par>
                                <p:cTn id="13" presetID="42" presetClass="entr" presetSubtype="0" fill="hold" nodeType="withEffect">
                                  <p:stCondLst>
                                    <p:cond delay="0"/>
                                  </p:stCondLst>
                                  <p:childTnLst>
                                    <p:set>
                                      <p:cBhvr>
                                        <p:cTn id="14" dur="1" fill="hold">
                                          <p:stCondLst>
                                            <p:cond delay="0"/>
                                          </p:stCondLst>
                                        </p:cTn>
                                        <p:tgtEl>
                                          <p:spTgt spid="138"/>
                                        </p:tgtEl>
                                        <p:attrNameLst>
                                          <p:attrName>style.visibility</p:attrName>
                                        </p:attrNameLst>
                                      </p:cBhvr>
                                      <p:to>
                                        <p:strVal val="visible"/>
                                      </p:to>
                                    </p:set>
                                    <p:animEffect transition="in" filter="fade">
                                      <p:cBhvr>
                                        <p:cTn id="15" dur="1000"/>
                                        <p:tgtEl>
                                          <p:spTgt spid="138"/>
                                        </p:tgtEl>
                                      </p:cBhvr>
                                    </p:animEffect>
                                    <p:anim calcmode="lin" valueType="num">
                                      <p:cBhvr>
                                        <p:cTn id="16" dur="1000" fill="hold"/>
                                        <p:tgtEl>
                                          <p:spTgt spid="138"/>
                                        </p:tgtEl>
                                        <p:attrNameLst>
                                          <p:attrName>ppt_x</p:attrName>
                                        </p:attrNameLst>
                                      </p:cBhvr>
                                      <p:tavLst>
                                        <p:tav tm="0">
                                          <p:val>
                                            <p:strVal val="#ppt_x"/>
                                          </p:val>
                                        </p:tav>
                                        <p:tav tm="100000">
                                          <p:val>
                                            <p:strVal val="#ppt_x"/>
                                          </p:val>
                                        </p:tav>
                                      </p:tavLst>
                                    </p:anim>
                                    <p:anim calcmode="lin" valueType="num">
                                      <p:cBhvr>
                                        <p:cTn id="17" dur="1000" fill="hold"/>
                                        <p:tgtEl>
                                          <p:spTgt spid="1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0"/>
                  </p:tgtEl>
                </p:cond>
              </p:nextCondLst>
            </p:seq>
            <p:seq concurrent="1" nextAc="seek">
              <p:cTn id="18" restart="whenNotActive" fill="hold" evtFilter="cancelBubble" nodeType="interactiveSeq">
                <p:stCondLst>
                  <p:cond evt="onClick" delay="0">
                    <p:tgtEl>
                      <p:spTgt spid="138"/>
                    </p:tgtEl>
                  </p:cond>
                </p:stCondLst>
                <p:endSync evt="end" delay="0">
                  <p:rtn val="all"/>
                </p:endSync>
                <p:childTnLst>
                  <p:par>
                    <p:cTn id="19" fill="hold">
                      <p:stCondLst>
                        <p:cond delay="0"/>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par>
                                <p:cTn id="23" presetID="10" presetClass="exit" presetSubtype="0" fill="hold" nodeType="withEffect">
                                  <p:stCondLst>
                                    <p:cond delay="0"/>
                                  </p:stCondLst>
                                  <p:childTnLst>
                                    <p:animEffect transition="out" filter="fade">
                                      <p:cBhvr>
                                        <p:cTn id="24" dur="500"/>
                                        <p:tgtEl>
                                          <p:spTgt spid="138"/>
                                        </p:tgtEl>
                                      </p:cBhvr>
                                    </p:animEffect>
                                    <p:set>
                                      <p:cBhvr>
                                        <p:cTn id="25" dur="1" fill="hold">
                                          <p:stCondLst>
                                            <p:cond delay="499"/>
                                          </p:stCondLst>
                                        </p:cTn>
                                        <p:tgtEl>
                                          <p:spTgt spid="138"/>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134"/>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136"/>
                                        </p:tgtEl>
                                        <p:attrNameLst>
                                          <p:attrName>style.visibility</p:attrName>
                                        </p:attrNameLst>
                                      </p:cBhvr>
                                      <p:to>
                                        <p:strVal val="visible"/>
                                      </p:to>
                                    </p:set>
                                  </p:childTnLst>
                                </p:cTn>
                              </p:par>
                              <p:par>
                                <p:cTn id="30" presetID="1" presetClass="exit" presetSubtype="0" fill="hold" nodeType="withEffect">
                                  <p:stCondLst>
                                    <p:cond delay="0"/>
                                  </p:stCondLst>
                                  <p:childTnLst>
                                    <p:set>
                                      <p:cBhvr>
                                        <p:cTn id="31"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138"/>
                  </p:tgtEl>
                </p:cond>
              </p:nextCondLst>
            </p:seq>
            <p:seq concurrent="1" nextAc="seek">
              <p:cTn id="32" restart="whenNotActive" fill="hold" evtFilter="cancelBubble" nodeType="interactiveSeq">
                <p:stCondLst>
                  <p:cond evt="onClick" delay="0">
                    <p:tgtEl>
                      <p:spTgt spid="108"/>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136"/>
                                        </p:tgtEl>
                                        <p:attrNameLst>
                                          <p:attrName>style.visibility</p:attrName>
                                        </p:attrNameLst>
                                      </p:cBhvr>
                                      <p:to>
                                        <p:strVal val="hidden"/>
                                      </p:to>
                                    </p:set>
                                  </p:childTnLst>
                                </p:cTn>
                              </p:par>
                              <p:par>
                                <p:cTn id="37" presetID="42"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1000"/>
                                        <p:tgtEl>
                                          <p:spTgt spid="50"/>
                                        </p:tgtEl>
                                      </p:cBhvr>
                                    </p:animEffect>
                                    <p:anim calcmode="lin" valueType="num">
                                      <p:cBhvr>
                                        <p:cTn id="40" dur="1000" fill="hold"/>
                                        <p:tgtEl>
                                          <p:spTgt spid="50"/>
                                        </p:tgtEl>
                                        <p:attrNameLst>
                                          <p:attrName>ppt_x</p:attrName>
                                        </p:attrNameLst>
                                      </p:cBhvr>
                                      <p:tavLst>
                                        <p:tav tm="0">
                                          <p:val>
                                            <p:strVal val="#ppt_x"/>
                                          </p:val>
                                        </p:tav>
                                        <p:tav tm="100000">
                                          <p:val>
                                            <p:strVal val="#ppt_x"/>
                                          </p:val>
                                        </p:tav>
                                      </p:tavLst>
                                    </p:anim>
                                    <p:anim calcmode="lin" valueType="num">
                                      <p:cBhvr>
                                        <p:cTn id="41" dur="1000" fill="hold"/>
                                        <p:tgtEl>
                                          <p:spTgt spid="50"/>
                                        </p:tgtEl>
                                        <p:attrNameLst>
                                          <p:attrName>ppt_y</p:attrName>
                                        </p:attrNameLst>
                                      </p:cBhvr>
                                      <p:tavLst>
                                        <p:tav tm="0">
                                          <p:val>
                                            <p:strVal val="#ppt_y+.1"/>
                                          </p:val>
                                        </p:tav>
                                        <p:tav tm="100000">
                                          <p:val>
                                            <p:strVal val="#ppt_y"/>
                                          </p:val>
                                        </p:tav>
                                      </p:tavLst>
                                    </p:anim>
                                  </p:childTnLst>
                                </p:cTn>
                              </p:par>
                              <p:par>
                                <p:cTn id="42" presetID="1" presetClass="entr" presetSubtype="0" fill="hold" nodeType="withEffect">
                                  <p:stCondLst>
                                    <p:cond delay="0"/>
                                  </p:stCondLst>
                                  <p:childTnLst>
                                    <p:set>
                                      <p:cBhvr>
                                        <p:cTn id="43" dur="1" fill="hold">
                                          <p:stCondLst>
                                            <p:cond delay="0"/>
                                          </p:stCondLst>
                                        </p:cTn>
                                        <p:tgtEl>
                                          <p:spTgt spid="49"/>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108"/>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seq concurrent="1" nextAc="seek">
              <p:cTn id="48" restart="whenNotActive" fill="hold" evtFilter="cancelBubble" nodeType="interactiveSeq">
                <p:stCondLst>
                  <p:cond evt="onClick" delay="0">
                    <p:tgtEl>
                      <p:spTgt spid="50"/>
                    </p:tgtEl>
                  </p:cond>
                </p:stCondLst>
                <p:endSync evt="end" delay="0">
                  <p:rtn val="all"/>
                </p:endSync>
                <p:childTnLst>
                  <p:par>
                    <p:cTn id="49" fill="hold">
                      <p:stCondLst>
                        <p:cond delay="0"/>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childTnLst>
                                </p:cTn>
                              </p:par>
                              <p:par>
                                <p:cTn id="53" presetID="10" presetClass="exit" presetSubtype="0" fill="hold" nodeType="withEffect">
                                  <p:stCondLst>
                                    <p:cond delay="0"/>
                                  </p:stCondLst>
                                  <p:childTnLst>
                                    <p:animEffect transition="out" filter="fade">
                                      <p:cBhvr>
                                        <p:cTn id="54" dur="500"/>
                                        <p:tgtEl>
                                          <p:spTgt spid="50"/>
                                        </p:tgtEl>
                                      </p:cBhvr>
                                    </p:animEffect>
                                    <p:set>
                                      <p:cBhvr>
                                        <p:cTn id="55" dur="1" fill="hold">
                                          <p:stCondLst>
                                            <p:cond delay="499"/>
                                          </p:stCondLst>
                                        </p:cTn>
                                        <p:tgtEl>
                                          <p:spTgt spid="50"/>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9"/>
                                        </p:tgtEl>
                                        <p:attrNameLst>
                                          <p:attrName>style.visibility</p:attrName>
                                        </p:attrNameLst>
                                      </p:cBhvr>
                                      <p:to>
                                        <p:strVal val="hidden"/>
                                      </p:to>
                                    </p:set>
                                  </p:childTnLst>
                                </p:cTn>
                              </p:par>
                              <p:par>
                                <p:cTn id="58" presetID="1" presetClass="exit" presetSubtype="0" fill="hold" nodeType="withEffect">
                                  <p:stCondLst>
                                    <p:cond delay="0"/>
                                  </p:stCondLst>
                                  <p:childTnLst>
                                    <p:set>
                                      <p:cBhvr>
                                        <p:cTn id="59" dur="1" fill="hold">
                                          <p:stCondLst>
                                            <p:cond delay="0"/>
                                          </p:stCondLst>
                                        </p:cTn>
                                        <p:tgtEl>
                                          <p:spTgt spid="133"/>
                                        </p:tgtEl>
                                        <p:attrNameLst>
                                          <p:attrName>style.visibility</p:attrName>
                                        </p:attrNameLst>
                                      </p:cBhvr>
                                      <p:to>
                                        <p:strVal val="hidden"/>
                                      </p:to>
                                    </p:set>
                                  </p:childTnLst>
                                </p:cTn>
                              </p:par>
                              <p:par>
                                <p:cTn id="60" presetID="1" presetClass="entr" presetSubtype="0" fill="hold" nodeType="withEffect">
                                  <p:stCondLst>
                                    <p:cond delay="0"/>
                                  </p:stCondLst>
                                  <p:childTnLst>
                                    <p:set>
                                      <p:cBhvr>
                                        <p:cTn id="6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50"/>
                  </p:tgtEl>
                </p:cond>
              </p:nextCondLst>
            </p:seq>
            <p:seq concurrent="1" nextAc="seek">
              <p:cTn id="62" restart="whenNotActive" fill="hold" evtFilter="cancelBubble" nodeType="interactiveSeq">
                <p:stCondLst>
                  <p:cond evt="onClick" delay="0">
                    <p:tgtEl>
                      <p:spTgt spid="107"/>
                    </p:tgtEl>
                  </p:cond>
                </p:stCondLst>
                <p:endSync evt="end" delay="0">
                  <p:rtn val="all"/>
                </p:endSync>
                <p:childTnLst>
                  <p:par>
                    <p:cTn id="63" fill="hold">
                      <p:stCondLst>
                        <p:cond delay="0"/>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par>
                                <p:cTn id="67" presetID="1" presetClass="exit" presetSubtype="0" fill="hold" nodeType="withEffect">
                                  <p:stCondLst>
                                    <p:cond delay="0"/>
                                  </p:stCondLst>
                                  <p:childTnLst>
                                    <p:set>
                                      <p:cBhvr>
                                        <p:cTn id="68" dur="1" fill="hold">
                                          <p:stCondLst>
                                            <p:cond delay="0"/>
                                          </p:stCondLst>
                                        </p:cTn>
                                        <p:tgtEl>
                                          <p:spTgt spid="10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136"/>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33"/>
                                        </p:tgtEl>
                                        <p:attrNameLst>
                                          <p:attrName>style.visibility</p:attrName>
                                        </p:attrNameLst>
                                      </p:cBhvr>
                                      <p:to>
                                        <p:strVal val="visible"/>
                                      </p:to>
                                    </p:set>
                                  </p:childTnLst>
                                </p:cTn>
                              </p:par>
                              <p:par>
                                <p:cTn id="73" presetID="42"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1000"/>
                                        <p:tgtEl>
                                          <p:spTgt spid="52"/>
                                        </p:tgtEl>
                                      </p:cBhvr>
                                    </p:animEffect>
                                    <p:anim calcmode="lin" valueType="num">
                                      <p:cBhvr>
                                        <p:cTn id="76" dur="1000" fill="hold"/>
                                        <p:tgtEl>
                                          <p:spTgt spid="52"/>
                                        </p:tgtEl>
                                        <p:attrNameLst>
                                          <p:attrName>ppt_x</p:attrName>
                                        </p:attrNameLst>
                                      </p:cBhvr>
                                      <p:tavLst>
                                        <p:tav tm="0">
                                          <p:val>
                                            <p:strVal val="#ppt_x"/>
                                          </p:val>
                                        </p:tav>
                                        <p:tav tm="100000">
                                          <p:val>
                                            <p:strVal val="#ppt_x"/>
                                          </p:val>
                                        </p:tav>
                                      </p:tavLst>
                                    </p:anim>
                                    <p:anim calcmode="lin" valueType="num">
                                      <p:cBhvr>
                                        <p:cTn id="7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7"/>
                  </p:tgtEl>
                </p:cond>
              </p:nextCondLst>
            </p:seq>
            <p:seq concurrent="1" nextAc="seek">
              <p:cTn id="78" restart="whenNotActive" fill="hold" evtFilter="cancelBubble" nodeType="interactiveSeq">
                <p:stCondLst>
                  <p:cond evt="onClick" delay="0">
                    <p:tgtEl>
                      <p:spTgt spid="52"/>
                    </p:tgtEl>
                  </p:cond>
                </p:stCondLst>
                <p:endSync evt="end" delay="0">
                  <p:rtn val="all"/>
                </p:endSync>
                <p:childTnLst>
                  <p:par>
                    <p:cTn id="79" fill="hold">
                      <p:stCondLst>
                        <p:cond delay="0"/>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36"/>
                                        </p:tgtEl>
                                        <p:attrNameLst>
                                          <p:attrName>style.visibility</p:attrName>
                                        </p:attrNameLst>
                                      </p:cBhvr>
                                      <p:to>
                                        <p:strVal val="visible"/>
                                      </p:to>
                                    </p:set>
                                  </p:childTnLst>
                                </p:cTn>
                              </p:par>
                              <p:par>
                                <p:cTn id="83" presetID="1" presetClass="exit" presetSubtype="0" fill="hold" nodeType="withEffect">
                                  <p:stCondLst>
                                    <p:cond delay="0"/>
                                  </p:stCondLst>
                                  <p:childTnLst>
                                    <p:set>
                                      <p:cBhvr>
                                        <p:cTn id="84" dur="1" fill="hold">
                                          <p:stCondLst>
                                            <p:cond delay="0"/>
                                          </p:stCondLst>
                                        </p:cTn>
                                        <p:tgtEl>
                                          <p:spTgt spid="133"/>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51"/>
                                        </p:tgtEl>
                                        <p:attrNameLst>
                                          <p:attrName>style.visibility</p:attrName>
                                        </p:attrNameLst>
                                      </p:cBhvr>
                                      <p:to>
                                        <p:strVal val="hidden"/>
                                      </p:to>
                                    </p:set>
                                  </p:childTnLst>
                                </p:cTn>
                              </p:par>
                              <p:par>
                                <p:cTn id="87" presetID="42" presetClass="entr" presetSubtype="0" fill="hold" nodeType="withEffect">
                                  <p:stCondLst>
                                    <p:cond delay="0"/>
                                  </p:stCondLst>
                                  <p:childTnLst>
                                    <p:set>
                                      <p:cBhvr>
                                        <p:cTn id="88" dur="1" fill="hold">
                                          <p:stCondLst>
                                            <p:cond delay="0"/>
                                          </p:stCondLst>
                                        </p:cTn>
                                        <p:tgtEl>
                                          <p:spTgt spid="52"/>
                                        </p:tgtEl>
                                        <p:attrNameLst>
                                          <p:attrName>style.visibility</p:attrName>
                                        </p:attrNameLst>
                                      </p:cBhvr>
                                      <p:to>
                                        <p:strVal val="visible"/>
                                      </p:to>
                                    </p:set>
                                    <p:animEffect transition="in" filter="fade">
                                      <p:cBhvr>
                                        <p:cTn id="89" dur="1000"/>
                                        <p:tgtEl>
                                          <p:spTgt spid="52"/>
                                        </p:tgtEl>
                                      </p:cBhvr>
                                    </p:animEffect>
                                    <p:anim calcmode="lin" valueType="num">
                                      <p:cBhvr>
                                        <p:cTn id="90" dur="1000" fill="hold"/>
                                        <p:tgtEl>
                                          <p:spTgt spid="52"/>
                                        </p:tgtEl>
                                        <p:attrNameLst>
                                          <p:attrName>ppt_x</p:attrName>
                                        </p:attrNameLst>
                                      </p:cBhvr>
                                      <p:tavLst>
                                        <p:tav tm="0">
                                          <p:val>
                                            <p:strVal val="#ppt_x"/>
                                          </p:val>
                                        </p:tav>
                                        <p:tav tm="100000">
                                          <p:val>
                                            <p:strVal val="#ppt_x"/>
                                          </p:val>
                                        </p:tav>
                                      </p:tavLst>
                                    </p:anim>
                                    <p:anim calcmode="lin" valueType="num">
                                      <p:cBhvr>
                                        <p:cTn id="91" dur="1000" fill="hold"/>
                                        <p:tgtEl>
                                          <p:spTgt spid="52"/>
                                        </p:tgtEl>
                                        <p:attrNameLst>
                                          <p:attrName>ppt_y</p:attrName>
                                        </p:attrNameLst>
                                      </p:cBhvr>
                                      <p:tavLst>
                                        <p:tav tm="0">
                                          <p:val>
                                            <p:strVal val="#ppt_y+.1"/>
                                          </p:val>
                                        </p:tav>
                                        <p:tav tm="100000">
                                          <p:val>
                                            <p:strVal val="#ppt_y"/>
                                          </p:val>
                                        </p:tav>
                                      </p:tavLst>
                                    </p:anim>
                                  </p:childTnLst>
                                </p:cTn>
                              </p:par>
                              <p:par>
                                <p:cTn id="92" presetID="1" presetClass="exit" presetSubtype="0" fill="hold" nodeType="withEffect">
                                  <p:stCondLst>
                                    <p:cond delay="0"/>
                                  </p:stCondLst>
                                  <p:childTnLst>
                                    <p:set>
                                      <p:cBhvr>
                                        <p:cTn id="93"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94" restart="whenNotActive" fill="hold" evtFilter="cancelBubble" nodeType="interactiveSeq">
                <p:stCondLst>
                  <p:cond evt="onClick" delay="0">
                    <p:tgtEl>
                      <p:spTgt spid="104"/>
                    </p:tgtEl>
                  </p:cond>
                </p:stCondLst>
                <p:endSync evt="end" delay="0">
                  <p:rtn val="all"/>
                </p:endSync>
                <p:childTnLst>
                  <p:par>
                    <p:cTn id="95" fill="hold">
                      <p:stCondLst>
                        <p:cond delay="0"/>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3"/>
                                        </p:tgtEl>
                                        <p:attrNameLst>
                                          <p:attrName>style.visibility</p:attrName>
                                        </p:attrNameLst>
                                      </p:cBhvr>
                                      <p:to>
                                        <p:strVal val="visible"/>
                                      </p:to>
                                    </p:set>
                                  </p:childTnLst>
                                </p:cTn>
                              </p:par>
                              <p:par>
                                <p:cTn id="99" presetID="1" presetClass="exit" presetSubtype="0" fill="hold" nodeType="withEffect">
                                  <p:stCondLst>
                                    <p:cond delay="0"/>
                                  </p:stCondLst>
                                  <p:childTnLst>
                                    <p:set>
                                      <p:cBhvr>
                                        <p:cTn id="100" dur="1" fill="hold">
                                          <p:stCondLst>
                                            <p:cond delay="0"/>
                                          </p:stCondLst>
                                        </p:cTn>
                                        <p:tgtEl>
                                          <p:spTgt spid="104"/>
                                        </p:tgtEl>
                                        <p:attrNameLst>
                                          <p:attrName>style.visibility</p:attrName>
                                        </p:attrNameLst>
                                      </p:cBhvr>
                                      <p:to>
                                        <p:strVal val="hidden"/>
                                      </p:to>
                                    </p:set>
                                  </p:childTnLst>
                                </p:cTn>
                              </p:par>
                              <p:par>
                                <p:cTn id="101" presetID="1" presetClass="exit" presetSubtype="0" fill="hold" nodeType="withEffect">
                                  <p:stCondLst>
                                    <p:cond delay="0"/>
                                  </p:stCondLst>
                                  <p:childTnLst>
                                    <p:set>
                                      <p:cBhvr>
                                        <p:cTn id="102" dur="1" fill="hold">
                                          <p:stCondLst>
                                            <p:cond delay="0"/>
                                          </p:stCondLst>
                                        </p:cTn>
                                        <p:tgtEl>
                                          <p:spTgt spid="136"/>
                                        </p:tgtEl>
                                        <p:attrNameLst>
                                          <p:attrName>style.visibility</p:attrName>
                                        </p:attrNameLst>
                                      </p:cBhvr>
                                      <p:to>
                                        <p:strVal val="hidden"/>
                                      </p:to>
                                    </p:set>
                                  </p:childTnLst>
                                </p:cTn>
                              </p:par>
                              <p:par>
                                <p:cTn id="103" presetID="1" presetClass="entr" presetSubtype="0" fill="hold" nodeType="withEffect">
                                  <p:stCondLst>
                                    <p:cond delay="0"/>
                                  </p:stCondLst>
                                  <p:childTnLst>
                                    <p:set>
                                      <p:cBhvr>
                                        <p:cTn id="104" dur="1" fill="hold">
                                          <p:stCondLst>
                                            <p:cond delay="0"/>
                                          </p:stCondLst>
                                        </p:cTn>
                                        <p:tgtEl>
                                          <p:spTgt spid="133"/>
                                        </p:tgtEl>
                                        <p:attrNameLst>
                                          <p:attrName>style.visibility</p:attrName>
                                        </p:attrNameLst>
                                      </p:cBhvr>
                                      <p:to>
                                        <p:strVal val="visible"/>
                                      </p:to>
                                    </p:set>
                                  </p:childTnLst>
                                </p:cTn>
                              </p:par>
                              <p:par>
                                <p:cTn id="105" presetID="42" presetClass="entr" presetSubtype="0" fill="hold" nodeType="withEffect">
                                  <p:stCondLst>
                                    <p:cond delay="0"/>
                                  </p:stCondLst>
                                  <p:childTnLst>
                                    <p:set>
                                      <p:cBhvr>
                                        <p:cTn id="106" dur="1" fill="hold">
                                          <p:stCondLst>
                                            <p:cond delay="0"/>
                                          </p:stCondLst>
                                        </p:cTn>
                                        <p:tgtEl>
                                          <p:spTgt spid="54"/>
                                        </p:tgtEl>
                                        <p:attrNameLst>
                                          <p:attrName>style.visibility</p:attrName>
                                        </p:attrNameLst>
                                      </p:cBhvr>
                                      <p:to>
                                        <p:strVal val="visible"/>
                                      </p:to>
                                    </p:set>
                                    <p:animEffect transition="in" filter="fade">
                                      <p:cBhvr>
                                        <p:cTn id="107" dur="1000"/>
                                        <p:tgtEl>
                                          <p:spTgt spid="54"/>
                                        </p:tgtEl>
                                      </p:cBhvr>
                                    </p:animEffect>
                                    <p:anim calcmode="lin" valueType="num">
                                      <p:cBhvr>
                                        <p:cTn id="108" dur="1000" fill="hold"/>
                                        <p:tgtEl>
                                          <p:spTgt spid="54"/>
                                        </p:tgtEl>
                                        <p:attrNameLst>
                                          <p:attrName>ppt_x</p:attrName>
                                        </p:attrNameLst>
                                      </p:cBhvr>
                                      <p:tavLst>
                                        <p:tav tm="0">
                                          <p:val>
                                            <p:strVal val="#ppt_x"/>
                                          </p:val>
                                        </p:tav>
                                        <p:tav tm="100000">
                                          <p:val>
                                            <p:strVal val="#ppt_x"/>
                                          </p:val>
                                        </p:tav>
                                      </p:tavLst>
                                    </p:anim>
                                    <p:anim calcmode="lin" valueType="num">
                                      <p:cBhvr>
                                        <p:cTn id="10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4"/>
                  </p:tgtEl>
                </p:cond>
              </p:nextCondLst>
            </p:seq>
            <p:seq concurrent="1" nextAc="seek">
              <p:cTn id="110" restart="whenNotActive" fill="hold" evtFilter="cancelBubble" nodeType="interactiveSeq">
                <p:stCondLst>
                  <p:cond evt="onClick" delay="0">
                    <p:tgtEl>
                      <p:spTgt spid="54"/>
                    </p:tgtEl>
                  </p:cond>
                </p:stCondLst>
                <p:endSync evt="end" delay="0">
                  <p:rtn val="all"/>
                </p:endSync>
                <p:childTnLst>
                  <p:par>
                    <p:cTn id="111" fill="hold">
                      <p:stCondLst>
                        <p:cond delay="0"/>
                      </p:stCondLst>
                      <p:childTnLst>
                        <p:par>
                          <p:cTn id="112" fill="hold">
                            <p:stCondLst>
                              <p:cond delay="0"/>
                            </p:stCondLst>
                            <p:childTnLst>
                              <p:par>
                                <p:cTn id="113" presetID="42" presetClass="entr" presetSubtype="0" fill="hold" nodeType="with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fade">
                                      <p:cBhvr>
                                        <p:cTn id="115" dur="1000"/>
                                        <p:tgtEl>
                                          <p:spTgt spid="54"/>
                                        </p:tgtEl>
                                      </p:cBhvr>
                                    </p:animEffect>
                                    <p:anim calcmode="lin" valueType="num">
                                      <p:cBhvr>
                                        <p:cTn id="116" dur="1000" fill="hold"/>
                                        <p:tgtEl>
                                          <p:spTgt spid="54"/>
                                        </p:tgtEl>
                                        <p:attrNameLst>
                                          <p:attrName>ppt_x</p:attrName>
                                        </p:attrNameLst>
                                      </p:cBhvr>
                                      <p:tavLst>
                                        <p:tav tm="0">
                                          <p:val>
                                            <p:strVal val="#ppt_x"/>
                                          </p:val>
                                        </p:tav>
                                        <p:tav tm="100000">
                                          <p:val>
                                            <p:strVal val="#ppt_x"/>
                                          </p:val>
                                        </p:tav>
                                      </p:tavLst>
                                    </p:anim>
                                    <p:anim calcmode="lin" valueType="num">
                                      <p:cBhvr>
                                        <p:cTn id="117" dur="1000" fill="hold"/>
                                        <p:tgtEl>
                                          <p:spTgt spid="54"/>
                                        </p:tgtEl>
                                        <p:attrNameLst>
                                          <p:attrName>ppt_y</p:attrName>
                                        </p:attrNameLst>
                                      </p:cBhvr>
                                      <p:tavLst>
                                        <p:tav tm="0">
                                          <p:val>
                                            <p:strVal val="#ppt_y+.1"/>
                                          </p:val>
                                        </p:tav>
                                        <p:tav tm="100000">
                                          <p:val>
                                            <p:strVal val="#ppt_y"/>
                                          </p:val>
                                        </p:tav>
                                      </p:tavLst>
                                    </p:anim>
                                  </p:childTnLst>
                                </p:cTn>
                              </p:par>
                              <p:par>
                                <p:cTn id="118" presetID="1" presetClass="exit" presetSubtype="0" fill="hold" nodeType="withEffect">
                                  <p:stCondLst>
                                    <p:cond delay="0"/>
                                  </p:stCondLst>
                                  <p:childTnLst>
                                    <p:set>
                                      <p:cBhvr>
                                        <p:cTn id="119" dur="1" fill="hold">
                                          <p:stCondLst>
                                            <p:cond delay="0"/>
                                          </p:stCondLst>
                                        </p:cTn>
                                        <p:tgtEl>
                                          <p:spTgt spid="54"/>
                                        </p:tgtEl>
                                        <p:attrNameLst>
                                          <p:attrName>style.visibility</p:attrName>
                                        </p:attrNameLst>
                                      </p:cBhvr>
                                      <p:to>
                                        <p:strVal val="hidden"/>
                                      </p:to>
                                    </p:set>
                                  </p:childTnLst>
                                </p:cTn>
                              </p:par>
                              <p:par>
                                <p:cTn id="120" presetID="1" presetClass="exit" presetSubtype="0" fill="hold" nodeType="withEffect">
                                  <p:stCondLst>
                                    <p:cond delay="0"/>
                                  </p:stCondLst>
                                  <p:childTnLst>
                                    <p:set>
                                      <p:cBhvr>
                                        <p:cTn id="121" dur="1" fill="hold">
                                          <p:stCondLst>
                                            <p:cond delay="0"/>
                                          </p:stCondLst>
                                        </p:cTn>
                                        <p:tgtEl>
                                          <p:spTgt spid="53"/>
                                        </p:tgtEl>
                                        <p:attrNameLst>
                                          <p:attrName>style.visibility</p:attrName>
                                        </p:attrNameLst>
                                      </p:cBhvr>
                                      <p:to>
                                        <p:strVal val="hidden"/>
                                      </p:to>
                                    </p:set>
                                  </p:childTnLst>
                                </p:cTn>
                              </p:par>
                              <p:par>
                                <p:cTn id="122" presetID="1" presetClass="entr" presetSubtype="0" fill="hold" nodeType="withEffect">
                                  <p:stCondLst>
                                    <p:cond delay="0"/>
                                  </p:stCondLst>
                                  <p:childTnLst>
                                    <p:set>
                                      <p:cBhvr>
                                        <p:cTn id="123" dur="1" fill="hold">
                                          <p:stCondLst>
                                            <p:cond delay="0"/>
                                          </p:stCondLst>
                                        </p:cTn>
                                        <p:tgtEl>
                                          <p:spTgt spid="136"/>
                                        </p:tgtEl>
                                        <p:attrNameLst>
                                          <p:attrName>style.visibility</p:attrName>
                                        </p:attrNameLst>
                                      </p:cBhvr>
                                      <p:to>
                                        <p:strVal val="visible"/>
                                      </p:to>
                                    </p:set>
                                  </p:childTnLst>
                                </p:cTn>
                              </p:par>
                              <p:par>
                                <p:cTn id="124" presetID="1" presetClass="exit" presetSubtype="0" fill="hold" nodeType="withEffect">
                                  <p:stCondLst>
                                    <p:cond delay="0"/>
                                  </p:stCondLst>
                                  <p:childTnLst>
                                    <p:set>
                                      <p:cBhvr>
                                        <p:cTn id="12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26" restart="whenNotActive" fill="hold" evtFilter="cancelBubble" nodeType="interactiveSeq">
                <p:stCondLst>
                  <p:cond evt="onClick" delay="0">
                    <p:tgtEl>
                      <p:spTgt spid="117"/>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nodeType="clickEffect">
                                  <p:stCondLst>
                                    <p:cond delay="0"/>
                                  </p:stCondLst>
                                  <p:childTnLst>
                                    <p:set>
                                      <p:cBhvr>
                                        <p:cTn id="130" dur="1" fill="hold">
                                          <p:stCondLst>
                                            <p:cond delay="0"/>
                                          </p:stCondLst>
                                        </p:cTn>
                                        <p:tgtEl>
                                          <p:spTgt spid="117"/>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5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136"/>
                                        </p:tgtEl>
                                        <p:attrNameLst>
                                          <p:attrName>style.visibility</p:attrName>
                                        </p:attrNameLst>
                                      </p:cBhvr>
                                      <p:to>
                                        <p:strVal val="hidden"/>
                                      </p:to>
                                    </p:set>
                                  </p:childTnLst>
                                </p:cTn>
                              </p:par>
                              <p:par>
                                <p:cTn id="135" presetID="1" presetClass="entr" presetSubtype="0" fill="hold" nodeType="withEffect">
                                  <p:stCondLst>
                                    <p:cond delay="0"/>
                                  </p:stCondLst>
                                  <p:childTnLst>
                                    <p:set>
                                      <p:cBhvr>
                                        <p:cTn id="136" dur="1" fill="hold">
                                          <p:stCondLst>
                                            <p:cond delay="0"/>
                                          </p:stCondLst>
                                        </p:cTn>
                                        <p:tgtEl>
                                          <p:spTgt spid="133"/>
                                        </p:tgtEl>
                                        <p:attrNameLst>
                                          <p:attrName>style.visibility</p:attrName>
                                        </p:attrNameLst>
                                      </p:cBhvr>
                                      <p:to>
                                        <p:strVal val="visible"/>
                                      </p:to>
                                    </p:set>
                                  </p:childTnLst>
                                </p:cTn>
                              </p:par>
                              <p:par>
                                <p:cTn id="137" presetID="42" presetClass="entr" presetSubtype="0" fill="hold" nodeType="withEffect">
                                  <p:stCondLst>
                                    <p:cond delay="0"/>
                                  </p:stCondLst>
                                  <p:childTnLst>
                                    <p:set>
                                      <p:cBhvr>
                                        <p:cTn id="138" dur="1" fill="hold">
                                          <p:stCondLst>
                                            <p:cond delay="0"/>
                                          </p:stCondLst>
                                        </p:cTn>
                                        <p:tgtEl>
                                          <p:spTgt spid="56"/>
                                        </p:tgtEl>
                                        <p:attrNameLst>
                                          <p:attrName>style.visibility</p:attrName>
                                        </p:attrNameLst>
                                      </p:cBhvr>
                                      <p:to>
                                        <p:strVal val="visible"/>
                                      </p:to>
                                    </p:set>
                                    <p:animEffect transition="in" filter="fade">
                                      <p:cBhvr>
                                        <p:cTn id="139" dur="1000"/>
                                        <p:tgtEl>
                                          <p:spTgt spid="56"/>
                                        </p:tgtEl>
                                      </p:cBhvr>
                                    </p:animEffect>
                                    <p:anim calcmode="lin" valueType="num">
                                      <p:cBhvr>
                                        <p:cTn id="140" dur="1000" fill="hold"/>
                                        <p:tgtEl>
                                          <p:spTgt spid="56"/>
                                        </p:tgtEl>
                                        <p:attrNameLst>
                                          <p:attrName>ppt_x</p:attrName>
                                        </p:attrNameLst>
                                      </p:cBhvr>
                                      <p:tavLst>
                                        <p:tav tm="0">
                                          <p:val>
                                            <p:strVal val="#ppt_x"/>
                                          </p:val>
                                        </p:tav>
                                        <p:tav tm="100000">
                                          <p:val>
                                            <p:strVal val="#ppt_x"/>
                                          </p:val>
                                        </p:tav>
                                      </p:tavLst>
                                    </p:anim>
                                    <p:anim calcmode="lin" valueType="num">
                                      <p:cBhvr>
                                        <p:cTn id="14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7"/>
                  </p:tgtEl>
                </p:cond>
              </p:nextCondLst>
            </p:seq>
            <p:seq concurrent="1" nextAc="seek">
              <p:cTn id="142" restart="whenNotActive" fill="hold" evtFilter="cancelBubble" nodeType="interactiveSeq">
                <p:stCondLst>
                  <p:cond evt="onClick" delay="0">
                    <p:tgtEl>
                      <p:spTgt spid="56"/>
                    </p:tgtEl>
                  </p:cond>
                </p:stCondLst>
                <p:endSync evt="end" delay="0">
                  <p:rtn val="all"/>
                </p:endSync>
                <p:childTnLst>
                  <p:par>
                    <p:cTn id="143" fill="hold">
                      <p:stCondLst>
                        <p:cond delay="0"/>
                      </p:stCondLst>
                      <p:childTnLst>
                        <p:par>
                          <p:cTn id="144" fill="hold">
                            <p:stCondLst>
                              <p:cond delay="0"/>
                            </p:stCondLst>
                            <p:childTnLst>
                              <p:par>
                                <p:cTn id="145" presetID="42" presetClass="entr" presetSubtype="0" fill="hold" nodeType="with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fade">
                                      <p:cBhvr>
                                        <p:cTn id="147" dur="1000"/>
                                        <p:tgtEl>
                                          <p:spTgt spid="56"/>
                                        </p:tgtEl>
                                      </p:cBhvr>
                                    </p:animEffect>
                                    <p:anim calcmode="lin" valueType="num">
                                      <p:cBhvr>
                                        <p:cTn id="148" dur="1000" fill="hold"/>
                                        <p:tgtEl>
                                          <p:spTgt spid="56"/>
                                        </p:tgtEl>
                                        <p:attrNameLst>
                                          <p:attrName>ppt_x</p:attrName>
                                        </p:attrNameLst>
                                      </p:cBhvr>
                                      <p:tavLst>
                                        <p:tav tm="0">
                                          <p:val>
                                            <p:strVal val="#ppt_x"/>
                                          </p:val>
                                        </p:tav>
                                        <p:tav tm="100000">
                                          <p:val>
                                            <p:strVal val="#ppt_x"/>
                                          </p:val>
                                        </p:tav>
                                      </p:tavLst>
                                    </p:anim>
                                    <p:anim calcmode="lin" valueType="num">
                                      <p:cBhvr>
                                        <p:cTn id="149" dur="1000" fill="hold"/>
                                        <p:tgtEl>
                                          <p:spTgt spid="56"/>
                                        </p:tgtEl>
                                        <p:attrNameLst>
                                          <p:attrName>ppt_y</p:attrName>
                                        </p:attrNameLst>
                                      </p:cBhvr>
                                      <p:tavLst>
                                        <p:tav tm="0">
                                          <p:val>
                                            <p:strVal val="#ppt_y+.1"/>
                                          </p:val>
                                        </p:tav>
                                        <p:tav tm="100000">
                                          <p:val>
                                            <p:strVal val="#ppt_y"/>
                                          </p:val>
                                        </p:tav>
                                      </p:tavLst>
                                    </p:anim>
                                  </p:childTnLst>
                                </p:cTn>
                              </p:par>
                              <p:par>
                                <p:cTn id="150" presetID="1" presetClass="exit" presetSubtype="0" fill="hold" nodeType="withEffect">
                                  <p:stCondLst>
                                    <p:cond delay="0"/>
                                  </p:stCondLst>
                                  <p:childTnLst>
                                    <p:set>
                                      <p:cBhvr>
                                        <p:cTn id="151" dur="1" fill="hold">
                                          <p:stCondLst>
                                            <p:cond delay="0"/>
                                          </p:stCondLst>
                                        </p:cTn>
                                        <p:tgtEl>
                                          <p:spTgt spid="56"/>
                                        </p:tgtEl>
                                        <p:attrNameLst>
                                          <p:attrName>style.visibility</p:attrName>
                                        </p:attrNameLst>
                                      </p:cBhvr>
                                      <p:to>
                                        <p:strVal val="hidden"/>
                                      </p:to>
                                    </p:set>
                                  </p:childTnLst>
                                </p:cTn>
                              </p:par>
                              <p:par>
                                <p:cTn id="152" presetID="1" presetClass="entr" presetSubtype="0" fill="hold" nodeType="withEffect">
                                  <p:stCondLst>
                                    <p:cond delay="0"/>
                                  </p:stCondLst>
                                  <p:childTnLst>
                                    <p:set>
                                      <p:cBhvr>
                                        <p:cTn id="153" dur="1" fill="hold">
                                          <p:stCondLst>
                                            <p:cond delay="0"/>
                                          </p:stCondLst>
                                        </p:cTn>
                                        <p:tgtEl>
                                          <p:spTgt spid="136"/>
                                        </p:tgtEl>
                                        <p:attrNameLst>
                                          <p:attrName>style.visibility</p:attrName>
                                        </p:attrNameLst>
                                      </p:cBhvr>
                                      <p:to>
                                        <p:strVal val="visible"/>
                                      </p:to>
                                    </p:set>
                                  </p:childTnLst>
                                </p:cTn>
                              </p:par>
                              <p:par>
                                <p:cTn id="154" presetID="1" presetClass="exit" presetSubtype="0" fill="hold" nodeType="withEffect">
                                  <p:stCondLst>
                                    <p:cond delay="0"/>
                                  </p:stCondLst>
                                  <p:childTnLst>
                                    <p:set>
                                      <p:cBhvr>
                                        <p:cTn id="155" dur="1" fill="hold">
                                          <p:stCondLst>
                                            <p:cond delay="0"/>
                                          </p:stCondLst>
                                        </p:cTn>
                                        <p:tgtEl>
                                          <p:spTgt spid="133"/>
                                        </p:tgtEl>
                                        <p:attrNameLst>
                                          <p:attrName>style.visibility</p:attrName>
                                        </p:attrNameLst>
                                      </p:cBhvr>
                                      <p:to>
                                        <p:strVal val="hidden"/>
                                      </p:to>
                                    </p:set>
                                  </p:childTnLst>
                                </p:cTn>
                              </p:par>
                              <p:par>
                                <p:cTn id="156" presetID="1" presetClass="exit" presetSubtype="0" fill="hold" nodeType="withEffect">
                                  <p:stCondLst>
                                    <p:cond delay="0"/>
                                  </p:stCondLst>
                                  <p:childTnLst>
                                    <p:set>
                                      <p:cBhvr>
                                        <p:cTn id="157"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58" restart="whenNotActive" fill="hold" evtFilter="cancelBubble" nodeType="interactiveSeq">
                <p:stCondLst>
                  <p:cond evt="onClick" delay="0">
                    <p:tgtEl>
                      <p:spTgt spid="120"/>
                    </p:tgtEl>
                  </p:cond>
                </p:stCondLst>
                <p:endSync evt="end" delay="0">
                  <p:rtn val="all"/>
                </p:endSync>
                <p:childTnLst>
                  <p:par>
                    <p:cTn id="159" fill="hold">
                      <p:stCondLst>
                        <p:cond delay="0"/>
                      </p:stCondLst>
                      <p:childTnLst>
                        <p:par>
                          <p:cTn id="160" fill="hold">
                            <p:stCondLst>
                              <p:cond delay="0"/>
                            </p:stCondLst>
                            <p:childTnLst>
                              <p:par>
                                <p:cTn id="161" presetID="1" presetClass="exit" presetSubtype="0" fill="hold" nodeType="clickEffect">
                                  <p:stCondLst>
                                    <p:cond delay="0"/>
                                  </p:stCondLst>
                                  <p:childTnLst>
                                    <p:set>
                                      <p:cBhvr>
                                        <p:cTn id="162" dur="1" fill="hold">
                                          <p:stCondLst>
                                            <p:cond delay="0"/>
                                          </p:stCondLst>
                                        </p:cTn>
                                        <p:tgtEl>
                                          <p:spTgt spid="120"/>
                                        </p:tgtEl>
                                        <p:attrNameLst>
                                          <p:attrName>style.visibility</p:attrName>
                                        </p:attrNameLst>
                                      </p:cBhvr>
                                      <p:to>
                                        <p:strVal val="hidden"/>
                                      </p:to>
                                    </p:set>
                                  </p:childTnLst>
                                </p:cTn>
                              </p:par>
                              <p:par>
                                <p:cTn id="163" presetID="1" presetClass="entr" presetSubtype="0" fill="hold" nodeType="withEffect">
                                  <p:stCondLst>
                                    <p:cond delay="0"/>
                                  </p:stCondLst>
                                  <p:childTnLst>
                                    <p:set>
                                      <p:cBhvr>
                                        <p:cTn id="164" dur="1" fill="hold">
                                          <p:stCondLst>
                                            <p:cond delay="0"/>
                                          </p:stCondLst>
                                        </p:cTn>
                                        <p:tgtEl>
                                          <p:spTgt spid="57"/>
                                        </p:tgtEl>
                                        <p:attrNameLst>
                                          <p:attrName>style.visibility</p:attrName>
                                        </p:attrNameLst>
                                      </p:cBhvr>
                                      <p:to>
                                        <p:strVal val="visible"/>
                                      </p:to>
                                    </p:set>
                                  </p:childTnLst>
                                </p:cTn>
                              </p:par>
                              <p:par>
                                <p:cTn id="165" presetID="1" presetClass="exit" presetSubtype="0" fill="hold" nodeType="withEffect">
                                  <p:stCondLst>
                                    <p:cond delay="0"/>
                                  </p:stCondLst>
                                  <p:childTnLst>
                                    <p:set>
                                      <p:cBhvr>
                                        <p:cTn id="166" dur="1" fill="hold">
                                          <p:stCondLst>
                                            <p:cond delay="0"/>
                                          </p:stCondLst>
                                        </p:cTn>
                                        <p:tgtEl>
                                          <p:spTgt spid="136"/>
                                        </p:tgtEl>
                                        <p:attrNameLst>
                                          <p:attrName>style.visibility</p:attrName>
                                        </p:attrNameLst>
                                      </p:cBhvr>
                                      <p:to>
                                        <p:strVal val="hidden"/>
                                      </p:to>
                                    </p:set>
                                  </p:childTnLst>
                                </p:cTn>
                              </p:par>
                              <p:par>
                                <p:cTn id="167" presetID="1" presetClass="entr" presetSubtype="0" fill="hold" nodeType="withEffect">
                                  <p:stCondLst>
                                    <p:cond delay="0"/>
                                  </p:stCondLst>
                                  <p:childTnLst>
                                    <p:set>
                                      <p:cBhvr>
                                        <p:cTn id="168" dur="1" fill="hold">
                                          <p:stCondLst>
                                            <p:cond delay="0"/>
                                          </p:stCondLst>
                                        </p:cTn>
                                        <p:tgtEl>
                                          <p:spTgt spid="133"/>
                                        </p:tgtEl>
                                        <p:attrNameLst>
                                          <p:attrName>style.visibility</p:attrName>
                                        </p:attrNameLst>
                                      </p:cBhvr>
                                      <p:to>
                                        <p:strVal val="visible"/>
                                      </p:to>
                                    </p:set>
                                  </p:childTnLst>
                                </p:cTn>
                              </p:par>
                              <p:par>
                                <p:cTn id="169" presetID="42" presetClass="entr" presetSubtype="0" fill="hold" nodeType="withEffect">
                                  <p:stCondLst>
                                    <p:cond delay="0"/>
                                  </p:stCondLst>
                                  <p:childTnLst>
                                    <p:set>
                                      <p:cBhvr>
                                        <p:cTn id="170" dur="1" fill="hold">
                                          <p:stCondLst>
                                            <p:cond delay="0"/>
                                          </p:stCondLst>
                                        </p:cTn>
                                        <p:tgtEl>
                                          <p:spTgt spid="58"/>
                                        </p:tgtEl>
                                        <p:attrNameLst>
                                          <p:attrName>style.visibility</p:attrName>
                                        </p:attrNameLst>
                                      </p:cBhvr>
                                      <p:to>
                                        <p:strVal val="visible"/>
                                      </p:to>
                                    </p:set>
                                    <p:animEffect transition="in" filter="fade">
                                      <p:cBhvr>
                                        <p:cTn id="171" dur="1000"/>
                                        <p:tgtEl>
                                          <p:spTgt spid="58"/>
                                        </p:tgtEl>
                                      </p:cBhvr>
                                    </p:animEffect>
                                    <p:anim calcmode="lin" valueType="num">
                                      <p:cBhvr>
                                        <p:cTn id="172" dur="1000" fill="hold"/>
                                        <p:tgtEl>
                                          <p:spTgt spid="58"/>
                                        </p:tgtEl>
                                        <p:attrNameLst>
                                          <p:attrName>ppt_x</p:attrName>
                                        </p:attrNameLst>
                                      </p:cBhvr>
                                      <p:tavLst>
                                        <p:tav tm="0">
                                          <p:val>
                                            <p:strVal val="#ppt_x"/>
                                          </p:val>
                                        </p:tav>
                                        <p:tav tm="100000">
                                          <p:val>
                                            <p:strVal val="#ppt_x"/>
                                          </p:val>
                                        </p:tav>
                                      </p:tavLst>
                                    </p:anim>
                                    <p:anim calcmode="lin" valueType="num">
                                      <p:cBhvr>
                                        <p:cTn id="173"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0"/>
                  </p:tgtEl>
                </p:cond>
              </p:nextCondLst>
            </p:seq>
            <p:seq concurrent="1" nextAc="seek">
              <p:cTn id="174" restart="whenNotActive" fill="hold" evtFilter="cancelBubble" nodeType="interactiveSeq">
                <p:stCondLst>
                  <p:cond evt="onClick" delay="0">
                    <p:tgtEl>
                      <p:spTgt spid="58"/>
                    </p:tgtEl>
                  </p:cond>
                </p:stCondLst>
                <p:endSync evt="end" delay="0">
                  <p:rtn val="all"/>
                </p:endSync>
                <p:childTnLst>
                  <p:par>
                    <p:cTn id="175" fill="hold">
                      <p:stCondLst>
                        <p:cond delay="0"/>
                      </p:stCondLst>
                      <p:childTnLst>
                        <p:par>
                          <p:cTn id="176" fill="hold">
                            <p:stCondLst>
                              <p:cond delay="0"/>
                            </p:stCondLst>
                            <p:childTnLst>
                              <p:par>
                                <p:cTn id="177" presetID="42" presetClass="entr" presetSubtype="0" fill="hold" nodeType="withEffect">
                                  <p:stCondLst>
                                    <p:cond delay="0"/>
                                  </p:stCondLst>
                                  <p:childTnLst>
                                    <p:set>
                                      <p:cBhvr>
                                        <p:cTn id="178" dur="1" fill="hold">
                                          <p:stCondLst>
                                            <p:cond delay="0"/>
                                          </p:stCondLst>
                                        </p:cTn>
                                        <p:tgtEl>
                                          <p:spTgt spid="58"/>
                                        </p:tgtEl>
                                        <p:attrNameLst>
                                          <p:attrName>style.visibility</p:attrName>
                                        </p:attrNameLst>
                                      </p:cBhvr>
                                      <p:to>
                                        <p:strVal val="visible"/>
                                      </p:to>
                                    </p:set>
                                    <p:animEffect transition="in" filter="fade">
                                      <p:cBhvr>
                                        <p:cTn id="179" dur="1000"/>
                                        <p:tgtEl>
                                          <p:spTgt spid="58"/>
                                        </p:tgtEl>
                                      </p:cBhvr>
                                    </p:animEffect>
                                    <p:anim calcmode="lin" valueType="num">
                                      <p:cBhvr>
                                        <p:cTn id="180" dur="1000" fill="hold"/>
                                        <p:tgtEl>
                                          <p:spTgt spid="58"/>
                                        </p:tgtEl>
                                        <p:attrNameLst>
                                          <p:attrName>ppt_x</p:attrName>
                                        </p:attrNameLst>
                                      </p:cBhvr>
                                      <p:tavLst>
                                        <p:tav tm="0">
                                          <p:val>
                                            <p:strVal val="#ppt_x"/>
                                          </p:val>
                                        </p:tav>
                                        <p:tav tm="100000">
                                          <p:val>
                                            <p:strVal val="#ppt_x"/>
                                          </p:val>
                                        </p:tav>
                                      </p:tavLst>
                                    </p:anim>
                                    <p:anim calcmode="lin" valueType="num">
                                      <p:cBhvr>
                                        <p:cTn id="181" dur="1000" fill="hold"/>
                                        <p:tgtEl>
                                          <p:spTgt spid="58"/>
                                        </p:tgtEl>
                                        <p:attrNameLst>
                                          <p:attrName>ppt_y</p:attrName>
                                        </p:attrNameLst>
                                      </p:cBhvr>
                                      <p:tavLst>
                                        <p:tav tm="0">
                                          <p:val>
                                            <p:strVal val="#ppt_y+.1"/>
                                          </p:val>
                                        </p:tav>
                                        <p:tav tm="100000">
                                          <p:val>
                                            <p:strVal val="#ppt_y"/>
                                          </p:val>
                                        </p:tav>
                                      </p:tavLst>
                                    </p:anim>
                                  </p:childTnLst>
                                </p:cTn>
                              </p:par>
                              <p:par>
                                <p:cTn id="182" presetID="1" presetClass="exit" presetSubtype="0" fill="hold" nodeType="withEffect">
                                  <p:stCondLst>
                                    <p:cond delay="0"/>
                                  </p:stCondLst>
                                  <p:childTnLst>
                                    <p:set>
                                      <p:cBhvr>
                                        <p:cTn id="183" dur="1" fill="hold">
                                          <p:stCondLst>
                                            <p:cond delay="0"/>
                                          </p:stCondLst>
                                        </p:cTn>
                                        <p:tgtEl>
                                          <p:spTgt spid="58"/>
                                        </p:tgtEl>
                                        <p:attrNameLst>
                                          <p:attrName>style.visibility</p:attrName>
                                        </p:attrNameLst>
                                      </p:cBhvr>
                                      <p:to>
                                        <p:strVal val="hidden"/>
                                      </p:to>
                                    </p:set>
                                  </p:childTnLst>
                                </p:cTn>
                              </p:par>
                              <p:par>
                                <p:cTn id="184" presetID="1" presetClass="exit" presetSubtype="0" fill="hold" nodeType="withEffect">
                                  <p:stCondLst>
                                    <p:cond delay="0"/>
                                  </p:stCondLst>
                                  <p:childTnLst>
                                    <p:set>
                                      <p:cBhvr>
                                        <p:cTn id="185" dur="1" fill="hold">
                                          <p:stCondLst>
                                            <p:cond delay="0"/>
                                          </p:stCondLst>
                                        </p:cTn>
                                        <p:tgtEl>
                                          <p:spTgt spid="57"/>
                                        </p:tgtEl>
                                        <p:attrNameLst>
                                          <p:attrName>style.visibility</p:attrName>
                                        </p:attrNameLst>
                                      </p:cBhvr>
                                      <p:to>
                                        <p:strVal val="hidden"/>
                                      </p:to>
                                    </p:set>
                                  </p:childTnLst>
                                </p:cTn>
                              </p:par>
                              <p:par>
                                <p:cTn id="186" presetID="1" presetClass="entr" presetSubtype="0" fill="hold" nodeType="withEffect">
                                  <p:stCondLst>
                                    <p:cond delay="0"/>
                                  </p:stCondLst>
                                  <p:childTnLst>
                                    <p:set>
                                      <p:cBhvr>
                                        <p:cTn id="187" dur="1" fill="hold">
                                          <p:stCondLst>
                                            <p:cond delay="0"/>
                                          </p:stCondLst>
                                        </p:cTn>
                                        <p:tgtEl>
                                          <p:spTgt spid="136"/>
                                        </p:tgtEl>
                                        <p:attrNameLst>
                                          <p:attrName>style.visibility</p:attrName>
                                        </p:attrNameLst>
                                      </p:cBhvr>
                                      <p:to>
                                        <p:strVal val="visible"/>
                                      </p:to>
                                    </p:set>
                                  </p:childTnLst>
                                </p:cTn>
                              </p:par>
                              <p:par>
                                <p:cTn id="188" presetID="1" presetClass="exit" presetSubtype="0" fill="hold" nodeType="withEffect">
                                  <p:stCondLst>
                                    <p:cond delay="0"/>
                                  </p:stCondLst>
                                  <p:childTnLst>
                                    <p:set>
                                      <p:cBhvr>
                                        <p:cTn id="189"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190" restart="whenNotActive" fill="hold" evtFilter="cancelBubble" nodeType="interactiveSeq">
                <p:stCondLst>
                  <p:cond evt="onClick" delay="0">
                    <p:tgtEl>
                      <p:spTgt spid="105"/>
                    </p:tgtEl>
                  </p:cond>
                </p:stCondLst>
                <p:endSync evt="end" delay="0">
                  <p:rtn val="all"/>
                </p:endSync>
                <p:childTnLst>
                  <p:par>
                    <p:cTn id="191" fill="hold">
                      <p:stCondLst>
                        <p:cond delay="0"/>
                      </p:stCondLst>
                      <p:childTnLst>
                        <p:par>
                          <p:cTn id="192" fill="hold">
                            <p:stCondLst>
                              <p:cond delay="0"/>
                            </p:stCondLst>
                            <p:childTnLst>
                              <p:par>
                                <p:cTn id="193" presetID="1" presetClass="exit" presetSubtype="0" fill="hold" nodeType="clickEffect">
                                  <p:stCondLst>
                                    <p:cond delay="0"/>
                                  </p:stCondLst>
                                  <p:childTnLst>
                                    <p:set>
                                      <p:cBhvr>
                                        <p:cTn id="194" dur="1" fill="hold">
                                          <p:stCondLst>
                                            <p:cond delay="0"/>
                                          </p:stCondLst>
                                        </p:cTn>
                                        <p:tgtEl>
                                          <p:spTgt spid="105"/>
                                        </p:tgtEl>
                                        <p:attrNameLst>
                                          <p:attrName>style.visibility</p:attrName>
                                        </p:attrNameLst>
                                      </p:cBhvr>
                                      <p:to>
                                        <p:strVal val="hidden"/>
                                      </p:to>
                                    </p:set>
                                  </p:childTnLst>
                                </p:cTn>
                              </p:par>
                              <p:par>
                                <p:cTn id="195" presetID="1" presetClass="entr" presetSubtype="0" fill="hold" nodeType="withEffect">
                                  <p:stCondLst>
                                    <p:cond delay="0"/>
                                  </p:stCondLst>
                                  <p:childTnLst>
                                    <p:set>
                                      <p:cBhvr>
                                        <p:cTn id="196" dur="1" fill="hold">
                                          <p:stCondLst>
                                            <p:cond delay="0"/>
                                          </p:stCondLst>
                                        </p:cTn>
                                        <p:tgtEl>
                                          <p:spTgt spid="133"/>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59"/>
                                        </p:tgtEl>
                                        <p:attrNameLst>
                                          <p:attrName>style.visibility</p:attrName>
                                        </p:attrNameLst>
                                      </p:cBhvr>
                                      <p:to>
                                        <p:strVal val="visible"/>
                                      </p:to>
                                    </p:set>
                                  </p:childTnLst>
                                </p:cTn>
                              </p:par>
                              <p:par>
                                <p:cTn id="199" presetID="1" presetClass="exit" presetSubtype="0" fill="hold" nodeType="withEffect">
                                  <p:stCondLst>
                                    <p:cond delay="0"/>
                                  </p:stCondLst>
                                  <p:childTnLst>
                                    <p:set>
                                      <p:cBhvr>
                                        <p:cTn id="200" dur="1" fill="hold">
                                          <p:stCondLst>
                                            <p:cond delay="0"/>
                                          </p:stCondLst>
                                        </p:cTn>
                                        <p:tgtEl>
                                          <p:spTgt spid="136"/>
                                        </p:tgtEl>
                                        <p:attrNameLst>
                                          <p:attrName>style.visibility</p:attrName>
                                        </p:attrNameLst>
                                      </p:cBhvr>
                                      <p:to>
                                        <p:strVal val="hidden"/>
                                      </p:to>
                                    </p:set>
                                  </p:childTnLst>
                                </p:cTn>
                              </p:par>
                              <p:par>
                                <p:cTn id="201" presetID="42" presetClass="entr" presetSubtype="0" fill="hold" nodeType="withEffect">
                                  <p:stCondLst>
                                    <p:cond delay="0"/>
                                  </p:stCondLst>
                                  <p:childTnLst>
                                    <p:set>
                                      <p:cBhvr>
                                        <p:cTn id="202" dur="1" fill="hold">
                                          <p:stCondLst>
                                            <p:cond delay="0"/>
                                          </p:stCondLst>
                                        </p:cTn>
                                        <p:tgtEl>
                                          <p:spTgt spid="60"/>
                                        </p:tgtEl>
                                        <p:attrNameLst>
                                          <p:attrName>style.visibility</p:attrName>
                                        </p:attrNameLst>
                                      </p:cBhvr>
                                      <p:to>
                                        <p:strVal val="visible"/>
                                      </p:to>
                                    </p:set>
                                    <p:animEffect transition="in" filter="fade">
                                      <p:cBhvr>
                                        <p:cTn id="203" dur="1000"/>
                                        <p:tgtEl>
                                          <p:spTgt spid="60"/>
                                        </p:tgtEl>
                                      </p:cBhvr>
                                    </p:animEffect>
                                    <p:anim calcmode="lin" valueType="num">
                                      <p:cBhvr>
                                        <p:cTn id="204" dur="1000" fill="hold"/>
                                        <p:tgtEl>
                                          <p:spTgt spid="60"/>
                                        </p:tgtEl>
                                        <p:attrNameLst>
                                          <p:attrName>ppt_x</p:attrName>
                                        </p:attrNameLst>
                                      </p:cBhvr>
                                      <p:tavLst>
                                        <p:tav tm="0">
                                          <p:val>
                                            <p:strVal val="#ppt_x"/>
                                          </p:val>
                                        </p:tav>
                                        <p:tav tm="100000">
                                          <p:val>
                                            <p:strVal val="#ppt_x"/>
                                          </p:val>
                                        </p:tav>
                                      </p:tavLst>
                                    </p:anim>
                                    <p:anim calcmode="lin" valueType="num">
                                      <p:cBhvr>
                                        <p:cTn id="20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5"/>
                  </p:tgtEl>
                </p:cond>
              </p:nextCondLst>
            </p:seq>
            <p:seq concurrent="1" nextAc="seek">
              <p:cTn id="206" restart="whenNotActive" fill="hold" evtFilter="cancelBubble" nodeType="interactiveSeq">
                <p:stCondLst>
                  <p:cond evt="onClick" delay="0">
                    <p:tgtEl>
                      <p:spTgt spid="60"/>
                    </p:tgtEl>
                  </p:cond>
                </p:stCondLst>
                <p:endSync evt="end" delay="0">
                  <p:rtn val="all"/>
                </p:endSync>
                <p:childTnLst>
                  <p:par>
                    <p:cTn id="207" fill="hold">
                      <p:stCondLst>
                        <p:cond delay="0"/>
                      </p:stCondLst>
                      <p:childTnLst>
                        <p:par>
                          <p:cTn id="208" fill="hold">
                            <p:stCondLst>
                              <p:cond delay="0"/>
                            </p:stCondLst>
                            <p:childTnLst>
                              <p:par>
                                <p:cTn id="209" presetID="42" presetClass="entr" presetSubtype="0" fill="hold" nodeType="withEffect">
                                  <p:stCondLst>
                                    <p:cond delay="0"/>
                                  </p:stCondLst>
                                  <p:childTnLst>
                                    <p:set>
                                      <p:cBhvr>
                                        <p:cTn id="210" dur="1" fill="hold">
                                          <p:stCondLst>
                                            <p:cond delay="0"/>
                                          </p:stCondLst>
                                        </p:cTn>
                                        <p:tgtEl>
                                          <p:spTgt spid="60"/>
                                        </p:tgtEl>
                                        <p:attrNameLst>
                                          <p:attrName>style.visibility</p:attrName>
                                        </p:attrNameLst>
                                      </p:cBhvr>
                                      <p:to>
                                        <p:strVal val="visible"/>
                                      </p:to>
                                    </p:set>
                                    <p:animEffect transition="in" filter="fade">
                                      <p:cBhvr>
                                        <p:cTn id="211" dur="1000"/>
                                        <p:tgtEl>
                                          <p:spTgt spid="60"/>
                                        </p:tgtEl>
                                      </p:cBhvr>
                                    </p:animEffect>
                                    <p:anim calcmode="lin" valueType="num">
                                      <p:cBhvr>
                                        <p:cTn id="212" dur="1000" fill="hold"/>
                                        <p:tgtEl>
                                          <p:spTgt spid="60"/>
                                        </p:tgtEl>
                                        <p:attrNameLst>
                                          <p:attrName>ppt_x</p:attrName>
                                        </p:attrNameLst>
                                      </p:cBhvr>
                                      <p:tavLst>
                                        <p:tav tm="0">
                                          <p:val>
                                            <p:strVal val="#ppt_x"/>
                                          </p:val>
                                        </p:tav>
                                        <p:tav tm="100000">
                                          <p:val>
                                            <p:strVal val="#ppt_x"/>
                                          </p:val>
                                        </p:tav>
                                      </p:tavLst>
                                    </p:anim>
                                    <p:anim calcmode="lin" valueType="num">
                                      <p:cBhvr>
                                        <p:cTn id="213" dur="1000" fill="hold"/>
                                        <p:tgtEl>
                                          <p:spTgt spid="60"/>
                                        </p:tgtEl>
                                        <p:attrNameLst>
                                          <p:attrName>ppt_y</p:attrName>
                                        </p:attrNameLst>
                                      </p:cBhvr>
                                      <p:tavLst>
                                        <p:tav tm="0">
                                          <p:val>
                                            <p:strVal val="#ppt_y+.1"/>
                                          </p:val>
                                        </p:tav>
                                        <p:tav tm="100000">
                                          <p:val>
                                            <p:strVal val="#ppt_y"/>
                                          </p:val>
                                        </p:tav>
                                      </p:tavLst>
                                    </p:anim>
                                  </p:childTnLst>
                                </p:cTn>
                              </p:par>
                              <p:par>
                                <p:cTn id="214" presetID="1" presetClass="exit" presetSubtype="0" fill="hold" nodeType="withEffect">
                                  <p:stCondLst>
                                    <p:cond delay="0"/>
                                  </p:stCondLst>
                                  <p:childTnLst>
                                    <p:set>
                                      <p:cBhvr>
                                        <p:cTn id="215" dur="1" fill="hold">
                                          <p:stCondLst>
                                            <p:cond delay="0"/>
                                          </p:stCondLst>
                                        </p:cTn>
                                        <p:tgtEl>
                                          <p:spTgt spid="60"/>
                                        </p:tgtEl>
                                        <p:attrNameLst>
                                          <p:attrName>style.visibility</p:attrName>
                                        </p:attrNameLst>
                                      </p:cBhvr>
                                      <p:to>
                                        <p:strVal val="hidden"/>
                                      </p:to>
                                    </p:set>
                                  </p:childTnLst>
                                </p:cTn>
                              </p:par>
                              <p:par>
                                <p:cTn id="216" presetID="1" presetClass="exit" presetSubtype="0" fill="hold" nodeType="withEffect">
                                  <p:stCondLst>
                                    <p:cond delay="0"/>
                                  </p:stCondLst>
                                  <p:childTnLst>
                                    <p:set>
                                      <p:cBhvr>
                                        <p:cTn id="217" dur="1" fill="hold">
                                          <p:stCondLst>
                                            <p:cond delay="0"/>
                                          </p:stCondLst>
                                        </p:cTn>
                                        <p:tgtEl>
                                          <p:spTgt spid="59"/>
                                        </p:tgtEl>
                                        <p:attrNameLst>
                                          <p:attrName>style.visibility</p:attrName>
                                        </p:attrNameLst>
                                      </p:cBhvr>
                                      <p:to>
                                        <p:strVal val="hidden"/>
                                      </p:to>
                                    </p:set>
                                  </p:childTnLst>
                                </p:cTn>
                              </p:par>
                              <p:par>
                                <p:cTn id="218" presetID="1" presetClass="exit" presetSubtype="0" fill="hold" nodeType="withEffect">
                                  <p:stCondLst>
                                    <p:cond delay="0"/>
                                  </p:stCondLst>
                                  <p:childTnLst>
                                    <p:set>
                                      <p:cBhvr>
                                        <p:cTn id="219" dur="1" fill="hold">
                                          <p:stCondLst>
                                            <p:cond delay="0"/>
                                          </p:stCondLst>
                                        </p:cTn>
                                        <p:tgtEl>
                                          <p:spTgt spid="133"/>
                                        </p:tgtEl>
                                        <p:attrNameLst>
                                          <p:attrName>style.visibility</p:attrName>
                                        </p:attrNameLst>
                                      </p:cBhvr>
                                      <p:to>
                                        <p:strVal val="hidden"/>
                                      </p:to>
                                    </p:set>
                                  </p:childTnLst>
                                </p:cTn>
                              </p:par>
                              <p:par>
                                <p:cTn id="220" presetID="1" presetClass="entr" presetSubtype="0" fill="hold" nodeType="withEffect">
                                  <p:stCondLst>
                                    <p:cond delay="0"/>
                                  </p:stCondLst>
                                  <p:childTnLst>
                                    <p:set>
                                      <p:cBhvr>
                                        <p:cTn id="22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22" restart="whenNotActive" fill="hold" evtFilter="cancelBubble" nodeType="interactiveSeq">
                <p:stCondLst>
                  <p:cond evt="onClick" delay="0">
                    <p:tgtEl>
                      <p:spTgt spid="101"/>
                    </p:tgtEl>
                  </p:cond>
                </p:stCondLst>
                <p:endSync evt="end" delay="0">
                  <p:rtn val="all"/>
                </p:endSync>
                <p:childTnLst>
                  <p:par>
                    <p:cTn id="223" fill="hold">
                      <p:stCondLst>
                        <p:cond delay="0"/>
                      </p:stCondLst>
                      <p:childTnLst>
                        <p:par>
                          <p:cTn id="224" fill="hold">
                            <p:stCondLst>
                              <p:cond delay="0"/>
                            </p:stCondLst>
                            <p:childTnLst>
                              <p:par>
                                <p:cTn id="225" presetID="1" presetClass="exit" presetSubtype="0" fill="hold" nodeType="clickEffect">
                                  <p:stCondLst>
                                    <p:cond delay="0"/>
                                  </p:stCondLst>
                                  <p:childTnLst>
                                    <p:set>
                                      <p:cBhvr>
                                        <p:cTn id="226" dur="1" fill="hold">
                                          <p:stCondLst>
                                            <p:cond delay="0"/>
                                          </p:stCondLst>
                                        </p:cTn>
                                        <p:tgtEl>
                                          <p:spTgt spid="101"/>
                                        </p:tgtEl>
                                        <p:attrNameLst>
                                          <p:attrName>style.visibility</p:attrName>
                                        </p:attrNameLst>
                                      </p:cBhvr>
                                      <p:to>
                                        <p:strVal val="hidden"/>
                                      </p:to>
                                    </p:set>
                                  </p:childTnLst>
                                </p:cTn>
                              </p:par>
                              <p:par>
                                <p:cTn id="227" presetID="42" presetClass="entr" presetSubtype="0" fill="hold" nodeType="withEffect">
                                  <p:stCondLst>
                                    <p:cond delay="0"/>
                                  </p:stCondLst>
                                  <p:childTnLst>
                                    <p:set>
                                      <p:cBhvr>
                                        <p:cTn id="228" dur="1" fill="hold">
                                          <p:stCondLst>
                                            <p:cond delay="0"/>
                                          </p:stCondLst>
                                        </p:cTn>
                                        <p:tgtEl>
                                          <p:spTgt spid="61"/>
                                        </p:tgtEl>
                                        <p:attrNameLst>
                                          <p:attrName>style.visibility</p:attrName>
                                        </p:attrNameLst>
                                      </p:cBhvr>
                                      <p:to>
                                        <p:strVal val="visible"/>
                                      </p:to>
                                    </p:set>
                                    <p:animEffect transition="in" filter="fade">
                                      <p:cBhvr>
                                        <p:cTn id="229" dur="1000"/>
                                        <p:tgtEl>
                                          <p:spTgt spid="61"/>
                                        </p:tgtEl>
                                      </p:cBhvr>
                                    </p:animEffect>
                                    <p:anim calcmode="lin" valueType="num">
                                      <p:cBhvr>
                                        <p:cTn id="230" dur="1000" fill="hold"/>
                                        <p:tgtEl>
                                          <p:spTgt spid="61"/>
                                        </p:tgtEl>
                                        <p:attrNameLst>
                                          <p:attrName>ppt_x</p:attrName>
                                        </p:attrNameLst>
                                      </p:cBhvr>
                                      <p:tavLst>
                                        <p:tav tm="0">
                                          <p:val>
                                            <p:strVal val="#ppt_x"/>
                                          </p:val>
                                        </p:tav>
                                        <p:tav tm="100000">
                                          <p:val>
                                            <p:strVal val="#ppt_x"/>
                                          </p:val>
                                        </p:tav>
                                      </p:tavLst>
                                    </p:anim>
                                    <p:anim calcmode="lin" valueType="num">
                                      <p:cBhvr>
                                        <p:cTn id="231" dur="1000" fill="hold"/>
                                        <p:tgtEl>
                                          <p:spTgt spid="61"/>
                                        </p:tgtEl>
                                        <p:attrNameLst>
                                          <p:attrName>ppt_y</p:attrName>
                                        </p:attrNameLst>
                                      </p:cBhvr>
                                      <p:tavLst>
                                        <p:tav tm="0">
                                          <p:val>
                                            <p:strVal val="#ppt_y+.1"/>
                                          </p:val>
                                        </p:tav>
                                        <p:tav tm="100000">
                                          <p:val>
                                            <p:strVal val="#ppt_y"/>
                                          </p:val>
                                        </p:tav>
                                      </p:tavLst>
                                    </p:anim>
                                  </p:childTnLst>
                                </p:cTn>
                              </p:par>
                              <p:par>
                                <p:cTn id="232" presetID="1" presetClass="entr" presetSubtype="0" fill="hold" nodeType="withEffect">
                                  <p:stCondLst>
                                    <p:cond delay="0"/>
                                  </p:stCondLst>
                                  <p:childTnLst>
                                    <p:set>
                                      <p:cBhvr>
                                        <p:cTn id="233" dur="1" fill="hold">
                                          <p:stCondLst>
                                            <p:cond delay="0"/>
                                          </p:stCondLst>
                                        </p:cTn>
                                        <p:tgtEl>
                                          <p:spTgt spid="62"/>
                                        </p:tgtEl>
                                        <p:attrNameLst>
                                          <p:attrName>style.visibility</p:attrName>
                                        </p:attrNameLst>
                                      </p:cBhvr>
                                      <p:to>
                                        <p:strVal val="visible"/>
                                      </p:to>
                                    </p:set>
                                  </p:childTnLst>
                                </p:cTn>
                              </p:par>
                              <p:par>
                                <p:cTn id="234" presetID="1" presetClass="exit" presetSubtype="0" fill="hold" nodeType="withEffect">
                                  <p:stCondLst>
                                    <p:cond delay="0"/>
                                  </p:stCondLst>
                                  <p:childTnLst>
                                    <p:set>
                                      <p:cBhvr>
                                        <p:cTn id="235" dur="1" fill="hold">
                                          <p:stCondLst>
                                            <p:cond delay="0"/>
                                          </p:stCondLst>
                                        </p:cTn>
                                        <p:tgtEl>
                                          <p:spTgt spid="136"/>
                                        </p:tgtEl>
                                        <p:attrNameLst>
                                          <p:attrName>style.visibility</p:attrName>
                                        </p:attrNameLst>
                                      </p:cBhvr>
                                      <p:to>
                                        <p:strVal val="hidden"/>
                                      </p:to>
                                    </p:set>
                                  </p:childTnLst>
                                </p:cTn>
                              </p:par>
                              <p:par>
                                <p:cTn id="236" presetID="1" presetClass="entr" presetSubtype="0" fill="hold" nodeType="withEffect">
                                  <p:stCondLst>
                                    <p:cond delay="0"/>
                                  </p:stCondLst>
                                  <p:childTnLst>
                                    <p:set>
                                      <p:cBhvr>
                                        <p:cTn id="237"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1"/>
                  </p:tgtEl>
                </p:cond>
              </p:nextCondLst>
            </p:seq>
            <p:seq concurrent="1" nextAc="seek">
              <p:cTn id="238" restart="whenNotActive" fill="hold" evtFilter="cancelBubble" nodeType="interactiveSeq">
                <p:stCondLst>
                  <p:cond evt="onClick" delay="0">
                    <p:tgtEl>
                      <p:spTgt spid="61"/>
                    </p:tgtEl>
                  </p:cond>
                </p:stCondLst>
                <p:endSync evt="end" delay="0">
                  <p:rtn val="all"/>
                </p:endSync>
                <p:childTnLst>
                  <p:par>
                    <p:cTn id="239" fill="hold">
                      <p:stCondLst>
                        <p:cond delay="0"/>
                      </p:stCondLst>
                      <p:childTnLst>
                        <p:par>
                          <p:cTn id="240" fill="hold">
                            <p:stCondLst>
                              <p:cond delay="0"/>
                            </p:stCondLst>
                            <p:childTnLst>
                              <p:par>
                                <p:cTn id="241" presetID="42" presetClass="entr" presetSubtype="0" fill="hold" nodeType="withEffect">
                                  <p:stCondLst>
                                    <p:cond delay="0"/>
                                  </p:stCondLst>
                                  <p:childTnLst>
                                    <p:set>
                                      <p:cBhvr>
                                        <p:cTn id="242" dur="1" fill="hold">
                                          <p:stCondLst>
                                            <p:cond delay="0"/>
                                          </p:stCondLst>
                                        </p:cTn>
                                        <p:tgtEl>
                                          <p:spTgt spid="61"/>
                                        </p:tgtEl>
                                        <p:attrNameLst>
                                          <p:attrName>style.visibility</p:attrName>
                                        </p:attrNameLst>
                                      </p:cBhvr>
                                      <p:to>
                                        <p:strVal val="visible"/>
                                      </p:to>
                                    </p:set>
                                    <p:animEffect transition="in" filter="fade">
                                      <p:cBhvr>
                                        <p:cTn id="243" dur="1000"/>
                                        <p:tgtEl>
                                          <p:spTgt spid="61"/>
                                        </p:tgtEl>
                                      </p:cBhvr>
                                    </p:animEffect>
                                    <p:anim calcmode="lin" valueType="num">
                                      <p:cBhvr>
                                        <p:cTn id="244" dur="1000" fill="hold"/>
                                        <p:tgtEl>
                                          <p:spTgt spid="61"/>
                                        </p:tgtEl>
                                        <p:attrNameLst>
                                          <p:attrName>ppt_x</p:attrName>
                                        </p:attrNameLst>
                                      </p:cBhvr>
                                      <p:tavLst>
                                        <p:tav tm="0">
                                          <p:val>
                                            <p:strVal val="#ppt_x"/>
                                          </p:val>
                                        </p:tav>
                                        <p:tav tm="100000">
                                          <p:val>
                                            <p:strVal val="#ppt_x"/>
                                          </p:val>
                                        </p:tav>
                                      </p:tavLst>
                                    </p:anim>
                                    <p:anim calcmode="lin" valueType="num">
                                      <p:cBhvr>
                                        <p:cTn id="245" dur="1000" fill="hold"/>
                                        <p:tgtEl>
                                          <p:spTgt spid="61"/>
                                        </p:tgtEl>
                                        <p:attrNameLst>
                                          <p:attrName>ppt_y</p:attrName>
                                        </p:attrNameLst>
                                      </p:cBhvr>
                                      <p:tavLst>
                                        <p:tav tm="0">
                                          <p:val>
                                            <p:strVal val="#ppt_y+.1"/>
                                          </p:val>
                                        </p:tav>
                                        <p:tav tm="100000">
                                          <p:val>
                                            <p:strVal val="#ppt_y"/>
                                          </p:val>
                                        </p:tav>
                                      </p:tavLst>
                                    </p:anim>
                                  </p:childTnLst>
                                </p:cTn>
                              </p:par>
                              <p:par>
                                <p:cTn id="246" presetID="1" presetClass="exit" presetSubtype="0" fill="hold" nodeType="withEffect">
                                  <p:stCondLst>
                                    <p:cond delay="0"/>
                                  </p:stCondLst>
                                  <p:childTnLst>
                                    <p:set>
                                      <p:cBhvr>
                                        <p:cTn id="247" dur="1" fill="hold">
                                          <p:stCondLst>
                                            <p:cond delay="0"/>
                                          </p:stCondLst>
                                        </p:cTn>
                                        <p:tgtEl>
                                          <p:spTgt spid="61"/>
                                        </p:tgtEl>
                                        <p:attrNameLst>
                                          <p:attrName>style.visibility</p:attrName>
                                        </p:attrNameLst>
                                      </p:cBhvr>
                                      <p:to>
                                        <p:strVal val="hidden"/>
                                      </p:to>
                                    </p:set>
                                  </p:childTnLst>
                                </p:cTn>
                              </p:par>
                              <p:par>
                                <p:cTn id="248" presetID="1" presetClass="exit" presetSubtype="0" fill="hold" nodeType="withEffect">
                                  <p:stCondLst>
                                    <p:cond delay="0"/>
                                  </p:stCondLst>
                                  <p:childTnLst>
                                    <p:set>
                                      <p:cBhvr>
                                        <p:cTn id="249" dur="1" fill="hold">
                                          <p:stCondLst>
                                            <p:cond delay="0"/>
                                          </p:stCondLst>
                                        </p:cTn>
                                        <p:tgtEl>
                                          <p:spTgt spid="62"/>
                                        </p:tgtEl>
                                        <p:attrNameLst>
                                          <p:attrName>style.visibility</p:attrName>
                                        </p:attrNameLst>
                                      </p:cBhvr>
                                      <p:to>
                                        <p:strVal val="hidden"/>
                                      </p:to>
                                    </p:set>
                                  </p:childTnLst>
                                </p:cTn>
                              </p:par>
                              <p:par>
                                <p:cTn id="250" presetID="1" presetClass="entr" presetSubtype="0" fill="hold" nodeType="withEffect">
                                  <p:stCondLst>
                                    <p:cond delay="0"/>
                                  </p:stCondLst>
                                  <p:childTnLst>
                                    <p:set>
                                      <p:cBhvr>
                                        <p:cTn id="251" dur="1" fill="hold">
                                          <p:stCondLst>
                                            <p:cond delay="0"/>
                                          </p:stCondLst>
                                        </p:cTn>
                                        <p:tgtEl>
                                          <p:spTgt spid="136"/>
                                        </p:tgtEl>
                                        <p:attrNameLst>
                                          <p:attrName>style.visibility</p:attrName>
                                        </p:attrNameLst>
                                      </p:cBhvr>
                                      <p:to>
                                        <p:strVal val="visible"/>
                                      </p:to>
                                    </p:set>
                                  </p:childTnLst>
                                </p:cTn>
                              </p:par>
                              <p:par>
                                <p:cTn id="252" presetID="1" presetClass="exit" presetSubtype="0" fill="hold" nodeType="withEffect">
                                  <p:stCondLst>
                                    <p:cond delay="0"/>
                                  </p:stCondLst>
                                  <p:childTnLst>
                                    <p:set>
                                      <p:cBhvr>
                                        <p:cTn id="253"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54" restart="whenNotActive" fill="hold" evtFilter="cancelBubble" nodeType="interactiveSeq">
                <p:stCondLst>
                  <p:cond evt="onClick" delay="0">
                    <p:tgtEl>
                      <p:spTgt spid="116"/>
                    </p:tgtEl>
                  </p:cond>
                </p:stCondLst>
                <p:endSync evt="end" delay="0">
                  <p:rtn val="all"/>
                </p:endSync>
                <p:childTnLst>
                  <p:par>
                    <p:cTn id="255" fill="hold">
                      <p:stCondLst>
                        <p:cond delay="0"/>
                      </p:stCondLst>
                      <p:childTnLst>
                        <p:par>
                          <p:cTn id="256" fill="hold">
                            <p:stCondLst>
                              <p:cond delay="0"/>
                            </p:stCondLst>
                            <p:childTnLst>
                              <p:par>
                                <p:cTn id="257" presetID="1" presetClass="exit" presetSubtype="0" fill="hold" nodeType="clickEffect">
                                  <p:stCondLst>
                                    <p:cond delay="0"/>
                                  </p:stCondLst>
                                  <p:childTnLst>
                                    <p:set>
                                      <p:cBhvr>
                                        <p:cTn id="258" dur="1" fill="hold">
                                          <p:stCondLst>
                                            <p:cond delay="0"/>
                                          </p:stCondLst>
                                        </p:cTn>
                                        <p:tgtEl>
                                          <p:spTgt spid="116"/>
                                        </p:tgtEl>
                                        <p:attrNameLst>
                                          <p:attrName>style.visibility</p:attrName>
                                        </p:attrNameLst>
                                      </p:cBhvr>
                                      <p:to>
                                        <p:strVal val="hidden"/>
                                      </p:to>
                                    </p:set>
                                  </p:childTnLst>
                                </p:cTn>
                              </p:par>
                              <p:par>
                                <p:cTn id="259" presetID="1" presetClass="entr" presetSubtype="0" fill="hold" nodeType="withEffect">
                                  <p:stCondLst>
                                    <p:cond delay="0"/>
                                  </p:stCondLst>
                                  <p:childTnLst>
                                    <p:set>
                                      <p:cBhvr>
                                        <p:cTn id="260" dur="1" fill="hold">
                                          <p:stCondLst>
                                            <p:cond delay="0"/>
                                          </p:stCondLst>
                                        </p:cTn>
                                        <p:tgtEl>
                                          <p:spTgt spid="63"/>
                                        </p:tgtEl>
                                        <p:attrNameLst>
                                          <p:attrName>style.visibility</p:attrName>
                                        </p:attrNameLst>
                                      </p:cBhvr>
                                      <p:to>
                                        <p:strVal val="visible"/>
                                      </p:to>
                                    </p:set>
                                  </p:childTnLst>
                                </p:cTn>
                              </p:par>
                              <p:par>
                                <p:cTn id="261" presetID="42" presetClass="entr" presetSubtype="0" fill="hold" nodeType="withEffect">
                                  <p:stCondLst>
                                    <p:cond delay="0"/>
                                  </p:stCondLst>
                                  <p:childTnLst>
                                    <p:set>
                                      <p:cBhvr>
                                        <p:cTn id="262" dur="1" fill="hold">
                                          <p:stCondLst>
                                            <p:cond delay="0"/>
                                          </p:stCondLst>
                                        </p:cTn>
                                        <p:tgtEl>
                                          <p:spTgt spid="64"/>
                                        </p:tgtEl>
                                        <p:attrNameLst>
                                          <p:attrName>style.visibility</p:attrName>
                                        </p:attrNameLst>
                                      </p:cBhvr>
                                      <p:to>
                                        <p:strVal val="visible"/>
                                      </p:to>
                                    </p:set>
                                    <p:animEffect transition="in" filter="fade">
                                      <p:cBhvr>
                                        <p:cTn id="263" dur="1000"/>
                                        <p:tgtEl>
                                          <p:spTgt spid="64"/>
                                        </p:tgtEl>
                                      </p:cBhvr>
                                    </p:animEffect>
                                    <p:anim calcmode="lin" valueType="num">
                                      <p:cBhvr>
                                        <p:cTn id="264" dur="1000" fill="hold"/>
                                        <p:tgtEl>
                                          <p:spTgt spid="64"/>
                                        </p:tgtEl>
                                        <p:attrNameLst>
                                          <p:attrName>ppt_x</p:attrName>
                                        </p:attrNameLst>
                                      </p:cBhvr>
                                      <p:tavLst>
                                        <p:tav tm="0">
                                          <p:val>
                                            <p:strVal val="#ppt_x"/>
                                          </p:val>
                                        </p:tav>
                                        <p:tav tm="100000">
                                          <p:val>
                                            <p:strVal val="#ppt_x"/>
                                          </p:val>
                                        </p:tav>
                                      </p:tavLst>
                                    </p:anim>
                                    <p:anim calcmode="lin" valueType="num">
                                      <p:cBhvr>
                                        <p:cTn id="265" dur="1000" fill="hold"/>
                                        <p:tgtEl>
                                          <p:spTgt spid="64"/>
                                        </p:tgtEl>
                                        <p:attrNameLst>
                                          <p:attrName>ppt_y</p:attrName>
                                        </p:attrNameLst>
                                      </p:cBhvr>
                                      <p:tavLst>
                                        <p:tav tm="0">
                                          <p:val>
                                            <p:strVal val="#ppt_y+.1"/>
                                          </p:val>
                                        </p:tav>
                                        <p:tav tm="100000">
                                          <p:val>
                                            <p:strVal val="#ppt_y"/>
                                          </p:val>
                                        </p:tav>
                                      </p:tavLst>
                                    </p:anim>
                                  </p:childTnLst>
                                </p:cTn>
                              </p:par>
                              <p:par>
                                <p:cTn id="266" presetID="1" presetClass="exit" presetSubtype="0" fill="hold" nodeType="withEffect">
                                  <p:stCondLst>
                                    <p:cond delay="0"/>
                                  </p:stCondLst>
                                  <p:childTnLst>
                                    <p:set>
                                      <p:cBhvr>
                                        <p:cTn id="267" dur="1" fill="hold">
                                          <p:stCondLst>
                                            <p:cond delay="0"/>
                                          </p:stCondLst>
                                        </p:cTn>
                                        <p:tgtEl>
                                          <p:spTgt spid="136"/>
                                        </p:tgtEl>
                                        <p:attrNameLst>
                                          <p:attrName>style.visibility</p:attrName>
                                        </p:attrNameLst>
                                      </p:cBhvr>
                                      <p:to>
                                        <p:strVal val="hidden"/>
                                      </p:to>
                                    </p:set>
                                  </p:childTnLst>
                                </p:cTn>
                              </p:par>
                              <p:par>
                                <p:cTn id="268" presetID="1" presetClass="entr" presetSubtype="0" fill="hold" nodeType="withEffect">
                                  <p:stCondLst>
                                    <p:cond delay="0"/>
                                  </p:stCondLst>
                                  <p:childTnLst>
                                    <p:set>
                                      <p:cBhvr>
                                        <p:cTn id="269"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16"/>
                  </p:tgtEl>
                </p:cond>
              </p:nextCondLst>
            </p:seq>
            <p:seq concurrent="1" nextAc="seek">
              <p:cTn id="270" restart="whenNotActive" fill="hold" evtFilter="cancelBubble" nodeType="interactiveSeq">
                <p:stCondLst>
                  <p:cond evt="onClick" delay="0">
                    <p:tgtEl>
                      <p:spTgt spid="64"/>
                    </p:tgtEl>
                  </p:cond>
                </p:stCondLst>
                <p:endSync evt="end" delay="0">
                  <p:rtn val="all"/>
                </p:endSync>
                <p:childTnLst>
                  <p:par>
                    <p:cTn id="271" fill="hold">
                      <p:stCondLst>
                        <p:cond delay="0"/>
                      </p:stCondLst>
                      <p:childTnLst>
                        <p:par>
                          <p:cTn id="272" fill="hold">
                            <p:stCondLst>
                              <p:cond delay="0"/>
                            </p:stCondLst>
                            <p:childTnLst>
                              <p:par>
                                <p:cTn id="273" presetID="42" presetClass="entr" presetSubtype="0" fill="hold" nodeType="withEffect">
                                  <p:stCondLst>
                                    <p:cond delay="0"/>
                                  </p:stCondLst>
                                  <p:childTnLst>
                                    <p:set>
                                      <p:cBhvr>
                                        <p:cTn id="274" dur="1" fill="hold">
                                          <p:stCondLst>
                                            <p:cond delay="0"/>
                                          </p:stCondLst>
                                        </p:cTn>
                                        <p:tgtEl>
                                          <p:spTgt spid="64"/>
                                        </p:tgtEl>
                                        <p:attrNameLst>
                                          <p:attrName>style.visibility</p:attrName>
                                        </p:attrNameLst>
                                      </p:cBhvr>
                                      <p:to>
                                        <p:strVal val="visible"/>
                                      </p:to>
                                    </p:set>
                                    <p:animEffect transition="in" filter="fade">
                                      <p:cBhvr>
                                        <p:cTn id="275" dur="1000"/>
                                        <p:tgtEl>
                                          <p:spTgt spid="64"/>
                                        </p:tgtEl>
                                      </p:cBhvr>
                                    </p:animEffect>
                                    <p:anim calcmode="lin" valueType="num">
                                      <p:cBhvr>
                                        <p:cTn id="276" dur="1000" fill="hold"/>
                                        <p:tgtEl>
                                          <p:spTgt spid="64"/>
                                        </p:tgtEl>
                                        <p:attrNameLst>
                                          <p:attrName>ppt_x</p:attrName>
                                        </p:attrNameLst>
                                      </p:cBhvr>
                                      <p:tavLst>
                                        <p:tav tm="0">
                                          <p:val>
                                            <p:strVal val="#ppt_x"/>
                                          </p:val>
                                        </p:tav>
                                        <p:tav tm="100000">
                                          <p:val>
                                            <p:strVal val="#ppt_x"/>
                                          </p:val>
                                        </p:tav>
                                      </p:tavLst>
                                    </p:anim>
                                    <p:anim calcmode="lin" valueType="num">
                                      <p:cBhvr>
                                        <p:cTn id="277" dur="1000" fill="hold"/>
                                        <p:tgtEl>
                                          <p:spTgt spid="64"/>
                                        </p:tgtEl>
                                        <p:attrNameLst>
                                          <p:attrName>ppt_y</p:attrName>
                                        </p:attrNameLst>
                                      </p:cBhvr>
                                      <p:tavLst>
                                        <p:tav tm="0">
                                          <p:val>
                                            <p:strVal val="#ppt_y+.1"/>
                                          </p:val>
                                        </p:tav>
                                        <p:tav tm="100000">
                                          <p:val>
                                            <p:strVal val="#ppt_y"/>
                                          </p:val>
                                        </p:tav>
                                      </p:tavLst>
                                    </p:anim>
                                  </p:childTnLst>
                                </p:cTn>
                              </p:par>
                              <p:par>
                                <p:cTn id="278" presetID="1" presetClass="exit" presetSubtype="0" fill="hold" nodeType="withEffect">
                                  <p:stCondLst>
                                    <p:cond delay="0"/>
                                  </p:stCondLst>
                                  <p:childTnLst>
                                    <p:set>
                                      <p:cBhvr>
                                        <p:cTn id="279" dur="1" fill="hold">
                                          <p:stCondLst>
                                            <p:cond delay="0"/>
                                          </p:stCondLst>
                                        </p:cTn>
                                        <p:tgtEl>
                                          <p:spTgt spid="64"/>
                                        </p:tgtEl>
                                        <p:attrNameLst>
                                          <p:attrName>style.visibility</p:attrName>
                                        </p:attrNameLst>
                                      </p:cBhvr>
                                      <p:to>
                                        <p:strVal val="hidden"/>
                                      </p:to>
                                    </p:set>
                                  </p:childTnLst>
                                </p:cTn>
                              </p:par>
                              <p:par>
                                <p:cTn id="280" presetID="1" presetClass="exit" presetSubtype="0" fill="hold" nodeType="withEffect">
                                  <p:stCondLst>
                                    <p:cond delay="0"/>
                                  </p:stCondLst>
                                  <p:childTnLst>
                                    <p:set>
                                      <p:cBhvr>
                                        <p:cTn id="281" dur="1" fill="hold">
                                          <p:stCondLst>
                                            <p:cond delay="0"/>
                                          </p:stCondLst>
                                        </p:cTn>
                                        <p:tgtEl>
                                          <p:spTgt spid="63"/>
                                        </p:tgtEl>
                                        <p:attrNameLst>
                                          <p:attrName>style.visibility</p:attrName>
                                        </p:attrNameLst>
                                      </p:cBhvr>
                                      <p:to>
                                        <p:strVal val="hidden"/>
                                      </p:to>
                                    </p:set>
                                  </p:childTnLst>
                                </p:cTn>
                              </p:par>
                              <p:par>
                                <p:cTn id="282" presetID="1" presetClass="entr" presetSubtype="0" fill="hold" nodeType="withEffect">
                                  <p:stCondLst>
                                    <p:cond delay="0"/>
                                  </p:stCondLst>
                                  <p:childTnLst>
                                    <p:set>
                                      <p:cBhvr>
                                        <p:cTn id="283" dur="1" fill="hold">
                                          <p:stCondLst>
                                            <p:cond delay="0"/>
                                          </p:stCondLst>
                                        </p:cTn>
                                        <p:tgtEl>
                                          <p:spTgt spid="136"/>
                                        </p:tgtEl>
                                        <p:attrNameLst>
                                          <p:attrName>style.visibility</p:attrName>
                                        </p:attrNameLst>
                                      </p:cBhvr>
                                      <p:to>
                                        <p:strVal val="visible"/>
                                      </p:to>
                                    </p:set>
                                  </p:childTnLst>
                                </p:cTn>
                              </p:par>
                              <p:par>
                                <p:cTn id="284" presetID="1" presetClass="exit" presetSubtype="0" fill="hold" nodeType="withEffect">
                                  <p:stCondLst>
                                    <p:cond delay="0"/>
                                  </p:stCondLst>
                                  <p:childTnLst>
                                    <p:set>
                                      <p:cBhvr>
                                        <p:cTn id="28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286" restart="whenNotActive" fill="hold" evtFilter="cancelBubble" nodeType="interactiveSeq">
                <p:stCondLst>
                  <p:cond evt="onClick" delay="0">
                    <p:tgtEl>
                      <p:spTgt spid="102"/>
                    </p:tgtEl>
                  </p:cond>
                </p:stCondLst>
                <p:endSync evt="end" delay="0">
                  <p:rtn val="all"/>
                </p:endSync>
                <p:childTnLst>
                  <p:par>
                    <p:cTn id="287" fill="hold">
                      <p:stCondLst>
                        <p:cond delay="0"/>
                      </p:stCondLst>
                      <p:childTnLst>
                        <p:par>
                          <p:cTn id="288" fill="hold">
                            <p:stCondLst>
                              <p:cond delay="0"/>
                            </p:stCondLst>
                            <p:childTnLst>
                              <p:par>
                                <p:cTn id="289" presetID="1" presetClass="exit" presetSubtype="0" fill="hold" nodeType="withEffect">
                                  <p:stCondLst>
                                    <p:cond delay="0"/>
                                  </p:stCondLst>
                                  <p:childTnLst>
                                    <p:set>
                                      <p:cBhvr>
                                        <p:cTn id="290" dur="1" fill="hold">
                                          <p:stCondLst>
                                            <p:cond delay="0"/>
                                          </p:stCondLst>
                                        </p:cTn>
                                        <p:tgtEl>
                                          <p:spTgt spid="102"/>
                                        </p:tgtEl>
                                        <p:attrNameLst>
                                          <p:attrName>style.visibility</p:attrName>
                                        </p:attrNameLst>
                                      </p:cBhvr>
                                      <p:to>
                                        <p:strVal val="hidden"/>
                                      </p:to>
                                    </p:set>
                                  </p:childTnLst>
                                </p:cTn>
                              </p:par>
                              <p:par>
                                <p:cTn id="291" presetID="42" presetClass="entr" presetSubtype="0" fill="hold" nodeType="withEffect">
                                  <p:stCondLst>
                                    <p:cond delay="0"/>
                                  </p:stCondLst>
                                  <p:childTnLst>
                                    <p:set>
                                      <p:cBhvr>
                                        <p:cTn id="292" dur="1" fill="hold">
                                          <p:stCondLst>
                                            <p:cond delay="0"/>
                                          </p:stCondLst>
                                        </p:cTn>
                                        <p:tgtEl>
                                          <p:spTgt spid="66"/>
                                        </p:tgtEl>
                                        <p:attrNameLst>
                                          <p:attrName>style.visibility</p:attrName>
                                        </p:attrNameLst>
                                      </p:cBhvr>
                                      <p:to>
                                        <p:strVal val="visible"/>
                                      </p:to>
                                    </p:set>
                                    <p:animEffect transition="in" filter="fade">
                                      <p:cBhvr>
                                        <p:cTn id="293" dur="1000"/>
                                        <p:tgtEl>
                                          <p:spTgt spid="66"/>
                                        </p:tgtEl>
                                      </p:cBhvr>
                                    </p:animEffect>
                                    <p:anim calcmode="lin" valueType="num">
                                      <p:cBhvr>
                                        <p:cTn id="294" dur="1000" fill="hold"/>
                                        <p:tgtEl>
                                          <p:spTgt spid="66"/>
                                        </p:tgtEl>
                                        <p:attrNameLst>
                                          <p:attrName>ppt_x</p:attrName>
                                        </p:attrNameLst>
                                      </p:cBhvr>
                                      <p:tavLst>
                                        <p:tav tm="0">
                                          <p:val>
                                            <p:strVal val="#ppt_x"/>
                                          </p:val>
                                        </p:tav>
                                        <p:tav tm="100000">
                                          <p:val>
                                            <p:strVal val="#ppt_x"/>
                                          </p:val>
                                        </p:tav>
                                      </p:tavLst>
                                    </p:anim>
                                    <p:anim calcmode="lin" valueType="num">
                                      <p:cBhvr>
                                        <p:cTn id="295" dur="1000" fill="hold"/>
                                        <p:tgtEl>
                                          <p:spTgt spid="66"/>
                                        </p:tgtEl>
                                        <p:attrNameLst>
                                          <p:attrName>ppt_y</p:attrName>
                                        </p:attrNameLst>
                                      </p:cBhvr>
                                      <p:tavLst>
                                        <p:tav tm="0">
                                          <p:val>
                                            <p:strVal val="#ppt_y+.1"/>
                                          </p:val>
                                        </p:tav>
                                        <p:tav tm="100000">
                                          <p:val>
                                            <p:strVal val="#ppt_y"/>
                                          </p:val>
                                        </p:tav>
                                      </p:tavLst>
                                    </p:anim>
                                  </p:childTnLst>
                                </p:cTn>
                              </p:par>
                              <p:par>
                                <p:cTn id="296" presetID="1" presetClass="entr" presetSubtype="0" fill="hold" nodeType="withEffect">
                                  <p:stCondLst>
                                    <p:cond delay="0"/>
                                  </p:stCondLst>
                                  <p:childTnLst>
                                    <p:set>
                                      <p:cBhvr>
                                        <p:cTn id="297" dur="1" fill="hold">
                                          <p:stCondLst>
                                            <p:cond delay="0"/>
                                          </p:stCondLst>
                                        </p:cTn>
                                        <p:tgtEl>
                                          <p:spTgt spid="65"/>
                                        </p:tgtEl>
                                        <p:attrNameLst>
                                          <p:attrName>style.visibility</p:attrName>
                                        </p:attrNameLst>
                                      </p:cBhvr>
                                      <p:to>
                                        <p:strVal val="visible"/>
                                      </p:to>
                                    </p:set>
                                  </p:childTnLst>
                                </p:cTn>
                              </p:par>
                              <p:par>
                                <p:cTn id="298" presetID="1" presetClass="exit" presetSubtype="0" fill="hold" nodeType="withEffect">
                                  <p:stCondLst>
                                    <p:cond delay="0"/>
                                  </p:stCondLst>
                                  <p:childTnLst>
                                    <p:set>
                                      <p:cBhvr>
                                        <p:cTn id="299" dur="1" fill="hold">
                                          <p:stCondLst>
                                            <p:cond delay="0"/>
                                          </p:stCondLst>
                                        </p:cTn>
                                        <p:tgtEl>
                                          <p:spTgt spid="136"/>
                                        </p:tgtEl>
                                        <p:attrNameLst>
                                          <p:attrName>style.visibility</p:attrName>
                                        </p:attrNameLst>
                                      </p:cBhvr>
                                      <p:to>
                                        <p:strVal val="hidden"/>
                                      </p:to>
                                    </p:set>
                                  </p:childTnLst>
                                </p:cTn>
                              </p:par>
                              <p:par>
                                <p:cTn id="300" presetID="1" presetClass="entr" presetSubtype="0" fill="hold" nodeType="withEffect">
                                  <p:stCondLst>
                                    <p:cond delay="0"/>
                                  </p:stCondLst>
                                  <p:childTnLst>
                                    <p:set>
                                      <p:cBhvr>
                                        <p:cTn id="301"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seq concurrent="1" nextAc="seek">
              <p:cTn id="302" restart="whenNotActive" fill="hold" evtFilter="cancelBubble" nodeType="interactiveSeq">
                <p:stCondLst>
                  <p:cond evt="onClick" delay="0">
                    <p:tgtEl>
                      <p:spTgt spid="66"/>
                    </p:tgtEl>
                  </p:cond>
                </p:stCondLst>
                <p:endSync evt="end" delay="0">
                  <p:rtn val="all"/>
                </p:endSync>
                <p:childTnLst>
                  <p:par>
                    <p:cTn id="303" fill="hold">
                      <p:stCondLst>
                        <p:cond delay="0"/>
                      </p:stCondLst>
                      <p:childTnLst>
                        <p:par>
                          <p:cTn id="304" fill="hold">
                            <p:stCondLst>
                              <p:cond delay="0"/>
                            </p:stCondLst>
                            <p:childTnLst>
                              <p:par>
                                <p:cTn id="305" presetID="42" presetClass="entr" presetSubtype="0" fill="hold" nodeType="withEffect">
                                  <p:stCondLst>
                                    <p:cond delay="0"/>
                                  </p:stCondLst>
                                  <p:childTnLst>
                                    <p:set>
                                      <p:cBhvr>
                                        <p:cTn id="306" dur="1" fill="hold">
                                          <p:stCondLst>
                                            <p:cond delay="0"/>
                                          </p:stCondLst>
                                        </p:cTn>
                                        <p:tgtEl>
                                          <p:spTgt spid="66"/>
                                        </p:tgtEl>
                                        <p:attrNameLst>
                                          <p:attrName>style.visibility</p:attrName>
                                        </p:attrNameLst>
                                      </p:cBhvr>
                                      <p:to>
                                        <p:strVal val="visible"/>
                                      </p:to>
                                    </p:set>
                                    <p:animEffect transition="in" filter="fade">
                                      <p:cBhvr>
                                        <p:cTn id="307" dur="1000"/>
                                        <p:tgtEl>
                                          <p:spTgt spid="66"/>
                                        </p:tgtEl>
                                      </p:cBhvr>
                                    </p:animEffect>
                                    <p:anim calcmode="lin" valueType="num">
                                      <p:cBhvr>
                                        <p:cTn id="308" dur="1000" fill="hold"/>
                                        <p:tgtEl>
                                          <p:spTgt spid="66"/>
                                        </p:tgtEl>
                                        <p:attrNameLst>
                                          <p:attrName>ppt_x</p:attrName>
                                        </p:attrNameLst>
                                      </p:cBhvr>
                                      <p:tavLst>
                                        <p:tav tm="0">
                                          <p:val>
                                            <p:strVal val="#ppt_x"/>
                                          </p:val>
                                        </p:tav>
                                        <p:tav tm="100000">
                                          <p:val>
                                            <p:strVal val="#ppt_x"/>
                                          </p:val>
                                        </p:tav>
                                      </p:tavLst>
                                    </p:anim>
                                    <p:anim calcmode="lin" valueType="num">
                                      <p:cBhvr>
                                        <p:cTn id="309" dur="1000" fill="hold"/>
                                        <p:tgtEl>
                                          <p:spTgt spid="66"/>
                                        </p:tgtEl>
                                        <p:attrNameLst>
                                          <p:attrName>ppt_y</p:attrName>
                                        </p:attrNameLst>
                                      </p:cBhvr>
                                      <p:tavLst>
                                        <p:tav tm="0">
                                          <p:val>
                                            <p:strVal val="#ppt_y+.1"/>
                                          </p:val>
                                        </p:tav>
                                        <p:tav tm="100000">
                                          <p:val>
                                            <p:strVal val="#ppt_y"/>
                                          </p:val>
                                        </p:tav>
                                      </p:tavLst>
                                    </p:anim>
                                  </p:childTnLst>
                                </p:cTn>
                              </p:par>
                              <p:par>
                                <p:cTn id="310" presetID="1" presetClass="exit" presetSubtype="0" fill="hold" nodeType="withEffect">
                                  <p:stCondLst>
                                    <p:cond delay="0"/>
                                  </p:stCondLst>
                                  <p:childTnLst>
                                    <p:set>
                                      <p:cBhvr>
                                        <p:cTn id="311" dur="1" fill="hold">
                                          <p:stCondLst>
                                            <p:cond delay="0"/>
                                          </p:stCondLst>
                                        </p:cTn>
                                        <p:tgtEl>
                                          <p:spTgt spid="66"/>
                                        </p:tgtEl>
                                        <p:attrNameLst>
                                          <p:attrName>style.visibility</p:attrName>
                                        </p:attrNameLst>
                                      </p:cBhvr>
                                      <p:to>
                                        <p:strVal val="hidden"/>
                                      </p:to>
                                    </p:set>
                                  </p:childTnLst>
                                </p:cTn>
                              </p:par>
                              <p:par>
                                <p:cTn id="312" presetID="1" presetClass="exit" presetSubtype="0" fill="hold" nodeType="withEffect">
                                  <p:stCondLst>
                                    <p:cond delay="0"/>
                                  </p:stCondLst>
                                  <p:childTnLst>
                                    <p:set>
                                      <p:cBhvr>
                                        <p:cTn id="313" dur="1" fill="hold">
                                          <p:stCondLst>
                                            <p:cond delay="0"/>
                                          </p:stCondLst>
                                        </p:cTn>
                                        <p:tgtEl>
                                          <p:spTgt spid="65"/>
                                        </p:tgtEl>
                                        <p:attrNameLst>
                                          <p:attrName>style.visibility</p:attrName>
                                        </p:attrNameLst>
                                      </p:cBhvr>
                                      <p:to>
                                        <p:strVal val="hidden"/>
                                      </p:to>
                                    </p:set>
                                  </p:childTnLst>
                                </p:cTn>
                              </p:par>
                              <p:par>
                                <p:cTn id="314" presetID="1" presetClass="entr" presetSubtype="0" fill="hold" nodeType="withEffect">
                                  <p:stCondLst>
                                    <p:cond delay="0"/>
                                  </p:stCondLst>
                                  <p:childTnLst>
                                    <p:set>
                                      <p:cBhvr>
                                        <p:cTn id="315" dur="1" fill="hold">
                                          <p:stCondLst>
                                            <p:cond delay="0"/>
                                          </p:stCondLst>
                                        </p:cTn>
                                        <p:tgtEl>
                                          <p:spTgt spid="136"/>
                                        </p:tgtEl>
                                        <p:attrNameLst>
                                          <p:attrName>style.visibility</p:attrName>
                                        </p:attrNameLst>
                                      </p:cBhvr>
                                      <p:to>
                                        <p:strVal val="visible"/>
                                      </p:to>
                                    </p:set>
                                  </p:childTnLst>
                                </p:cTn>
                              </p:par>
                              <p:par>
                                <p:cTn id="316" presetID="1" presetClass="exit" presetSubtype="0" fill="hold" nodeType="withEffect">
                                  <p:stCondLst>
                                    <p:cond delay="0"/>
                                  </p:stCondLst>
                                  <p:childTnLst>
                                    <p:set>
                                      <p:cBhvr>
                                        <p:cTn id="317"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6"/>
                  </p:tgtEl>
                </p:cond>
              </p:nextCondLst>
            </p:seq>
            <p:seq concurrent="1" nextAc="seek">
              <p:cTn id="318" restart="whenNotActive" fill="hold" evtFilter="cancelBubble" nodeType="interactiveSeq">
                <p:stCondLst>
                  <p:cond evt="onClick" delay="0">
                    <p:tgtEl>
                      <p:spTgt spid="106"/>
                    </p:tgtEl>
                  </p:cond>
                </p:stCondLst>
                <p:endSync evt="end" delay="0">
                  <p:rtn val="all"/>
                </p:endSync>
                <p:childTnLst>
                  <p:par>
                    <p:cTn id="319" fill="hold">
                      <p:stCondLst>
                        <p:cond delay="0"/>
                      </p:stCondLst>
                      <p:childTnLst>
                        <p:par>
                          <p:cTn id="320" fill="hold">
                            <p:stCondLst>
                              <p:cond delay="0"/>
                            </p:stCondLst>
                            <p:childTnLst>
                              <p:par>
                                <p:cTn id="321" presetID="1" presetClass="exit" presetSubtype="0" fill="hold" nodeType="withEffect">
                                  <p:stCondLst>
                                    <p:cond delay="0"/>
                                  </p:stCondLst>
                                  <p:childTnLst>
                                    <p:set>
                                      <p:cBhvr>
                                        <p:cTn id="322" dur="1" fill="hold">
                                          <p:stCondLst>
                                            <p:cond delay="0"/>
                                          </p:stCondLst>
                                        </p:cTn>
                                        <p:tgtEl>
                                          <p:spTgt spid="106"/>
                                        </p:tgtEl>
                                        <p:attrNameLst>
                                          <p:attrName>style.visibility</p:attrName>
                                        </p:attrNameLst>
                                      </p:cBhvr>
                                      <p:to>
                                        <p:strVal val="hidden"/>
                                      </p:to>
                                    </p:set>
                                  </p:childTnLst>
                                </p:cTn>
                              </p:par>
                              <p:par>
                                <p:cTn id="323" presetID="42" presetClass="entr" presetSubtype="0" fill="hold" nodeType="withEffect">
                                  <p:stCondLst>
                                    <p:cond delay="0"/>
                                  </p:stCondLst>
                                  <p:childTnLst>
                                    <p:set>
                                      <p:cBhvr>
                                        <p:cTn id="324" dur="1" fill="hold">
                                          <p:stCondLst>
                                            <p:cond delay="0"/>
                                          </p:stCondLst>
                                        </p:cTn>
                                        <p:tgtEl>
                                          <p:spTgt spid="68"/>
                                        </p:tgtEl>
                                        <p:attrNameLst>
                                          <p:attrName>style.visibility</p:attrName>
                                        </p:attrNameLst>
                                      </p:cBhvr>
                                      <p:to>
                                        <p:strVal val="visible"/>
                                      </p:to>
                                    </p:set>
                                    <p:animEffect transition="in" filter="fade">
                                      <p:cBhvr>
                                        <p:cTn id="325" dur="1000"/>
                                        <p:tgtEl>
                                          <p:spTgt spid="68"/>
                                        </p:tgtEl>
                                      </p:cBhvr>
                                    </p:animEffect>
                                    <p:anim calcmode="lin" valueType="num">
                                      <p:cBhvr>
                                        <p:cTn id="326" dur="1000" fill="hold"/>
                                        <p:tgtEl>
                                          <p:spTgt spid="68"/>
                                        </p:tgtEl>
                                        <p:attrNameLst>
                                          <p:attrName>ppt_x</p:attrName>
                                        </p:attrNameLst>
                                      </p:cBhvr>
                                      <p:tavLst>
                                        <p:tav tm="0">
                                          <p:val>
                                            <p:strVal val="#ppt_x"/>
                                          </p:val>
                                        </p:tav>
                                        <p:tav tm="100000">
                                          <p:val>
                                            <p:strVal val="#ppt_x"/>
                                          </p:val>
                                        </p:tav>
                                      </p:tavLst>
                                    </p:anim>
                                    <p:anim calcmode="lin" valueType="num">
                                      <p:cBhvr>
                                        <p:cTn id="327" dur="1000" fill="hold"/>
                                        <p:tgtEl>
                                          <p:spTgt spid="68"/>
                                        </p:tgtEl>
                                        <p:attrNameLst>
                                          <p:attrName>ppt_y</p:attrName>
                                        </p:attrNameLst>
                                      </p:cBhvr>
                                      <p:tavLst>
                                        <p:tav tm="0">
                                          <p:val>
                                            <p:strVal val="#ppt_y+.1"/>
                                          </p:val>
                                        </p:tav>
                                        <p:tav tm="100000">
                                          <p:val>
                                            <p:strVal val="#ppt_y"/>
                                          </p:val>
                                        </p:tav>
                                      </p:tavLst>
                                    </p:anim>
                                  </p:childTnLst>
                                </p:cTn>
                              </p:par>
                              <p:par>
                                <p:cTn id="328" presetID="1" presetClass="entr" presetSubtype="0" fill="hold" nodeType="withEffect">
                                  <p:stCondLst>
                                    <p:cond delay="0"/>
                                  </p:stCondLst>
                                  <p:childTnLst>
                                    <p:set>
                                      <p:cBhvr>
                                        <p:cTn id="329" dur="1" fill="hold">
                                          <p:stCondLst>
                                            <p:cond delay="0"/>
                                          </p:stCondLst>
                                        </p:cTn>
                                        <p:tgtEl>
                                          <p:spTgt spid="67"/>
                                        </p:tgtEl>
                                        <p:attrNameLst>
                                          <p:attrName>style.visibility</p:attrName>
                                        </p:attrNameLst>
                                      </p:cBhvr>
                                      <p:to>
                                        <p:strVal val="visible"/>
                                      </p:to>
                                    </p:set>
                                  </p:childTnLst>
                                </p:cTn>
                              </p:par>
                              <p:par>
                                <p:cTn id="330" presetID="1" presetClass="exit" presetSubtype="0" fill="hold" nodeType="withEffect">
                                  <p:stCondLst>
                                    <p:cond delay="0"/>
                                  </p:stCondLst>
                                  <p:childTnLst>
                                    <p:set>
                                      <p:cBhvr>
                                        <p:cTn id="331" dur="1" fill="hold">
                                          <p:stCondLst>
                                            <p:cond delay="0"/>
                                          </p:stCondLst>
                                        </p:cTn>
                                        <p:tgtEl>
                                          <p:spTgt spid="136"/>
                                        </p:tgtEl>
                                        <p:attrNameLst>
                                          <p:attrName>style.visibility</p:attrName>
                                        </p:attrNameLst>
                                      </p:cBhvr>
                                      <p:to>
                                        <p:strVal val="hidden"/>
                                      </p:to>
                                    </p:set>
                                  </p:childTnLst>
                                </p:cTn>
                              </p:par>
                              <p:par>
                                <p:cTn id="332" presetID="1" presetClass="entr" presetSubtype="0" fill="hold" nodeType="withEffect">
                                  <p:stCondLst>
                                    <p:cond delay="0"/>
                                  </p:stCondLst>
                                  <p:childTnLst>
                                    <p:set>
                                      <p:cBhvr>
                                        <p:cTn id="333" dur="1" fill="hold">
                                          <p:stCondLst>
                                            <p:cond delay="0"/>
                                          </p:stCondLst>
                                        </p:cTn>
                                        <p:tgtEl>
                                          <p:spTgt spid="133"/>
                                        </p:tgtEl>
                                        <p:attrNameLst>
                                          <p:attrName>style.visibility</p:attrName>
                                        </p:attrNameLst>
                                      </p:cBhvr>
                                      <p:to>
                                        <p:strVal val="visible"/>
                                      </p:to>
                                    </p:set>
                                  </p:childTnLst>
                                </p:cTn>
                              </p:par>
                            </p:childTnLst>
                          </p:cTn>
                        </p:par>
                      </p:childTnLst>
                    </p:cTn>
                  </p:par>
                </p:childTnLst>
              </p:cTn>
              <p:nextCondLst>
                <p:cond evt="onClick" delay="0">
                  <p:tgtEl>
                    <p:spTgt spid="106"/>
                  </p:tgtEl>
                </p:cond>
              </p:nextCondLst>
            </p:seq>
            <p:seq concurrent="1" nextAc="seek">
              <p:cTn id="334" restart="whenNotActive" fill="hold" evtFilter="cancelBubble" nodeType="interactiveSeq">
                <p:stCondLst>
                  <p:cond evt="onClick" delay="0">
                    <p:tgtEl>
                      <p:spTgt spid="68"/>
                    </p:tgtEl>
                  </p:cond>
                </p:stCondLst>
                <p:endSync evt="end" delay="0">
                  <p:rtn val="all"/>
                </p:endSync>
                <p:childTnLst>
                  <p:par>
                    <p:cTn id="335" fill="hold">
                      <p:stCondLst>
                        <p:cond delay="0"/>
                      </p:stCondLst>
                      <p:childTnLst>
                        <p:par>
                          <p:cTn id="336" fill="hold">
                            <p:stCondLst>
                              <p:cond delay="0"/>
                            </p:stCondLst>
                            <p:childTnLst>
                              <p:par>
                                <p:cTn id="337" presetID="42" presetClass="entr" presetSubtype="0" fill="hold" nodeType="withEffect">
                                  <p:stCondLst>
                                    <p:cond delay="0"/>
                                  </p:stCondLst>
                                  <p:childTnLst>
                                    <p:set>
                                      <p:cBhvr>
                                        <p:cTn id="338" dur="1" fill="hold">
                                          <p:stCondLst>
                                            <p:cond delay="0"/>
                                          </p:stCondLst>
                                        </p:cTn>
                                        <p:tgtEl>
                                          <p:spTgt spid="68"/>
                                        </p:tgtEl>
                                        <p:attrNameLst>
                                          <p:attrName>style.visibility</p:attrName>
                                        </p:attrNameLst>
                                      </p:cBhvr>
                                      <p:to>
                                        <p:strVal val="visible"/>
                                      </p:to>
                                    </p:set>
                                    <p:animEffect transition="in" filter="fade">
                                      <p:cBhvr>
                                        <p:cTn id="339" dur="1000"/>
                                        <p:tgtEl>
                                          <p:spTgt spid="68"/>
                                        </p:tgtEl>
                                      </p:cBhvr>
                                    </p:animEffect>
                                    <p:anim calcmode="lin" valueType="num">
                                      <p:cBhvr>
                                        <p:cTn id="340" dur="1000" fill="hold"/>
                                        <p:tgtEl>
                                          <p:spTgt spid="68"/>
                                        </p:tgtEl>
                                        <p:attrNameLst>
                                          <p:attrName>ppt_x</p:attrName>
                                        </p:attrNameLst>
                                      </p:cBhvr>
                                      <p:tavLst>
                                        <p:tav tm="0">
                                          <p:val>
                                            <p:strVal val="#ppt_x"/>
                                          </p:val>
                                        </p:tav>
                                        <p:tav tm="100000">
                                          <p:val>
                                            <p:strVal val="#ppt_x"/>
                                          </p:val>
                                        </p:tav>
                                      </p:tavLst>
                                    </p:anim>
                                    <p:anim calcmode="lin" valueType="num">
                                      <p:cBhvr>
                                        <p:cTn id="341" dur="1000" fill="hold"/>
                                        <p:tgtEl>
                                          <p:spTgt spid="68"/>
                                        </p:tgtEl>
                                        <p:attrNameLst>
                                          <p:attrName>ppt_y</p:attrName>
                                        </p:attrNameLst>
                                      </p:cBhvr>
                                      <p:tavLst>
                                        <p:tav tm="0">
                                          <p:val>
                                            <p:strVal val="#ppt_y+.1"/>
                                          </p:val>
                                        </p:tav>
                                        <p:tav tm="100000">
                                          <p:val>
                                            <p:strVal val="#ppt_y"/>
                                          </p:val>
                                        </p:tav>
                                      </p:tavLst>
                                    </p:anim>
                                  </p:childTnLst>
                                </p:cTn>
                              </p:par>
                              <p:par>
                                <p:cTn id="342" presetID="1" presetClass="exit" presetSubtype="0" fill="hold" nodeType="withEffect">
                                  <p:stCondLst>
                                    <p:cond delay="0"/>
                                  </p:stCondLst>
                                  <p:childTnLst>
                                    <p:set>
                                      <p:cBhvr>
                                        <p:cTn id="343" dur="1" fill="hold">
                                          <p:stCondLst>
                                            <p:cond delay="0"/>
                                          </p:stCondLst>
                                        </p:cTn>
                                        <p:tgtEl>
                                          <p:spTgt spid="68"/>
                                        </p:tgtEl>
                                        <p:attrNameLst>
                                          <p:attrName>style.visibility</p:attrName>
                                        </p:attrNameLst>
                                      </p:cBhvr>
                                      <p:to>
                                        <p:strVal val="hidden"/>
                                      </p:to>
                                    </p:set>
                                  </p:childTnLst>
                                </p:cTn>
                              </p:par>
                              <p:par>
                                <p:cTn id="344" presetID="1" presetClass="exit" presetSubtype="0" fill="hold" nodeType="withEffect">
                                  <p:stCondLst>
                                    <p:cond delay="0"/>
                                  </p:stCondLst>
                                  <p:childTnLst>
                                    <p:set>
                                      <p:cBhvr>
                                        <p:cTn id="345" dur="1" fill="hold">
                                          <p:stCondLst>
                                            <p:cond delay="0"/>
                                          </p:stCondLst>
                                        </p:cTn>
                                        <p:tgtEl>
                                          <p:spTgt spid="67"/>
                                        </p:tgtEl>
                                        <p:attrNameLst>
                                          <p:attrName>style.visibility</p:attrName>
                                        </p:attrNameLst>
                                      </p:cBhvr>
                                      <p:to>
                                        <p:strVal val="hidden"/>
                                      </p:to>
                                    </p:set>
                                  </p:childTnLst>
                                </p:cTn>
                              </p:par>
                              <p:par>
                                <p:cTn id="346" presetID="1" presetClass="entr" presetSubtype="0" fill="hold" nodeType="withEffect">
                                  <p:stCondLst>
                                    <p:cond delay="0"/>
                                  </p:stCondLst>
                                  <p:childTnLst>
                                    <p:set>
                                      <p:cBhvr>
                                        <p:cTn id="347" dur="1" fill="hold">
                                          <p:stCondLst>
                                            <p:cond delay="0"/>
                                          </p:stCondLst>
                                        </p:cTn>
                                        <p:tgtEl>
                                          <p:spTgt spid="136"/>
                                        </p:tgtEl>
                                        <p:attrNameLst>
                                          <p:attrName>style.visibility</p:attrName>
                                        </p:attrNameLst>
                                      </p:cBhvr>
                                      <p:to>
                                        <p:strVal val="visible"/>
                                      </p:to>
                                    </p:set>
                                  </p:childTnLst>
                                </p:cTn>
                              </p:par>
                              <p:par>
                                <p:cTn id="348" presetID="1" presetClass="exit" presetSubtype="0" fill="hold" nodeType="withEffect">
                                  <p:stCondLst>
                                    <p:cond delay="0"/>
                                  </p:stCondLst>
                                  <p:childTnLst>
                                    <p:set>
                                      <p:cBhvr>
                                        <p:cTn id="349"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350" restart="whenNotActive" fill="hold" evtFilter="cancelBubble" nodeType="interactiveSeq">
                <p:stCondLst>
                  <p:cond evt="onClick" delay="0">
                    <p:tgtEl>
                      <p:spTgt spid="109"/>
                    </p:tgtEl>
                  </p:cond>
                </p:stCondLst>
                <p:endSync evt="end" delay="0">
                  <p:rtn val="all"/>
                </p:endSync>
                <p:childTnLst>
                  <p:par>
                    <p:cTn id="351" fill="hold">
                      <p:stCondLst>
                        <p:cond delay="0"/>
                      </p:stCondLst>
                      <p:childTnLst>
                        <p:par>
                          <p:cTn id="352" fill="hold">
                            <p:stCondLst>
                              <p:cond delay="0"/>
                            </p:stCondLst>
                            <p:childTnLst>
                              <p:par>
                                <p:cTn id="353" presetID="1" presetClass="exit" presetSubtype="0" fill="hold" nodeType="clickEffect">
                                  <p:stCondLst>
                                    <p:cond delay="0"/>
                                  </p:stCondLst>
                                  <p:childTnLst>
                                    <p:set>
                                      <p:cBhvr>
                                        <p:cTn id="354" dur="1" fill="hold">
                                          <p:stCondLst>
                                            <p:cond delay="0"/>
                                          </p:stCondLst>
                                        </p:cTn>
                                        <p:tgtEl>
                                          <p:spTgt spid="109"/>
                                        </p:tgtEl>
                                        <p:attrNameLst>
                                          <p:attrName>style.visibility</p:attrName>
                                        </p:attrNameLst>
                                      </p:cBhvr>
                                      <p:to>
                                        <p:strVal val="hidden"/>
                                      </p:to>
                                    </p:set>
                                  </p:childTnLst>
                                </p:cTn>
                              </p:par>
                              <p:par>
                                <p:cTn id="355" presetID="1" presetClass="entr" presetSubtype="0" fill="hold" nodeType="withEffect">
                                  <p:stCondLst>
                                    <p:cond delay="0"/>
                                  </p:stCondLst>
                                  <p:childTnLst>
                                    <p:set>
                                      <p:cBhvr>
                                        <p:cTn id="356" dur="1" fill="hold">
                                          <p:stCondLst>
                                            <p:cond delay="0"/>
                                          </p:stCondLst>
                                        </p:cTn>
                                        <p:tgtEl>
                                          <p:spTgt spid="69"/>
                                        </p:tgtEl>
                                        <p:attrNameLst>
                                          <p:attrName>style.visibility</p:attrName>
                                        </p:attrNameLst>
                                      </p:cBhvr>
                                      <p:to>
                                        <p:strVal val="visible"/>
                                      </p:to>
                                    </p:set>
                                  </p:childTnLst>
                                </p:cTn>
                              </p:par>
                              <p:par>
                                <p:cTn id="357" presetID="1" presetClass="exit" presetSubtype="0" fill="hold" nodeType="withEffect">
                                  <p:stCondLst>
                                    <p:cond delay="0"/>
                                  </p:stCondLst>
                                  <p:childTnLst>
                                    <p:set>
                                      <p:cBhvr>
                                        <p:cTn id="358" dur="1" fill="hold">
                                          <p:stCondLst>
                                            <p:cond delay="0"/>
                                          </p:stCondLst>
                                        </p:cTn>
                                        <p:tgtEl>
                                          <p:spTgt spid="136"/>
                                        </p:tgtEl>
                                        <p:attrNameLst>
                                          <p:attrName>style.visibility</p:attrName>
                                        </p:attrNameLst>
                                      </p:cBhvr>
                                      <p:to>
                                        <p:strVal val="hidden"/>
                                      </p:to>
                                    </p:set>
                                  </p:childTnLst>
                                </p:cTn>
                              </p:par>
                              <p:par>
                                <p:cTn id="359" presetID="1" presetClass="entr" presetSubtype="0" fill="hold" nodeType="withEffect">
                                  <p:stCondLst>
                                    <p:cond delay="0"/>
                                  </p:stCondLst>
                                  <p:childTnLst>
                                    <p:set>
                                      <p:cBhvr>
                                        <p:cTn id="360" dur="1" fill="hold">
                                          <p:stCondLst>
                                            <p:cond delay="0"/>
                                          </p:stCondLst>
                                        </p:cTn>
                                        <p:tgtEl>
                                          <p:spTgt spid="133"/>
                                        </p:tgtEl>
                                        <p:attrNameLst>
                                          <p:attrName>style.visibility</p:attrName>
                                        </p:attrNameLst>
                                      </p:cBhvr>
                                      <p:to>
                                        <p:strVal val="visible"/>
                                      </p:to>
                                    </p:set>
                                  </p:childTnLst>
                                </p:cTn>
                              </p:par>
                              <p:par>
                                <p:cTn id="361" presetID="42" presetClass="entr" presetSubtype="0" fill="hold" nodeType="withEffect">
                                  <p:stCondLst>
                                    <p:cond delay="0"/>
                                  </p:stCondLst>
                                  <p:childTnLst>
                                    <p:set>
                                      <p:cBhvr>
                                        <p:cTn id="362" dur="1" fill="hold">
                                          <p:stCondLst>
                                            <p:cond delay="0"/>
                                          </p:stCondLst>
                                        </p:cTn>
                                        <p:tgtEl>
                                          <p:spTgt spid="70"/>
                                        </p:tgtEl>
                                        <p:attrNameLst>
                                          <p:attrName>style.visibility</p:attrName>
                                        </p:attrNameLst>
                                      </p:cBhvr>
                                      <p:to>
                                        <p:strVal val="visible"/>
                                      </p:to>
                                    </p:set>
                                    <p:animEffect transition="in" filter="fade">
                                      <p:cBhvr>
                                        <p:cTn id="363" dur="1000"/>
                                        <p:tgtEl>
                                          <p:spTgt spid="70"/>
                                        </p:tgtEl>
                                      </p:cBhvr>
                                    </p:animEffect>
                                    <p:anim calcmode="lin" valueType="num">
                                      <p:cBhvr>
                                        <p:cTn id="364" dur="1000" fill="hold"/>
                                        <p:tgtEl>
                                          <p:spTgt spid="70"/>
                                        </p:tgtEl>
                                        <p:attrNameLst>
                                          <p:attrName>ppt_x</p:attrName>
                                        </p:attrNameLst>
                                      </p:cBhvr>
                                      <p:tavLst>
                                        <p:tav tm="0">
                                          <p:val>
                                            <p:strVal val="#ppt_x"/>
                                          </p:val>
                                        </p:tav>
                                        <p:tav tm="100000">
                                          <p:val>
                                            <p:strVal val="#ppt_x"/>
                                          </p:val>
                                        </p:tav>
                                      </p:tavLst>
                                    </p:anim>
                                    <p:anim calcmode="lin" valueType="num">
                                      <p:cBhvr>
                                        <p:cTn id="36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9"/>
                  </p:tgtEl>
                </p:cond>
              </p:nextCondLst>
            </p:seq>
            <p:seq concurrent="1" nextAc="seek">
              <p:cTn id="366" restart="whenNotActive" fill="hold" evtFilter="cancelBubble" nodeType="interactiveSeq">
                <p:stCondLst>
                  <p:cond evt="onClick" delay="0">
                    <p:tgtEl>
                      <p:spTgt spid="70"/>
                    </p:tgtEl>
                  </p:cond>
                </p:stCondLst>
                <p:endSync evt="end" delay="0">
                  <p:rtn val="all"/>
                </p:endSync>
                <p:childTnLst>
                  <p:par>
                    <p:cTn id="367" fill="hold">
                      <p:stCondLst>
                        <p:cond delay="0"/>
                      </p:stCondLst>
                      <p:childTnLst>
                        <p:par>
                          <p:cTn id="368" fill="hold">
                            <p:stCondLst>
                              <p:cond delay="0"/>
                            </p:stCondLst>
                            <p:childTnLst>
                              <p:par>
                                <p:cTn id="369" presetID="42" presetClass="entr" presetSubtype="0" fill="hold" nodeType="withEffect">
                                  <p:stCondLst>
                                    <p:cond delay="0"/>
                                  </p:stCondLst>
                                  <p:childTnLst>
                                    <p:set>
                                      <p:cBhvr>
                                        <p:cTn id="370" dur="1" fill="hold">
                                          <p:stCondLst>
                                            <p:cond delay="0"/>
                                          </p:stCondLst>
                                        </p:cTn>
                                        <p:tgtEl>
                                          <p:spTgt spid="70"/>
                                        </p:tgtEl>
                                        <p:attrNameLst>
                                          <p:attrName>style.visibility</p:attrName>
                                        </p:attrNameLst>
                                      </p:cBhvr>
                                      <p:to>
                                        <p:strVal val="visible"/>
                                      </p:to>
                                    </p:set>
                                    <p:animEffect transition="in" filter="fade">
                                      <p:cBhvr>
                                        <p:cTn id="371" dur="1000"/>
                                        <p:tgtEl>
                                          <p:spTgt spid="70"/>
                                        </p:tgtEl>
                                      </p:cBhvr>
                                    </p:animEffect>
                                    <p:anim calcmode="lin" valueType="num">
                                      <p:cBhvr>
                                        <p:cTn id="372" dur="1000" fill="hold"/>
                                        <p:tgtEl>
                                          <p:spTgt spid="70"/>
                                        </p:tgtEl>
                                        <p:attrNameLst>
                                          <p:attrName>ppt_x</p:attrName>
                                        </p:attrNameLst>
                                      </p:cBhvr>
                                      <p:tavLst>
                                        <p:tav tm="0">
                                          <p:val>
                                            <p:strVal val="#ppt_x"/>
                                          </p:val>
                                        </p:tav>
                                        <p:tav tm="100000">
                                          <p:val>
                                            <p:strVal val="#ppt_x"/>
                                          </p:val>
                                        </p:tav>
                                      </p:tavLst>
                                    </p:anim>
                                    <p:anim calcmode="lin" valueType="num">
                                      <p:cBhvr>
                                        <p:cTn id="373" dur="1000" fill="hold"/>
                                        <p:tgtEl>
                                          <p:spTgt spid="70"/>
                                        </p:tgtEl>
                                        <p:attrNameLst>
                                          <p:attrName>ppt_y</p:attrName>
                                        </p:attrNameLst>
                                      </p:cBhvr>
                                      <p:tavLst>
                                        <p:tav tm="0">
                                          <p:val>
                                            <p:strVal val="#ppt_y+.1"/>
                                          </p:val>
                                        </p:tav>
                                        <p:tav tm="100000">
                                          <p:val>
                                            <p:strVal val="#ppt_y"/>
                                          </p:val>
                                        </p:tav>
                                      </p:tavLst>
                                    </p:anim>
                                  </p:childTnLst>
                                </p:cTn>
                              </p:par>
                              <p:par>
                                <p:cTn id="374" presetID="1" presetClass="exit" presetSubtype="0" fill="hold" nodeType="withEffect">
                                  <p:stCondLst>
                                    <p:cond delay="0"/>
                                  </p:stCondLst>
                                  <p:childTnLst>
                                    <p:set>
                                      <p:cBhvr>
                                        <p:cTn id="375" dur="1" fill="hold">
                                          <p:stCondLst>
                                            <p:cond delay="0"/>
                                          </p:stCondLst>
                                        </p:cTn>
                                        <p:tgtEl>
                                          <p:spTgt spid="70"/>
                                        </p:tgtEl>
                                        <p:attrNameLst>
                                          <p:attrName>style.visibility</p:attrName>
                                        </p:attrNameLst>
                                      </p:cBhvr>
                                      <p:to>
                                        <p:strVal val="hidden"/>
                                      </p:to>
                                    </p:set>
                                  </p:childTnLst>
                                </p:cTn>
                              </p:par>
                              <p:par>
                                <p:cTn id="376" presetID="1" presetClass="exit" presetSubtype="0" fill="hold" nodeType="withEffect">
                                  <p:stCondLst>
                                    <p:cond delay="0"/>
                                  </p:stCondLst>
                                  <p:childTnLst>
                                    <p:set>
                                      <p:cBhvr>
                                        <p:cTn id="377" dur="1" fill="hold">
                                          <p:stCondLst>
                                            <p:cond delay="0"/>
                                          </p:stCondLst>
                                        </p:cTn>
                                        <p:tgtEl>
                                          <p:spTgt spid="69"/>
                                        </p:tgtEl>
                                        <p:attrNameLst>
                                          <p:attrName>style.visibility</p:attrName>
                                        </p:attrNameLst>
                                      </p:cBhvr>
                                      <p:to>
                                        <p:strVal val="hidden"/>
                                      </p:to>
                                    </p:set>
                                  </p:childTnLst>
                                </p:cTn>
                              </p:par>
                              <p:par>
                                <p:cTn id="378" presetID="1" presetClass="exit" presetSubtype="0" fill="hold" nodeType="withEffect">
                                  <p:stCondLst>
                                    <p:cond delay="0"/>
                                  </p:stCondLst>
                                  <p:childTnLst>
                                    <p:set>
                                      <p:cBhvr>
                                        <p:cTn id="379" dur="1" fill="hold">
                                          <p:stCondLst>
                                            <p:cond delay="0"/>
                                          </p:stCondLst>
                                        </p:cTn>
                                        <p:tgtEl>
                                          <p:spTgt spid="133"/>
                                        </p:tgtEl>
                                        <p:attrNameLst>
                                          <p:attrName>style.visibility</p:attrName>
                                        </p:attrNameLst>
                                      </p:cBhvr>
                                      <p:to>
                                        <p:strVal val="hidden"/>
                                      </p:to>
                                    </p:set>
                                  </p:childTnLst>
                                </p:cTn>
                              </p:par>
                              <p:par>
                                <p:cTn id="380" presetID="1" presetClass="entr" presetSubtype="0" fill="hold" nodeType="withEffect">
                                  <p:stCondLst>
                                    <p:cond delay="0"/>
                                  </p:stCondLst>
                                  <p:childTnLst>
                                    <p:set>
                                      <p:cBhvr>
                                        <p:cTn id="381" dur="1" fill="hold">
                                          <p:stCondLst>
                                            <p:cond delay="0"/>
                                          </p:stCondLst>
                                        </p:cTn>
                                        <p:tgtEl>
                                          <p:spTgt spid="136"/>
                                        </p:tgtEl>
                                        <p:attrNameLst>
                                          <p:attrName>style.visibility</p:attrName>
                                        </p:attrNameLst>
                                      </p:cBhvr>
                                      <p:to>
                                        <p:strVal val="visible"/>
                                      </p:to>
                                    </p:set>
                                  </p:childTnLst>
                                </p:cTn>
                              </p:par>
                            </p:childTnLst>
                          </p:cTn>
                        </p:par>
                      </p:childTnLst>
                    </p:cTn>
                  </p:par>
                </p:childTnLst>
              </p:cTn>
              <p:nextCondLst>
                <p:cond evt="onClick" delay="0">
                  <p:tgtEl>
                    <p:spTgt spid="70"/>
                  </p:tgtEl>
                </p:cond>
              </p:nextCondLst>
            </p:seq>
            <p:seq concurrent="1" nextAc="seek">
              <p:cTn id="382" restart="whenNotActive" fill="hold" evtFilter="cancelBubble" nodeType="interactiveSeq">
                <p:stCondLst>
                  <p:cond evt="onClick" delay="0">
                    <p:tgtEl>
                      <p:spTgt spid="115"/>
                    </p:tgtEl>
                  </p:cond>
                </p:stCondLst>
                <p:endSync evt="end" delay="0">
                  <p:rtn val="all"/>
                </p:endSync>
                <p:childTnLst>
                  <p:par>
                    <p:cTn id="383" fill="hold">
                      <p:stCondLst>
                        <p:cond delay="0"/>
                      </p:stCondLst>
                      <p:childTnLst>
                        <p:par>
                          <p:cTn id="384" fill="hold">
                            <p:stCondLst>
                              <p:cond delay="0"/>
                            </p:stCondLst>
                            <p:childTnLst>
                              <p:par>
                                <p:cTn id="385" presetID="1" presetClass="exit" presetSubtype="0" fill="hold" nodeType="clickEffect">
                                  <p:stCondLst>
                                    <p:cond delay="0"/>
                                  </p:stCondLst>
                                  <p:childTnLst>
                                    <p:set>
                                      <p:cBhvr>
                                        <p:cTn id="386" dur="1" fill="hold">
                                          <p:stCondLst>
                                            <p:cond delay="0"/>
                                          </p:stCondLst>
                                        </p:cTn>
                                        <p:tgtEl>
                                          <p:spTgt spid="115"/>
                                        </p:tgtEl>
                                        <p:attrNameLst>
                                          <p:attrName>style.visibility</p:attrName>
                                        </p:attrNameLst>
                                      </p:cBhvr>
                                      <p:to>
                                        <p:strVal val="hidden"/>
                                      </p:to>
                                    </p:set>
                                  </p:childTnLst>
                                </p:cTn>
                              </p:par>
                              <p:par>
                                <p:cTn id="387" presetID="1" presetClass="entr" presetSubtype="0" fill="hold" nodeType="withEffect">
                                  <p:stCondLst>
                                    <p:cond delay="0"/>
                                  </p:stCondLst>
                                  <p:childTnLst>
                                    <p:set>
                                      <p:cBhvr>
                                        <p:cTn id="388" dur="1" fill="hold">
                                          <p:stCondLst>
                                            <p:cond delay="0"/>
                                          </p:stCondLst>
                                        </p:cTn>
                                        <p:tgtEl>
                                          <p:spTgt spid="74"/>
                                        </p:tgtEl>
                                        <p:attrNameLst>
                                          <p:attrName>style.visibility</p:attrName>
                                        </p:attrNameLst>
                                      </p:cBhvr>
                                      <p:to>
                                        <p:strVal val="visible"/>
                                      </p:to>
                                    </p:set>
                                  </p:childTnLst>
                                </p:cTn>
                              </p:par>
                              <p:par>
                                <p:cTn id="389" presetID="42" presetClass="entr" presetSubtype="0" fill="hold" nodeType="withEffect">
                                  <p:stCondLst>
                                    <p:cond delay="0"/>
                                  </p:stCondLst>
                                  <p:childTnLst>
                                    <p:set>
                                      <p:cBhvr>
                                        <p:cTn id="390" dur="1" fill="hold">
                                          <p:stCondLst>
                                            <p:cond delay="0"/>
                                          </p:stCondLst>
                                        </p:cTn>
                                        <p:tgtEl>
                                          <p:spTgt spid="75"/>
                                        </p:tgtEl>
                                        <p:attrNameLst>
                                          <p:attrName>style.visibility</p:attrName>
                                        </p:attrNameLst>
                                      </p:cBhvr>
                                      <p:to>
                                        <p:strVal val="visible"/>
                                      </p:to>
                                    </p:set>
                                    <p:animEffect transition="in" filter="fade">
                                      <p:cBhvr>
                                        <p:cTn id="391" dur="1000"/>
                                        <p:tgtEl>
                                          <p:spTgt spid="75"/>
                                        </p:tgtEl>
                                      </p:cBhvr>
                                    </p:animEffect>
                                    <p:anim calcmode="lin" valueType="num">
                                      <p:cBhvr>
                                        <p:cTn id="392" dur="1000" fill="hold"/>
                                        <p:tgtEl>
                                          <p:spTgt spid="75"/>
                                        </p:tgtEl>
                                        <p:attrNameLst>
                                          <p:attrName>ppt_x</p:attrName>
                                        </p:attrNameLst>
                                      </p:cBhvr>
                                      <p:tavLst>
                                        <p:tav tm="0">
                                          <p:val>
                                            <p:strVal val="#ppt_x"/>
                                          </p:val>
                                        </p:tav>
                                        <p:tav tm="100000">
                                          <p:val>
                                            <p:strVal val="#ppt_x"/>
                                          </p:val>
                                        </p:tav>
                                      </p:tavLst>
                                    </p:anim>
                                    <p:anim calcmode="lin" valueType="num">
                                      <p:cBhvr>
                                        <p:cTn id="393" dur="1000" fill="hold"/>
                                        <p:tgtEl>
                                          <p:spTgt spid="75"/>
                                        </p:tgtEl>
                                        <p:attrNameLst>
                                          <p:attrName>ppt_y</p:attrName>
                                        </p:attrNameLst>
                                      </p:cBhvr>
                                      <p:tavLst>
                                        <p:tav tm="0">
                                          <p:val>
                                            <p:strVal val="#ppt_y+.1"/>
                                          </p:val>
                                        </p:tav>
                                        <p:tav tm="100000">
                                          <p:val>
                                            <p:strVal val="#ppt_y"/>
                                          </p:val>
                                        </p:tav>
                                      </p:tavLst>
                                    </p:anim>
                                  </p:childTnLst>
                                </p:cTn>
                              </p:par>
                              <p:par>
                                <p:cTn id="394" presetID="1" presetClass="entr" presetSubtype="0" fill="hold" nodeType="withEffect">
                                  <p:stCondLst>
                                    <p:cond delay="0"/>
                                  </p:stCondLst>
                                  <p:childTnLst>
                                    <p:set>
                                      <p:cBhvr>
                                        <p:cTn id="395" dur="1" fill="hold">
                                          <p:stCondLst>
                                            <p:cond delay="0"/>
                                          </p:stCondLst>
                                        </p:cTn>
                                        <p:tgtEl>
                                          <p:spTgt spid="133"/>
                                        </p:tgtEl>
                                        <p:attrNameLst>
                                          <p:attrName>style.visibility</p:attrName>
                                        </p:attrNameLst>
                                      </p:cBhvr>
                                      <p:to>
                                        <p:strVal val="visible"/>
                                      </p:to>
                                    </p:set>
                                  </p:childTnLst>
                                </p:cTn>
                              </p:par>
                              <p:par>
                                <p:cTn id="396" presetID="1" presetClass="exit" presetSubtype="0" fill="hold" nodeType="withEffect">
                                  <p:stCondLst>
                                    <p:cond delay="0"/>
                                  </p:stCondLst>
                                  <p:childTnLst>
                                    <p:set>
                                      <p:cBhvr>
                                        <p:cTn id="397"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398" restart="whenNotActive" fill="hold" evtFilter="cancelBubble" nodeType="interactiveSeq">
                <p:stCondLst>
                  <p:cond evt="onClick" delay="0">
                    <p:tgtEl>
                      <p:spTgt spid="75"/>
                    </p:tgtEl>
                  </p:cond>
                </p:stCondLst>
                <p:endSync evt="end" delay="0">
                  <p:rtn val="all"/>
                </p:endSync>
                <p:childTnLst>
                  <p:par>
                    <p:cTn id="399" fill="hold">
                      <p:stCondLst>
                        <p:cond delay="0"/>
                      </p:stCondLst>
                      <p:childTnLst>
                        <p:par>
                          <p:cTn id="400" fill="hold">
                            <p:stCondLst>
                              <p:cond delay="0"/>
                            </p:stCondLst>
                            <p:childTnLst>
                              <p:par>
                                <p:cTn id="401" presetID="42" presetClass="entr" presetSubtype="0" fill="hold" nodeType="withEffect">
                                  <p:stCondLst>
                                    <p:cond delay="0"/>
                                  </p:stCondLst>
                                  <p:childTnLst>
                                    <p:set>
                                      <p:cBhvr>
                                        <p:cTn id="402" dur="1" fill="hold">
                                          <p:stCondLst>
                                            <p:cond delay="0"/>
                                          </p:stCondLst>
                                        </p:cTn>
                                        <p:tgtEl>
                                          <p:spTgt spid="75"/>
                                        </p:tgtEl>
                                        <p:attrNameLst>
                                          <p:attrName>style.visibility</p:attrName>
                                        </p:attrNameLst>
                                      </p:cBhvr>
                                      <p:to>
                                        <p:strVal val="visible"/>
                                      </p:to>
                                    </p:set>
                                    <p:animEffect transition="in" filter="fade">
                                      <p:cBhvr>
                                        <p:cTn id="403" dur="1000"/>
                                        <p:tgtEl>
                                          <p:spTgt spid="75"/>
                                        </p:tgtEl>
                                      </p:cBhvr>
                                    </p:animEffect>
                                    <p:anim calcmode="lin" valueType="num">
                                      <p:cBhvr>
                                        <p:cTn id="404" dur="1000" fill="hold"/>
                                        <p:tgtEl>
                                          <p:spTgt spid="75"/>
                                        </p:tgtEl>
                                        <p:attrNameLst>
                                          <p:attrName>ppt_x</p:attrName>
                                        </p:attrNameLst>
                                      </p:cBhvr>
                                      <p:tavLst>
                                        <p:tav tm="0">
                                          <p:val>
                                            <p:strVal val="#ppt_x"/>
                                          </p:val>
                                        </p:tav>
                                        <p:tav tm="100000">
                                          <p:val>
                                            <p:strVal val="#ppt_x"/>
                                          </p:val>
                                        </p:tav>
                                      </p:tavLst>
                                    </p:anim>
                                    <p:anim calcmode="lin" valueType="num">
                                      <p:cBhvr>
                                        <p:cTn id="405" dur="1000" fill="hold"/>
                                        <p:tgtEl>
                                          <p:spTgt spid="75"/>
                                        </p:tgtEl>
                                        <p:attrNameLst>
                                          <p:attrName>ppt_y</p:attrName>
                                        </p:attrNameLst>
                                      </p:cBhvr>
                                      <p:tavLst>
                                        <p:tav tm="0">
                                          <p:val>
                                            <p:strVal val="#ppt_y+.1"/>
                                          </p:val>
                                        </p:tav>
                                        <p:tav tm="100000">
                                          <p:val>
                                            <p:strVal val="#ppt_y"/>
                                          </p:val>
                                        </p:tav>
                                      </p:tavLst>
                                    </p:anim>
                                  </p:childTnLst>
                                </p:cTn>
                              </p:par>
                              <p:par>
                                <p:cTn id="406" presetID="1" presetClass="exit" presetSubtype="0" fill="hold" nodeType="withEffect">
                                  <p:stCondLst>
                                    <p:cond delay="0"/>
                                  </p:stCondLst>
                                  <p:childTnLst>
                                    <p:set>
                                      <p:cBhvr>
                                        <p:cTn id="407" dur="1" fill="hold">
                                          <p:stCondLst>
                                            <p:cond delay="0"/>
                                          </p:stCondLst>
                                        </p:cTn>
                                        <p:tgtEl>
                                          <p:spTgt spid="75"/>
                                        </p:tgtEl>
                                        <p:attrNameLst>
                                          <p:attrName>style.visibility</p:attrName>
                                        </p:attrNameLst>
                                      </p:cBhvr>
                                      <p:to>
                                        <p:strVal val="hidden"/>
                                      </p:to>
                                    </p:set>
                                  </p:childTnLst>
                                </p:cTn>
                              </p:par>
                              <p:par>
                                <p:cTn id="408" presetID="1" presetClass="entr" presetSubtype="0" fill="hold" nodeType="withEffect">
                                  <p:stCondLst>
                                    <p:cond delay="0"/>
                                  </p:stCondLst>
                                  <p:childTnLst>
                                    <p:set>
                                      <p:cBhvr>
                                        <p:cTn id="409" dur="1" fill="hold">
                                          <p:stCondLst>
                                            <p:cond delay="0"/>
                                          </p:stCondLst>
                                        </p:cTn>
                                        <p:tgtEl>
                                          <p:spTgt spid="136"/>
                                        </p:tgtEl>
                                        <p:attrNameLst>
                                          <p:attrName>style.visibility</p:attrName>
                                        </p:attrNameLst>
                                      </p:cBhvr>
                                      <p:to>
                                        <p:strVal val="visible"/>
                                      </p:to>
                                    </p:set>
                                  </p:childTnLst>
                                </p:cTn>
                              </p:par>
                              <p:par>
                                <p:cTn id="410" presetID="1" presetClass="exit" presetSubtype="0" fill="hold" nodeType="withEffect">
                                  <p:stCondLst>
                                    <p:cond delay="0"/>
                                  </p:stCondLst>
                                  <p:childTnLst>
                                    <p:set>
                                      <p:cBhvr>
                                        <p:cTn id="411" dur="1" fill="hold">
                                          <p:stCondLst>
                                            <p:cond delay="0"/>
                                          </p:stCondLst>
                                        </p:cTn>
                                        <p:tgtEl>
                                          <p:spTgt spid="133"/>
                                        </p:tgtEl>
                                        <p:attrNameLst>
                                          <p:attrName>style.visibility</p:attrName>
                                        </p:attrNameLst>
                                      </p:cBhvr>
                                      <p:to>
                                        <p:strVal val="hidden"/>
                                      </p:to>
                                    </p:set>
                                  </p:childTnLst>
                                </p:cTn>
                              </p:par>
                              <p:par>
                                <p:cTn id="412" presetID="1" presetClass="exit" presetSubtype="0" fill="hold" nodeType="withEffect">
                                  <p:stCondLst>
                                    <p:cond delay="0"/>
                                  </p:stCondLst>
                                  <p:childTnLst>
                                    <p:set>
                                      <p:cBhvr>
                                        <p:cTn id="413" dur="1" fill="hold">
                                          <p:stCondLst>
                                            <p:cond delay="0"/>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14" restart="whenNotActive" fill="hold" evtFilter="cancelBubble" nodeType="interactiveSeq">
                <p:stCondLst>
                  <p:cond evt="onClick" delay="0">
                    <p:tgtEl>
                      <p:spTgt spid="71"/>
                    </p:tgtEl>
                  </p:cond>
                </p:stCondLst>
                <p:endSync evt="end" delay="0">
                  <p:rtn val="all"/>
                </p:endSync>
                <p:childTnLst>
                  <p:par>
                    <p:cTn id="415" fill="hold">
                      <p:stCondLst>
                        <p:cond delay="0"/>
                      </p:stCondLst>
                      <p:childTnLst>
                        <p:par>
                          <p:cTn id="416" fill="hold">
                            <p:stCondLst>
                              <p:cond delay="0"/>
                            </p:stCondLst>
                            <p:childTnLst>
                              <p:par>
                                <p:cTn id="417" presetID="1" presetClass="exit" presetSubtype="0" fill="hold" nodeType="clickEffect">
                                  <p:stCondLst>
                                    <p:cond delay="0"/>
                                  </p:stCondLst>
                                  <p:childTnLst>
                                    <p:set>
                                      <p:cBhvr>
                                        <p:cTn id="418" dur="1" fill="hold">
                                          <p:stCondLst>
                                            <p:cond delay="0"/>
                                          </p:stCondLst>
                                        </p:cTn>
                                        <p:tgtEl>
                                          <p:spTgt spid="71"/>
                                        </p:tgtEl>
                                        <p:attrNameLst>
                                          <p:attrName>style.visibility</p:attrName>
                                        </p:attrNameLst>
                                      </p:cBhvr>
                                      <p:to>
                                        <p:strVal val="hidden"/>
                                      </p:to>
                                    </p:set>
                                  </p:childTnLst>
                                </p:cTn>
                              </p:par>
                              <p:par>
                                <p:cTn id="419" presetID="1" presetClass="entr" presetSubtype="0" fill="hold" nodeType="withEffect">
                                  <p:stCondLst>
                                    <p:cond delay="0"/>
                                  </p:stCondLst>
                                  <p:childTnLst>
                                    <p:set>
                                      <p:cBhvr>
                                        <p:cTn id="420" dur="1" fill="hold">
                                          <p:stCondLst>
                                            <p:cond delay="0"/>
                                          </p:stCondLst>
                                        </p:cTn>
                                        <p:tgtEl>
                                          <p:spTgt spid="72"/>
                                        </p:tgtEl>
                                        <p:attrNameLst>
                                          <p:attrName>style.visibility</p:attrName>
                                        </p:attrNameLst>
                                      </p:cBhvr>
                                      <p:to>
                                        <p:strVal val="visible"/>
                                      </p:to>
                                    </p:set>
                                  </p:childTnLst>
                                </p:cTn>
                              </p:par>
                              <p:par>
                                <p:cTn id="421" presetID="42" presetClass="entr" presetSubtype="0" fill="hold" nodeType="withEffect">
                                  <p:stCondLst>
                                    <p:cond delay="0"/>
                                  </p:stCondLst>
                                  <p:childTnLst>
                                    <p:set>
                                      <p:cBhvr>
                                        <p:cTn id="422" dur="1" fill="hold">
                                          <p:stCondLst>
                                            <p:cond delay="0"/>
                                          </p:stCondLst>
                                        </p:cTn>
                                        <p:tgtEl>
                                          <p:spTgt spid="73"/>
                                        </p:tgtEl>
                                        <p:attrNameLst>
                                          <p:attrName>style.visibility</p:attrName>
                                        </p:attrNameLst>
                                      </p:cBhvr>
                                      <p:to>
                                        <p:strVal val="visible"/>
                                      </p:to>
                                    </p:set>
                                    <p:animEffect transition="in" filter="fade">
                                      <p:cBhvr>
                                        <p:cTn id="423" dur="1000"/>
                                        <p:tgtEl>
                                          <p:spTgt spid="73"/>
                                        </p:tgtEl>
                                      </p:cBhvr>
                                    </p:animEffect>
                                    <p:anim calcmode="lin" valueType="num">
                                      <p:cBhvr>
                                        <p:cTn id="424" dur="1000" fill="hold"/>
                                        <p:tgtEl>
                                          <p:spTgt spid="73"/>
                                        </p:tgtEl>
                                        <p:attrNameLst>
                                          <p:attrName>ppt_x</p:attrName>
                                        </p:attrNameLst>
                                      </p:cBhvr>
                                      <p:tavLst>
                                        <p:tav tm="0">
                                          <p:val>
                                            <p:strVal val="#ppt_x"/>
                                          </p:val>
                                        </p:tav>
                                        <p:tav tm="100000">
                                          <p:val>
                                            <p:strVal val="#ppt_x"/>
                                          </p:val>
                                        </p:tav>
                                      </p:tavLst>
                                    </p:anim>
                                    <p:anim calcmode="lin" valueType="num">
                                      <p:cBhvr>
                                        <p:cTn id="425" dur="1000" fill="hold"/>
                                        <p:tgtEl>
                                          <p:spTgt spid="73"/>
                                        </p:tgtEl>
                                        <p:attrNameLst>
                                          <p:attrName>ppt_y</p:attrName>
                                        </p:attrNameLst>
                                      </p:cBhvr>
                                      <p:tavLst>
                                        <p:tav tm="0">
                                          <p:val>
                                            <p:strVal val="#ppt_y+.1"/>
                                          </p:val>
                                        </p:tav>
                                        <p:tav tm="100000">
                                          <p:val>
                                            <p:strVal val="#ppt_y"/>
                                          </p:val>
                                        </p:tav>
                                      </p:tavLst>
                                    </p:anim>
                                  </p:childTnLst>
                                </p:cTn>
                              </p:par>
                              <p:par>
                                <p:cTn id="426" presetID="1" presetClass="entr" presetSubtype="0" fill="hold" nodeType="withEffect">
                                  <p:stCondLst>
                                    <p:cond delay="0"/>
                                  </p:stCondLst>
                                  <p:childTnLst>
                                    <p:set>
                                      <p:cBhvr>
                                        <p:cTn id="427" dur="1" fill="hold">
                                          <p:stCondLst>
                                            <p:cond delay="0"/>
                                          </p:stCondLst>
                                        </p:cTn>
                                        <p:tgtEl>
                                          <p:spTgt spid="133"/>
                                        </p:tgtEl>
                                        <p:attrNameLst>
                                          <p:attrName>style.visibility</p:attrName>
                                        </p:attrNameLst>
                                      </p:cBhvr>
                                      <p:to>
                                        <p:strVal val="visible"/>
                                      </p:to>
                                    </p:set>
                                  </p:childTnLst>
                                </p:cTn>
                              </p:par>
                              <p:par>
                                <p:cTn id="428" presetID="1" presetClass="exit" presetSubtype="0" fill="hold" nodeType="withEffect">
                                  <p:stCondLst>
                                    <p:cond delay="0"/>
                                  </p:stCondLst>
                                  <p:childTnLst>
                                    <p:set>
                                      <p:cBhvr>
                                        <p:cTn id="429" dur="1" fill="hold">
                                          <p:stCondLst>
                                            <p:cond delay="0"/>
                                          </p:stCondLst>
                                        </p:cTn>
                                        <p:tgtEl>
                                          <p:spTgt spid="136"/>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430" restart="whenNotActive" fill="hold" evtFilter="cancelBubble" nodeType="interactiveSeq">
                <p:stCondLst>
                  <p:cond evt="onClick" delay="0">
                    <p:tgtEl>
                      <p:spTgt spid="73"/>
                    </p:tgtEl>
                  </p:cond>
                </p:stCondLst>
                <p:endSync evt="end" delay="0">
                  <p:rtn val="all"/>
                </p:endSync>
                <p:childTnLst>
                  <p:par>
                    <p:cTn id="431" fill="hold">
                      <p:stCondLst>
                        <p:cond delay="0"/>
                      </p:stCondLst>
                      <p:childTnLst>
                        <p:par>
                          <p:cTn id="432" fill="hold">
                            <p:stCondLst>
                              <p:cond delay="0"/>
                            </p:stCondLst>
                            <p:childTnLst>
                              <p:par>
                                <p:cTn id="433" presetID="42" presetClass="entr" presetSubtype="0" fill="hold" nodeType="withEffect">
                                  <p:stCondLst>
                                    <p:cond delay="0"/>
                                  </p:stCondLst>
                                  <p:childTnLst>
                                    <p:set>
                                      <p:cBhvr>
                                        <p:cTn id="434" dur="1" fill="hold">
                                          <p:stCondLst>
                                            <p:cond delay="0"/>
                                          </p:stCondLst>
                                        </p:cTn>
                                        <p:tgtEl>
                                          <p:spTgt spid="73"/>
                                        </p:tgtEl>
                                        <p:attrNameLst>
                                          <p:attrName>style.visibility</p:attrName>
                                        </p:attrNameLst>
                                      </p:cBhvr>
                                      <p:to>
                                        <p:strVal val="visible"/>
                                      </p:to>
                                    </p:set>
                                    <p:animEffect transition="in" filter="fade">
                                      <p:cBhvr>
                                        <p:cTn id="435" dur="1000"/>
                                        <p:tgtEl>
                                          <p:spTgt spid="73"/>
                                        </p:tgtEl>
                                      </p:cBhvr>
                                    </p:animEffect>
                                    <p:anim calcmode="lin" valueType="num">
                                      <p:cBhvr>
                                        <p:cTn id="436" dur="1000" fill="hold"/>
                                        <p:tgtEl>
                                          <p:spTgt spid="73"/>
                                        </p:tgtEl>
                                        <p:attrNameLst>
                                          <p:attrName>ppt_x</p:attrName>
                                        </p:attrNameLst>
                                      </p:cBhvr>
                                      <p:tavLst>
                                        <p:tav tm="0">
                                          <p:val>
                                            <p:strVal val="#ppt_x"/>
                                          </p:val>
                                        </p:tav>
                                        <p:tav tm="100000">
                                          <p:val>
                                            <p:strVal val="#ppt_x"/>
                                          </p:val>
                                        </p:tav>
                                      </p:tavLst>
                                    </p:anim>
                                    <p:anim calcmode="lin" valueType="num">
                                      <p:cBhvr>
                                        <p:cTn id="437" dur="1000" fill="hold"/>
                                        <p:tgtEl>
                                          <p:spTgt spid="73"/>
                                        </p:tgtEl>
                                        <p:attrNameLst>
                                          <p:attrName>ppt_y</p:attrName>
                                        </p:attrNameLst>
                                      </p:cBhvr>
                                      <p:tavLst>
                                        <p:tav tm="0">
                                          <p:val>
                                            <p:strVal val="#ppt_y+.1"/>
                                          </p:val>
                                        </p:tav>
                                        <p:tav tm="100000">
                                          <p:val>
                                            <p:strVal val="#ppt_y"/>
                                          </p:val>
                                        </p:tav>
                                      </p:tavLst>
                                    </p:anim>
                                  </p:childTnLst>
                                </p:cTn>
                              </p:par>
                              <p:par>
                                <p:cTn id="438" presetID="1" presetClass="exit" presetSubtype="0" fill="hold" nodeType="withEffect">
                                  <p:stCondLst>
                                    <p:cond delay="0"/>
                                  </p:stCondLst>
                                  <p:childTnLst>
                                    <p:set>
                                      <p:cBhvr>
                                        <p:cTn id="439" dur="1" fill="hold">
                                          <p:stCondLst>
                                            <p:cond delay="0"/>
                                          </p:stCondLst>
                                        </p:cTn>
                                        <p:tgtEl>
                                          <p:spTgt spid="73"/>
                                        </p:tgtEl>
                                        <p:attrNameLst>
                                          <p:attrName>style.visibility</p:attrName>
                                        </p:attrNameLst>
                                      </p:cBhvr>
                                      <p:to>
                                        <p:strVal val="hidden"/>
                                      </p:to>
                                    </p:set>
                                  </p:childTnLst>
                                </p:cTn>
                              </p:par>
                              <p:par>
                                <p:cTn id="440" presetID="1" presetClass="exit" presetSubtype="0" fill="hold" nodeType="withEffect">
                                  <p:stCondLst>
                                    <p:cond delay="0"/>
                                  </p:stCondLst>
                                  <p:childTnLst>
                                    <p:set>
                                      <p:cBhvr>
                                        <p:cTn id="441" dur="1" fill="hold">
                                          <p:stCondLst>
                                            <p:cond delay="0"/>
                                          </p:stCondLst>
                                        </p:cTn>
                                        <p:tgtEl>
                                          <p:spTgt spid="72"/>
                                        </p:tgtEl>
                                        <p:attrNameLst>
                                          <p:attrName>style.visibility</p:attrName>
                                        </p:attrNameLst>
                                      </p:cBhvr>
                                      <p:to>
                                        <p:strVal val="hidden"/>
                                      </p:to>
                                    </p:set>
                                  </p:childTnLst>
                                </p:cTn>
                              </p:par>
                              <p:par>
                                <p:cTn id="442" presetID="1" presetClass="entr" presetSubtype="0" fill="hold" nodeType="withEffect">
                                  <p:stCondLst>
                                    <p:cond delay="0"/>
                                  </p:stCondLst>
                                  <p:childTnLst>
                                    <p:set>
                                      <p:cBhvr>
                                        <p:cTn id="443" dur="1" fill="hold">
                                          <p:stCondLst>
                                            <p:cond delay="0"/>
                                          </p:stCondLst>
                                        </p:cTn>
                                        <p:tgtEl>
                                          <p:spTgt spid="136"/>
                                        </p:tgtEl>
                                        <p:attrNameLst>
                                          <p:attrName>style.visibility</p:attrName>
                                        </p:attrNameLst>
                                      </p:cBhvr>
                                      <p:to>
                                        <p:strVal val="visible"/>
                                      </p:to>
                                    </p:set>
                                  </p:childTnLst>
                                </p:cTn>
                              </p:par>
                              <p:par>
                                <p:cTn id="444" presetID="1" presetClass="exit" presetSubtype="0" fill="hold" nodeType="withEffect">
                                  <p:stCondLst>
                                    <p:cond delay="0"/>
                                  </p:stCondLst>
                                  <p:childTnLst>
                                    <p:set>
                                      <p:cBhvr>
                                        <p:cTn id="445"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446" restart="whenNotActive" fill="hold" evtFilter="cancelBubble" nodeType="interactiveSeq">
                <p:stCondLst>
                  <p:cond evt="onClick" delay="0">
                    <p:tgtEl>
                      <p:spTgt spid="112"/>
                    </p:tgtEl>
                  </p:cond>
                </p:stCondLst>
                <p:endSync evt="end" delay="0">
                  <p:rtn val="all"/>
                </p:endSync>
                <p:childTnLst>
                  <p:par>
                    <p:cTn id="447" fill="hold">
                      <p:stCondLst>
                        <p:cond delay="0"/>
                      </p:stCondLst>
                      <p:childTnLst>
                        <p:par>
                          <p:cTn id="448" fill="hold">
                            <p:stCondLst>
                              <p:cond delay="0"/>
                            </p:stCondLst>
                            <p:childTnLst>
                              <p:par>
                                <p:cTn id="449" presetID="1" presetClass="exit" presetSubtype="0" fill="hold" nodeType="clickEffect">
                                  <p:stCondLst>
                                    <p:cond delay="0"/>
                                  </p:stCondLst>
                                  <p:childTnLst>
                                    <p:set>
                                      <p:cBhvr>
                                        <p:cTn id="450" dur="1" fill="hold">
                                          <p:stCondLst>
                                            <p:cond delay="0"/>
                                          </p:stCondLst>
                                        </p:cTn>
                                        <p:tgtEl>
                                          <p:spTgt spid="112"/>
                                        </p:tgtEl>
                                        <p:attrNameLst>
                                          <p:attrName>style.visibility</p:attrName>
                                        </p:attrNameLst>
                                      </p:cBhvr>
                                      <p:to>
                                        <p:strVal val="hidden"/>
                                      </p:to>
                                    </p:set>
                                  </p:childTnLst>
                                </p:cTn>
                              </p:par>
                              <p:par>
                                <p:cTn id="451" presetID="1" presetClass="entr" presetSubtype="0" fill="hold" nodeType="withEffect">
                                  <p:stCondLst>
                                    <p:cond delay="0"/>
                                  </p:stCondLst>
                                  <p:childTnLst>
                                    <p:set>
                                      <p:cBhvr>
                                        <p:cTn id="452" dur="1" fill="hold">
                                          <p:stCondLst>
                                            <p:cond delay="0"/>
                                          </p:stCondLst>
                                        </p:cTn>
                                        <p:tgtEl>
                                          <p:spTgt spid="76"/>
                                        </p:tgtEl>
                                        <p:attrNameLst>
                                          <p:attrName>style.visibility</p:attrName>
                                        </p:attrNameLst>
                                      </p:cBhvr>
                                      <p:to>
                                        <p:strVal val="visible"/>
                                      </p:to>
                                    </p:set>
                                  </p:childTnLst>
                                </p:cTn>
                              </p:par>
                              <p:par>
                                <p:cTn id="453" presetID="1" presetClass="entr" presetSubtype="0" fill="hold" nodeType="withEffect">
                                  <p:stCondLst>
                                    <p:cond delay="0"/>
                                  </p:stCondLst>
                                  <p:childTnLst>
                                    <p:set>
                                      <p:cBhvr>
                                        <p:cTn id="454" dur="1" fill="hold">
                                          <p:stCondLst>
                                            <p:cond delay="0"/>
                                          </p:stCondLst>
                                        </p:cTn>
                                        <p:tgtEl>
                                          <p:spTgt spid="133"/>
                                        </p:tgtEl>
                                        <p:attrNameLst>
                                          <p:attrName>style.visibility</p:attrName>
                                        </p:attrNameLst>
                                      </p:cBhvr>
                                      <p:to>
                                        <p:strVal val="visible"/>
                                      </p:to>
                                    </p:set>
                                  </p:childTnLst>
                                </p:cTn>
                              </p:par>
                              <p:par>
                                <p:cTn id="455" presetID="1" presetClass="exit" presetSubtype="0" fill="hold" nodeType="withEffect">
                                  <p:stCondLst>
                                    <p:cond delay="0"/>
                                  </p:stCondLst>
                                  <p:childTnLst>
                                    <p:set>
                                      <p:cBhvr>
                                        <p:cTn id="456" dur="1" fill="hold">
                                          <p:stCondLst>
                                            <p:cond delay="0"/>
                                          </p:stCondLst>
                                        </p:cTn>
                                        <p:tgtEl>
                                          <p:spTgt spid="136"/>
                                        </p:tgtEl>
                                        <p:attrNameLst>
                                          <p:attrName>style.visibility</p:attrName>
                                        </p:attrNameLst>
                                      </p:cBhvr>
                                      <p:to>
                                        <p:strVal val="hidden"/>
                                      </p:to>
                                    </p:set>
                                  </p:childTnLst>
                                </p:cTn>
                              </p:par>
                              <p:par>
                                <p:cTn id="457" presetID="42" presetClass="entr" presetSubtype="0" fill="hold" nodeType="withEffect">
                                  <p:stCondLst>
                                    <p:cond delay="0"/>
                                  </p:stCondLst>
                                  <p:childTnLst>
                                    <p:set>
                                      <p:cBhvr>
                                        <p:cTn id="458" dur="1" fill="hold">
                                          <p:stCondLst>
                                            <p:cond delay="0"/>
                                          </p:stCondLst>
                                        </p:cTn>
                                        <p:tgtEl>
                                          <p:spTgt spid="77"/>
                                        </p:tgtEl>
                                        <p:attrNameLst>
                                          <p:attrName>style.visibility</p:attrName>
                                        </p:attrNameLst>
                                      </p:cBhvr>
                                      <p:to>
                                        <p:strVal val="visible"/>
                                      </p:to>
                                    </p:set>
                                    <p:animEffect transition="in" filter="fade">
                                      <p:cBhvr>
                                        <p:cTn id="459" dur="1000"/>
                                        <p:tgtEl>
                                          <p:spTgt spid="77"/>
                                        </p:tgtEl>
                                      </p:cBhvr>
                                    </p:animEffect>
                                    <p:anim calcmode="lin" valueType="num">
                                      <p:cBhvr>
                                        <p:cTn id="460" dur="1000" fill="hold"/>
                                        <p:tgtEl>
                                          <p:spTgt spid="77"/>
                                        </p:tgtEl>
                                        <p:attrNameLst>
                                          <p:attrName>ppt_x</p:attrName>
                                        </p:attrNameLst>
                                      </p:cBhvr>
                                      <p:tavLst>
                                        <p:tav tm="0">
                                          <p:val>
                                            <p:strVal val="#ppt_x"/>
                                          </p:val>
                                        </p:tav>
                                        <p:tav tm="100000">
                                          <p:val>
                                            <p:strVal val="#ppt_x"/>
                                          </p:val>
                                        </p:tav>
                                      </p:tavLst>
                                    </p:anim>
                                    <p:anim calcmode="lin" valueType="num">
                                      <p:cBhvr>
                                        <p:cTn id="461"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12"/>
                  </p:tgtEl>
                </p:cond>
              </p:nextCondLst>
            </p:seq>
            <p:seq concurrent="1" nextAc="seek">
              <p:cTn id="462" restart="whenNotActive" fill="hold" evtFilter="cancelBubble" nodeType="interactiveSeq">
                <p:stCondLst>
                  <p:cond evt="onClick" delay="0">
                    <p:tgtEl>
                      <p:spTgt spid="77"/>
                    </p:tgtEl>
                  </p:cond>
                </p:stCondLst>
                <p:endSync evt="end" delay="0">
                  <p:rtn val="all"/>
                </p:endSync>
                <p:childTnLst>
                  <p:par>
                    <p:cTn id="463" fill="hold">
                      <p:stCondLst>
                        <p:cond delay="0"/>
                      </p:stCondLst>
                      <p:childTnLst>
                        <p:par>
                          <p:cTn id="464" fill="hold">
                            <p:stCondLst>
                              <p:cond delay="0"/>
                            </p:stCondLst>
                            <p:childTnLst>
                              <p:par>
                                <p:cTn id="465" presetID="42" presetClass="entr" presetSubtype="0" fill="hold" nodeType="withEffect">
                                  <p:stCondLst>
                                    <p:cond delay="0"/>
                                  </p:stCondLst>
                                  <p:childTnLst>
                                    <p:set>
                                      <p:cBhvr>
                                        <p:cTn id="466" dur="1" fill="hold">
                                          <p:stCondLst>
                                            <p:cond delay="0"/>
                                          </p:stCondLst>
                                        </p:cTn>
                                        <p:tgtEl>
                                          <p:spTgt spid="77"/>
                                        </p:tgtEl>
                                        <p:attrNameLst>
                                          <p:attrName>style.visibility</p:attrName>
                                        </p:attrNameLst>
                                      </p:cBhvr>
                                      <p:to>
                                        <p:strVal val="visible"/>
                                      </p:to>
                                    </p:set>
                                    <p:animEffect transition="in" filter="fade">
                                      <p:cBhvr>
                                        <p:cTn id="467" dur="1000"/>
                                        <p:tgtEl>
                                          <p:spTgt spid="77"/>
                                        </p:tgtEl>
                                      </p:cBhvr>
                                    </p:animEffect>
                                    <p:anim calcmode="lin" valueType="num">
                                      <p:cBhvr>
                                        <p:cTn id="468" dur="1000" fill="hold"/>
                                        <p:tgtEl>
                                          <p:spTgt spid="77"/>
                                        </p:tgtEl>
                                        <p:attrNameLst>
                                          <p:attrName>ppt_x</p:attrName>
                                        </p:attrNameLst>
                                      </p:cBhvr>
                                      <p:tavLst>
                                        <p:tav tm="0">
                                          <p:val>
                                            <p:strVal val="#ppt_x"/>
                                          </p:val>
                                        </p:tav>
                                        <p:tav tm="100000">
                                          <p:val>
                                            <p:strVal val="#ppt_x"/>
                                          </p:val>
                                        </p:tav>
                                      </p:tavLst>
                                    </p:anim>
                                    <p:anim calcmode="lin" valueType="num">
                                      <p:cBhvr>
                                        <p:cTn id="469" dur="1000" fill="hold"/>
                                        <p:tgtEl>
                                          <p:spTgt spid="77"/>
                                        </p:tgtEl>
                                        <p:attrNameLst>
                                          <p:attrName>ppt_y</p:attrName>
                                        </p:attrNameLst>
                                      </p:cBhvr>
                                      <p:tavLst>
                                        <p:tav tm="0">
                                          <p:val>
                                            <p:strVal val="#ppt_y+.1"/>
                                          </p:val>
                                        </p:tav>
                                        <p:tav tm="100000">
                                          <p:val>
                                            <p:strVal val="#ppt_y"/>
                                          </p:val>
                                        </p:tav>
                                      </p:tavLst>
                                    </p:anim>
                                  </p:childTnLst>
                                </p:cTn>
                              </p:par>
                              <p:par>
                                <p:cTn id="470" presetID="1" presetClass="exit" presetSubtype="0" fill="hold" nodeType="withEffect">
                                  <p:stCondLst>
                                    <p:cond delay="0"/>
                                  </p:stCondLst>
                                  <p:childTnLst>
                                    <p:set>
                                      <p:cBhvr>
                                        <p:cTn id="471" dur="1" fill="hold">
                                          <p:stCondLst>
                                            <p:cond delay="0"/>
                                          </p:stCondLst>
                                        </p:cTn>
                                        <p:tgtEl>
                                          <p:spTgt spid="77"/>
                                        </p:tgtEl>
                                        <p:attrNameLst>
                                          <p:attrName>style.visibility</p:attrName>
                                        </p:attrNameLst>
                                      </p:cBhvr>
                                      <p:to>
                                        <p:strVal val="hidden"/>
                                      </p:to>
                                    </p:set>
                                  </p:childTnLst>
                                </p:cTn>
                              </p:par>
                              <p:par>
                                <p:cTn id="472" presetID="1" presetClass="exit" presetSubtype="0" fill="hold" nodeType="withEffect">
                                  <p:stCondLst>
                                    <p:cond delay="0"/>
                                  </p:stCondLst>
                                  <p:childTnLst>
                                    <p:set>
                                      <p:cBhvr>
                                        <p:cTn id="473" dur="1" fill="hold">
                                          <p:stCondLst>
                                            <p:cond delay="0"/>
                                          </p:stCondLst>
                                        </p:cTn>
                                        <p:tgtEl>
                                          <p:spTgt spid="76"/>
                                        </p:tgtEl>
                                        <p:attrNameLst>
                                          <p:attrName>style.visibility</p:attrName>
                                        </p:attrNameLst>
                                      </p:cBhvr>
                                      <p:to>
                                        <p:strVal val="hidden"/>
                                      </p:to>
                                    </p:set>
                                  </p:childTnLst>
                                </p:cTn>
                              </p:par>
                              <p:par>
                                <p:cTn id="474" presetID="1" presetClass="entr" presetSubtype="0" fill="hold" nodeType="withEffect">
                                  <p:stCondLst>
                                    <p:cond delay="0"/>
                                  </p:stCondLst>
                                  <p:childTnLst>
                                    <p:set>
                                      <p:cBhvr>
                                        <p:cTn id="475" dur="1" fill="hold">
                                          <p:stCondLst>
                                            <p:cond delay="0"/>
                                          </p:stCondLst>
                                        </p:cTn>
                                        <p:tgtEl>
                                          <p:spTgt spid="136"/>
                                        </p:tgtEl>
                                        <p:attrNameLst>
                                          <p:attrName>style.visibility</p:attrName>
                                        </p:attrNameLst>
                                      </p:cBhvr>
                                      <p:to>
                                        <p:strVal val="visible"/>
                                      </p:to>
                                    </p:set>
                                  </p:childTnLst>
                                </p:cTn>
                              </p:par>
                              <p:par>
                                <p:cTn id="476" presetID="1" presetClass="exit" presetSubtype="0" fill="hold" nodeType="withEffect">
                                  <p:stCondLst>
                                    <p:cond delay="0"/>
                                  </p:stCondLst>
                                  <p:childTnLst>
                                    <p:set>
                                      <p:cBhvr>
                                        <p:cTn id="477" dur="1" fill="hold">
                                          <p:stCondLst>
                                            <p:cond delay="0"/>
                                          </p:stCondLst>
                                        </p:cTn>
                                        <p:tgtEl>
                                          <p:spTgt spid="133"/>
                                        </p:tgtEl>
                                        <p:attrNameLst>
                                          <p:attrName>style.visibility</p:attrName>
                                        </p:attrNameLst>
                                      </p:cBhvr>
                                      <p:to>
                                        <p:strVal val="hidden"/>
                                      </p:to>
                                    </p:set>
                                  </p:childTnLst>
                                </p:cTn>
                              </p:par>
                            </p:childTnLst>
                          </p:cTn>
                        </p:par>
                      </p:childTnLst>
                    </p:cTn>
                  </p:par>
                </p:childTnLst>
              </p:cTn>
              <p:nextCondLst>
                <p:cond evt="onClick" delay="0">
                  <p:tgtEl>
                    <p:spTgt spid="77"/>
                  </p:tgtEl>
                </p:cond>
              </p:nextCondLst>
            </p:seq>
            <p:seq concurrent="1" nextAc="seek">
              <p:cTn id="478" restart="whenNotActive" fill="hold" evtFilter="cancelBubble" nodeType="interactiveSeq">
                <p:stCondLst>
                  <p:cond evt="onClick" delay="0">
                    <p:tgtEl>
                      <p:spTgt spid="2"/>
                    </p:tgtEl>
                  </p:cond>
                </p:stCondLst>
                <p:endSync evt="end" delay="0">
                  <p:rtn val="all"/>
                </p:endSync>
                <p:childTnLst>
                  <p:par>
                    <p:cTn id="479" fill="hold">
                      <p:stCondLst>
                        <p:cond delay="0"/>
                      </p:stCondLst>
                      <p:childTnLst>
                        <p:par>
                          <p:cTn id="480" fill="hold">
                            <p:stCondLst>
                              <p:cond delay="0"/>
                            </p:stCondLst>
                            <p:childTnLst>
                              <p:par>
                                <p:cTn id="481" presetID="1" presetClass="exit" presetSubtype="0" fill="hold" grpId="0" nodeType="clickEffect">
                                  <p:stCondLst>
                                    <p:cond delay="0"/>
                                  </p:stCondLst>
                                  <p:childTnLst>
                                    <p:set>
                                      <p:cBhvr>
                                        <p:cTn id="482"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483" restart="whenNotActive" fill="hold" evtFilter="cancelBubble" nodeType="interactiveSeq">
                <p:stCondLst>
                  <p:cond evt="onClick" delay="0">
                    <p:tgtEl>
                      <p:spTgt spid="118"/>
                    </p:tgtEl>
                  </p:cond>
                </p:stCondLst>
                <p:endSync evt="end" delay="0">
                  <p:rtn val="all"/>
                </p:endSync>
                <p:childTnLst>
                  <p:par>
                    <p:cTn id="484" fill="hold">
                      <p:stCondLst>
                        <p:cond delay="0"/>
                      </p:stCondLst>
                      <p:childTnLst>
                        <p:par>
                          <p:cTn id="485" fill="hold">
                            <p:stCondLst>
                              <p:cond delay="0"/>
                            </p:stCondLst>
                            <p:childTnLst>
                              <p:par>
                                <p:cTn id="486" presetID="1" presetClass="exit" presetSubtype="0" fill="hold" grpId="0" nodeType="clickEffect">
                                  <p:stCondLst>
                                    <p:cond delay="0"/>
                                  </p:stCondLst>
                                  <p:childTnLst>
                                    <p:set>
                                      <p:cBhvr>
                                        <p:cTn id="487" dur="1" fill="hold">
                                          <p:stCondLst>
                                            <p:cond delay="0"/>
                                          </p:stCondLst>
                                        </p:cTn>
                                        <p:tgtEl>
                                          <p:spTgt spid="118"/>
                                        </p:tgtEl>
                                        <p:attrNameLst>
                                          <p:attrName>style.visibility</p:attrName>
                                        </p:attrNameLst>
                                      </p:cBhvr>
                                      <p:to>
                                        <p:strVal val="hidden"/>
                                      </p:to>
                                    </p:set>
                                  </p:childTnLst>
                                </p:cTn>
                              </p:par>
                            </p:childTnLst>
                          </p:cTn>
                        </p:par>
                      </p:childTnLst>
                    </p:cTn>
                  </p:par>
                </p:childTnLst>
              </p:cTn>
              <p:nextCondLst>
                <p:cond evt="onClick" delay="0">
                  <p:tgtEl>
                    <p:spTgt spid="118"/>
                  </p:tgtEl>
                </p:cond>
              </p:nextCondLst>
            </p:seq>
            <p:seq concurrent="1" nextAc="seek">
              <p:cTn id="488" restart="whenNotActive" fill="hold" evtFilter="cancelBubble" nodeType="interactiveSeq">
                <p:stCondLst>
                  <p:cond evt="onClick" delay="0">
                    <p:tgtEl>
                      <p:spTgt spid="114"/>
                    </p:tgtEl>
                  </p:cond>
                </p:stCondLst>
                <p:endSync evt="end" delay="0">
                  <p:rtn val="all"/>
                </p:endSync>
                <p:childTnLst>
                  <p:par>
                    <p:cTn id="489" fill="hold">
                      <p:stCondLst>
                        <p:cond delay="0"/>
                      </p:stCondLst>
                      <p:childTnLst>
                        <p:par>
                          <p:cTn id="490" fill="hold">
                            <p:stCondLst>
                              <p:cond delay="0"/>
                            </p:stCondLst>
                            <p:childTnLst>
                              <p:par>
                                <p:cTn id="491" presetID="1" presetClass="exit" presetSubtype="0" fill="hold" grpId="0" nodeType="clickEffect">
                                  <p:stCondLst>
                                    <p:cond delay="0"/>
                                  </p:stCondLst>
                                  <p:childTnLst>
                                    <p:set>
                                      <p:cBhvr>
                                        <p:cTn id="492" dur="1" fill="hold">
                                          <p:stCondLst>
                                            <p:cond delay="0"/>
                                          </p:stCondLst>
                                        </p:cTn>
                                        <p:tgtEl>
                                          <p:spTgt spid="114"/>
                                        </p:tgtEl>
                                        <p:attrNameLst>
                                          <p:attrName>style.visibility</p:attrName>
                                        </p:attrNameLst>
                                      </p:cBhvr>
                                      <p:to>
                                        <p:strVal val="hidden"/>
                                      </p:to>
                                    </p:set>
                                  </p:childTnLst>
                                </p:cTn>
                              </p:par>
                            </p:childTnLst>
                          </p:cTn>
                        </p:par>
                      </p:childTnLst>
                    </p:cTn>
                  </p:par>
                </p:childTnLst>
              </p:cTn>
              <p:nextCondLst>
                <p:cond evt="onClick" delay="0">
                  <p:tgtEl>
                    <p:spTgt spid="114"/>
                  </p:tgtEl>
                </p:cond>
              </p:nextCondLst>
            </p:seq>
            <p:seq concurrent="1" nextAc="seek">
              <p:cTn id="493" restart="whenNotActive" fill="hold" evtFilter="cancelBubble" nodeType="interactiveSeq">
                <p:stCondLst>
                  <p:cond evt="onClick" delay="0">
                    <p:tgtEl>
                      <p:spTgt spid="119"/>
                    </p:tgtEl>
                  </p:cond>
                </p:stCondLst>
                <p:endSync evt="end" delay="0">
                  <p:rtn val="all"/>
                </p:endSync>
                <p:childTnLst>
                  <p:par>
                    <p:cTn id="494" fill="hold">
                      <p:stCondLst>
                        <p:cond delay="0"/>
                      </p:stCondLst>
                      <p:childTnLst>
                        <p:par>
                          <p:cTn id="495" fill="hold">
                            <p:stCondLst>
                              <p:cond delay="0"/>
                            </p:stCondLst>
                            <p:childTnLst>
                              <p:par>
                                <p:cTn id="496" presetID="1" presetClass="exit" presetSubtype="0" fill="hold" grpId="0" nodeType="clickEffect">
                                  <p:stCondLst>
                                    <p:cond delay="0"/>
                                  </p:stCondLst>
                                  <p:childTnLst>
                                    <p:set>
                                      <p:cBhvr>
                                        <p:cTn id="497" dur="1" fill="hold">
                                          <p:stCondLst>
                                            <p:cond delay="0"/>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498" restart="whenNotActive" fill="hold" evtFilter="cancelBubble" nodeType="interactiveSeq">
                <p:stCondLst>
                  <p:cond evt="onClick" delay="0">
                    <p:tgtEl>
                      <p:spTgt spid="143"/>
                    </p:tgtEl>
                  </p:cond>
                </p:stCondLst>
                <p:endSync evt="end" delay="0">
                  <p:rtn val="all"/>
                </p:endSync>
                <p:childTnLst>
                  <p:par>
                    <p:cTn id="499" fill="hold">
                      <p:stCondLst>
                        <p:cond delay="0"/>
                      </p:stCondLst>
                      <p:childTnLst>
                        <p:par>
                          <p:cTn id="500" fill="hold">
                            <p:stCondLst>
                              <p:cond delay="0"/>
                            </p:stCondLst>
                            <p:childTnLst>
                              <p:par>
                                <p:cTn id="501" presetID="1" presetClass="exit" presetSubtype="0" fill="hold" grpId="0" nodeType="clickEffect">
                                  <p:stCondLst>
                                    <p:cond delay="0"/>
                                  </p:stCondLst>
                                  <p:childTnLst>
                                    <p:set>
                                      <p:cBhvr>
                                        <p:cTn id="502" dur="1" fill="hold">
                                          <p:stCondLst>
                                            <p:cond delay="0"/>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503" restart="whenNotActive" fill="hold" evtFilter="cancelBubble" nodeType="interactiveSeq">
                <p:stCondLst>
                  <p:cond evt="onClick" delay="0">
                    <p:tgtEl>
                      <p:spTgt spid="148"/>
                    </p:tgtEl>
                  </p:cond>
                </p:stCondLst>
                <p:endSync evt="end" delay="0">
                  <p:rtn val="all"/>
                </p:endSync>
                <p:childTnLst>
                  <p:par>
                    <p:cTn id="504" fill="hold">
                      <p:stCondLst>
                        <p:cond delay="0"/>
                      </p:stCondLst>
                      <p:childTnLst>
                        <p:par>
                          <p:cTn id="505" fill="hold">
                            <p:stCondLst>
                              <p:cond delay="0"/>
                            </p:stCondLst>
                            <p:childTnLst>
                              <p:par>
                                <p:cTn id="506" presetID="1" presetClass="exit" presetSubtype="0" fill="hold" grpId="0" nodeType="clickEffect">
                                  <p:stCondLst>
                                    <p:cond delay="0"/>
                                  </p:stCondLst>
                                  <p:childTnLst>
                                    <p:set>
                                      <p:cBhvr>
                                        <p:cTn id="507" dur="1" fill="hold">
                                          <p:stCondLst>
                                            <p:cond delay="0"/>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508" restart="whenNotActive" fill="hold" evtFilter="cancelBubble" nodeType="interactiveSeq">
                <p:stCondLst>
                  <p:cond evt="onClick" delay="0">
                    <p:tgtEl>
                      <p:spTgt spid="149"/>
                    </p:tgtEl>
                  </p:cond>
                </p:stCondLst>
                <p:endSync evt="end" delay="0">
                  <p:rtn val="all"/>
                </p:endSync>
                <p:childTnLst>
                  <p:par>
                    <p:cTn id="509" fill="hold">
                      <p:stCondLst>
                        <p:cond delay="0"/>
                      </p:stCondLst>
                      <p:childTnLst>
                        <p:par>
                          <p:cTn id="510" fill="hold">
                            <p:stCondLst>
                              <p:cond delay="0"/>
                            </p:stCondLst>
                            <p:childTnLst>
                              <p:par>
                                <p:cTn id="511" presetID="1" presetClass="exit" presetSubtype="0" fill="hold" grpId="0" nodeType="clickEffect">
                                  <p:stCondLst>
                                    <p:cond delay="0"/>
                                  </p:stCondLst>
                                  <p:childTnLst>
                                    <p:set>
                                      <p:cBhvr>
                                        <p:cTn id="512" dur="1" fill="hold">
                                          <p:stCondLst>
                                            <p:cond delay="0"/>
                                          </p:stCondLst>
                                        </p:cTn>
                                        <p:tgtEl>
                                          <p:spTgt spid="149"/>
                                        </p:tgtEl>
                                        <p:attrNameLst>
                                          <p:attrName>style.visibility</p:attrName>
                                        </p:attrNameLst>
                                      </p:cBhvr>
                                      <p:to>
                                        <p:strVal val="hidden"/>
                                      </p:to>
                                    </p:set>
                                  </p:childTnLst>
                                </p:cTn>
                              </p:par>
                            </p:childTnLst>
                          </p:cTn>
                        </p:par>
                      </p:childTnLst>
                    </p:cTn>
                  </p:par>
                </p:childTnLst>
              </p:cTn>
              <p:nextCondLst>
                <p:cond evt="onClick" delay="0">
                  <p:tgtEl>
                    <p:spTgt spid="149"/>
                  </p:tgtEl>
                </p:cond>
              </p:nextCondLst>
            </p:seq>
            <p:seq concurrent="1" nextAc="seek">
              <p:cTn id="513" restart="whenNotActive" fill="hold" evtFilter="cancelBubble" nodeType="interactiveSeq">
                <p:stCondLst>
                  <p:cond evt="onClick" delay="0">
                    <p:tgtEl>
                      <p:spTgt spid="150"/>
                    </p:tgtEl>
                  </p:cond>
                </p:stCondLst>
                <p:endSync evt="end" delay="0">
                  <p:rtn val="all"/>
                </p:endSync>
                <p:childTnLst>
                  <p:par>
                    <p:cTn id="514" fill="hold">
                      <p:stCondLst>
                        <p:cond delay="0"/>
                      </p:stCondLst>
                      <p:childTnLst>
                        <p:par>
                          <p:cTn id="515" fill="hold">
                            <p:stCondLst>
                              <p:cond delay="0"/>
                            </p:stCondLst>
                            <p:childTnLst>
                              <p:par>
                                <p:cTn id="516" presetID="1" presetClass="exit" presetSubtype="0" fill="hold" grpId="0" nodeType="clickEffect">
                                  <p:stCondLst>
                                    <p:cond delay="0"/>
                                  </p:stCondLst>
                                  <p:childTnLst>
                                    <p:set>
                                      <p:cBhvr>
                                        <p:cTn id="517" dur="1" fill="hold">
                                          <p:stCondLst>
                                            <p:cond delay="0"/>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518" restart="whenNotActive" fill="hold" evtFilter="cancelBubble" nodeType="interactiveSeq">
                <p:stCondLst>
                  <p:cond evt="onClick" delay="0">
                    <p:tgtEl>
                      <p:spTgt spid="157"/>
                    </p:tgtEl>
                  </p:cond>
                </p:stCondLst>
                <p:endSync evt="end" delay="0">
                  <p:rtn val="all"/>
                </p:endSync>
                <p:childTnLst>
                  <p:par>
                    <p:cTn id="519" fill="hold">
                      <p:stCondLst>
                        <p:cond delay="0"/>
                      </p:stCondLst>
                      <p:childTnLst>
                        <p:par>
                          <p:cTn id="520" fill="hold">
                            <p:stCondLst>
                              <p:cond delay="0"/>
                            </p:stCondLst>
                            <p:childTnLst>
                              <p:par>
                                <p:cTn id="521" presetID="1" presetClass="exit" presetSubtype="0" fill="hold" grpId="0" nodeType="clickEffect">
                                  <p:stCondLst>
                                    <p:cond delay="0"/>
                                  </p:stCondLst>
                                  <p:childTnLst>
                                    <p:set>
                                      <p:cBhvr>
                                        <p:cTn id="522" dur="1" fill="hold">
                                          <p:stCondLst>
                                            <p:cond delay="0"/>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523" restart="whenNotActive" fill="hold" evtFilter="cancelBubble" nodeType="interactiveSeq">
                <p:stCondLst>
                  <p:cond evt="onClick" delay="0">
                    <p:tgtEl>
                      <p:spTgt spid="155"/>
                    </p:tgtEl>
                  </p:cond>
                </p:stCondLst>
                <p:endSync evt="end" delay="0">
                  <p:rtn val="all"/>
                </p:endSync>
                <p:childTnLst>
                  <p:par>
                    <p:cTn id="524" fill="hold">
                      <p:stCondLst>
                        <p:cond delay="0"/>
                      </p:stCondLst>
                      <p:childTnLst>
                        <p:par>
                          <p:cTn id="525" fill="hold">
                            <p:stCondLst>
                              <p:cond delay="0"/>
                            </p:stCondLst>
                            <p:childTnLst>
                              <p:par>
                                <p:cTn id="526" presetID="1" presetClass="exit" presetSubtype="0" fill="hold" grpId="0" nodeType="clickEffect">
                                  <p:stCondLst>
                                    <p:cond delay="0"/>
                                  </p:stCondLst>
                                  <p:childTnLst>
                                    <p:set>
                                      <p:cBhvr>
                                        <p:cTn id="527" dur="1" fill="hold">
                                          <p:stCondLst>
                                            <p:cond delay="0"/>
                                          </p:stCondLst>
                                        </p:cTn>
                                        <p:tgtEl>
                                          <p:spTgt spid="155"/>
                                        </p:tgtEl>
                                        <p:attrNameLst>
                                          <p:attrName>style.visibility</p:attrName>
                                        </p:attrNameLst>
                                      </p:cBhvr>
                                      <p:to>
                                        <p:strVal val="hidden"/>
                                      </p:to>
                                    </p:set>
                                  </p:childTnLst>
                                </p:cTn>
                              </p:par>
                            </p:childTnLst>
                          </p:cTn>
                        </p:par>
                      </p:childTnLst>
                    </p:cTn>
                  </p:par>
                </p:childTnLst>
              </p:cTn>
              <p:nextCondLst>
                <p:cond evt="onClick" delay="0">
                  <p:tgtEl>
                    <p:spTgt spid="155"/>
                  </p:tgtEl>
                </p:cond>
              </p:nextCondLst>
            </p:seq>
            <p:seq concurrent="1" nextAc="seek">
              <p:cTn id="528" restart="whenNotActive" fill="hold" evtFilter="cancelBubble" nodeType="interactiveSeq">
                <p:stCondLst>
                  <p:cond evt="onClick" delay="0">
                    <p:tgtEl>
                      <p:spTgt spid="153"/>
                    </p:tgtEl>
                  </p:cond>
                </p:stCondLst>
                <p:endSync evt="end" delay="0">
                  <p:rtn val="all"/>
                </p:endSync>
                <p:childTnLst>
                  <p:par>
                    <p:cTn id="529" fill="hold">
                      <p:stCondLst>
                        <p:cond delay="0"/>
                      </p:stCondLst>
                      <p:childTnLst>
                        <p:par>
                          <p:cTn id="530" fill="hold">
                            <p:stCondLst>
                              <p:cond delay="0"/>
                            </p:stCondLst>
                            <p:childTnLst>
                              <p:par>
                                <p:cTn id="531" presetID="1" presetClass="exit" presetSubtype="0" fill="hold" grpId="0" nodeType="clickEffect">
                                  <p:stCondLst>
                                    <p:cond delay="0"/>
                                  </p:stCondLst>
                                  <p:childTnLst>
                                    <p:set>
                                      <p:cBhvr>
                                        <p:cTn id="532" dur="1" fill="hold">
                                          <p:stCondLst>
                                            <p:cond delay="0"/>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533" restart="whenNotActive" fill="hold" evtFilter="cancelBubble" nodeType="interactiveSeq">
                <p:stCondLst>
                  <p:cond evt="onClick" delay="0">
                    <p:tgtEl>
                      <p:spTgt spid="151"/>
                    </p:tgtEl>
                  </p:cond>
                </p:stCondLst>
                <p:endSync evt="end" delay="0">
                  <p:rtn val="all"/>
                </p:endSync>
                <p:childTnLst>
                  <p:par>
                    <p:cTn id="534" fill="hold">
                      <p:stCondLst>
                        <p:cond delay="0"/>
                      </p:stCondLst>
                      <p:childTnLst>
                        <p:par>
                          <p:cTn id="535" fill="hold">
                            <p:stCondLst>
                              <p:cond delay="0"/>
                            </p:stCondLst>
                            <p:childTnLst>
                              <p:par>
                                <p:cTn id="536" presetID="1" presetClass="exit" presetSubtype="0" fill="hold" grpId="0" nodeType="clickEffect">
                                  <p:stCondLst>
                                    <p:cond delay="0"/>
                                  </p:stCondLst>
                                  <p:childTnLst>
                                    <p:set>
                                      <p:cBhvr>
                                        <p:cTn id="537" dur="1" fill="hold">
                                          <p:stCondLst>
                                            <p:cond delay="0"/>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538" restart="whenNotActive" fill="hold" evtFilter="cancelBubble" nodeType="interactiveSeq">
                <p:stCondLst>
                  <p:cond evt="onClick" delay="0">
                    <p:tgtEl>
                      <p:spTgt spid="152"/>
                    </p:tgtEl>
                  </p:cond>
                </p:stCondLst>
                <p:endSync evt="end" delay="0">
                  <p:rtn val="all"/>
                </p:endSync>
                <p:childTnLst>
                  <p:par>
                    <p:cTn id="539" fill="hold">
                      <p:stCondLst>
                        <p:cond delay="0"/>
                      </p:stCondLst>
                      <p:childTnLst>
                        <p:par>
                          <p:cTn id="540" fill="hold">
                            <p:stCondLst>
                              <p:cond delay="0"/>
                            </p:stCondLst>
                            <p:childTnLst>
                              <p:par>
                                <p:cTn id="541" presetID="1" presetClass="exit" presetSubtype="0" fill="hold" grpId="0" nodeType="clickEffect">
                                  <p:stCondLst>
                                    <p:cond delay="0"/>
                                  </p:stCondLst>
                                  <p:childTnLst>
                                    <p:set>
                                      <p:cBhvr>
                                        <p:cTn id="542" dur="1" fill="hold">
                                          <p:stCondLst>
                                            <p:cond delay="0"/>
                                          </p:stCondLst>
                                        </p:cTn>
                                        <p:tgtEl>
                                          <p:spTgt spid="152"/>
                                        </p:tgtEl>
                                        <p:attrNameLst>
                                          <p:attrName>style.visibility</p:attrName>
                                        </p:attrNameLst>
                                      </p:cBhvr>
                                      <p:to>
                                        <p:strVal val="hidden"/>
                                      </p:to>
                                    </p:set>
                                  </p:childTnLst>
                                </p:cTn>
                              </p:par>
                            </p:childTnLst>
                          </p:cTn>
                        </p:par>
                      </p:childTnLst>
                    </p:cTn>
                  </p:par>
                </p:childTnLst>
              </p:cTn>
              <p:nextCondLst>
                <p:cond evt="onClick" delay="0">
                  <p:tgtEl>
                    <p:spTgt spid="152"/>
                  </p:tgtEl>
                </p:cond>
              </p:nextCondLst>
            </p:seq>
            <p:seq concurrent="1" nextAc="seek">
              <p:cTn id="543" restart="whenNotActive" fill="hold" evtFilter="cancelBubble" nodeType="interactiveSeq">
                <p:stCondLst>
                  <p:cond evt="onClick" delay="0">
                    <p:tgtEl>
                      <p:spTgt spid="154"/>
                    </p:tgtEl>
                  </p:cond>
                </p:stCondLst>
                <p:endSync evt="end" delay="0">
                  <p:rtn val="all"/>
                </p:endSync>
                <p:childTnLst>
                  <p:par>
                    <p:cTn id="544" fill="hold">
                      <p:stCondLst>
                        <p:cond delay="0"/>
                      </p:stCondLst>
                      <p:childTnLst>
                        <p:par>
                          <p:cTn id="545" fill="hold">
                            <p:stCondLst>
                              <p:cond delay="0"/>
                            </p:stCondLst>
                            <p:childTnLst>
                              <p:par>
                                <p:cTn id="546" presetID="1" presetClass="exit" presetSubtype="0" fill="hold" grpId="0" nodeType="clickEffect">
                                  <p:stCondLst>
                                    <p:cond delay="0"/>
                                  </p:stCondLst>
                                  <p:childTnLst>
                                    <p:set>
                                      <p:cBhvr>
                                        <p:cTn id="547" dur="1" fill="hold">
                                          <p:stCondLst>
                                            <p:cond delay="0"/>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548" restart="whenNotActive" fill="hold" evtFilter="cancelBubble" nodeType="interactiveSeq">
                <p:stCondLst>
                  <p:cond evt="onClick" delay="0">
                    <p:tgtEl>
                      <p:spTgt spid="156"/>
                    </p:tgtEl>
                  </p:cond>
                </p:stCondLst>
                <p:endSync evt="end" delay="0">
                  <p:rtn val="all"/>
                </p:endSync>
                <p:childTnLst>
                  <p:par>
                    <p:cTn id="549" fill="hold">
                      <p:stCondLst>
                        <p:cond delay="0"/>
                      </p:stCondLst>
                      <p:childTnLst>
                        <p:par>
                          <p:cTn id="550" fill="hold">
                            <p:stCondLst>
                              <p:cond delay="0"/>
                            </p:stCondLst>
                            <p:childTnLst>
                              <p:par>
                                <p:cTn id="551" presetID="1" presetClass="exit" presetSubtype="0" fill="hold" grpId="0" nodeType="clickEffect">
                                  <p:stCondLst>
                                    <p:cond delay="0"/>
                                  </p:stCondLst>
                                  <p:childTnLst>
                                    <p:set>
                                      <p:cBhvr>
                                        <p:cTn id="552" dur="1" fill="hold">
                                          <p:stCondLst>
                                            <p:cond delay="0"/>
                                          </p:stCondLst>
                                        </p:cTn>
                                        <p:tgtEl>
                                          <p:spTgt spid="156"/>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childTnLst>
        </p:cTn>
      </p:par>
    </p:tnLst>
    <p:bldLst>
      <p:bldP spid="2" grpId="0" animBg="1"/>
      <p:bldP spid="114" grpId="0" animBg="1"/>
      <p:bldP spid="118" grpId="0" animBg="1"/>
      <p:bldP spid="119" grpId="0" animBg="1"/>
      <p:bldP spid="143"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BEEF</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PORK</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VEGETABLES</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588250" y="2097998"/>
            <a:ext cx="1372436" cy="929982"/>
          </a:xfrm>
          <a:prstGeom prst="rect">
            <a:avLst/>
          </a:prstGeom>
        </p:spPr>
      </p:pic>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altLang="zh-CN" sz="2489" b="1" kern="1200" dirty="0">
                  <a:solidFill>
                    <a:srgbClr val="FFFFFF"/>
                  </a:solidFill>
                  <a:latin typeface="Calibri"/>
                  <a:ea typeface="印品黑体" panose="00000500000000000000" pitchFamily="2" charset="-122"/>
                  <a:cs typeface="+mn-cs"/>
                  <a:sym typeface="Arial" panose="020B0604020202020204" pitchFamily="34" charset="0"/>
                </a:rPr>
                <a:t>FISH</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srgbClr val="FFFFFF"/>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srgbClr val="FFFFFF"/>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22529" y="1151527"/>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700" b="1" kern="1200" dirty="0">
                <a:solidFill>
                  <a:prstClr val="black"/>
                </a:solidFill>
                <a:latin typeface="Calibri"/>
              </a:rPr>
              <a:t>Her favourite food is ____.</a:t>
            </a:r>
          </a:p>
          <a:p>
            <a:pPr algn="ctr" defTabSz="685800">
              <a:buClrTx/>
            </a:pPr>
            <a:endParaRPr lang="en-US" sz="2700" b="1" kern="1200" dirty="0">
              <a:solidFill>
                <a:prstClr val="black"/>
              </a:solidFill>
              <a:latin typeface="Arial" panose="020B0604020202020204" pitchFamily="34" charset="0"/>
              <a:cs typeface="Arial" panose="020B0604020202020204" pitchFamily="34" charset="0"/>
            </a:endParaRPr>
          </a:p>
          <a:p>
            <a:pPr algn="ctr" defTabSz="685800">
              <a:buClrTx/>
            </a:pPr>
            <a:endParaRPr lang="en-US" sz="2700" b="1" kern="1200" dirty="0">
              <a:solidFill>
                <a:prstClr val="black"/>
              </a:solidFill>
              <a:latin typeface="Arial" panose="020B0604020202020204" pitchFamily="34" charset="0"/>
              <a:cs typeface="Arial" panose="020B0604020202020204" pitchFamily="34" charset="0"/>
            </a:endParaRPr>
          </a:p>
          <a:p>
            <a:pPr algn="ctr" defTabSz="685800">
              <a:buClrTx/>
            </a:pPr>
            <a:endParaRPr lang="en-US" sz="2700" b="1" kern="1200" dirty="0">
              <a:solidFill>
                <a:prstClr val="black"/>
              </a:solidFill>
              <a:latin typeface="Arial" panose="020B0604020202020204" pitchFamily="34" charset="0"/>
              <a:cs typeface="Arial" panose="020B0604020202020204" pitchFamily="34" charset="0"/>
            </a:endParaRPr>
          </a:p>
          <a:p>
            <a:pPr algn="ctr" defTabSz="685800">
              <a:buClrTx/>
            </a:pPr>
            <a:endParaRPr lang="en-US" sz="4050" b="1" kern="1200" dirty="0">
              <a:solidFill>
                <a:prstClr val="black"/>
              </a:solidFill>
              <a:latin typeface="Arial" panose="020B0604020202020204" pitchFamily="34" charset="0"/>
              <a:cs typeface="Arial" panose="020B0604020202020204" pitchFamily="34" charset="0"/>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4" name="Picture 3"/>
          <p:cNvPicPr>
            <a:picLocks noChangeAspect="1"/>
          </p:cNvPicPr>
          <p:nvPr/>
        </p:nvPicPr>
        <p:blipFill rotWithShape="1">
          <a:blip r:embed="rId13"/>
          <a:srcRect l="2691" t="3632" r="2064" b="3751"/>
          <a:stretch/>
        </p:blipFill>
        <p:spPr>
          <a:xfrm>
            <a:off x="1222933" y="2501938"/>
            <a:ext cx="2316911" cy="1688468"/>
          </a:xfrm>
          <a:prstGeom prst="rect">
            <a:avLst/>
          </a:prstGeom>
        </p:spPr>
      </p:pic>
    </p:spTree>
    <p:extLst>
      <p:ext uri="{BB962C8B-B14F-4D97-AF65-F5344CB8AC3E}">
        <p14:creationId xmlns:p14="http://schemas.microsoft.com/office/powerpoint/2010/main" val="2635371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66"/>
                  </p:tgtEl>
                </p:cond>
              </p:nextCondLst>
            </p:seq>
            <p:seq concurrent="1" nextAc="seek">
              <p:cTn id="13" restart="whenNotActive" fill="hold" evtFilter="cancelBubble" nodeType="interactiveSeq">
                <p:stCondLst>
                  <p:cond evt="onClick" delay="0">
                    <p:tgtEl>
                      <p:spTgt spid="82"/>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childTnLst>
                          </p:cTn>
                        </p:par>
                        <p:par>
                          <p:cTn id="18" fill="hold">
                            <p:stCondLst>
                              <p:cond delay="0"/>
                            </p:stCondLst>
                            <p:childTnLst>
                              <p:par>
                                <p:cTn id="19" presetID="1" presetClass="mediacall" presetSubtype="0" fill="hold" nodeType="afterEffect">
                                  <p:stCondLst>
                                    <p:cond delay="0"/>
                                  </p:stCondLst>
                                  <p:childTnLst>
                                    <p:cmd type="call" cmd="playFrom(0.0)">
                                      <p:cBhvr>
                                        <p:cTn id="20" dur="1201" fill="hold"/>
                                        <p:tgtEl>
                                          <p:spTgt spid="2"/>
                                        </p:tgtEl>
                                      </p:cBhvr>
                                    </p:cmd>
                                  </p:childTnLst>
                                </p:cTn>
                              </p:par>
                            </p:childTnLst>
                          </p:cTn>
                        </p:par>
                      </p:childTnLst>
                    </p:cTn>
                  </p:par>
                </p:childTnLst>
              </p:cTn>
              <p:nextCondLst>
                <p:cond evt="onClick" delay="0">
                  <p:tgtEl>
                    <p:spTgt spid="82"/>
                  </p:tgtEl>
                </p:cond>
              </p:nextCondLst>
            </p:seq>
            <p:seq concurrent="1" nextAc="seek">
              <p:cTn id="21" restart="whenNotActive" fill="hold" evtFilter="cancelBubble" nodeType="interactiveSeq">
                <p:stCondLst>
                  <p:cond evt="onClick" delay="0">
                    <p:tgtEl>
                      <p:spTgt spid="84"/>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8"/>
                                        </p:tgtEl>
                                        <p:attrNameLst>
                                          <p:attrName>style.visibility</p:attrName>
                                        </p:attrNameLst>
                                      </p:cBhvr>
                                      <p:to>
                                        <p:strVal val="visible"/>
                                      </p:to>
                                    </p:set>
                                  </p:childTnLst>
                                </p:cTn>
                              </p:par>
                              <p:par>
                                <p:cTn id="26" presetID="1" presetClass="mediacall" presetSubtype="0" fill="hold" nodeType="withEffect">
                                  <p:stCondLst>
                                    <p:cond delay="0"/>
                                  </p:stCondLst>
                                  <p:childTnLst>
                                    <p:cmd type="call" cmd="playFrom(0.0)">
                                      <p:cBhvr>
                                        <p:cTn id="27" dur="1201" fill="hold"/>
                                        <p:tgtEl>
                                          <p:spTgt spid="2"/>
                                        </p:tgtEl>
                                      </p:cBhvr>
                                    </p:cmd>
                                  </p:childTnLst>
                                </p:cTn>
                              </p:par>
                            </p:childTnLst>
                          </p:cTn>
                        </p:par>
                      </p:childTnLst>
                    </p:cTn>
                  </p:par>
                </p:childTnLst>
              </p:cTn>
              <p:nextCondLst>
                <p:cond evt="onClick" delay="0">
                  <p:tgtEl>
                    <p:spTgt spid="84"/>
                  </p:tgtEl>
                </p:cond>
              </p:nextCondLst>
            </p:seq>
            <p:seq concurrent="1" nextAc="seek">
              <p:cTn id="28" restart="whenNotActive" fill="hold" evtFilter="cancelBubble" nodeType="interactiveSeq">
                <p:stCondLst>
                  <p:cond evt="onClick" delay="0">
                    <p:tgtEl>
                      <p:spTgt spid="83"/>
                    </p:tgtEl>
                  </p:cond>
                </p:stCondLst>
                <p:endSync evt="end" delay="0">
                  <p:rtn val="all"/>
                </p:endSync>
                <p:childTnLst>
                  <p:par>
                    <p:cTn id="29" fill="hold">
                      <p:stCondLst>
                        <p:cond delay="0"/>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7"/>
                                        </p:tgtEl>
                                        <p:attrNameLst>
                                          <p:attrName>style.visibility</p:attrName>
                                        </p:attrNameLst>
                                      </p:cBhvr>
                                      <p:to>
                                        <p:strVal val="visible"/>
                                      </p:to>
                                    </p:set>
                                  </p:childTnLst>
                                </p:cTn>
                              </p:par>
                              <p:par>
                                <p:cTn id="33" presetID="1" presetClass="mediacall" presetSubtype="0" fill="hold" nodeType="withEffect">
                                  <p:stCondLst>
                                    <p:cond delay="0"/>
                                  </p:stCondLst>
                                  <p:childTnLst>
                                    <p:cmd type="call" cmd="playFrom(0.0)">
                                      <p:cBhvr>
                                        <p:cTn id="34"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35" fill="hold" display="0">
                  <p:stCondLst>
                    <p:cond delay="indefinite"/>
                  </p:stCondLst>
                  <p:endCondLst>
                    <p:cond evt="onStopAudio" delay="0">
                      <p:tgtEl>
                        <p:sldTgt/>
                      </p:tgtEl>
                    </p:cond>
                  </p:endCondLst>
                </p:cTn>
                <p:tgtEl>
                  <p:spTgt spid="3"/>
                </p:tgtEl>
              </p:cMediaNode>
            </p:audio>
            <p:audio>
              <p:cMediaNode vol="80000" showWhenStopped="0">
                <p:cTn id="36"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7"/>
          <a:srcRect l="19082"/>
          <a:stretch/>
        </p:blipFill>
        <p:spPr>
          <a:xfrm>
            <a:off x="-464574" y="-274790"/>
            <a:ext cx="9608574" cy="5418290"/>
          </a:xfrm>
          <a:prstGeom prst="rect">
            <a:avLst/>
          </a:prstGeom>
        </p:spPr>
      </p:pic>
      <p:pic>
        <p:nvPicPr>
          <p:cNvPr id="23" name="kingofsea">
            <a:extLst>
              <a:ext uri="{FF2B5EF4-FFF2-40B4-BE49-F238E27FC236}">
                <a16:creationId xmlns:a16="http://schemas.microsoft.com/office/drawing/2014/main" id="{B1A79657-8EC1-43A5-8BBC-A6768ED2B7B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6175" y="50939"/>
            <a:ext cx="1828973" cy="2029197"/>
          </a:xfrm>
          <a:prstGeom prst="rect">
            <a:avLst/>
          </a:prstGeom>
        </p:spPr>
      </p:pic>
      <p:grpSp>
        <p:nvGrpSpPr>
          <p:cNvPr id="82" name="B">
            <a:extLst>
              <a:ext uri="{FF2B5EF4-FFF2-40B4-BE49-F238E27FC236}">
                <a16:creationId xmlns:a16="http://schemas.microsoft.com/office/drawing/2014/main" id="{F9202B67-ECCF-432C-B475-F51ED6AFDBB5}"/>
              </a:ext>
            </a:extLst>
          </p:cNvPr>
          <p:cNvGrpSpPr/>
          <p:nvPr/>
        </p:nvGrpSpPr>
        <p:grpSpPr>
          <a:xfrm>
            <a:off x="5112328" y="2057358"/>
            <a:ext cx="3591011" cy="750647"/>
            <a:chOff x="6752507" y="4712225"/>
            <a:chExt cx="5049860" cy="1055598"/>
          </a:xfrm>
        </p:grpSpPr>
        <p:sp>
          <p:nvSpPr>
            <p:cNvPr id="75" name="22">
              <a:extLst>
                <a:ext uri="{FF2B5EF4-FFF2-40B4-BE49-F238E27FC236}">
                  <a16:creationId xmlns:a16="http://schemas.microsoft.com/office/drawing/2014/main" id="{C674B945-81ED-4507-B6D5-218F58BD1360}"/>
                </a:ext>
              </a:extLst>
            </p:cNvPr>
            <p:cNvSpPr>
              <a:spLocks noChangeArrowheads="1"/>
            </p:cNvSpPr>
            <p:nvPr/>
          </p:nvSpPr>
          <p:spPr bwMode="auto">
            <a:xfrm>
              <a:off x="7005439" y="4714770"/>
              <a:ext cx="4796928" cy="1053053"/>
            </a:xfrm>
            <a:prstGeom prst="roundRect">
              <a:avLst/>
            </a:prstGeom>
            <a:solidFill>
              <a:srgbClr val="FF0000"/>
            </a:solid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It's apple juice.</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0" name="2">
              <a:extLst>
                <a:ext uri="{FF2B5EF4-FFF2-40B4-BE49-F238E27FC236}">
                  <a16:creationId xmlns:a16="http://schemas.microsoft.com/office/drawing/2014/main" id="{D8B0D089-4EDA-4CC0-909F-31D6436E7C42}"/>
                </a:ext>
              </a:extLst>
            </p:cNvPr>
            <p:cNvSpPr>
              <a:spLocks noChangeArrowheads="1"/>
            </p:cNvSpPr>
            <p:nvPr/>
          </p:nvSpPr>
          <p:spPr bwMode="auto">
            <a:xfrm>
              <a:off x="6752507" y="4712225"/>
              <a:ext cx="825087" cy="1053053"/>
            </a:xfrm>
            <a:prstGeom prst="homePlate">
              <a:avLst>
                <a:gd name="adj" fmla="val 46735"/>
              </a:avLst>
            </a:prstGeom>
            <a:solidFill>
              <a:srgbClr val="FF0000"/>
            </a:solidFill>
            <a:ln>
              <a:solidFill>
                <a:schemeClr val="bg1"/>
              </a:solidFill>
            </a:ln>
          </p:spPr>
          <p:txBody>
            <a:bodyPr anchor="ctr"/>
            <a:lstStyle/>
            <a:p>
              <a:pPr algn="ctr" defTabSz="685800">
                <a:buClrTx/>
              </a:pPr>
              <a:r>
                <a:rPr lang="en-US" altLang="zh-CN" sz="2489" b="1" kern="1200">
                  <a:solidFill>
                    <a:prstClr val="white"/>
                  </a:solidFill>
                  <a:latin typeface="Calibri"/>
                  <a:ea typeface="印品黑体" panose="00000500000000000000" pitchFamily="2" charset="-122"/>
                  <a:cs typeface="+mn-cs"/>
                  <a:sym typeface="Arial" panose="020B0604020202020204" pitchFamily="34" charset="0"/>
                </a:rPr>
                <a:t>B</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grpSp>
        <p:nvGrpSpPr>
          <p:cNvPr id="83" name="C">
            <a:extLst>
              <a:ext uri="{FF2B5EF4-FFF2-40B4-BE49-F238E27FC236}">
                <a16:creationId xmlns:a16="http://schemas.microsoft.com/office/drawing/2014/main" id="{12E43A79-D971-4923-8F3E-49B613A4FA11}"/>
              </a:ext>
            </a:extLst>
          </p:cNvPr>
          <p:cNvGrpSpPr/>
          <p:nvPr/>
        </p:nvGrpSpPr>
        <p:grpSpPr>
          <a:xfrm>
            <a:off x="5112328" y="2927328"/>
            <a:ext cx="3591011" cy="748838"/>
            <a:chOff x="6752507" y="5944150"/>
            <a:chExt cx="5049860" cy="1053053"/>
          </a:xfrm>
          <a:solidFill>
            <a:srgbClr val="00B050"/>
          </a:solidFill>
        </p:grpSpPr>
        <p:sp>
          <p:nvSpPr>
            <p:cNvPr id="77" name="33">
              <a:extLst>
                <a:ext uri="{FF2B5EF4-FFF2-40B4-BE49-F238E27FC236}">
                  <a16:creationId xmlns:a16="http://schemas.microsoft.com/office/drawing/2014/main" id="{83116745-14C3-43A7-9D53-A631A6BB5890}"/>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Yes, please.</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74" name="3">
              <a:extLst>
                <a:ext uri="{FF2B5EF4-FFF2-40B4-BE49-F238E27FC236}">
                  <a16:creationId xmlns:a16="http://schemas.microsoft.com/office/drawing/2014/main" id="{9F5E5413-6063-49E3-9313-13BE5399F6A9}"/>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prstClr val="white"/>
                  </a:solidFill>
                  <a:latin typeface="Calibri"/>
                  <a:ea typeface="印品黑体" panose="00000500000000000000" pitchFamily="2" charset="-122"/>
                  <a:cs typeface="+mn-cs"/>
                  <a:sym typeface="Arial" panose="020B0604020202020204" pitchFamily="34" charset="0"/>
                </a:rPr>
                <a:t>C</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grpSp>
        <p:nvGrpSpPr>
          <p:cNvPr id="84" name="D">
            <a:extLst>
              <a:ext uri="{FF2B5EF4-FFF2-40B4-BE49-F238E27FC236}">
                <a16:creationId xmlns:a16="http://schemas.microsoft.com/office/drawing/2014/main" id="{529A75E3-9CA2-4FD0-9753-FE443E453104}"/>
              </a:ext>
            </a:extLst>
          </p:cNvPr>
          <p:cNvGrpSpPr/>
          <p:nvPr/>
        </p:nvGrpSpPr>
        <p:grpSpPr>
          <a:xfrm>
            <a:off x="5112328" y="3795489"/>
            <a:ext cx="3591011" cy="748838"/>
            <a:chOff x="6752507" y="5944150"/>
            <a:chExt cx="5049860" cy="1053053"/>
          </a:xfrm>
          <a:solidFill>
            <a:srgbClr val="7030A0"/>
          </a:solidFill>
        </p:grpSpPr>
        <p:sp>
          <p:nvSpPr>
            <p:cNvPr id="85" name="44">
              <a:extLst>
                <a:ext uri="{FF2B5EF4-FFF2-40B4-BE49-F238E27FC236}">
                  <a16:creationId xmlns:a16="http://schemas.microsoft.com/office/drawing/2014/main" id="{261673C6-079C-44C6-891F-EC2D6D48A99D}"/>
                </a:ext>
              </a:extLst>
            </p:cNvPr>
            <p:cNvSpPr>
              <a:spLocks noChangeArrowheads="1"/>
            </p:cNvSpPr>
            <p:nvPr/>
          </p:nvSpPr>
          <p:spPr bwMode="auto">
            <a:xfrm>
              <a:off x="7005439" y="5944150"/>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No, thank you.</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86" name="4">
              <a:extLst>
                <a:ext uri="{FF2B5EF4-FFF2-40B4-BE49-F238E27FC236}">
                  <a16:creationId xmlns:a16="http://schemas.microsoft.com/office/drawing/2014/main" id="{9E093A9D-623C-4F76-8BAE-85D0638C05C1}"/>
                </a:ext>
              </a:extLst>
            </p:cNvPr>
            <p:cNvSpPr>
              <a:spLocks noChangeArrowheads="1"/>
            </p:cNvSpPr>
            <p:nvPr/>
          </p:nvSpPr>
          <p:spPr bwMode="auto">
            <a:xfrm>
              <a:off x="6752507" y="5944150"/>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prstClr val="white"/>
                  </a:solidFill>
                  <a:latin typeface="Calibri"/>
                  <a:ea typeface="印品黑体" panose="00000500000000000000" pitchFamily="2" charset="-122"/>
                  <a:cs typeface="+mn-cs"/>
                  <a:sym typeface="Arial" panose="020B0604020202020204" pitchFamily="34" charset="0"/>
                </a:rPr>
                <a:t>D</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pic>
        <p:nvPicPr>
          <p:cNvPr id="107" name="tryagain2">
            <a:extLst>
              <a:ext uri="{FF2B5EF4-FFF2-40B4-BE49-F238E27FC236}">
                <a16:creationId xmlns:a16="http://schemas.microsoft.com/office/drawing/2014/main" id="{237D1E49-A132-4011-96F2-2B6DB3F5074A}"/>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03381" y="2961963"/>
            <a:ext cx="1372436" cy="929982"/>
          </a:xfrm>
          <a:prstGeom prst="rect">
            <a:avLst/>
          </a:prstGeom>
        </p:spPr>
      </p:pic>
      <p:pic>
        <p:nvPicPr>
          <p:cNvPr id="108" name="tryagain3">
            <a:extLst>
              <a:ext uri="{FF2B5EF4-FFF2-40B4-BE49-F238E27FC236}">
                <a16:creationId xmlns:a16="http://schemas.microsoft.com/office/drawing/2014/main" id="{4940E826-008B-411A-916A-533F63220CB0}"/>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18512" y="3809155"/>
            <a:ext cx="1372436" cy="929982"/>
          </a:xfrm>
          <a:prstGeom prst="rect">
            <a:avLst/>
          </a:prstGeom>
        </p:spPr>
      </p:pic>
      <p:grpSp>
        <p:nvGrpSpPr>
          <p:cNvPr id="66" name="A">
            <a:extLst>
              <a:ext uri="{FF2B5EF4-FFF2-40B4-BE49-F238E27FC236}">
                <a16:creationId xmlns:a16="http://schemas.microsoft.com/office/drawing/2014/main" id="{ACB017BA-37CD-4C59-9EBA-8DF464832DAE}"/>
              </a:ext>
            </a:extLst>
          </p:cNvPr>
          <p:cNvGrpSpPr/>
          <p:nvPr/>
        </p:nvGrpSpPr>
        <p:grpSpPr>
          <a:xfrm>
            <a:off x="5112328" y="1196264"/>
            <a:ext cx="3591011" cy="748838"/>
            <a:chOff x="6752507" y="3481573"/>
            <a:chExt cx="5049860" cy="1053053"/>
          </a:xfrm>
          <a:solidFill>
            <a:srgbClr val="FFC000"/>
          </a:solidFill>
        </p:grpSpPr>
        <p:sp>
          <p:nvSpPr>
            <p:cNvPr id="67" name="11">
              <a:extLst>
                <a:ext uri="{FF2B5EF4-FFF2-40B4-BE49-F238E27FC236}">
                  <a16:creationId xmlns:a16="http://schemas.microsoft.com/office/drawing/2014/main" id="{2096326E-85C9-42D3-8C79-496F269AB8F0}"/>
                </a:ext>
              </a:extLst>
            </p:cNvPr>
            <p:cNvSpPr>
              <a:spLocks noChangeArrowheads="1"/>
            </p:cNvSpPr>
            <p:nvPr/>
          </p:nvSpPr>
          <p:spPr bwMode="auto">
            <a:xfrm>
              <a:off x="7005439" y="3481573"/>
              <a:ext cx="4796928" cy="1053053"/>
            </a:xfrm>
            <a:prstGeom prst="roundRect">
              <a:avLst/>
            </a:prstGeom>
            <a:grpFill/>
            <a:ln>
              <a:solidFill>
                <a:schemeClr val="bg1"/>
              </a:solidFill>
            </a:ln>
          </p:spPr>
          <p:txBody>
            <a:bodyPr anchor="ctr"/>
            <a:lstStyle/>
            <a:p>
              <a:pPr algn="ctr" defTabSz="685800">
                <a:buClrTx/>
              </a:pPr>
              <a:r>
                <a:rPr lang="en-US" sz="2400" b="1" kern="1200" dirty="0">
                  <a:solidFill>
                    <a:prstClr val="white"/>
                  </a:solidFill>
                  <a:latin typeface="Calibri"/>
                  <a:ea typeface="+mn-ea"/>
                  <a:cs typeface="+mn-cs"/>
                </a:rPr>
                <a:t>It's orange juice.</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sp>
          <p:nvSpPr>
            <p:cNvPr id="68" name="1">
              <a:extLst>
                <a:ext uri="{FF2B5EF4-FFF2-40B4-BE49-F238E27FC236}">
                  <a16:creationId xmlns:a16="http://schemas.microsoft.com/office/drawing/2014/main" id="{412BD5AC-36CD-4601-9415-0740351A7E0F}"/>
                </a:ext>
              </a:extLst>
            </p:cNvPr>
            <p:cNvSpPr>
              <a:spLocks noChangeArrowheads="1"/>
            </p:cNvSpPr>
            <p:nvPr/>
          </p:nvSpPr>
          <p:spPr bwMode="auto">
            <a:xfrm>
              <a:off x="6752507" y="3481573"/>
              <a:ext cx="825087" cy="1053053"/>
            </a:xfrm>
            <a:prstGeom prst="homePlate">
              <a:avLst>
                <a:gd name="adj" fmla="val 46735"/>
              </a:avLst>
            </a:prstGeom>
            <a:grpFill/>
            <a:ln>
              <a:solidFill>
                <a:schemeClr val="bg1"/>
              </a:solidFill>
            </a:ln>
          </p:spPr>
          <p:txBody>
            <a:bodyPr anchor="ctr"/>
            <a:lstStyle/>
            <a:p>
              <a:pPr algn="ctr" defTabSz="685800">
                <a:buClrTx/>
              </a:pPr>
              <a:r>
                <a:rPr lang="en-US" altLang="zh-CN" sz="2489" b="1" kern="1200">
                  <a:solidFill>
                    <a:prstClr val="white"/>
                  </a:solidFill>
                  <a:latin typeface="Calibri"/>
                  <a:ea typeface="印品黑体" panose="00000500000000000000" pitchFamily="2" charset="-122"/>
                  <a:cs typeface="+mn-cs"/>
                  <a:sym typeface="Arial" panose="020B0604020202020204" pitchFamily="34" charset="0"/>
                </a:rPr>
                <a:t>A</a:t>
              </a:r>
              <a:endParaRPr lang="zh-CN" altLang="zh-CN" sz="2489" b="1" kern="1200" dirty="0">
                <a:solidFill>
                  <a:prstClr val="white"/>
                </a:solidFill>
                <a:latin typeface="Calibri"/>
                <a:ea typeface="印品黑体" panose="00000500000000000000" pitchFamily="2" charset="-122"/>
                <a:cs typeface="+mn-cs"/>
                <a:sym typeface="Arial" panose="020B0604020202020204" pitchFamily="34" charset="0"/>
              </a:endParaRPr>
            </a:p>
          </p:txBody>
        </p:sp>
      </p:grpSp>
      <p:pic>
        <p:nvPicPr>
          <p:cNvPr id="102" name="welldone">
            <a:extLst>
              <a:ext uri="{FF2B5EF4-FFF2-40B4-BE49-F238E27FC236}">
                <a16:creationId xmlns:a16="http://schemas.microsoft.com/office/drawing/2014/main" id="{460C1D92-3BF7-4A89-B3A7-5EA64FB2F4B4}"/>
              </a:ext>
            </a:extLst>
          </p:cNvPr>
          <p:cNvPicPr>
            <a:picLocks noChangeAspect="1"/>
          </p:cNvPicPr>
          <p:nvPr/>
        </p:nvPicPr>
        <p:blipFill rotWithShape="1">
          <a:blip r:embed="rId9">
            <a:extLst>
              <a:ext uri="{28A0092B-C50C-407E-A947-70E740481C1C}">
                <a14:useLocalDpi xmlns:a14="http://schemas.microsoft.com/office/drawing/2010/main" val="0"/>
              </a:ext>
            </a:extLst>
          </a:blip>
          <a:srcRect b="54423"/>
          <a:stretch/>
        </p:blipFill>
        <p:spPr>
          <a:xfrm>
            <a:off x="4451050" y="1967302"/>
            <a:ext cx="1625239" cy="1053648"/>
          </a:xfrm>
          <a:prstGeom prst="rect">
            <a:avLst/>
          </a:prstGeom>
        </p:spPr>
      </p:pic>
      <p:pic>
        <p:nvPicPr>
          <p:cNvPr id="78" name="back">
            <a:hlinkClick r:id="rId10" action="ppaction://hlinksldjump"/>
            <a:extLst>
              <a:ext uri="{FF2B5EF4-FFF2-40B4-BE49-F238E27FC236}">
                <a16:creationId xmlns:a16="http://schemas.microsoft.com/office/drawing/2014/main" id="{D6816683-E2E8-40D9-A903-93B6EB9BC277}"/>
              </a:ext>
            </a:extLst>
          </p:cNvPr>
          <p:cNvPicPr>
            <a:picLocks noChangeAspect="1"/>
          </p:cNvPicPr>
          <p:nvPr/>
        </p:nvPicPr>
        <p:blipFill rotWithShape="1">
          <a:blip r:embed="rId11">
            <a:extLst>
              <a:ext uri="{28A0092B-C50C-407E-A947-70E740481C1C}">
                <a14:useLocalDpi xmlns:a14="http://schemas.microsoft.com/office/drawing/2010/main" val="0"/>
              </a:ext>
            </a:extLst>
          </a:blip>
          <a:srcRect l="10475" t="28188" r="74091" b="57781"/>
          <a:stretch/>
        </p:blipFill>
        <p:spPr>
          <a:xfrm flipH="1">
            <a:off x="7636105" y="298902"/>
            <a:ext cx="593522" cy="583330"/>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4" name="cauhoi">
            <a:extLst>
              <a:ext uri="{FF2B5EF4-FFF2-40B4-BE49-F238E27FC236}">
                <a16:creationId xmlns:a16="http://schemas.microsoft.com/office/drawing/2014/main" id="{22221B68-CE44-4A00-855F-BAFC678DBD91}"/>
              </a:ext>
            </a:extLst>
          </p:cNvPr>
          <p:cNvSpPr/>
          <p:nvPr/>
        </p:nvSpPr>
        <p:spPr>
          <a:xfrm>
            <a:off x="247319" y="1443753"/>
            <a:ext cx="4634699" cy="3168454"/>
          </a:xfrm>
          <a:prstGeom prst="homePlate">
            <a:avLst>
              <a:gd name="adj" fmla="val 18089"/>
            </a:avLst>
          </a:prstGeom>
          <a:solidFill>
            <a:schemeClr val="bg1">
              <a:alpha val="90000"/>
            </a:schemeClr>
          </a:solidFill>
          <a:ln w="28575">
            <a:solidFill>
              <a:srgbClr val="34AB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pPr>
            <a:r>
              <a:rPr lang="en-US" sz="2700" b="1" i="1" kern="1200" dirty="0">
                <a:solidFill>
                  <a:srgbClr val="002060"/>
                </a:solidFill>
                <a:latin typeface="Calibri"/>
              </a:rPr>
              <a:t>  A:</a:t>
            </a:r>
            <a:r>
              <a:rPr lang="en-US" sz="2700" b="1" kern="1200" dirty="0">
                <a:solidFill>
                  <a:srgbClr val="002060"/>
                </a:solidFill>
                <a:latin typeface="Calibri"/>
              </a:rPr>
              <a:t> What's your favourite drink?</a:t>
            </a:r>
          </a:p>
          <a:p>
            <a:pPr defTabSz="685800">
              <a:buClrTx/>
            </a:pPr>
            <a:r>
              <a:rPr lang="en-US" sz="2700" b="1" i="1" kern="1200" dirty="0">
                <a:solidFill>
                  <a:srgbClr val="002060"/>
                </a:solidFill>
                <a:latin typeface="Calibri"/>
              </a:rPr>
              <a:t>  B:</a:t>
            </a:r>
            <a:r>
              <a:rPr lang="en-US" sz="2700" b="1" kern="1200" dirty="0">
                <a:solidFill>
                  <a:srgbClr val="002060"/>
                </a:solidFill>
                <a:latin typeface="Calibri"/>
              </a:rPr>
              <a:t> _________.</a:t>
            </a:r>
          </a:p>
          <a:p>
            <a:pPr defTabSz="685800">
              <a:buClrTx/>
            </a:pPr>
            <a:endParaRPr lang="en-US" sz="2700" b="1" kern="1200" dirty="0">
              <a:solidFill>
                <a:srgbClr val="002060"/>
              </a:solidFill>
              <a:latin typeface="Calibri"/>
            </a:endParaRPr>
          </a:p>
          <a:p>
            <a:pPr defTabSz="685800">
              <a:buClrTx/>
            </a:pPr>
            <a:endParaRPr lang="en-US" sz="2700" b="1" kern="1200" dirty="0">
              <a:solidFill>
                <a:srgbClr val="002060"/>
              </a:solidFill>
              <a:latin typeface="Calibri"/>
            </a:endParaRPr>
          </a:p>
          <a:p>
            <a:pPr defTabSz="685800">
              <a:buClrTx/>
            </a:pPr>
            <a:endParaRPr lang="en-US" sz="2700" b="1" kern="1200" dirty="0">
              <a:solidFill>
                <a:srgbClr val="002060"/>
              </a:solidFill>
              <a:latin typeface="Calibri"/>
            </a:endParaRPr>
          </a:p>
        </p:txBody>
      </p:sp>
      <p:pic>
        <p:nvPicPr>
          <p:cNvPr id="2" name="sorry wa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3819" y="73819"/>
            <a:ext cx="457200" cy="457200"/>
          </a:xfrm>
          <a:prstGeom prst="rect">
            <a:avLst/>
          </a:prstGeom>
        </p:spPr>
      </p:pic>
      <p:pic>
        <p:nvPicPr>
          <p:cNvPr id="3" name="yeaht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7638" y="147638"/>
            <a:ext cx="457200" cy="457200"/>
          </a:xfrm>
          <a:prstGeom prst="rect">
            <a:avLst/>
          </a:prstGeom>
        </p:spPr>
      </p:pic>
      <p:pic>
        <p:nvPicPr>
          <p:cNvPr id="101" name="tryagain1">
            <a:extLst>
              <a:ext uri="{FF2B5EF4-FFF2-40B4-BE49-F238E27FC236}">
                <a16:creationId xmlns:a16="http://schemas.microsoft.com/office/drawing/2014/main" id="{48E08CDE-4F38-40EC-9A6B-EA10179FD7D6}"/>
              </a:ext>
            </a:extLst>
          </p:cNvPr>
          <p:cNvPicPr>
            <a:picLocks noChangeAspect="1"/>
          </p:cNvPicPr>
          <p:nvPr/>
        </p:nvPicPr>
        <p:blipFill rotWithShape="1">
          <a:blip r:embed="rId9">
            <a:extLst>
              <a:ext uri="{28A0092B-C50C-407E-A947-70E740481C1C}">
                <a14:useLocalDpi xmlns:a14="http://schemas.microsoft.com/office/drawing/2010/main" val="0"/>
              </a:ext>
            </a:extLst>
          </a:blip>
          <a:srcRect t="45577" b="6785"/>
          <a:stretch/>
        </p:blipFill>
        <p:spPr>
          <a:xfrm>
            <a:off x="4691073" y="1151822"/>
            <a:ext cx="1372436" cy="929982"/>
          </a:xfrm>
          <a:prstGeom prst="rect">
            <a:avLst/>
          </a:prstGeom>
        </p:spPr>
      </p:pic>
      <p:pic>
        <p:nvPicPr>
          <p:cNvPr id="4" name="Picture 3"/>
          <p:cNvPicPr>
            <a:picLocks noChangeAspect="1"/>
          </p:cNvPicPr>
          <p:nvPr/>
        </p:nvPicPr>
        <p:blipFill rotWithShape="1">
          <a:blip r:embed="rId13"/>
          <a:srcRect l="12338" t="681" r="13894" b="1305"/>
          <a:stretch/>
        </p:blipFill>
        <p:spPr>
          <a:xfrm>
            <a:off x="2564668" y="2747763"/>
            <a:ext cx="1646416" cy="1639469"/>
          </a:xfrm>
          <a:prstGeom prst="rect">
            <a:avLst/>
          </a:prstGeom>
        </p:spPr>
      </p:pic>
    </p:spTree>
    <p:extLst>
      <p:ext uri="{BB962C8B-B14F-4D97-AF65-F5344CB8AC3E}">
        <p14:creationId xmlns:p14="http://schemas.microsoft.com/office/powerpoint/2010/main" val="28896333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1253" fill="hold"/>
                                        <p:tgtEl>
                                          <p:spTgt spid="3"/>
                                        </p:tgtEl>
                                      </p:cBhvr>
                                    </p:cmd>
                                  </p:childTnLst>
                                </p:cTn>
                              </p:par>
                            </p:childTnLst>
                          </p:cTn>
                        </p:par>
                        <p:par>
                          <p:cTn id="10" fill="hold">
                            <p:stCondLst>
                              <p:cond delay="1253"/>
                            </p:stCondLst>
                            <p:childTnLst>
                              <p:par>
                                <p:cTn id="11" presetID="1" presetClass="entr" presetSubtype="0" fill="hold" nodeType="afterEffect">
                                  <p:stCondLst>
                                    <p:cond delay="750"/>
                                  </p:stCondLst>
                                  <p:childTnLst>
                                    <p:set>
                                      <p:cBhvr>
                                        <p:cTn id="12" dur="1" fill="hold">
                                          <p:stCondLst>
                                            <p:cond delay="0"/>
                                          </p:stCondLst>
                                        </p:cTn>
                                        <p:tgtEl>
                                          <p:spTgt spid="78"/>
                                        </p:tgtEl>
                                        <p:attrNameLst>
                                          <p:attrName>style.visibility</p:attrName>
                                        </p:attrNameLst>
                                      </p:cBhvr>
                                      <p:to>
                                        <p:strVal val="visible"/>
                                      </p:to>
                                    </p:set>
                                  </p:childTnLst>
                                </p:cTn>
                              </p:par>
                            </p:childTnLst>
                          </p:cTn>
                        </p:par>
                      </p:childTnLst>
                    </p:cTn>
                  </p:par>
                </p:childTnLst>
              </p:cTn>
              <p:nextCondLst>
                <p:cond evt="onClick" delay="0">
                  <p:tgtEl>
                    <p:spTgt spid="82"/>
                  </p:tgtEl>
                </p:cond>
              </p:nextCondLst>
            </p:seq>
            <p:seq concurrent="1" nextAc="seek">
              <p:cTn id="13" restart="whenNotActive" fill="hold" evtFilter="cancelBubble" nodeType="interactiveSeq">
                <p:stCondLst>
                  <p:cond evt="onClick" delay="0">
                    <p:tgtEl>
                      <p:spTgt spid="8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8"/>
                                        </p:tgtEl>
                                        <p:attrNameLst>
                                          <p:attrName>style.visibility</p:attrName>
                                        </p:attrNameLst>
                                      </p:cBhvr>
                                      <p:to>
                                        <p:strVal val="visible"/>
                                      </p:to>
                                    </p:set>
                                  </p:childTnLst>
                                </p:cTn>
                              </p:par>
                              <p:par>
                                <p:cTn id="18" presetID="1" presetClass="mediacall" presetSubtype="0" fill="hold" nodeType="withEffect">
                                  <p:stCondLst>
                                    <p:cond delay="0"/>
                                  </p:stCondLst>
                                  <p:childTnLst>
                                    <p:cmd type="call" cmd="playFrom(0.0)">
                                      <p:cBhvr>
                                        <p:cTn id="19" dur="1201" fill="hold"/>
                                        <p:tgtEl>
                                          <p:spTgt spid="2"/>
                                        </p:tgtEl>
                                      </p:cBhvr>
                                    </p:cmd>
                                  </p:childTnLst>
                                </p:cTn>
                              </p:par>
                            </p:childTnLst>
                          </p:cTn>
                        </p:par>
                      </p:childTnLst>
                    </p:cTn>
                  </p:par>
                </p:childTnLst>
              </p:cTn>
              <p:nextCondLst>
                <p:cond evt="onClick" delay="0">
                  <p:tgtEl>
                    <p:spTgt spid="84"/>
                  </p:tgtEl>
                </p:cond>
              </p:nextCondLst>
            </p:seq>
            <p:seq concurrent="1" nextAc="seek">
              <p:cTn id="20" restart="whenNotActive" fill="hold" evtFilter="cancelBubble" nodeType="interactiveSeq">
                <p:stCondLst>
                  <p:cond evt="onClick" delay="0">
                    <p:tgtEl>
                      <p:spTgt spid="83"/>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7"/>
                                        </p:tgtEl>
                                        <p:attrNameLst>
                                          <p:attrName>style.visibility</p:attrName>
                                        </p:attrNameLst>
                                      </p:cBhvr>
                                      <p:to>
                                        <p:strVal val="visible"/>
                                      </p:to>
                                    </p:set>
                                  </p:childTnLst>
                                </p:cTn>
                              </p:par>
                              <p:par>
                                <p:cTn id="25" presetID="1" presetClass="mediacall" presetSubtype="0" fill="hold" nodeType="withEffect">
                                  <p:stCondLst>
                                    <p:cond delay="0"/>
                                  </p:stCondLst>
                                  <p:childTnLst>
                                    <p:cmd type="call" cmd="playFrom(0.0)">
                                      <p:cBhvr>
                                        <p:cTn id="26" dur="1201" fill="hold"/>
                                        <p:tgtEl>
                                          <p:spTgt spid="2"/>
                                        </p:tgtEl>
                                      </p:cBhvr>
                                    </p:cmd>
                                  </p:childTnLst>
                                </p:cTn>
                              </p:par>
                            </p:childTnLst>
                          </p:cTn>
                        </p:par>
                      </p:childTnLst>
                    </p:cTn>
                  </p:par>
                </p:childTnLst>
              </p:cTn>
              <p:nextCondLst>
                <p:cond evt="onClick" delay="0">
                  <p:tgtEl>
                    <p:spTgt spid="83"/>
                  </p:tgtEl>
                </p:cond>
              </p:nextCondLst>
            </p:seq>
            <p:audio>
              <p:cMediaNode vol="80000" showWhenStopped="0">
                <p:cTn id="27" fill="hold" display="0">
                  <p:stCondLst>
                    <p:cond delay="indefinite"/>
                  </p:stCondLst>
                  <p:endCondLst>
                    <p:cond evt="onStopAudio" delay="0">
                      <p:tgtEl>
                        <p:sldTgt/>
                      </p:tgtEl>
                    </p:cond>
                  </p:endCondLst>
                </p:cTn>
                <p:tgtEl>
                  <p:spTgt spid="3"/>
                </p:tgtEl>
              </p:cMediaNode>
            </p:audio>
            <p:audio>
              <p:cMediaNode vol="80000" showWhenStopped="0">
                <p:cTn id="28" fill="hold" display="0">
                  <p:stCondLst>
                    <p:cond delay="indefinite"/>
                  </p:stCondLst>
                  <p:endCondLst>
                    <p:cond evt="onStopAudio" delay="0">
                      <p:tgtEl>
                        <p:sldTgt/>
                      </p:tgtEl>
                    </p:cond>
                  </p:endCondLst>
                </p:cTn>
                <p:tgtEl>
                  <p:spTgt spid="2"/>
                </p:tgtEl>
              </p:cMediaNode>
            </p:audio>
            <p:seq concurrent="1" nextAc="seek">
              <p:cTn id="29" restart="whenNotActive" fill="hold" evtFilter="cancelBubble" nodeType="interactiveSeq">
                <p:stCondLst>
                  <p:cond evt="onClick" delay="0">
                    <p:tgtEl>
                      <p:spTgt spid="66"/>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1"/>
                                        </p:tgtEl>
                                        <p:attrNameLst>
                                          <p:attrName>style.visibility</p:attrName>
                                        </p:attrNameLst>
                                      </p:cBhvr>
                                      <p:to>
                                        <p:strVal val="visible"/>
                                      </p:to>
                                    </p:set>
                                  </p:childTnLst>
                                </p:cTn>
                              </p:par>
                            </p:childTnLst>
                          </p:cTn>
                        </p:par>
                        <p:par>
                          <p:cTn id="34" fill="hold">
                            <p:stCondLst>
                              <p:cond delay="0"/>
                            </p:stCondLst>
                            <p:childTnLst>
                              <p:par>
                                <p:cTn id="35" presetID="1" presetClass="mediacall" presetSubtype="0" fill="hold" nodeType="afterEffect">
                                  <p:stCondLst>
                                    <p:cond delay="0"/>
                                  </p:stCondLst>
                                  <p:childTnLst>
                                    <p:cmd type="call" cmd="playFrom(0.0)">
                                      <p:cBhvr>
                                        <p:cTn id="36" dur="1201" fill="hold"/>
                                        <p:tgtEl>
                                          <p:spTgt spid="2"/>
                                        </p:tgtEl>
                                      </p:cBhvr>
                                    </p:cmd>
                                  </p:childTnLst>
                                </p:cTn>
                              </p:par>
                            </p:childTnLst>
                          </p:cTn>
                        </p:par>
                      </p:childTnLst>
                    </p:cTn>
                  </p:par>
                </p:childTnLst>
              </p:cTn>
              <p:nextCondLst>
                <p:cond evt="onClick" delay="0">
                  <p:tgtEl>
                    <p:spTgt spid="66"/>
                  </p:tgtEl>
                </p:cond>
              </p:nextCondLst>
            </p:seq>
          </p:childTnLst>
        </p:cTn>
      </p:par>
    </p:tnLst>
  </p:timing>
</p:sld>
</file>

<file path=ppt/theme/theme1.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883</Words>
  <Application>Microsoft Office PowerPoint</Application>
  <PresentationFormat>On-screen Show (16:9)</PresentationFormat>
  <Paragraphs>298</Paragraphs>
  <Slides>33</Slides>
  <Notes>29</Notes>
  <HiddenSlides>0</HiddenSlides>
  <MMClips>30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Times New Roman</vt:lpstr>
      <vt:lpstr>Amatic SC</vt:lpstr>
      <vt:lpstr>Quicksand</vt:lpstr>
      <vt:lpstr>Algerian</vt:lpstr>
      <vt:lpstr>Arial</vt:lpstr>
      <vt:lpstr>Didact Gothic</vt:lpstr>
      <vt:lpstr>Calibri</vt:lpstr>
      <vt:lpstr>Playfair Display Black Italic</vt:lpstr>
      <vt:lpstr>Life Savers</vt:lpstr>
      <vt:lpstr>Arial Black</vt:lpstr>
      <vt:lpstr>Giant Doodles Newsletter by Slidesgo</vt:lpstr>
      <vt:lpstr>Office Theme</vt:lpstr>
      <vt:lpstr>PowerPoint Presentation</vt:lpstr>
      <vt:lpstr>Unit 13: Would you like some milk?</vt:lpstr>
      <vt:lpstr>PowerPoint Presentation</vt:lpstr>
      <vt:lpstr>TABLE OF CONTENTS</vt:lpstr>
      <vt:lpstr>REVISION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PHONICS</vt:lpstr>
      <vt:lpstr>PowerPoint Presentation</vt:lpstr>
      <vt:lpstr>PowerPoint Presentation</vt:lpstr>
      <vt:lpstr>TABLE OF CONTENTS</vt:lpstr>
      <vt:lpstr>PowerPoint Presentation</vt:lpstr>
      <vt:lpstr>PRACTICE</vt:lpstr>
      <vt:lpstr>PowerPoint Presentation</vt:lpstr>
      <vt:lpstr>PowerPoint Presentation</vt:lpstr>
      <vt:lpstr>HOMELINK</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Ngọc Khuê Nguyễn</cp:lastModifiedBy>
  <cp:revision>1</cp:revision>
  <dcterms:modified xsi:type="dcterms:W3CDTF">2022-02-13T14:22:28Z</dcterms:modified>
</cp:coreProperties>
</file>