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46"/>
  </p:notesMasterIdLst>
  <p:sldIdLst>
    <p:sldId id="256" r:id="rId2"/>
    <p:sldId id="257" r:id="rId3"/>
    <p:sldId id="260" r:id="rId4"/>
    <p:sldId id="259" r:id="rId5"/>
    <p:sldId id="258" r:id="rId6"/>
    <p:sldId id="261" r:id="rId7"/>
    <p:sldId id="277" r:id="rId8"/>
    <p:sldId id="313" r:id="rId9"/>
    <p:sldId id="314" r:id="rId10"/>
    <p:sldId id="316" r:id="rId11"/>
    <p:sldId id="317" r:id="rId12"/>
    <p:sldId id="265" r:id="rId13"/>
    <p:sldId id="263" r:id="rId14"/>
    <p:sldId id="319" r:id="rId15"/>
    <p:sldId id="321" r:id="rId16"/>
    <p:sldId id="322" r:id="rId17"/>
    <p:sldId id="323" r:id="rId18"/>
    <p:sldId id="324" r:id="rId19"/>
    <p:sldId id="325" r:id="rId20"/>
    <p:sldId id="326" r:id="rId21"/>
    <p:sldId id="266" r:id="rId22"/>
    <p:sldId id="332" r:id="rId23"/>
    <p:sldId id="327" r:id="rId24"/>
    <p:sldId id="328" r:id="rId25"/>
    <p:sldId id="329" r:id="rId26"/>
    <p:sldId id="330" r:id="rId27"/>
    <p:sldId id="334" r:id="rId28"/>
    <p:sldId id="264" r:id="rId29"/>
    <p:sldId id="269" r:id="rId30"/>
    <p:sldId id="335" r:id="rId31"/>
    <p:sldId id="275" r:id="rId32"/>
    <p:sldId id="339" r:id="rId33"/>
    <p:sldId id="340" r:id="rId34"/>
    <p:sldId id="341" r:id="rId35"/>
    <p:sldId id="342" r:id="rId36"/>
    <p:sldId id="343" r:id="rId37"/>
    <p:sldId id="344" r:id="rId38"/>
    <p:sldId id="345" r:id="rId39"/>
    <p:sldId id="346" r:id="rId40"/>
    <p:sldId id="347" r:id="rId41"/>
    <p:sldId id="270" r:id="rId42"/>
    <p:sldId id="350" r:id="rId43"/>
    <p:sldId id="352" r:id="rId44"/>
    <p:sldId id="353" r:id="rId45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47"/>
      <p:bold r:id="rId48"/>
    </p:embeddedFont>
    <p:embeddedFont>
      <p:font typeface="Bebas Neue" panose="020B0604020202020204" charset="0"/>
      <p:regular r:id="rId49"/>
    </p:embeddedFont>
    <p:embeddedFont>
      <p:font typeface="Britannic Bold" panose="020B0903060703020204" pitchFamily="34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entury Gothic" panose="020B0502020202020204" pitchFamily="34" charset="0"/>
      <p:regular r:id="rId55"/>
      <p:bold r:id="rId56"/>
      <p:italic r:id="rId57"/>
      <p:boldItalic r:id="rId58"/>
    </p:embeddedFont>
    <p:embeddedFont>
      <p:font typeface="Nunito" pitchFamily="2" charset="0"/>
      <p:regular r:id="rId59"/>
      <p:bold r:id="rId60"/>
      <p:italic r:id="rId61"/>
      <p:boldItalic r:id="rId62"/>
    </p:embeddedFont>
    <p:embeddedFont>
      <p:font typeface="Playfair Display Black Italic" pitchFamily="2" charset="0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00496B1-2E6D-4129-A027-CF7A439F6BB2}">
  <a:tblStyle styleId="{100496B1-2E6D-4129-A027-CF7A439F6B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6" name="Google Shape;3496;ge827575d3c_0_1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7" name="Google Shape;3497;ge827575d3c_0_1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6978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6" name="Google Shape;3496;ge827575d3c_0_1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7" name="Google Shape;3497;ge827575d3c_0_1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337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ge987d07f86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8" name="Google Shape;2948;ge987d07f86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ge987d07f86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8" name="Google Shape;2948;ge987d07f86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2391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ge987d07f86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8" name="Google Shape;2948;ge987d07f86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7864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ge987d07f86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8" name="Google Shape;2948;ge987d07f86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6458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ge987d07f86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8" name="Google Shape;2948;ge987d07f86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9818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ge987d07f86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8" name="Google Shape;2948;ge987d07f86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1461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ge987d07f86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8" name="Google Shape;2948;ge987d07f86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6219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e9cbdaa8c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3" name="Google Shape;2683;ge9cbdaa8c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ge987d07f86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8" name="Google Shape;2948;ge987d07f86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0429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6" name="Google Shape;2996;ge9ee684f6d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7" name="Google Shape;2997;ge9ee684f6d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ge987d07f86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8" name="Google Shape;2948;ge987d07f86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97848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ge987d07f86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8" name="Google Shape;2948;ge987d07f86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48995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ge987d07f86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8" name="Google Shape;2948;ge987d07f86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28997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ge987d07f86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8" name="Google Shape;2948;ge987d07f86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63914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ge987d07f86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8" name="Google Shape;2948;ge987d07f86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41844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0" name="Google Shape;2910;ge827575d3c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1" name="Google Shape;2911;ge827575d3c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9" name="Google Shape;3159;ge9ee684f6d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0" name="Google Shape;3160;ge9ee684f6d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9" name="Google Shape;3159;ge9ee684f6d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0" name="Google Shape;3160;ge9ee684f6d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5594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" name="Google Shape;2795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6" name="Google Shape;2796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2" name="Google Shape;3392;ge827575d3c_0_2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3" name="Google Shape;3393;ge827575d3c_0_2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2" name="Google Shape;3392;ge827575d3c_0_2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3" name="Google Shape;3393;ge827575d3c_0_2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70212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2" name="Google Shape;3392;ge827575d3c_0_2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3" name="Google Shape;3393;ge827575d3c_0_2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19688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2" name="Google Shape;3392;ge827575d3c_0_2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3" name="Google Shape;3393;ge827575d3c_0_2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45721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2" name="Google Shape;3392;ge827575d3c_0_2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3" name="Google Shape;3393;ge827575d3c_0_2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49460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2" name="Google Shape;3392;ge827575d3c_0_2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3" name="Google Shape;3393;ge827575d3c_0_2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83769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2" name="Google Shape;3392;ge827575d3c_0_2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3" name="Google Shape;3393;ge827575d3c_0_2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9662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2" name="Google Shape;3392;ge827575d3c_0_2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3" name="Google Shape;3393;ge827575d3c_0_2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79404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2" name="Google Shape;3392;ge827575d3c_0_2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3" name="Google Shape;3393;ge827575d3c_0_2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46322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2" name="Google Shape;3392;ge827575d3c_0_2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3" name="Google Shape;3393;ge827575d3c_0_2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8483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4" name="Google Shape;2714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e9ee684f6d_0_2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e9ee684f6d_0_2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0" name="Google Shape;2910;ge827575d3c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1" name="Google Shape;2911;ge827575d3c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7821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5" name="Google Shape;2695;ge9cbdaa8c9_0_1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6" name="Google Shape;2696;ge9cbdaa8c9_0_1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6" name="Google Shape;3496;ge827575d3c_0_1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7" name="Google Shape;3497;ge827575d3c_0_1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6" name="Google Shape;3496;ge827575d3c_0_1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7" name="Google Shape;3497;ge827575d3c_0_1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1212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6" name="Google Shape;3496;ge827575d3c_0_1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7" name="Google Shape;3497;ge827575d3c_0_1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5728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 flipH="1">
            <a:off x="122308" y="68542"/>
            <a:ext cx="8895562" cy="4967421"/>
            <a:chOff x="135794" y="68542"/>
            <a:chExt cx="8895562" cy="4967421"/>
          </a:xfrm>
        </p:grpSpPr>
        <p:grpSp>
          <p:nvGrpSpPr>
            <p:cNvPr id="905" name="Google Shape;905;p14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906" name="Google Shape;906;p14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907" name="Google Shape;907;p14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908" name="Google Shape;908;p14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909" name="Google Shape;909;p14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10" name="Google Shape;910;p14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11" name="Google Shape;911;p14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912" name="Google Shape;912;p14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913" name="Google Shape;913;p14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914" name="Google Shape;914;p14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5" name="Google Shape;915;p14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6" name="Google Shape;916;p14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7" name="Google Shape;917;p14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8" name="Google Shape;918;p14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9" name="Google Shape;919;p14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0" name="Google Shape;920;p14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1" name="Google Shape;921;p14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2" name="Google Shape;922;p14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3" name="Google Shape;923;p14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4" name="Google Shape;924;p14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25" name="Google Shape;925;p14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6" name="Google Shape;926;p14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7" name="Google Shape;927;p14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8" name="Google Shape;928;p14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9" name="Google Shape;929;p14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0" name="Google Shape;930;p14"/>
                    <p:cNvSpPr/>
                    <p:nvPr/>
                  </p:nvSpPr>
                  <p:spPr>
                    <a:xfrm rot="6300406">
                      <a:off x="389970" y="7329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1" name="Google Shape;931;p14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2" name="Google Shape;932;p14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3" name="Google Shape;933;p14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4" name="Google Shape;934;p14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5" name="Google Shape;935;p14"/>
                    <p:cNvSpPr/>
                    <p:nvPr/>
                  </p:nvSpPr>
                  <p:spPr>
                    <a:xfrm rot="-10594826" flipH="1">
                      <a:off x="2806268" y="41783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36" name="Google Shape;936;p14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7" name="Google Shape;937;p14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8" name="Google Shape;938;p14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9" name="Google Shape;939;p14"/>
                    <p:cNvSpPr/>
                    <p:nvPr/>
                  </p:nvSpPr>
                  <p:spPr>
                    <a:xfrm rot="2700000">
                      <a:off x="2087466" y="43448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40" name="Google Shape;940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1" name="Google Shape;941;p14"/>
                    <p:cNvSpPr/>
                    <p:nvPr/>
                  </p:nvSpPr>
                  <p:spPr>
                    <a:xfrm rot="6300406">
                      <a:off x="6644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2" name="Google Shape;942;p14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3" name="Google Shape;943;p14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4" name="Google Shape;944;p14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5" name="Google Shape;945;p14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6" name="Google Shape;946;p14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7" name="Google Shape;947;p14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8" name="Google Shape;948;p14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9" name="Google Shape;949;p14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0" name="Google Shape;950;p14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1" name="Google Shape;951;p14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52" name="Google Shape;952;p14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3" name="Google Shape;953;p14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4" name="Google Shape;954;p14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5" name="Google Shape;955;p14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6" name="Google Shape;956;p14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7" name="Google Shape;957;p14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8" name="Google Shape;958;p14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9" name="Google Shape;959;p14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0" name="Google Shape;960;p14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61" name="Google Shape;961;p14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962" name="Google Shape;962;p14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963" name="Google Shape;963;p14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64" name="Google Shape;964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5" name="Google Shape;965;p14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966" name="Google Shape;966;p14"/>
              <p:cNvSpPr/>
              <p:nvPr/>
            </p:nvSpPr>
            <p:spPr>
              <a:xfrm>
                <a:off x="62325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14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8" name="Google Shape;968;p14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9" name="Google Shape;969;p14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0" name="Google Shape;970;p14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71" name="Google Shape;971;p14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2" name="Google Shape;972;p14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3" name="Google Shape;973;p14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74" name="Google Shape;974;p14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5" name="Google Shape;975;p14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6" name="Google Shape;976;p14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977" name="Google Shape;977;p14"/>
          <p:cNvSpPr txBox="1">
            <a:spLocks noGrp="1"/>
          </p:cNvSpPr>
          <p:nvPr>
            <p:ph type="title"/>
          </p:nvPr>
        </p:nvSpPr>
        <p:spPr>
          <a:xfrm>
            <a:off x="2385750" y="2891225"/>
            <a:ext cx="43725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78" name="Google Shape;978;p14"/>
          <p:cNvSpPr txBox="1">
            <a:spLocks noGrp="1"/>
          </p:cNvSpPr>
          <p:nvPr>
            <p:ph type="subTitle" idx="1"/>
          </p:nvPr>
        </p:nvSpPr>
        <p:spPr>
          <a:xfrm>
            <a:off x="2385650" y="1832225"/>
            <a:ext cx="4372500" cy="10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525904" y="3714319"/>
            <a:ext cx="991612" cy="1999913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2833800" y="2809650"/>
            <a:ext cx="3476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4107375" y="43971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7155988" y="3866717"/>
            <a:ext cx="991625" cy="1999918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_1_1_1">
    <p:bg>
      <p:bgPr>
        <a:solidFill>
          <a:schemeClr val="lt1"/>
        </a:solidFill>
        <a:effectLst/>
      </p:bgPr>
    </p:bg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1" name="Google Shape;1191;p18"/>
          <p:cNvGrpSpPr/>
          <p:nvPr/>
        </p:nvGrpSpPr>
        <p:grpSpPr>
          <a:xfrm flipH="1">
            <a:off x="122308" y="144742"/>
            <a:ext cx="8895562" cy="4967421"/>
            <a:chOff x="135794" y="68542"/>
            <a:chExt cx="8895562" cy="4967421"/>
          </a:xfrm>
        </p:grpSpPr>
        <p:grpSp>
          <p:nvGrpSpPr>
            <p:cNvPr id="1192" name="Google Shape;1192;p18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193" name="Google Shape;1193;p18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sp>
              <p:nvSpPr>
                <p:cNvPr id="1194" name="Google Shape;1194;p18"/>
                <p:cNvSpPr/>
                <p:nvPr/>
              </p:nvSpPr>
              <p:spPr>
                <a:xfrm rot="5400000">
                  <a:off x="7101033" y="88735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grpSp>
              <p:nvGrpSpPr>
                <p:cNvPr id="1195" name="Google Shape;1195;p18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196" name="Google Shape;1196;p18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197" name="Google Shape;1197;p1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98" name="Google Shape;1198;p18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99" name="Google Shape;1199;p1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0" name="Google Shape;1200;p1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1" name="Google Shape;1201;p1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2" name="Google Shape;1202;p18"/>
                    <p:cNvSpPr/>
                    <p:nvPr/>
                  </p:nvSpPr>
                  <p:spPr>
                    <a:xfrm rot="5400000" flipH="1">
                      <a:off x="470935" y="578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3" name="Google Shape;1203;p18"/>
                    <p:cNvSpPr/>
                    <p:nvPr/>
                  </p:nvSpPr>
                  <p:spPr>
                    <a:xfrm rot="-900406" flipH="1">
                      <a:off x="4621410" y="5574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4" name="Google Shape;1204;p18"/>
                    <p:cNvSpPr/>
                    <p:nvPr/>
                  </p:nvSpPr>
                  <p:spPr>
                    <a:xfrm rot="8100000" flipH="1">
                      <a:off x="4204394" y="8456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5" name="Google Shape;1205;p18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6" name="Google Shape;1206;p18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7" name="Google Shape;1207;p18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8" name="Google Shape;1208;p1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9" name="Google Shape;1209;p1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0" name="Google Shape;1210;p1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1" name="Google Shape;1211;p1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2" name="Google Shape;1212;p1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3" name="Google Shape;1213;p18"/>
                    <p:cNvSpPr/>
                    <p:nvPr/>
                  </p:nvSpPr>
                  <p:spPr>
                    <a:xfrm rot="8100000" flipH="1">
                      <a:off x="75786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4" name="Google Shape;1214;p18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15" name="Google Shape;1215;p18"/>
                    <p:cNvSpPr/>
                    <p:nvPr/>
                  </p:nvSpPr>
                  <p:spPr>
                    <a:xfrm>
                      <a:off x="8707514" y="8961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6" name="Google Shape;1216;p1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7" name="Google Shape;1217;p18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8" name="Google Shape;1218;p18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9" name="Google Shape;1219;p1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0" name="Google Shape;1220;p18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1" name="Google Shape;1221;p1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2" name="Google Shape;1222;p1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3" name="Google Shape;1223;p1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4" name="Google Shape;1224;p18"/>
                    <p:cNvSpPr/>
                    <p:nvPr/>
                  </p:nvSpPr>
                  <p:spPr>
                    <a:xfrm rot="8100000" flipH="1">
                      <a:off x="8750269" y="40132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5" name="Google Shape;1225;p18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6" name="Google Shape;1226;p1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7" name="Google Shape;1227;p18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8" name="Google Shape;1228;p1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9" name="Google Shape;1229;p18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0" name="Google Shape;1230;p18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31" name="Google Shape;1231;p18"/>
                    <p:cNvSpPr/>
                    <p:nvPr/>
                  </p:nvSpPr>
                  <p:spPr>
                    <a:xfrm rot="8100000" flipH="1">
                      <a:off x="3618269" y="4729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2" name="Google Shape;1232;p1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3" name="Google Shape;1233;p18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4" name="Google Shape;1234;p1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5" name="Google Shape;1235;p18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6" name="Google Shape;1236;p18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7" name="Google Shape;1237;p18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8" name="Google Shape;1238;p18"/>
                    <p:cNvSpPr/>
                    <p:nvPr/>
                  </p:nvSpPr>
                  <p:spPr>
                    <a:xfrm rot="8100000" flipH="1">
                      <a:off x="52596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9" name="Google Shape;1239;p18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40" name="Google Shape;1240;p18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241" name="Google Shape;1241;p18"/>
                  <p:cNvGrpSpPr/>
                  <p:nvPr/>
                </p:nvGrpSpPr>
                <p:grpSpPr>
                  <a:xfrm rot="10800000">
                    <a:off x="657960" y="767236"/>
                    <a:ext cx="3061268" cy="3895909"/>
                    <a:chOff x="-2288847" y="1473292"/>
                    <a:chExt cx="3061268" cy="3895909"/>
                  </a:xfrm>
                </p:grpSpPr>
                <p:sp>
                  <p:nvSpPr>
                    <p:cNvPr id="1242" name="Google Shape;1242;p18"/>
                    <p:cNvSpPr/>
                    <p:nvPr/>
                  </p:nvSpPr>
                  <p:spPr>
                    <a:xfrm rot="8999773">
                      <a:off x="658084" y="14986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43" name="Google Shape;1243;p18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44" name="Google Shape;1244;p18"/>
                    <p:cNvSpPr/>
                    <p:nvPr/>
                  </p:nvSpPr>
                  <p:spPr>
                    <a:xfrm rot="6300406">
                      <a:off x="-2307305" y="52882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245" name="Google Shape;1245;p18"/>
              <p:cNvSpPr/>
              <p:nvPr/>
            </p:nvSpPr>
            <p:spPr>
              <a:xfrm>
                <a:off x="797100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46" name="Google Shape;1246;p18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7" name="Google Shape;1247;p18"/>
            <p:cNvSpPr/>
            <p:nvPr/>
          </p:nvSpPr>
          <p:spPr>
            <a:xfrm rot="-2700000">
              <a:off x="7827490" y="9993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48" name="Google Shape;1248;p18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9" name="Google Shape;1249;p18"/>
            <p:cNvSpPr/>
            <p:nvPr/>
          </p:nvSpPr>
          <p:spPr>
            <a:xfrm rot="8100000">
              <a:off x="2648340" y="4067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50" name="Google Shape;1250;p18"/>
            <p:cNvSpPr/>
            <p:nvPr/>
          </p:nvSpPr>
          <p:spPr>
            <a:xfrm rot="-4499594">
              <a:off x="3417737" y="4160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251" name="Google Shape;1251;p18"/>
          <p:cNvSpPr txBox="1">
            <a:spLocks noGrp="1"/>
          </p:cNvSpPr>
          <p:nvPr>
            <p:ph type="subTitle" idx="1"/>
          </p:nvPr>
        </p:nvSpPr>
        <p:spPr>
          <a:xfrm>
            <a:off x="4872750" y="2501888"/>
            <a:ext cx="32091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2" name="Google Shape;1252;p18"/>
          <p:cNvSpPr txBox="1">
            <a:spLocks noGrp="1"/>
          </p:cNvSpPr>
          <p:nvPr>
            <p:ph type="title"/>
          </p:nvPr>
        </p:nvSpPr>
        <p:spPr>
          <a:xfrm>
            <a:off x="4872750" y="1605438"/>
            <a:ext cx="32091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0_1_1">
    <p:bg>
      <p:bgPr>
        <a:solidFill>
          <a:schemeClr val="lt1"/>
        </a:solidFill>
        <a:effectLst/>
      </p:bgPr>
    </p:bg>
    <p:spTree>
      <p:nvGrpSpPr>
        <p:cNvPr id="1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p26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1" name="Google Shape;1691;p26"/>
          <p:cNvGrpSpPr/>
          <p:nvPr/>
        </p:nvGrpSpPr>
        <p:grpSpPr>
          <a:xfrm rot="10800000" flipH="1">
            <a:off x="135794" y="68542"/>
            <a:ext cx="8952597" cy="5041129"/>
            <a:chOff x="135794" y="68542"/>
            <a:chExt cx="8952597" cy="5041129"/>
          </a:xfrm>
        </p:grpSpPr>
        <p:sp>
          <p:nvSpPr>
            <p:cNvPr id="1692" name="Google Shape;1692;p2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93" name="Google Shape;1693;p2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94" name="Google Shape;1694;p2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95" name="Google Shape;1695;p2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96" name="Google Shape;1696;p2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697" name="Google Shape;1697;p2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98" name="Google Shape;1698;p26"/>
            <p:cNvSpPr/>
            <p:nvPr/>
          </p:nvSpPr>
          <p:spPr>
            <a:xfrm>
              <a:off x="7924089" y="2072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99" name="Google Shape;1699;p2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00" name="Google Shape;1700;p2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01" name="Google Shape;1701;p2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02" name="Google Shape;1702;p2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03" name="Google Shape;1703;p2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05" name="Google Shape;1705;p2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06" name="Google Shape;1706;p2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07" name="Google Shape;1707;p26"/>
            <p:cNvSpPr/>
            <p:nvPr/>
          </p:nvSpPr>
          <p:spPr>
            <a:xfrm rot="-5400000">
              <a:off x="245215" y="15802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08" name="Google Shape;1708;p2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09" name="Google Shape;1709;p2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10" name="Google Shape;1710;p2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11" name="Google Shape;1711;p2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12" name="Google Shape;1712;p2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13" name="Google Shape;1713;p2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14" name="Google Shape;1714;p2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15" name="Google Shape;1715;p2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16" name="Google Shape;1716;p26"/>
            <p:cNvSpPr/>
            <p:nvPr/>
          </p:nvSpPr>
          <p:spPr>
            <a:xfrm rot="-10594826" flipH="1">
              <a:off x="8826068" y="368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17" name="Google Shape;1717;p2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18" name="Google Shape;1718;p26"/>
            <p:cNvSpPr/>
            <p:nvPr/>
          </p:nvSpPr>
          <p:spPr>
            <a:xfrm>
              <a:off x="8824189" y="14454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19" name="Google Shape;1719;p26"/>
            <p:cNvSpPr/>
            <p:nvPr/>
          </p:nvSpPr>
          <p:spPr>
            <a:xfrm rot="8999773">
              <a:off x="4294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20" name="Google Shape;1720;p2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21" name="Google Shape;1721;p2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22" name="Google Shape;1722;p26"/>
            <p:cNvSpPr/>
            <p:nvPr/>
          </p:nvSpPr>
          <p:spPr>
            <a:xfrm rot="6300406">
              <a:off x="588295" y="47548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23" name="Google Shape;1723;p2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24" name="Google Shape;1724;p2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25" name="Google Shape;1725;p2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26" name="Google Shape;1726;p2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27" name="Google Shape;1727;p2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28" name="Google Shape;1728;p2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29" name="Google Shape;1729;p2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30" name="Google Shape;1730;p2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31" name="Google Shape;1731;p2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32" name="Google Shape;1732;p2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33" name="Google Shape;1733;p2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34" name="Google Shape;1734;p26"/>
            <p:cNvSpPr/>
            <p:nvPr/>
          </p:nvSpPr>
          <p:spPr>
            <a:xfrm>
              <a:off x="6314364" y="48543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35" name="Google Shape;1735;p2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36" name="Google Shape;1736;p2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37" name="Google Shape;1737;p26"/>
            <p:cNvSpPr/>
            <p:nvPr/>
          </p:nvSpPr>
          <p:spPr>
            <a:xfrm rot="2700000">
              <a:off x="7087364" y="48754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38" name="Google Shape;1738;p2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39" name="Google Shape;1739;p2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40" name="Google Shape;1740;p2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41" name="Google Shape;1741;p2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42" name="Google Shape;1742;p2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743" name="Google Shape;1743;p26"/>
          <p:cNvSpPr txBox="1">
            <a:spLocks noGrp="1"/>
          </p:cNvSpPr>
          <p:nvPr>
            <p:ph type="title"/>
          </p:nvPr>
        </p:nvSpPr>
        <p:spPr>
          <a:xfrm>
            <a:off x="2039300" y="540000"/>
            <a:ext cx="50655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bg>
      <p:bgPr>
        <a:solidFill>
          <a:schemeClr val="lt1"/>
        </a:solidFill>
        <a:effectLst/>
      </p:bgPr>
    </p:bg>
    <p:spTree>
      <p:nvGrpSpPr>
        <p:cNvPr id="1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6" name="Google Shape;1966;p32"/>
          <p:cNvGrpSpPr/>
          <p:nvPr/>
        </p:nvGrpSpPr>
        <p:grpSpPr>
          <a:xfrm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967" name="Google Shape;1967;p3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68" name="Google Shape;1968;p3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69" name="Google Shape;1969;p3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70" name="Google Shape;1970;p3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71" name="Google Shape;1971;p3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72" name="Google Shape;1972;p3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73" name="Google Shape;1973;p3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75" name="Google Shape;1975;p3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76" name="Google Shape;1976;p3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77" name="Google Shape;1977;p3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78" name="Google Shape;1978;p3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79" name="Google Shape;1979;p3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81" name="Google Shape;1981;p3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82" name="Google Shape;1982;p3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83" name="Google Shape;1983;p3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84" name="Google Shape;1984;p3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85" name="Google Shape;1985;p3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86" name="Google Shape;1986;p3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87" name="Google Shape;1987;p3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88" name="Google Shape;1988;p3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89" name="Google Shape;1989;p3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90" name="Google Shape;1990;p3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91" name="Google Shape;1991;p3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92" name="Google Shape;1992;p3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93" name="Google Shape;1993;p3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94" name="Google Shape;1994;p3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95" name="Google Shape;1995;p3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96" name="Google Shape;1996;p3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97" name="Google Shape;1997;p3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98" name="Google Shape;1998;p3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99" name="Google Shape;1999;p3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00" name="Google Shape;2000;p3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01" name="Google Shape;2001;p3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02" name="Google Shape;2002;p3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03" name="Google Shape;2003;p3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04" name="Google Shape;2004;p3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05" name="Google Shape;2005;p3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06" name="Google Shape;2006;p3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07" name="Google Shape;2007;p3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08" name="Google Shape;2008;p3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09" name="Google Shape;2009;p3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10" name="Google Shape;2010;p3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11" name="Google Shape;2011;p3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12" name="Google Shape;2012;p3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13" name="Google Shape;2013;p3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14" name="Google Shape;2014;p3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15" name="Google Shape;2015;p3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16" name="Google Shape;2016;p3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17" name="Google Shape;2017;p3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18" name="Google Shape;2018;p3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19" name="Google Shape;2019;p3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20" name="Google Shape;2020;p3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021" name="Google Shape;2021;p32"/>
          <p:cNvSpPr/>
          <p:nvPr/>
        </p:nvSpPr>
        <p:spPr>
          <a:xfrm>
            <a:off x="1013722" y="908525"/>
            <a:ext cx="208851" cy="8679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2022" name="Google Shape;2022;p3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3" name="Google Shape;2023;p32"/>
          <p:cNvSpPr txBox="1">
            <a:spLocks noGrp="1"/>
          </p:cNvSpPr>
          <p:nvPr>
            <p:ph type="title"/>
          </p:nvPr>
        </p:nvSpPr>
        <p:spPr>
          <a:xfrm>
            <a:off x="1133400" y="2509375"/>
            <a:ext cx="2153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24" name="Google Shape;2024;p32"/>
          <p:cNvSpPr txBox="1">
            <a:spLocks noGrp="1"/>
          </p:cNvSpPr>
          <p:nvPr>
            <p:ph type="subTitle" idx="1"/>
          </p:nvPr>
        </p:nvSpPr>
        <p:spPr>
          <a:xfrm>
            <a:off x="1133400" y="3095900"/>
            <a:ext cx="21531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5" name="Google Shape;2025;p32"/>
          <p:cNvSpPr txBox="1">
            <a:spLocks noGrp="1"/>
          </p:cNvSpPr>
          <p:nvPr>
            <p:ph type="title" idx="2"/>
          </p:nvPr>
        </p:nvSpPr>
        <p:spPr>
          <a:xfrm>
            <a:off x="3466813" y="2509375"/>
            <a:ext cx="2153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26" name="Google Shape;2026;p32"/>
          <p:cNvSpPr txBox="1">
            <a:spLocks noGrp="1"/>
          </p:cNvSpPr>
          <p:nvPr>
            <p:ph type="subTitle" idx="3"/>
          </p:nvPr>
        </p:nvSpPr>
        <p:spPr>
          <a:xfrm>
            <a:off x="3466813" y="3095900"/>
            <a:ext cx="21531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7" name="Google Shape;2027;p32"/>
          <p:cNvSpPr txBox="1">
            <a:spLocks noGrp="1"/>
          </p:cNvSpPr>
          <p:nvPr>
            <p:ph type="title" idx="4"/>
          </p:nvPr>
        </p:nvSpPr>
        <p:spPr>
          <a:xfrm>
            <a:off x="5857550" y="2509375"/>
            <a:ext cx="2153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28" name="Google Shape;2028;p32"/>
          <p:cNvSpPr txBox="1">
            <a:spLocks noGrp="1"/>
          </p:cNvSpPr>
          <p:nvPr>
            <p:ph type="subTitle" idx="5"/>
          </p:nvPr>
        </p:nvSpPr>
        <p:spPr>
          <a:xfrm>
            <a:off x="5857550" y="3095900"/>
            <a:ext cx="21531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9" name="Google Shape;2029;p32"/>
          <p:cNvSpPr txBox="1">
            <a:spLocks noGrp="1"/>
          </p:cNvSpPr>
          <p:nvPr>
            <p:ph type="title" idx="6"/>
          </p:nvPr>
        </p:nvSpPr>
        <p:spPr>
          <a:xfrm>
            <a:off x="933625" y="540000"/>
            <a:ext cx="72768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5">
    <p:spTree>
      <p:nvGrpSpPr>
        <p:cNvPr id="1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5" name="Google Shape;2095;p34"/>
          <p:cNvGrpSpPr/>
          <p:nvPr/>
        </p:nvGrpSpPr>
        <p:grpSpPr>
          <a:xfrm rot="10800000" flipH="1">
            <a:off x="122308" y="105260"/>
            <a:ext cx="8966083" cy="4962556"/>
            <a:chOff x="122308" y="110399"/>
            <a:chExt cx="8966083" cy="4962556"/>
          </a:xfrm>
        </p:grpSpPr>
        <p:sp>
          <p:nvSpPr>
            <p:cNvPr id="2096" name="Google Shape;2096;p34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97" name="Google Shape;2097;p3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98" name="Google Shape;2098;p34"/>
            <p:cNvSpPr/>
            <p:nvPr/>
          </p:nvSpPr>
          <p:spPr>
            <a:xfrm rot="6300406">
              <a:off x="203912" y="13732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99" name="Google Shape;2099;p3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00" name="Google Shape;2100;p3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01" name="Google Shape;2101;p34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02" name="Google Shape;2102;p3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03" name="Google Shape;2103;p3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104" name="Google Shape;2104;p3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105" name="Google Shape;2105;p3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06" name="Google Shape;2106;p34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07" name="Google Shape;2107;p34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08" name="Google Shape;2108;p3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09" name="Google Shape;2109;p3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10" name="Google Shape;2110;p34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111" name="Google Shape;2111;p34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12" name="Google Shape;2112;p34"/>
            <p:cNvSpPr/>
            <p:nvPr/>
          </p:nvSpPr>
          <p:spPr>
            <a:xfrm rot="-5400000">
              <a:off x="12628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13" name="Google Shape;2113;p34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14" name="Google Shape;2114;p34"/>
            <p:cNvSpPr/>
            <p:nvPr/>
          </p:nvSpPr>
          <p:spPr>
            <a:xfrm rot="6300406">
              <a:off x="3137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115" name="Google Shape;2115;p3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16" name="Google Shape;2116;p34"/>
            <p:cNvSpPr/>
            <p:nvPr/>
          </p:nvSpPr>
          <p:spPr>
            <a:xfrm rot="8999773">
              <a:off x="66132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117" name="Google Shape;2117;p34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18" name="Google Shape;2118;p3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19" name="Google Shape;2119;p34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20" name="Google Shape;2120;p3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21" name="Google Shape;2121;p34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122" name="Google Shape;2122;p3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23" name="Google Shape;2123;p34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24" name="Google Shape;2124;p3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25" name="Google Shape;2125;p3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126" name="Google Shape;2126;p34"/>
            <p:cNvSpPr/>
            <p:nvPr/>
          </p:nvSpPr>
          <p:spPr>
            <a:xfrm rot="-2700000">
              <a:off x="1879615" y="48716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27" name="Google Shape;2127;p3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28" name="Google Shape;2128;p34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29" name="Google Shape;2129;p3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30" name="Google Shape;2130;p3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131" name="Google Shape;2131;p3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132" name="Google Shape;2132;p34"/>
            <p:cNvSpPr/>
            <p:nvPr/>
          </p:nvSpPr>
          <p:spPr>
            <a:xfrm>
              <a:off x="23955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33" name="Google Shape;2133;p34"/>
            <p:cNvSpPr/>
            <p:nvPr/>
          </p:nvSpPr>
          <p:spPr>
            <a:xfrm rot="2700000">
              <a:off x="64590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134" name="Google Shape;2134;p34"/>
            <p:cNvSpPr/>
            <p:nvPr/>
          </p:nvSpPr>
          <p:spPr>
            <a:xfrm rot="5400000" flipH="1">
              <a:off x="3009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135" name="Google Shape;2135;p34"/>
            <p:cNvSpPr/>
            <p:nvPr/>
          </p:nvSpPr>
          <p:spPr>
            <a:xfrm rot="-900406" flipH="1">
              <a:off x="6854685" y="49750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36" name="Google Shape;2136;p3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37" name="Google Shape;2137;p3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38" name="Google Shape;2138;p34"/>
            <p:cNvSpPr/>
            <p:nvPr/>
          </p:nvSpPr>
          <p:spPr>
            <a:xfrm rot="8999773">
              <a:off x="42744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139" name="Google Shape;2139;p34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40" name="Google Shape;2140;p3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141" name="Google Shape;2141;p34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142" name="Google Shape;2142;p3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43" name="Google Shape;2143;p3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44" name="Google Shape;2144;p34"/>
            <p:cNvSpPr/>
            <p:nvPr/>
          </p:nvSpPr>
          <p:spPr>
            <a:xfrm rot="-900406" flipH="1">
              <a:off x="8623960" y="35228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45" name="Google Shape;2145;p3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46" name="Google Shape;2146;p3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147" name="Google Shape;2147;p34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8" name="Google Shape;2148;p34"/>
          <p:cNvSpPr txBox="1">
            <a:spLocks noGrp="1"/>
          </p:cNvSpPr>
          <p:nvPr>
            <p:ph type="title"/>
          </p:nvPr>
        </p:nvSpPr>
        <p:spPr>
          <a:xfrm>
            <a:off x="1606800" y="1742925"/>
            <a:ext cx="1554600" cy="4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49" name="Google Shape;2149;p34"/>
          <p:cNvSpPr txBox="1">
            <a:spLocks noGrp="1"/>
          </p:cNvSpPr>
          <p:nvPr>
            <p:ph type="subTitle" idx="1"/>
          </p:nvPr>
        </p:nvSpPr>
        <p:spPr>
          <a:xfrm>
            <a:off x="1606800" y="2177336"/>
            <a:ext cx="15546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0" name="Google Shape;2150;p34"/>
          <p:cNvSpPr txBox="1">
            <a:spLocks noGrp="1"/>
          </p:cNvSpPr>
          <p:nvPr>
            <p:ph type="title" idx="2"/>
          </p:nvPr>
        </p:nvSpPr>
        <p:spPr>
          <a:xfrm>
            <a:off x="4241362" y="1742925"/>
            <a:ext cx="1554600" cy="4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51" name="Google Shape;2151;p34"/>
          <p:cNvSpPr txBox="1">
            <a:spLocks noGrp="1"/>
          </p:cNvSpPr>
          <p:nvPr>
            <p:ph type="subTitle" idx="3"/>
          </p:nvPr>
        </p:nvSpPr>
        <p:spPr>
          <a:xfrm>
            <a:off x="4241362" y="2177336"/>
            <a:ext cx="15546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2" name="Google Shape;2152;p34"/>
          <p:cNvSpPr txBox="1">
            <a:spLocks noGrp="1"/>
          </p:cNvSpPr>
          <p:nvPr>
            <p:ph type="title" idx="4"/>
          </p:nvPr>
        </p:nvSpPr>
        <p:spPr>
          <a:xfrm>
            <a:off x="1606800" y="3105120"/>
            <a:ext cx="1554600" cy="4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53" name="Google Shape;2153;p34"/>
          <p:cNvSpPr txBox="1">
            <a:spLocks noGrp="1"/>
          </p:cNvSpPr>
          <p:nvPr>
            <p:ph type="subTitle" idx="5"/>
          </p:nvPr>
        </p:nvSpPr>
        <p:spPr>
          <a:xfrm>
            <a:off x="1606800" y="3539531"/>
            <a:ext cx="15546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4" name="Google Shape;2154;p34"/>
          <p:cNvSpPr txBox="1">
            <a:spLocks noGrp="1"/>
          </p:cNvSpPr>
          <p:nvPr>
            <p:ph type="title" idx="6"/>
          </p:nvPr>
        </p:nvSpPr>
        <p:spPr>
          <a:xfrm>
            <a:off x="4241362" y="3105120"/>
            <a:ext cx="1554600" cy="4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55" name="Google Shape;2155;p34"/>
          <p:cNvSpPr txBox="1">
            <a:spLocks noGrp="1"/>
          </p:cNvSpPr>
          <p:nvPr>
            <p:ph type="subTitle" idx="7"/>
          </p:nvPr>
        </p:nvSpPr>
        <p:spPr>
          <a:xfrm>
            <a:off x="4241362" y="3539531"/>
            <a:ext cx="15546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6" name="Google Shape;2156;p34"/>
          <p:cNvSpPr txBox="1">
            <a:spLocks noGrp="1"/>
          </p:cNvSpPr>
          <p:nvPr>
            <p:ph type="title" idx="8"/>
          </p:nvPr>
        </p:nvSpPr>
        <p:spPr>
          <a:xfrm>
            <a:off x="6869400" y="1742925"/>
            <a:ext cx="1554600" cy="4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57" name="Google Shape;2157;p34"/>
          <p:cNvSpPr txBox="1">
            <a:spLocks noGrp="1"/>
          </p:cNvSpPr>
          <p:nvPr>
            <p:ph type="subTitle" idx="9"/>
          </p:nvPr>
        </p:nvSpPr>
        <p:spPr>
          <a:xfrm>
            <a:off x="6869400" y="2177336"/>
            <a:ext cx="15546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8" name="Google Shape;2158;p34"/>
          <p:cNvSpPr txBox="1">
            <a:spLocks noGrp="1"/>
          </p:cNvSpPr>
          <p:nvPr>
            <p:ph type="title" idx="13"/>
          </p:nvPr>
        </p:nvSpPr>
        <p:spPr>
          <a:xfrm>
            <a:off x="6869400" y="3105120"/>
            <a:ext cx="1554600" cy="4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59" name="Google Shape;2159;p34"/>
          <p:cNvSpPr txBox="1">
            <a:spLocks noGrp="1"/>
          </p:cNvSpPr>
          <p:nvPr>
            <p:ph type="subTitle" idx="14"/>
          </p:nvPr>
        </p:nvSpPr>
        <p:spPr>
          <a:xfrm>
            <a:off x="6869400" y="3539531"/>
            <a:ext cx="15546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0" name="Google Shape;2160;p34"/>
          <p:cNvSpPr txBox="1">
            <a:spLocks noGrp="1"/>
          </p:cNvSpPr>
          <p:nvPr>
            <p:ph type="title" idx="15"/>
          </p:nvPr>
        </p:nvSpPr>
        <p:spPr>
          <a:xfrm>
            <a:off x="2182625" y="540000"/>
            <a:ext cx="47787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39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39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39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39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39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39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39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1615150" y="544975"/>
            <a:ext cx="59418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416320" y="2056053"/>
            <a:ext cx="1847045" cy="343295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6686108" y="902440"/>
            <a:ext cx="1765351" cy="1991753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6944874" y="4153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0"/>
          <p:cNvSpPr/>
          <p:nvPr/>
        </p:nvSpPr>
        <p:spPr>
          <a:xfrm flipH="1">
            <a:off x="4489261" y="677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140337" y="588160"/>
            <a:ext cx="7010543" cy="3564252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2309824" y="3680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5" name="Google Shape;155;p3"/>
          <p:cNvSpPr/>
          <p:nvPr/>
        </p:nvSpPr>
        <p:spPr>
          <a:xfrm rot="-5400000" flipH="1">
            <a:off x="55638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56" name="Google Shape;156;p3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7" name="Google Shape;157;p3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158" name="Google Shape;158;p3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grpSp>
          <p:nvGrpSpPr>
            <p:cNvPr id="159" name="Google Shape;159;p3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 rot="10800000">
                <a:off x="7818592" y="988275"/>
                <a:ext cx="507013" cy="2359987"/>
                <a:chOff x="8524342" y="1674075"/>
                <a:chExt cx="507013" cy="2359987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8870114" y="2464000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63" name="Google Shape;163;p3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164" name="Google Shape;164;p3"/>
                <p:cNvSpPr/>
                <p:nvPr/>
              </p:nvSpPr>
              <p:spPr>
                <a:xfrm rot="-5400000">
                  <a:off x="8954428" y="29468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5" name="Google Shape;165;p3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166" name="Google Shape;166;p3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167" name="Google Shape;167;p3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168" name="Google Shape;168;p3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9" name="Google Shape;169;p3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0" name="Google Shape;170;p3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1" name="Google Shape;171;p3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2" name="Google Shape;172;p3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3" name="Google Shape;173;p3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4" name="Google Shape;174;p3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5" name="Google Shape;175;p3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6" name="Google Shape;176;p3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7" name="Google Shape;177;p3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8" name="Google Shape;178;p3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9" name="Google Shape;179;p3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0" name="Google Shape;180;p3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1" name="Google Shape;181;p3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2" name="Google Shape;182;p3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83" name="Google Shape;183;p3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4" name="Google Shape;184;p3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5" name="Google Shape;185;p3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6" name="Google Shape;186;p3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7" name="Google Shape;187;p3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8" name="Google Shape;188;p3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9" name="Google Shape;189;p3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0" name="Google Shape;190;p3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1" name="Google Shape;191;p3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2" name="Google Shape;192;p3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3" name="Google Shape;193;p3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4" name="Google Shape;194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5" name="Google Shape;195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6" name="Google Shape;196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7" name="Google Shape;197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8" name="Google Shape;198;p3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9" name="Google Shape;199;p3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0" name="Google Shape;200;p3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1" name="Google Shape;201;p3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2" name="Google Shape;202;p3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3" name="Google Shape;203;p3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04" name="Google Shape;204;p3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5" name="Google Shape;205;p3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6" name="Google Shape;206;p3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7" name="Google Shape;207;p3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08" name="Google Shape;208;p3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9" name="Google Shape;209;p3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0" name="Google Shape;210;p3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1" name="Google Shape;211;p3"/>
                  <p:cNvSpPr/>
                  <p:nvPr/>
                </p:nvSpPr>
                <p:spPr>
                  <a:xfrm rot="2700000">
                    <a:off x="75445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12" name="Google Shape;212;p3"/>
                  <p:cNvSpPr/>
                  <p:nvPr/>
                </p:nvSpPr>
                <p:spPr>
                  <a:xfrm rot="8999773">
                    <a:off x="78946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3" name="Google Shape;213;p3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4" name="Google Shape;214;p3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5" name="Google Shape;215;p3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16" name="Google Shape;216;p3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7" name="Google Shape;217;p3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218" name="Google Shape;218;p3"/>
                <p:cNvGrpSpPr/>
                <p:nvPr/>
              </p:nvGrpSpPr>
              <p:grpSpPr>
                <a:xfrm rot="10800000">
                  <a:off x="661073" y="1376836"/>
                  <a:ext cx="647001" cy="2151381"/>
                  <a:chOff x="122308" y="2608221"/>
                  <a:chExt cx="647001" cy="2151381"/>
                </a:xfrm>
              </p:grpSpPr>
              <p:sp>
                <p:nvSpPr>
                  <p:cNvPr id="219" name="Google Shape;219;p3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0" name="Google Shape;220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21" name="Google Shape;221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22" name="Google Shape;222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3" name="Google Shape;223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24" name="Google Shape;224;p3"/>
                  <p:cNvSpPr/>
                  <p:nvPr/>
                </p:nvSpPr>
                <p:spPr>
                  <a:xfrm rot="8999773">
                    <a:off x="6549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225" name="Google Shape;225;p3"/>
            <p:cNvSpPr/>
            <p:nvPr/>
          </p:nvSpPr>
          <p:spPr>
            <a:xfrm>
              <a:off x="62325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3"/>
          <p:cNvSpPr/>
          <p:nvPr/>
        </p:nvSpPr>
        <p:spPr>
          <a:xfrm>
            <a:off x="711425" y="540000"/>
            <a:ext cx="77211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"/>
          <p:cNvSpPr txBox="1">
            <a:spLocks noGrp="1"/>
          </p:cNvSpPr>
          <p:nvPr>
            <p:ph type="title"/>
          </p:nvPr>
        </p:nvSpPr>
        <p:spPr>
          <a:xfrm>
            <a:off x="1605325" y="2207688"/>
            <a:ext cx="5933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9" name="Google Shape;229;p3"/>
          <p:cNvSpPr txBox="1">
            <a:spLocks noGrp="1"/>
          </p:cNvSpPr>
          <p:nvPr>
            <p:ph type="title" idx="2" hasCustomPrompt="1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0" name="Google Shape;230;p3"/>
          <p:cNvSpPr txBox="1">
            <a:spLocks noGrp="1"/>
          </p:cNvSpPr>
          <p:nvPr>
            <p:ph type="subTitle" idx="1"/>
          </p:nvPr>
        </p:nvSpPr>
        <p:spPr>
          <a:xfrm>
            <a:off x="1605400" y="3540888"/>
            <a:ext cx="59334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54114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7220918" y="4786445"/>
            <a:ext cx="111187" cy="38575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34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4" name="Google Shape;294;p5"/>
          <p:cNvGrpSpPr/>
          <p:nvPr/>
        </p:nvGrpSpPr>
        <p:grpSpPr>
          <a:xfrm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295" name="Google Shape;295;p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96" name="Google Shape;296;p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97" name="Google Shape;297;p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8" name="Google Shape;298;p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9" name="Google Shape;299;p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0" name="Google Shape;300;p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1" name="Google Shape;301;p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3" name="Google Shape;303;p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4" name="Google Shape;304;p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5" name="Google Shape;305;p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6" name="Google Shape;306;p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7" name="Google Shape;307;p5"/>
            <p:cNvSpPr/>
            <p:nvPr/>
          </p:nvSpPr>
          <p:spPr>
            <a:xfrm>
              <a:off x="362900" y="31819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9" name="Google Shape;309;p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0" name="Google Shape;310;p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1" name="Google Shape;311;p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12" name="Google Shape;312;p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3" name="Google Shape;313;p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4" name="Google Shape;314;p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5" name="Google Shape;315;p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6" name="Google Shape;316;p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7" name="Google Shape;317;p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8" name="Google Shape;318;p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9" name="Google Shape;319;p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0" name="Google Shape;320;p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1" name="Google Shape;321;p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2" name="Google Shape;322;p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3" name="Google Shape;323;p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4" name="Google Shape;324;p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5" name="Google Shape;325;p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6" name="Google Shape;326;p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7" name="Google Shape;327;p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8" name="Google Shape;328;p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9" name="Google Shape;329;p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0" name="Google Shape;330;p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1" name="Google Shape;331;p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2" name="Google Shape;332;p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33" name="Google Shape;333;p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4" name="Google Shape;334;p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5" name="Google Shape;335;p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6" name="Google Shape;336;p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37" name="Google Shape;337;p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8" name="Google Shape;338;p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9" name="Google Shape;339;p5"/>
            <p:cNvSpPr/>
            <p:nvPr/>
          </p:nvSpPr>
          <p:spPr>
            <a:xfrm rot="8999773">
              <a:off x="67128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0" name="Google Shape;340;p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1" name="Google Shape;341;p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42" name="Google Shape;342;p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3" name="Google Shape;343;p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4" name="Google Shape;344;p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45" name="Google Shape;345;p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46" name="Google Shape;346;p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7" name="Google Shape;347;p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348" name="Google Shape;348;p5"/>
          <p:cNvSpPr/>
          <p:nvPr/>
        </p:nvSpPr>
        <p:spPr>
          <a:xfrm>
            <a:off x="713800" y="540000"/>
            <a:ext cx="7704000" cy="668400"/>
          </a:xfrm>
          <a:prstGeom prst="roundRect">
            <a:avLst>
              <a:gd name="adj" fmla="val 275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5"/>
          <p:cNvSpPr txBox="1">
            <a:spLocks noGrp="1"/>
          </p:cNvSpPr>
          <p:nvPr>
            <p:ph type="subTitle" idx="1"/>
          </p:nvPr>
        </p:nvSpPr>
        <p:spPr>
          <a:xfrm>
            <a:off x="1266975" y="2502013"/>
            <a:ext cx="3091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0" name="Google Shape;350;p5"/>
          <p:cNvSpPr txBox="1">
            <a:spLocks noGrp="1"/>
          </p:cNvSpPr>
          <p:nvPr>
            <p:ph type="subTitle" idx="2"/>
          </p:nvPr>
        </p:nvSpPr>
        <p:spPr>
          <a:xfrm>
            <a:off x="4785511" y="2502013"/>
            <a:ext cx="3091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3"/>
          </p:nvPr>
        </p:nvSpPr>
        <p:spPr>
          <a:xfrm>
            <a:off x="1266975" y="3116038"/>
            <a:ext cx="3091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4"/>
          </p:nvPr>
        </p:nvSpPr>
        <p:spPr>
          <a:xfrm>
            <a:off x="4785511" y="3116038"/>
            <a:ext cx="3091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22308" y="68542"/>
            <a:ext cx="8909048" cy="4975150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721050" y="553925"/>
            <a:ext cx="7701600" cy="4035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372879" y="2694432"/>
            <a:ext cx="1792663" cy="1738763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7330376" y="2586447"/>
            <a:ext cx="1315503" cy="1991723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2514125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9"/>
          <p:cNvGrpSpPr/>
          <p:nvPr/>
        </p:nvGrpSpPr>
        <p:grpSpPr>
          <a:xfrm rot="10800000">
            <a:off x="122308" y="68542"/>
            <a:ext cx="8966083" cy="5041129"/>
            <a:chOff x="122308" y="68542"/>
            <a:chExt cx="8966083" cy="5041129"/>
          </a:xfrm>
        </p:grpSpPr>
        <p:grpSp>
          <p:nvGrpSpPr>
            <p:cNvPr id="688" name="Google Shape;688;p9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689" name="Google Shape;689;p9"/>
              <p:cNvGrpSpPr/>
              <p:nvPr/>
            </p:nvGrpSpPr>
            <p:grpSpPr>
              <a:xfrm rot="10800000">
                <a:off x="7894792" y="398400"/>
                <a:ext cx="888013" cy="1790004"/>
                <a:chOff x="8067142" y="2833934"/>
                <a:chExt cx="888013" cy="1790004"/>
              </a:xfrm>
            </p:grpSpPr>
            <p:sp>
              <p:nvSpPr>
                <p:cNvPr id="690" name="Google Shape;690;p9"/>
                <p:cNvSpPr/>
                <p:nvPr/>
              </p:nvSpPr>
              <p:spPr>
                <a:xfrm rot="2700000">
                  <a:off x="80647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691" name="Google Shape;691;p9"/>
                <p:cNvSpPr/>
                <p:nvPr/>
              </p:nvSpPr>
              <p:spPr>
                <a:xfrm rot="-5400000">
                  <a:off x="8878228" y="45470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</p:grpSp>
          <p:grpSp>
            <p:nvGrpSpPr>
              <p:cNvPr id="692" name="Google Shape;692;p9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693" name="Google Shape;693;p9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694" name="Google Shape;694;p9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695" name="Google Shape;695;p9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696" name="Google Shape;696;p9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697" name="Google Shape;697;p9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698" name="Google Shape;698;p9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699" name="Google Shape;699;p9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0" name="Google Shape;700;p9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1" name="Google Shape;701;p9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2" name="Google Shape;702;p9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3" name="Google Shape;703;p9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04" name="Google Shape;704;p9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05" name="Google Shape;705;p9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06" name="Google Shape;706;p9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7" name="Google Shape;707;p9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08" name="Google Shape;708;p9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9" name="Google Shape;709;p9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10" name="Google Shape;710;p9"/>
                  <p:cNvSpPr/>
                  <p:nvPr/>
                </p:nvSpPr>
                <p:spPr>
                  <a:xfrm rot="-5400000">
                    <a:off x="21010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1" name="Google Shape;711;p9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2" name="Google Shape;712;p9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13" name="Google Shape;713;p9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14" name="Google Shape;714;p9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15" name="Google Shape;715;p9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6" name="Google Shape;716;p9"/>
                  <p:cNvSpPr/>
                  <p:nvPr/>
                </p:nvSpPr>
                <p:spPr>
                  <a:xfrm rot="8100000" flipH="1">
                    <a:off x="86083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17" name="Google Shape;717;p9"/>
                  <p:cNvSpPr/>
                  <p:nvPr/>
                </p:nvSpPr>
                <p:spPr>
                  <a:xfrm rot="-10594826" flipH="1">
                    <a:off x="89022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18" name="Google Shape;718;p9"/>
                  <p:cNvSpPr/>
                  <p:nvPr/>
                </p:nvSpPr>
                <p:spPr>
                  <a:xfrm>
                    <a:off x="8631314" y="9723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9" name="Google Shape;719;p9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20" name="Google Shape;720;p9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1" name="Google Shape;721;p9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22" name="Google Shape;722;p9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3" name="Google Shape;723;p9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24" name="Google Shape;724;p9"/>
                  <p:cNvSpPr/>
                  <p:nvPr/>
                </p:nvSpPr>
                <p:spPr>
                  <a:xfrm rot="-2700000">
                    <a:off x="14224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5" name="Google Shape;725;p9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6" name="Google Shape;726;p9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7" name="Google Shape;727;p9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8" name="Google Shape;728;p9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29" name="Google Shape;729;p9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30" name="Google Shape;730;p9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31" name="Google Shape;731;p9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2" name="Google Shape;732;p9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3" name="Google Shape;733;p9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34" name="Google Shape;734;p9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35" name="Google Shape;735;p9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36" name="Google Shape;736;p9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37" name="Google Shape;737;p9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38" name="Google Shape;738;p9"/>
                  <p:cNvSpPr/>
                  <p:nvPr/>
                </p:nvSpPr>
                <p:spPr>
                  <a:xfrm rot="2700000">
                    <a:off x="73921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9" name="Google Shape;739;p9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40" name="Google Shape;740;p9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1" name="Google Shape;741;p9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42" name="Google Shape;742;p9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43" name="Google Shape;743;p9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4" name="Google Shape;744;p9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745" name="Google Shape;745;p9"/>
                <p:cNvGrpSpPr/>
                <p:nvPr/>
              </p:nvGrpSpPr>
              <p:grpSpPr>
                <a:xfrm rot="10800000">
                  <a:off x="584873" y="1376836"/>
                  <a:ext cx="6376847" cy="3550539"/>
                  <a:chOff x="-5531338" y="1209062"/>
                  <a:chExt cx="6376847" cy="3550539"/>
                </a:xfrm>
              </p:grpSpPr>
              <p:sp>
                <p:nvSpPr>
                  <p:cNvPr id="746" name="Google Shape;746;p9"/>
                  <p:cNvSpPr/>
                  <p:nvPr/>
                </p:nvSpPr>
                <p:spPr>
                  <a:xfrm rot="2700000">
                    <a:off x="-442209" y="1422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47" name="Google Shape;747;p9"/>
                  <p:cNvSpPr/>
                  <p:nvPr/>
                </p:nvSpPr>
                <p:spPr>
                  <a:xfrm rot="-7200227">
                    <a:off x="253029" y="138657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8" name="Google Shape;748;p9"/>
                  <p:cNvSpPr/>
                  <p:nvPr/>
                </p:nvSpPr>
                <p:spPr>
                  <a:xfrm rot="8100000">
                    <a:off x="-4955417" y="129195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49" name="Google Shape;749;p9"/>
                  <p:cNvSpPr/>
                  <p:nvPr/>
                </p:nvSpPr>
                <p:spPr>
                  <a:xfrm rot="8100000">
                    <a:off x="-5533766" y="124285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50" name="Google Shape;750;p9"/>
                  <p:cNvSpPr/>
                  <p:nvPr/>
                </p:nvSpPr>
                <p:spPr>
                  <a:xfrm rot="6300406">
                    <a:off x="6644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51" name="Google Shape;751;p9"/>
                  <p:cNvSpPr/>
                  <p:nvPr/>
                </p:nvSpPr>
                <p:spPr>
                  <a:xfrm rot="8999773">
                    <a:off x="7311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752" name="Google Shape;752;p9"/>
            <p:cNvSpPr/>
            <p:nvPr/>
          </p:nvSpPr>
          <p:spPr>
            <a:xfrm rot="-2059813">
              <a:off x="385089" y="4201469"/>
              <a:ext cx="193630" cy="183896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9"/>
            <p:cNvSpPr/>
            <p:nvPr/>
          </p:nvSpPr>
          <p:spPr>
            <a:xfrm rot="1827662">
              <a:off x="8404975" y="337459"/>
              <a:ext cx="193509" cy="18383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4" name="Google Shape;754;p9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9"/>
          <p:cNvSpPr txBox="1">
            <a:spLocks noGrp="1"/>
          </p:cNvSpPr>
          <p:nvPr>
            <p:ph type="title"/>
          </p:nvPr>
        </p:nvSpPr>
        <p:spPr>
          <a:xfrm>
            <a:off x="2391900" y="1350250"/>
            <a:ext cx="4360200" cy="11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6" name="Google Shape;756;p9"/>
          <p:cNvSpPr txBox="1">
            <a:spLocks noGrp="1"/>
          </p:cNvSpPr>
          <p:nvPr>
            <p:ph type="subTitle" idx="1"/>
          </p:nvPr>
        </p:nvSpPr>
        <p:spPr>
          <a:xfrm>
            <a:off x="2391925" y="2577050"/>
            <a:ext cx="43602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1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776" name="Google Shape;776;p11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77" name="Google Shape;777;p1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78" name="Google Shape;778;p1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79" name="Google Shape;779;p1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0" name="Google Shape;780;p1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1" name="Google Shape;781;p1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2" name="Google Shape;782;p1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4" name="Google Shape;784;p1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5" name="Google Shape;785;p1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6" name="Google Shape;786;p1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7" name="Google Shape;787;p1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8" name="Google Shape;788;p11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0" name="Google Shape;790;p1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1" name="Google Shape;791;p1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2" name="Google Shape;792;p11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93" name="Google Shape;793;p11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4" name="Google Shape;794;p1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5" name="Google Shape;795;p11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6" name="Google Shape;796;p1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7" name="Google Shape;797;p1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8" name="Google Shape;798;p1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" name="Google Shape;799;p1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0" name="Google Shape;800;p1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1" name="Google Shape;801;p1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2" name="Google Shape;802;p11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3" name="Google Shape;803;p1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4" name="Google Shape;804;p1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5" name="Google Shape;805;p1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6" name="Google Shape;806;p1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7" name="Google Shape;807;p1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8" name="Google Shape;808;p1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9" name="Google Shape;809;p1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0" name="Google Shape;810;p1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1" name="Google Shape;811;p11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2" name="Google Shape;812;p11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3" name="Google Shape;813;p1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14" name="Google Shape;814;p1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5" name="Google Shape;815;p11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6" name="Google Shape;816;p1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7" name="Google Shape;817;p1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18" name="Google Shape;818;p1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9" name="Google Shape;819;p1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1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1" name="Google Shape;821;p1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2" name="Google Shape;822;p1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23" name="Google Shape;823;p1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4" name="Google Shape;824;p1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5" name="Google Shape;825;p1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6" name="Google Shape;826;p1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27" name="Google Shape;827;p1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8" name="Google Shape;828;p1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29" name="Google Shape;829;p11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1"/>
          <p:cNvSpPr/>
          <p:nvPr/>
        </p:nvSpPr>
        <p:spPr>
          <a:xfrm rot="2700000">
            <a:off x="8369514" y="1496129"/>
            <a:ext cx="111951" cy="39504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31" name="Google Shape;83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74600"/>
            <a:ext cx="6576000" cy="18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32" name="Google Shape;832;p11"/>
          <p:cNvSpPr txBox="1">
            <a:spLocks noGrp="1"/>
          </p:cNvSpPr>
          <p:nvPr>
            <p:ph type="subTitle" idx="1"/>
          </p:nvPr>
        </p:nvSpPr>
        <p:spPr>
          <a:xfrm>
            <a:off x="1586450" y="3359488"/>
            <a:ext cx="5971200" cy="50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22308" y="68542"/>
            <a:ext cx="8966083" cy="4999273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942300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3465650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942300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5865425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60725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5865425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942300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3465588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942300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5865425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860725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5865425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72" r:id="rId13"/>
    <p:sldLayoutId id="2147483678" r:id="rId14"/>
    <p:sldLayoutId id="2147483680" r:id="rId15"/>
    <p:sldLayoutId id="2147483684" r:id="rId16"/>
    <p:sldLayoutId id="2147483685" r:id="rId17"/>
    <p:sldLayoutId id="2147483686" r:id="rId18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slide" Target="slide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5.wav"/><Relationship Id="rId7" Type="http://schemas.openxmlformats.org/officeDocument/2006/relationships/image" Target="../media/image1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audio" Target="../media/audio7.wav"/><Relationship Id="rId10" Type="http://schemas.openxmlformats.org/officeDocument/2006/relationships/image" Target="../media/image22.png"/><Relationship Id="rId4" Type="http://schemas.openxmlformats.org/officeDocument/2006/relationships/audio" Target="../media/audio6.wav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2.png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11.wav"/><Relationship Id="rId11" Type="http://schemas.openxmlformats.org/officeDocument/2006/relationships/image" Target="../media/image31.png"/><Relationship Id="rId5" Type="http://schemas.openxmlformats.org/officeDocument/2006/relationships/audio" Target="../media/audio10.wav"/><Relationship Id="rId10" Type="http://schemas.openxmlformats.org/officeDocument/2006/relationships/image" Target="../media/image15.png"/><Relationship Id="rId4" Type="http://schemas.openxmlformats.org/officeDocument/2006/relationships/audio" Target="../media/audio9.wav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35.jpeg"/><Relationship Id="rId10" Type="http://schemas.openxmlformats.org/officeDocument/2006/relationships/image" Target="../media/image30.png"/><Relationship Id="rId4" Type="http://schemas.openxmlformats.org/officeDocument/2006/relationships/image" Target="../media/image34.jpeg"/><Relationship Id="rId9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3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audio" Target="../media/audio14.wav"/><Relationship Id="rId10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3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audio" Target="../media/audio1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3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audio" Target="../media/audio1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3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audio" Target="../media/audio14.wav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3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audio" Target="../media/audio14.wav"/><Relationship Id="rId10" Type="http://schemas.openxmlformats.org/officeDocument/2006/relationships/image" Target="../media/image45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3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audio" Target="../media/audio14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3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audio" Target="../media/audio14.wav"/><Relationship Id="rId10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3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openxmlformats.org/officeDocument/2006/relationships/image" Target="../media/image48.png"/><Relationship Id="rId5" Type="http://schemas.openxmlformats.org/officeDocument/2006/relationships/audio" Target="../media/audio14.wav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3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audio" Target="../media/audio14.wav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0.png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1"/>
        </a:solidFill>
        <a:effectLst/>
      </p:bgPr>
    </p:bg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2655;p43"/>
          <p:cNvSpPr txBox="1">
            <a:spLocks noGrp="1"/>
          </p:cNvSpPr>
          <p:nvPr>
            <p:ph type="ctrTitle"/>
          </p:nvPr>
        </p:nvSpPr>
        <p:spPr>
          <a:xfrm>
            <a:off x="1878378" y="915677"/>
            <a:ext cx="5226893" cy="28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6000" dirty="0"/>
              <a:t>Unit 13: Would you like some milk?</a:t>
            </a:r>
            <a:endParaRPr sz="6000" dirty="0"/>
          </a:p>
        </p:txBody>
      </p:sp>
      <p:sp>
        <p:nvSpPr>
          <p:cNvPr id="2656" name="Google Shape;2656;p43"/>
          <p:cNvSpPr txBox="1">
            <a:spLocks noGrp="1"/>
          </p:cNvSpPr>
          <p:nvPr>
            <p:ph type="subTitle" idx="1"/>
          </p:nvPr>
        </p:nvSpPr>
        <p:spPr>
          <a:xfrm>
            <a:off x="3239025" y="3295877"/>
            <a:ext cx="266595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Lesson 2</a:t>
            </a:r>
            <a:endParaRPr dirty="0"/>
          </a:p>
        </p:txBody>
      </p:sp>
      <p:grpSp>
        <p:nvGrpSpPr>
          <p:cNvPr id="2657" name="Google Shape;2657;p43"/>
          <p:cNvGrpSpPr/>
          <p:nvPr/>
        </p:nvGrpSpPr>
        <p:grpSpPr>
          <a:xfrm>
            <a:off x="2682475" y="1096925"/>
            <a:ext cx="4271575" cy="2112725"/>
            <a:chOff x="2682475" y="1096925"/>
            <a:chExt cx="4271575" cy="2112725"/>
          </a:xfrm>
        </p:grpSpPr>
        <p:sp>
          <p:nvSpPr>
            <p:cNvPr id="2658" name="Google Shape;2658;p43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3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3"/>
            <p:cNvSpPr/>
            <p:nvPr/>
          </p:nvSpPr>
          <p:spPr>
            <a:xfrm>
              <a:off x="6760550" y="30257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1" name="Google Shape;2661;p43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2662" name="Google Shape;2662;p43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663" name="Google Shape;2663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69" name="Google Shape;2669;p43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670" name="Google Shape;2670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76" name="Google Shape;2676;p43"/>
          <p:cNvGrpSpPr/>
          <p:nvPr/>
        </p:nvGrpSpPr>
        <p:grpSpPr>
          <a:xfrm>
            <a:off x="1413750" y="2097423"/>
            <a:ext cx="6156143" cy="2856476"/>
            <a:chOff x="1413750" y="2097423"/>
            <a:chExt cx="6156143" cy="2856476"/>
          </a:xfrm>
        </p:grpSpPr>
        <p:sp>
          <p:nvSpPr>
            <p:cNvPr id="2677" name="Google Shape;2677;p43"/>
            <p:cNvSpPr/>
            <p:nvPr/>
          </p:nvSpPr>
          <p:spPr>
            <a:xfrm>
              <a:off x="6640650" y="209743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3"/>
            <p:cNvSpPr/>
            <p:nvPr/>
          </p:nvSpPr>
          <p:spPr>
            <a:xfrm>
              <a:off x="6291299" y="46416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3"/>
            <p:cNvSpPr/>
            <p:nvPr/>
          </p:nvSpPr>
          <p:spPr>
            <a:xfrm>
              <a:off x="1766950" y="439711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3"/>
            <p:cNvSpPr/>
            <p:nvPr/>
          </p:nvSpPr>
          <p:spPr>
            <a:xfrm>
              <a:off x="1413750" y="2097423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656;p43">
            <a:extLst>
              <a:ext uri="{FF2B5EF4-FFF2-40B4-BE49-F238E27FC236}">
                <a16:creationId xmlns:a16="http://schemas.microsoft.com/office/drawing/2014/main" id="{3EB11E8C-44E8-4925-9EC0-5A5CC0C4291E}"/>
              </a:ext>
            </a:extLst>
          </p:cNvPr>
          <p:cNvSpPr txBox="1">
            <a:spLocks/>
          </p:cNvSpPr>
          <p:nvPr/>
        </p:nvSpPr>
        <p:spPr>
          <a:xfrm>
            <a:off x="3239025" y="3931528"/>
            <a:ext cx="266595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pt-PT" dirty="0"/>
              <a:t>Teacher: Ngoc Khue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9" name="Google Shape;3499;p64"/>
          <p:cNvSpPr/>
          <p:nvPr/>
        </p:nvSpPr>
        <p:spPr>
          <a:xfrm>
            <a:off x="4530600" y="1335313"/>
            <a:ext cx="3893400" cy="2586300"/>
          </a:xfrm>
          <a:prstGeom prst="roundRect">
            <a:avLst>
              <a:gd name="adj" fmla="val 8289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3" name="Google Shape;3503;p64"/>
          <p:cNvSpPr/>
          <p:nvPr/>
        </p:nvSpPr>
        <p:spPr>
          <a:xfrm flipH="1">
            <a:off x="4872739" y="357465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04" name="Google Shape;3504;p64"/>
          <p:cNvGrpSpPr/>
          <p:nvPr/>
        </p:nvGrpSpPr>
        <p:grpSpPr>
          <a:xfrm>
            <a:off x="720057" y="1385275"/>
            <a:ext cx="3565871" cy="2486382"/>
            <a:chOff x="2335150" y="1363945"/>
            <a:chExt cx="3464366" cy="2415605"/>
          </a:xfrm>
        </p:grpSpPr>
        <p:sp>
          <p:nvSpPr>
            <p:cNvPr id="3505" name="Google Shape;3505;p64"/>
            <p:cNvSpPr/>
            <p:nvPr/>
          </p:nvSpPr>
          <p:spPr>
            <a:xfrm rot="-5400000">
              <a:off x="2859531" y="839565"/>
              <a:ext cx="2415605" cy="3464366"/>
            </a:xfrm>
            <a:custGeom>
              <a:avLst/>
              <a:gdLst/>
              <a:ahLst/>
              <a:cxnLst/>
              <a:rect l="l" t="t" r="r" b="b"/>
              <a:pathLst>
                <a:path w="58043" h="83243" fill="none" extrusionOk="0">
                  <a:moveTo>
                    <a:pt x="58043" y="80374"/>
                  </a:moveTo>
                  <a:cubicBezTo>
                    <a:pt x="58043" y="81956"/>
                    <a:pt x="56756" y="83243"/>
                    <a:pt x="55169" y="83243"/>
                  </a:cubicBezTo>
                  <a:lnTo>
                    <a:pt x="2873" y="83243"/>
                  </a:lnTo>
                  <a:cubicBezTo>
                    <a:pt x="1287" y="83243"/>
                    <a:pt x="0" y="81956"/>
                    <a:pt x="0" y="80374"/>
                  </a:cubicBezTo>
                  <a:lnTo>
                    <a:pt x="0" y="2873"/>
                  </a:lnTo>
                  <a:cubicBezTo>
                    <a:pt x="0" y="1287"/>
                    <a:pt x="1287" y="0"/>
                    <a:pt x="2873" y="0"/>
                  </a:cubicBezTo>
                  <a:lnTo>
                    <a:pt x="55169" y="0"/>
                  </a:lnTo>
                  <a:cubicBezTo>
                    <a:pt x="56756" y="0"/>
                    <a:pt x="58043" y="1287"/>
                    <a:pt x="58043" y="287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dash"/>
              <a:miter lim="12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64"/>
            <p:cNvSpPr/>
            <p:nvPr/>
          </p:nvSpPr>
          <p:spPr>
            <a:xfrm rot="-5400000">
              <a:off x="5609980" y="2507833"/>
              <a:ext cx="128307" cy="128057"/>
            </a:xfrm>
            <a:custGeom>
              <a:avLst/>
              <a:gdLst/>
              <a:ahLst/>
              <a:cxnLst/>
              <a:rect l="l" t="t" r="r" b="b"/>
              <a:pathLst>
                <a:path w="3083" h="3077" fill="none" extrusionOk="0">
                  <a:moveTo>
                    <a:pt x="3082" y="1536"/>
                  </a:moveTo>
                  <a:cubicBezTo>
                    <a:pt x="3082" y="2385"/>
                    <a:pt x="2396" y="3076"/>
                    <a:pt x="1542" y="3076"/>
                  </a:cubicBezTo>
                  <a:cubicBezTo>
                    <a:pt x="692" y="3076"/>
                    <a:pt x="0" y="2385"/>
                    <a:pt x="0" y="1536"/>
                  </a:cubicBezTo>
                  <a:cubicBezTo>
                    <a:pt x="0" y="691"/>
                    <a:pt x="692" y="0"/>
                    <a:pt x="1542" y="0"/>
                  </a:cubicBezTo>
                  <a:cubicBezTo>
                    <a:pt x="2396" y="0"/>
                    <a:pt x="3082" y="691"/>
                    <a:pt x="3082" y="153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dash"/>
              <a:miter lim="12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64"/>
            <p:cNvSpPr/>
            <p:nvPr/>
          </p:nvSpPr>
          <p:spPr>
            <a:xfrm rot="-5400000">
              <a:off x="2459754" y="2551323"/>
              <a:ext cx="41160" cy="41076"/>
            </a:xfrm>
            <a:custGeom>
              <a:avLst/>
              <a:gdLst/>
              <a:ahLst/>
              <a:cxnLst/>
              <a:rect l="l" t="t" r="r" b="b"/>
              <a:pathLst>
                <a:path w="989" h="987" fill="none" extrusionOk="0">
                  <a:moveTo>
                    <a:pt x="988" y="494"/>
                  </a:moveTo>
                  <a:cubicBezTo>
                    <a:pt x="988" y="763"/>
                    <a:pt x="770" y="987"/>
                    <a:pt x="495" y="987"/>
                  </a:cubicBezTo>
                  <a:cubicBezTo>
                    <a:pt x="225" y="987"/>
                    <a:pt x="1" y="763"/>
                    <a:pt x="1" y="494"/>
                  </a:cubicBezTo>
                  <a:cubicBezTo>
                    <a:pt x="1" y="224"/>
                    <a:pt x="225" y="1"/>
                    <a:pt x="495" y="1"/>
                  </a:cubicBezTo>
                  <a:cubicBezTo>
                    <a:pt x="770" y="1"/>
                    <a:pt x="988" y="224"/>
                    <a:pt x="988" y="49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dash"/>
              <a:miter lim="12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64"/>
            <p:cNvSpPr/>
            <p:nvPr/>
          </p:nvSpPr>
          <p:spPr>
            <a:xfrm rot="-5400000">
              <a:off x="2973232" y="1114822"/>
              <a:ext cx="2199360" cy="2913849"/>
            </a:xfrm>
            <a:custGeom>
              <a:avLst/>
              <a:gdLst/>
              <a:ahLst/>
              <a:cxnLst/>
              <a:rect l="l" t="t" r="r" b="b"/>
              <a:pathLst>
                <a:path w="52847" h="70015" fill="none" extrusionOk="0">
                  <a:moveTo>
                    <a:pt x="52846" y="69588"/>
                  </a:moveTo>
                  <a:cubicBezTo>
                    <a:pt x="52846" y="69827"/>
                    <a:pt x="52652" y="70015"/>
                    <a:pt x="52419" y="70015"/>
                  </a:cubicBezTo>
                  <a:lnTo>
                    <a:pt x="428" y="70015"/>
                  </a:lnTo>
                  <a:cubicBezTo>
                    <a:pt x="189" y="70015"/>
                    <a:pt x="1" y="69827"/>
                    <a:pt x="1" y="69588"/>
                  </a:cubicBezTo>
                  <a:lnTo>
                    <a:pt x="1" y="428"/>
                  </a:lnTo>
                  <a:cubicBezTo>
                    <a:pt x="1" y="194"/>
                    <a:pt x="189" y="1"/>
                    <a:pt x="428" y="1"/>
                  </a:cubicBezTo>
                  <a:lnTo>
                    <a:pt x="52419" y="1"/>
                  </a:lnTo>
                  <a:cubicBezTo>
                    <a:pt x="52652" y="1"/>
                    <a:pt x="52846" y="194"/>
                    <a:pt x="52846" y="428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 cap="flat" cmpd="sng">
              <a:solidFill>
                <a:schemeClr val="dk1"/>
              </a:solidFill>
              <a:prstDash val="dash"/>
              <a:miter lim="12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9" name="Google Shape;3509;p64"/>
          <p:cNvGrpSpPr/>
          <p:nvPr/>
        </p:nvGrpSpPr>
        <p:grpSpPr>
          <a:xfrm>
            <a:off x="2629066" y="865849"/>
            <a:ext cx="5965339" cy="3737652"/>
            <a:chOff x="2629066" y="865849"/>
            <a:chExt cx="5965339" cy="3737652"/>
          </a:xfrm>
        </p:grpSpPr>
        <p:sp>
          <p:nvSpPr>
            <p:cNvPr id="3510" name="Google Shape;3510;p64"/>
            <p:cNvSpPr/>
            <p:nvPr/>
          </p:nvSpPr>
          <p:spPr>
            <a:xfrm>
              <a:off x="7665162" y="14984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64"/>
            <p:cNvSpPr/>
            <p:nvPr/>
          </p:nvSpPr>
          <p:spPr>
            <a:xfrm>
              <a:off x="2629066" y="8658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64"/>
            <p:cNvSpPr/>
            <p:nvPr/>
          </p:nvSpPr>
          <p:spPr>
            <a:xfrm>
              <a:off x="4741966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94ADECC-0219-4EFC-A033-56C896D452C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4526" y="1520773"/>
            <a:ext cx="2339206" cy="225798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7791854-5597-4BCC-8E92-9393CA6D9AC1}"/>
              </a:ext>
            </a:extLst>
          </p:cNvPr>
          <p:cNvSpPr/>
          <p:nvPr/>
        </p:nvSpPr>
        <p:spPr>
          <a:xfrm>
            <a:off x="5034491" y="2180323"/>
            <a:ext cx="31003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lemonade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8ABCE2-A0E9-4348-B654-0BA4E01940E9}"/>
              </a:ext>
            </a:extLst>
          </p:cNvPr>
          <p:cNvSpPr/>
          <p:nvPr/>
        </p:nvSpPr>
        <p:spPr>
          <a:xfrm>
            <a:off x="5034491" y="2704331"/>
            <a:ext cx="31003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/leməˈneɪd/</a:t>
            </a:r>
            <a:endParaRPr lang="en-US" sz="21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085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9" name="Google Shape;3499;p64"/>
          <p:cNvSpPr/>
          <p:nvPr/>
        </p:nvSpPr>
        <p:spPr>
          <a:xfrm>
            <a:off x="4530600" y="1335313"/>
            <a:ext cx="3893400" cy="2586300"/>
          </a:xfrm>
          <a:prstGeom prst="roundRect">
            <a:avLst>
              <a:gd name="adj" fmla="val 8289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3" name="Google Shape;3503;p64"/>
          <p:cNvSpPr/>
          <p:nvPr/>
        </p:nvSpPr>
        <p:spPr>
          <a:xfrm flipH="1">
            <a:off x="4872739" y="357465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04" name="Google Shape;3504;p64"/>
          <p:cNvGrpSpPr/>
          <p:nvPr/>
        </p:nvGrpSpPr>
        <p:grpSpPr>
          <a:xfrm>
            <a:off x="720057" y="1385275"/>
            <a:ext cx="3565871" cy="2486382"/>
            <a:chOff x="2335150" y="1363945"/>
            <a:chExt cx="3464366" cy="2415605"/>
          </a:xfrm>
        </p:grpSpPr>
        <p:sp>
          <p:nvSpPr>
            <p:cNvPr id="3505" name="Google Shape;3505;p64"/>
            <p:cNvSpPr/>
            <p:nvPr/>
          </p:nvSpPr>
          <p:spPr>
            <a:xfrm rot="-5400000">
              <a:off x="2859531" y="839565"/>
              <a:ext cx="2415605" cy="3464366"/>
            </a:xfrm>
            <a:custGeom>
              <a:avLst/>
              <a:gdLst/>
              <a:ahLst/>
              <a:cxnLst/>
              <a:rect l="l" t="t" r="r" b="b"/>
              <a:pathLst>
                <a:path w="58043" h="83243" fill="none" extrusionOk="0">
                  <a:moveTo>
                    <a:pt x="58043" y="80374"/>
                  </a:moveTo>
                  <a:cubicBezTo>
                    <a:pt x="58043" y="81956"/>
                    <a:pt x="56756" y="83243"/>
                    <a:pt x="55169" y="83243"/>
                  </a:cubicBezTo>
                  <a:lnTo>
                    <a:pt x="2873" y="83243"/>
                  </a:lnTo>
                  <a:cubicBezTo>
                    <a:pt x="1287" y="83243"/>
                    <a:pt x="0" y="81956"/>
                    <a:pt x="0" y="80374"/>
                  </a:cubicBezTo>
                  <a:lnTo>
                    <a:pt x="0" y="2873"/>
                  </a:lnTo>
                  <a:cubicBezTo>
                    <a:pt x="0" y="1287"/>
                    <a:pt x="1287" y="0"/>
                    <a:pt x="2873" y="0"/>
                  </a:cubicBezTo>
                  <a:lnTo>
                    <a:pt x="55169" y="0"/>
                  </a:lnTo>
                  <a:cubicBezTo>
                    <a:pt x="56756" y="0"/>
                    <a:pt x="58043" y="1287"/>
                    <a:pt x="58043" y="287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dash"/>
              <a:miter lim="12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64"/>
            <p:cNvSpPr/>
            <p:nvPr/>
          </p:nvSpPr>
          <p:spPr>
            <a:xfrm rot="-5400000">
              <a:off x="5609980" y="2507833"/>
              <a:ext cx="128307" cy="128057"/>
            </a:xfrm>
            <a:custGeom>
              <a:avLst/>
              <a:gdLst/>
              <a:ahLst/>
              <a:cxnLst/>
              <a:rect l="l" t="t" r="r" b="b"/>
              <a:pathLst>
                <a:path w="3083" h="3077" fill="none" extrusionOk="0">
                  <a:moveTo>
                    <a:pt x="3082" y="1536"/>
                  </a:moveTo>
                  <a:cubicBezTo>
                    <a:pt x="3082" y="2385"/>
                    <a:pt x="2396" y="3076"/>
                    <a:pt x="1542" y="3076"/>
                  </a:cubicBezTo>
                  <a:cubicBezTo>
                    <a:pt x="692" y="3076"/>
                    <a:pt x="0" y="2385"/>
                    <a:pt x="0" y="1536"/>
                  </a:cubicBezTo>
                  <a:cubicBezTo>
                    <a:pt x="0" y="691"/>
                    <a:pt x="692" y="0"/>
                    <a:pt x="1542" y="0"/>
                  </a:cubicBezTo>
                  <a:cubicBezTo>
                    <a:pt x="2396" y="0"/>
                    <a:pt x="3082" y="691"/>
                    <a:pt x="3082" y="153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dash"/>
              <a:miter lim="12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64"/>
            <p:cNvSpPr/>
            <p:nvPr/>
          </p:nvSpPr>
          <p:spPr>
            <a:xfrm rot="-5400000">
              <a:off x="2459754" y="2551323"/>
              <a:ext cx="41160" cy="41076"/>
            </a:xfrm>
            <a:custGeom>
              <a:avLst/>
              <a:gdLst/>
              <a:ahLst/>
              <a:cxnLst/>
              <a:rect l="l" t="t" r="r" b="b"/>
              <a:pathLst>
                <a:path w="989" h="987" fill="none" extrusionOk="0">
                  <a:moveTo>
                    <a:pt x="988" y="494"/>
                  </a:moveTo>
                  <a:cubicBezTo>
                    <a:pt x="988" y="763"/>
                    <a:pt x="770" y="987"/>
                    <a:pt x="495" y="987"/>
                  </a:cubicBezTo>
                  <a:cubicBezTo>
                    <a:pt x="225" y="987"/>
                    <a:pt x="1" y="763"/>
                    <a:pt x="1" y="494"/>
                  </a:cubicBezTo>
                  <a:cubicBezTo>
                    <a:pt x="1" y="224"/>
                    <a:pt x="225" y="1"/>
                    <a:pt x="495" y="1"/>
                  </a:cubicBezTo>
                  <a:cubicBezTo>
                    <a:pt x="770" y="1"/>
                    <a:pt x="988" y="224"/>
                    <a:pt x="988" y="49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dash"/>
              <a:miter lim="12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64"/>
            <p:cNvSpPr/>
            <p:nvPr/>
          </p:nvSpPr>
          <p:spPr>
            <a:xfrm rot="-5400000">
              <a:off x="2973232" y="1114822"/>
              <a:ext cx="2199360" cy="2913849"/>
            </a:xfrm>
            <a:custGeom>
              <a:avLst/>
              <a:gdLst/>
              <a:ahLst/>
              <a:cxnLst/>
              <a:rect l="l" t="t" r="r" b="b"/>
              <a:pathLst>
                <a:path w="52847" h="70015" fill="none" extrusionOk="0">
                  <a:moveTo>
                    <a:pt x="52846" y="69588"/>
                  </a:moveTo>
                  <a:cubicBezTo>
                    <a:pt x="52846" y="69827"/>
                    <a:pt x="52652" y="70015"/>
                    <a:pt x="52419" y="70015"/>
                  </a:cubicBezTo>
                  <a:lnTo>
                    <a:pt x="428" y="70015"/>
                  </a:lnTo>
                  <a:cubicBezTo>
                    <a:pt x="189" y="70015"/>
                    <a:pt x="1" y="69827"/>
                    <a:pt x="1" y="69588"/>
                  </a:cubicBezTo>
                  <a:lnTo>
                    <a:pt x="1" y="428"/>
                  </a:lnTo>
                  <a:cubicBezTo>
                    <a:pt x="1" y="194"/>
                    <a:pt x="189" y="1"/>
                    <a:pt x="428" y="1"/>
                  </a:cubicBezTo>
                  <a:lnTo>
                    <a:pt x="52419" y="1"/>
                  </a:lnTo>
                  <a:cubicBezTo>
                    <a:pt x="52652" y="1"/>
                    <a:pt x="52846" y="194"/>
                    <a:pt x="52846" y="428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 cap="flat" cmpd="sng">
              <a:solidFill>
                <a:schemeClr val="dk1"/>
              </a:solidFill>
              <a:prstDash val="dash"/>
              <a:miter lim="12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9" name="Google Shape;3509;p64"/>
          <p:cNvGrpSpPr/>
          <p:nvPr/>
        </p:nvGrpSpPr>
        <p:grpSpPr>
          <a:xfrm>
            <a:off x="2629066" y="865849"/>
            <a:ext cx="5965339" cy="3737652"/>
            <a:chOff x="2629066" y="865849"/>
            <a:chExt cx="5965339" cy="3737652"/>
          </a:xfrm>
        </p:grpSpPr>
        <p:sp>
          <p:nvSpPr>
            <p:cNvPr id="3510" name="Google Shape;3510;p64"/>
            <p:cNvSpPr/>
            <p:nvPr/>
          </p:nvSpPr>
          <p:spPr>
            <a:xfrm>
              <a:off x="7665162" y="14984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64"/>
            <p:cNvSpPr/>
            <p:nvPr/>
          </p:nvSpPr>
          <p:spPr>
            <a:xfrm>
              <a:off x="2629066" y="8658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64"/>
            <p:cNvSpPr/>
            <p:nvPr/>
          </p:nvSpPr>
          <p:spPr>
            <a:xfrm>
              <a:off x="4741966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E6203CD-A7F3-4EA3-9217-26A7C39C7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239" y="1823699"/>
            <a:ext cx="2504895" cy="17418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15F0D6E-ACCB-4216-A342-717029C20670}"/>
              </a:ext>
            </a:extLst>
          </p:cNvPr>
          <p:cNvSpPr txBox="1"/>
          <p:nvPr/>
        </p:nvSpPr>
        <p:spPr>
          <a:xfrm>
            <a:off x="4741966" y="2138867"/>
            <a:ext cx="354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+mn-lt"/>
              </a:rPr>
              <a:t>noodles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ECB05-3E95-4216-8760-54D7741E59F0}"/>
              </a:ext>
            </a:extLst>
          </p:cNvPr>
          <p:cNvSpPr/>
          <p:nvPr/>
        </p:nvSpPr>
        <p:spPr>
          <a:xfrm>
            <a:off x="5944442" y="2730158"/>
            <a:ext cx="114165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>
                <a:solidFill>
                  <a:schemeClr val="tx2"/>
                </a:solidFill>
                <a:latin typeface="+mn-lt"/>
              </a:rPr>
              <a:t>/ˈ</a:t>
            </a:r>
            <a:r>
              <a:rPr lang="en-US" sz="2100" dirty="0" err="1">
                <a:solidFill>
                  <a:schemeClr val="tx2"/>
                </a:solidFill>
                <a:latin typeface="+mn-lt"/>
              </a:rPr>
              <a:t>nuːdls</a:t>
            </a:r>
            <a:r>
              <a:rPr lang="en-US" sz="2100" dirty="0">
                <a:solidFill>
                  <a:schemeClr val="tx2"/>
                </a:solidFill>
                <a:latin typeface="+mn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40409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8" name="Google Shape;2988;p52"/>
          <p:cNvGrpSpPr/>
          <p:nvPr/>
        </p:nvGrpSpPr>
        <p:grpSpPr>
          <a:xfrm>
            <a:off x="805850" y="3765629"/>
            <a:ext cx="2759371" cy="2497162"/>
            <a:chOff x="932545" y="3548523"/>
            <a:chExt cx="2759371" cy="2497162"/>
          </a:xfrm>
        </p:grpSpPr>
        <p:sp>
          <p:nvSpPr>
            <p:cNvPr id="2989" name="Google Shape;2989;p52"/>
            <p:cNvSpPr/>
            <p:nvPr/>
          </p:nvSpPr>
          <p:spPr>
            <a:xfrm rot="3157019">
              <a:off x="966815" y="4142189"/>
              <a:ext cx="444614" cy="306082"/>
            </a:xfrm>
            <a:custGeom>
              <a:avLst/>
              <a:gdLst/>
              <a:ahLst/>
              <a:cxnLst/>
              <a:rect l="l" t="t" r="r" b="b"/>
              <a:pathLst>
                <a:path w="10909" h="7510" extrusionOk="0">
                  <a:moveTo>
                    <a:pt x="9686" y="0"/>
                  </a:moveTo>
                  <a:lnTo>
                    <a:pt x="1" y="4609"/>
                  </a:lnTo>
                  <a:lnTo>
                    <a:pt x="9368" y="7510"/>
                  </a:lnTo>
                  <a:lnTo>
                    <a:pt x="8766" y="5372"/>
                  </a:lnTo>
                  <a:lnTo>
                    <a:pt x="10908" y="5234"/>
                  </a:lnTo>
                  <a:lnTo>
                    <a:pt x="8409" y="2544"/>
                  </a:lnTo>
                  <a:lnTo>
                    <a:pt x="96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52"/>
            <p:cNvSpPr/>
            <p:nvPr/>
          </p:nvSpPr>
          <p:spPr>
            <a:xfrm rot="3157019">
              <a:off x="995735" y="4207668"/>
              <a:ext cx="342437" cy="92925"/>
            </a:xfrm>
            <a:custGeom>
              <a:avLst/>
              <a:gdLst/>
              <a:ahLst/>
              <a:cxnLst/>
              <a:rect l="l" t="t" r="r" b="b"/>
              <a:pathLst>
                <a:path w="8402" h="2280" extrusionOk="0">
                  <a:moveTo>
                    <a:pt x="8287" y="0"/>
                  </a:moveTo>
                  <a:cubicBezTo>
                    <a:pt x="8278" y="0"/>
                    <a:pt x="8269" y="2"/>
                    <a:pt x="8259" y="4"/>
                  </a:cubicBezTo>
                  <a:lnTo>
                    <a:pt x="93" y="2071"/>
                  </a:lnTo>
                  <a:cubicBezTo>
                    <a:pt x="33" y="2082"/>
                    <a:pt x="0" y="2142"/>
                    <a:pt x="16" y="2197"/>
                  </a:cubicBezTo>
                  <a:cubicBezTo>
                    <a:pt x="28" y="2247"/>
                    <a:pt x="71" y="2280"/>
                    <a:pt x="114" y="2280"/>
                  </a:cubicBezTo>
                  <a:cubicBezTo>
                    <a:pt x="126" y="2280"/>
                    <a:pt x="137" y="2273"/>
                    <a:pt x="142" y="2273"/>
                  </a:cubicBezTo>
                  <a:lnTo>
                    <a:pt x="8315" y="208"/>
                  </a:lnTo>
                  <a:cubicBezTo>
                    <a:pt x="8369" y="196"/>
                    <a:pt x="8402" y="136"/>
                    <a:pt x="8391" y="82"/>
                  </a:cubicBezTo>
                  <a:cubicBezTo>
                    <a:pt x="8377" y="35"/>
                    <a:pt x="8336" y="0"/>
                    <a:pt x="8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52"/>
            <p:cNvSpPr/>
            <p:nvPr/>
          </p:nvSpPr>
          <p:spPr>
            <a:xfrm rot="3157019">
              <a:off x="1199046" y="4425992"/>
              <a:ext cx="120680" cy="51068"/>
            </a:xfrm>
            <a:custGeom>
              <a:avLst/>
              <a:gdLst/>
              <a:ahLst/>
              <a:cxnLst/>
              <a:rect l="l" t="t" r="r" b="b"/>
              <a:pathLst>
                <a:path w="2961" h="1253" extrusionOk="0">
                  <a:moveTo>
                    <a:pt x="121" y="0"/>
                  </a:moveTo>
                  <a:cubicBezTo>
                    <a:pt x="79" y="0"/>
                    <a:pt x="40" y="26"/>
                    <a:pt x="23" y="69"/>
                  </a:cubicBezTo>
                  <a:cubicBezTo>
                    <a:pt x="0" y="123"/>
                    <a:pt x="28" y="183"/>
                    <a:pt x="83" y="205"/>
                  </a:cubicBezTo>
                  <a:lnTo>
                    <a:pt x="2802" y="1246"/>
                  </a:lnTo>
                  <a:cubicBezTo>
                    <a:pt x="2818" y="1253"/>
                    <a:pt x="2829" y="1253"/>
                    <a:pt x="2840" y="1253"/>
                  </a:cubicBezTo>
                  <a:cubicBezTo>
                    <a:pt x="2884" y="1253"/>
                    <a:pt x="2922" y="1225"/>
                    <a:pt x="2939" y="1187"/>
                  </a:cubicBezTo>
                  <a:cubicBezTo>
                    <a:pt x="2960" y="1132"/>
                    <a:pt x="2934" y="1071"/>
                    <a:pt x="2879" y="1049"/>
                  </a:cubicBezTo>
                  <a:lnTo>
                    <a:pt x="160" y="8"/>
                  </a:lnTo>
                  <a:cubicBezTo>
                    <a:pt x="147" y="3"/>
                    <a:pt x="134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52"/>
            <p:cNvSpPr/>
            <p:nvPr/>
          </p:nvSpPr>
          <p:spPr>
            <a:xfrm rot="3157019">
              <a:off x="971082" y="4258356"/>
              <a:ext cx="332859" cy="25514"/>
            </a:xfrm>
            <a:custGeom>
              <a:avLst/>
              <a:gdLst/>
              <a:ahLst/>
              <a:cxnLst/>
              <a:rect l="l" t="t" r="r" b="b"/>
              <a:pathLst>
                <a:path w="8167" h="626" extrusionOk="0">
                  <a:moveTo>
                    <a:pt x="8064" y="0"/>
                  </a:moveTo>
                  <a:cubicBezTo>
                    <a:pt x="8060" y="0"/>
                    <a:pt x="8056" y="0"/>
                    <a:pt x="8052" y="1"/>
                  </a:cubicBezTo>
                  <a:lnTo>
                    <a:pt x="99" y="411"/>
                  </a:lnTo>
                  <a:cubicBezTo>
                    <a:pt x="44" y="417"/>
                    <a:pt x="1" y="467"/>
                    <a:pt x="1" y="520"/>
                  </a:cubicBezTo>
                  <a:cubicBezTo>
                    <a:pt x="6" y="581"/>
                    <a:pt x="51" y="626"/>
                    <a:pt x="104" y="626"/>
                  </a:cubicBezTo>
                  <a:lnTo>
                    <a:pt x="110" y="626"/>
                  </a:lnTo>
                  <a:lnTo>
                    <a:pt x="8063" y="209"/>
                  </a:lnTo>
                  <a:cubicBezTo>
                    <a:pt x="8123" y="209"/>
                    <a:pt x="8167" y="159"/>
                    <a:pt x="8161" y="100"/>
                  </a:cubicBezTo>
                  <a:cubicBezTo>
                    <a:pt x="8161" y="43"/>
                    <a:pt x="8119" y="0"/>
                    <a:pt x="8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52"/>
            <p:cNvSpPr/>
            <p:nvPr/>
          </p:nvSpPr>
          <p:spPr>
            <a:xfrm rot="3157019">
              <a:off x="1213968" y="4390228"/>
              <a:ext cx="33339" cy="56611"/>
            </a:xfrm>
            <a:custGeom>
              <a:avLst/>
              <a:gdLst/>
              <a:ahLst/>
              <a:cxnLst/>
              <a:rect l="l" t="t" r="r" b="b"/>
              <a:pathLst>
                <a:path w="818" h="1389" extrusionOk="0">
                  <a:moveTo>
                    <a:pt x="126" y="1"/>
                  </a:moveTo>
                  <a:cubicBezTo>
                    <a:pt x="110" y="1"/>
                    <a:pt x="94" y="4"/>
                    <a:pt x="78" y="12"/>
                  </a:cubicBezTo>
                  <a:cubicBezTo>
                    <a:pt x="23" y="35"/>
                    <a:pt x="0" y="101"/>
                    <a:pt x="28" y="149"/>
                  </a:cubicBezTo>
                  <a:lnTo>
                    <a:pt x="599" y="1328"/>
                  </a:lnTo>
                  <a:cubicBezTo>
                    <a:pt x="620" y="1366"/>
                    <a:pt x="658" y="1388"/>
                    <a:pt x="698" y="1388"/>
                  </a:cubicBezTo>
                  <a:cubicBezTo>
                    <a:pt x="713" y="1388"/>
                    <a:pt x="724" y="1388"/>
                    <a:pt x="741" y="1377"/>
                  </a:cubicBezTo>
                  <a:cubicBezTo>
                    <a:pt x="796" y="1355"/>
                    <a:pt x="817" y="1290"/>
                    <a:pt x="790" y="1240"/>
                  </a:cubicBezTo>
                  <a:lnTo>
                    <a:pt x="220" y="61"/>
                  </a:lnTo>
                  <a:cubicBezTo>
                    <a:pt x="201" y="23"/>
                    <a:pt x="164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52"/>
            <p:cNvSpPr/>
            <p:nvPr/>
          </p:nvSpPr>
          <p:spPr>
            <a:xfrm rot="3157019">
              <a:off x="1472390" y="4091424"/>
              <a:ext cx="2064283" cy="1411361"/>
            </a:xfrm>
            <a:custGeom>
              <a:avLst/>
              <a:gdLst/>
              <a:ahLst/>
              <a:cxnLst/>
              <a:rect l="l" t="t" r="r" b="b"/>
              <a:pathLst>
                <a:path w="50649" h="34629" extrusionOk="0">
                  <a:moveTo>
                    <a:pt x="32733" y="0"/>
                  </a:moveTo>
                  <a:cubicBezTo>
                    <a:pt x="32447" y="7"/>
                    <a:pt x="32162" y="12"/>
                    <a:pt x="31883" y="28"/>
                  </a:cubicBezTo>
                  <a:cubicBezTo>
                    <a:pt x="31822" y="28"/>
                    <a:pt x="31779" y="78"/>
                    <a:pt x="31784" y="139"/>
                  </a:cubicBezTo>
                  <a:cubicBezTo>
                    <a:pt x="31784" y="193"/>
                    <a:pt x="31833" y="237"/>
                    <a:pt x="31888" y="237"/>
                  </a:cubicBezTo>
                  <a:lnTo>
                    <a:pt x="31893" y="237"/>
                  </a:lnTo>
                  <a:cubicBezTo>
                    <a:pt x="32167" y="225"/>
                    <a:pt x="32453" y="215"/>
                    <a:pt x="32733" y="215"/>
                  </a:cubicBezTo>
                  <a:cubicBezTo>
                    <a:pt x="32792" y="210"/>
                    <a:pt x="32842" y="165"/>
                    <a:pt x="32837" y="106"/>
                  </a:cubicBezTo>
                  <a:cubicBezTo>
                    <a:pt x="32837" y="45"/>
                    <a:pt x="32792" y="0"/>
                    <a:pt x="32733" y="0"/>
                  </a:cubicBezTo>
                  <a:close/>
                  <a:moveTo>
                    <a:pt x="33581" y="7"/>
                  </a:moveTo>
                  <a:cubicBezTo>
                    <a:pt x="33527" y="7"/>
                    <a:pt x="33472" y="50"/>
                    <a:pt x="33472" y="111"/>
                  </a:cubicBezTo>
                  <a:cubicBezTo>
                    <a:pt x="33472" y="171"/>
                    <a:pt x="33515" y="220"/>
                    <a:pt x="33576" y="220"/>
                  </a:cubicBezTo>
                  <a:cubicBezTo>
                    <a:pt x="33851" y="225"/>
                    <a:pt x="34135" y="237"/>
                    <a:pt x="34415" y="258"/>
                  </a:cubicBezTo>
                  <a:lnTo>
                    <a:pt x="34426" y="258"/>
                  </a:lnTo>
                  <a:cubicBezTo>
                    <a:pt x="34481" y="258"/>
                    <a:pt x="34524" y="215"/>
                    <a:pt x="34530" y="160"/>
                  </a:cubicBezTo>
                  <a:cubicBezTo>
                    <a:pt x="34530" y="99"/>
                    <a:pt x="34486" y="50"/>
                    <a:pt x="34431" y="45"/>
                  </a:cubicBezTo>
                  <a:cubicBezTo>
                    <a:pt x="34147" y="28"/>
                    <a:pt x="33861" y="18"/>
                    <a:pt x="33581" y="7"/>
                  </a:cubicBezTo>
                  <a:close/>
                  <a:moveTo>
                    <a:pt x="31042" y="88"/>
                  </a:moveTo>
                  <a:cubicBezTo>
                    <a:pt x="31039" y="88"/>
                    <a:pt x="31036" y="88"/>
                    <a:pt x="31033" y="89"/>
                  </a:cubicBezTo>
                  <a:cubicBezTo>
                    <a:pt x="30753" y="116"/>
                    <a:pt x="30469" y="149"/>
                    <a:pt x="30189" y="187"/>
                  </a:cubicBezTo>
                  <a:cubicBezTo>
                    <a:pt x="30135" y="198"/>
                    <a:pt x="30090" y="248"/>
                    <a:pt x="30102" y="308"/>
                  </a:cubicBezTo>
                  <a:cubicBezTo>
                    <a:pt x="30107" y="362"/>
                    <a:pt x="30156" y="395"/>
                    <a:pt x="30206" y="395"/>
                  </a:cubicBezTo>
                  <a:lnTo>
                    <a:pt x="30222" y="395"/>
                  </a:lnTo>
                  <a:cubicBezTo>
                    <a:pt x="30496" y="357"/>
                    <a:pt x="30775" y="324"/>
                    <a:pt x="31056" y="296"/>
                  </a:cubicBezTo>
                  <a:cubicBezTo>
                    <a:pt x="31115" y="291"/>
                    <a:pt x="31154" y="243"/>
                    <a:pt x="31148" y="182"/>
                  </a:cubicBezTo>
                  <a:cubicBezTo>
                    <a:pt x="31143" y="130"/>
                    <a:pt x="31094" y="88"/>
                    <a:pt x="31042" y="88"/>
                  </a:cubicBezTo>
                  <a:close/>
                  <a:moveTo>
                    <a:pt x="35275" y="111"/>
                  </a:moveTo>
                  <a:cubicBezTo>
                    <a:pt x="35215" y="111"/>
                    <a:pt x="35166" y="149"/>
                    <a:pt x="35160" y="204"/>
                  </a:cubicBezTo>
                  <a:cubicBezTo>
                    <a:pt x="35154" y="264"/>
                    <a:pt x="35199" y="314"/>
                    <a:pt x="35258" y="319"/>
                  </a:cubicBezTo>
                  <a:cubicBezTo>
                    <a:pt x="35538" y="346"/>
                    <a:pt x="35817" y="379"/>
                    <a:pt x="36098" y="412"/>
                  </a:cubicBezTo>
                  <a:lnTo>
                    <a:pt x="36108" y="412"/>
                  </a:lnTo>
                  <a:cubicBezTo>
                    <a:pt x="36163" y="412"/>
                    <a:pt x="36207" y="374"/>
                    <a:pt x="36212" y="319"/>
                  </a:cubicBezTo>
                  <a:cubicBezTo>
                    <a:pt x="36219" y="264"/>
                    <a:pt x="36179" y="210"/>
                    <a:pt x="36120" y="204"/>
                  </a:cubicBezTo>
                  <a:cubicBezTo>
                    <a:pt x="35840" y="165"/>
                    <a:pt x="35561" y="139"/>
                    <a:pt x="35275" y="111"/>
                  </a:cubicBezTo>
                  <a:close/>
                  <a:moveTo>
                    <a:pt x="36946" y="317"/>
                  </a:moveTo>
                  <a:cubicBezTo>
                    <a:pt x="36897" y="317"/>
                    <a:pt x="36848" y="357"/>
                    <a:pt x="36843" y="407"/>
                  </a:cubicBezTo>
                  <a:cubicBezTo>
                    <a:pt x="36831" y="467"/>
                    <a:pt x="36870" y="516"/>
                    <a:pt x="36930" y="527"/>
                  </a:cubicBezTo>
                  <a:cubicBezTo>
                    <a:pt x="37210" y="571"/>
                    <a:pt x="37484" y="615"/>
                    <a:pt x="37758" y="665"/>
                  </a:cubicBezTo>
                  <a:lnTo>
                    <a:pt x="37780" y="665"/>
                  </a:lnTo>
                  <a:cubicBezTo>
                    <a:pt x="37830" y="665"/>
                    <a:pt x="37873" y="632"/>
                    <a:pt x="37884" y="577"/>
                  </a:cubicBezTo>
                  <a:cubicBezTo>
                    <a:pt x="37896" y="521"/>
                    <a:pt x="37856" y="467"/>
                    <a:pt x="37797" y="456"/>
                  </a:cubicBezTo>
                  <a:cubicBezTo>
                    <a:pt x="37517" y="407"/>
                    <a:pt x="37243" y="362"/>
                    <a:pt x="36963" y="319"/>
                  </a:cubicBezTo>
                  <a:cubicBezTo>
                    <a:pt x="36958" y="318"/>
                    <a:pt x="36952" y="317"/>
                    <a:pt x="36946" y="317"/>
                  </a:cubicBezTo>
                  <a:close/>
                  <a:moveTo>
                    <a:pt x="29371" y="328"/>
                  </a:moveTo>
                  <a:cubicBezTo>
                    <a:pt x="29364" y="328"/>
                    <a:pt x="29358" y="328"/>
                    <a:pt x="29351" y="329"/>
                  </a:cubicBezTo>
                  <a:cubicBezTo>
                    <a:pt x="29071" y="385"/>
                    <a:pt x="28792" y="445"/>
                    <a:pt x="28523" y="516"/>
                  </a:cubicBezTo>
                  <a:cubicBezTo>
                    <a:pt x="28463" y="527"/>
                    <a:pt x="28430" y="587"/>
                    <a:pt x="28446" y="642"/>
                  </a:cubicBezTo>
                  <a:cubicBezTo>
                    <a:pt x="28458" y="691"/>
                    <a:pt x="28501" y="724"/>
                    <a:pt x="28544" y="724"/>
                  </a:cubicBezTo>
                  <a:cubicBezTo>
                    <a:pt x="28556" y="724"/>
                    <a:pt x="28567" y="719"/>
                    <a:pt x="28572" y="719"/>
                  </a:cubicBezTo>
                  <a:cubicBezTo>
                    <a:pt x="28835" y="653"/>
                    <a:pt x="29115" y="592"/>
                    <a:pt x="29394" y="538"/>
                  </a:cubicBezTo>
                  <a:cubicBezTo>
                    <a:pt x="29449" y="527"/>
                    <a:pt x="29488" y="473"/>
                    <a:pt x="29477" y="412"/>
                  </a:cubicBezTo>
                  <a:cubicBezTo>
                    <a:pt x="29467" y="363"/>
                    <a:pt x="29423" y="328"/>
                    <a:pt x="29371" y="328"/>
                  </a:cubicBezTo>
                  <a:close/>
                  <a:moveTo>
                    <a:pt x="38611" y="613"/>
                  </a:moveTo>
                  <a:cubicBezTo>
                    <a:pt x="38563" y="613"/>
                    <a:pt x="38519" y="649"/>
                    <a:pt x="38503" y="698"/>
                  </a:cubicBezTo>
                  <a:cubicBezTo>
                    <a:pt x="38493" y="757"/>
                    <a:pt x="38531" y="812"/>
                    <a:pt x="38586" y="823"/>
                  </a:cubicBezTo>
                  <a:cubicBezTo>
                    <a:pt x="38865" y="878"/>
                    <a:pt x="39139" y="938"/>
                    <a:pt x="39414" y="999"/>
                  </a:cubicBezTo>
                  <a:cubicBezTo>
                    <a:pt x="39419" y="1004"/>
                    <a:pt x="39429" y="1004"/>
                    <a:pt x="39435" y="1004"/>
                  </a:cubicBezTo>
                  <a:cubicBezTo>
                    <a:pt x="39485" y="1004"/>
                    <a:pt x="39528" y="971"/>
                    <a:pt x="39540" y="921"/>
                  </a:cubicBezTo>
                  <a:cubicBezTo>
                    <a:pt x="39550" y="862"/>
                    <a:pt x="39518" y="807"/>
                    <a:pt x="39457" y="796"/>
                  </a:cubicBezTo>
                  <a:cubicBezTo>
                    <a:pt x="39183" y="731"/>
                    <a:pt x="38909" y="670"/>
                    <a:pt x="38630" y="615"/>
                  </a:cubicBezTo>
                  <a:cubicBezTo>
                    <a:pt x="38623" y="614"/>
                    <a:pt x="38617" y="613"/>
                    <a:pt x="38611" y="613"/>
                  </a:cubicBezTo>
                  <a:close/>
                  <a:moveTo>
                    <a:pt x="27734" y="742"/>
                  </a:moveTo>
                  <a:cubicBezTo>
                    <a:pt x="27724" y="742"/>
                    <a:pt x="27713" y="743"/>
                    <a:pt x="27701" y="746"/>
                  </a:cubicBezTo>
                  <a:cubicBezTo>
                    <a:pt x="27432" y="834"/>
                    <a:pt x="27163" y="928"/>
                    <a:pt x="26900" y="1026"/>
                  </a:cubicBezTo>
                  <a:cubicBezTo>
                    <a:pt x="26846" y="1048"/>
                    <a:pt x="26819" y="1108"/>
                    <a:pt x="26840" y="1163"/>
                  </a:cubicBezTo>
                  <a:cubicBezTo>
                    <a:pt x="26857" y="1207"/>
                    <a:pt x="26895" y="1234"/>
                    <a:pt x="26938" y="1234"/>
                  </a:cubicBezTo>
                  <a:cubicBezTo>
                    <a:pt x="26950" y="1234"/>
                    <a:pt x="26961" y="1229"/>
                    <a:pt x="26978" y="1224"/>
                  </a:cubicBezTo>
                  <a:cubicBezTo>
                    <a:pt x="27234" y="1125"/>
                    <a:pt x="27497" y="1032"/>
                    <a:pt x="27767" y="949"/>
                  </a:cubicBezTo>
                  <a:cubicBezTo>
                    <a:pt x="27821" y="928"/>
                    <a:pt x="27854" y="873"/>
                    <a:pt x="27833" y="817"/>
                  </a:cubicBezTo>
                  <a:cubicBezTo>
                    <a:pt x="27819" y="768"/>
                    <a:pt x="27780" y="742"/>
                    <a:pt x="27734" y="742"/>
                  </a:cubicBezTo>
                  <a:close/>
                  <a:moveTo>
                    <a:pt x="40255" y="989"/>
                  </a:moveTo>
                  <a:cubicBezTo>
                    <a:pt x="40210" y="989"/>
                    <a:pt x="40168" y="1020"/>
                    <a:pt x="40158" y="1070"/>
                  </a:cubicBezTo>
                  <a:cubicBezTo>
                    <a:pt x="40142" y="1125"/>
                    <a:pt x="40175" y="1179"/>
                    <a:pt x="40236" y="1196"/>
                  </a:cubicBezTo>
                  <a:cubicBezTo>
                    <a:pt x="40509" y="1267"/>
                    <a:pt x="40778" y="1338"/>
                    <a:pt x="41053" y="1409"/>
                  </a:cubicBezTo>
                  <a:cubicBezTo>
                    <a:pt x="41058" y="1409"/>
                    <a:pt x="41068" y="1415"/>
                    <a:pt x="41079" y="1415"/>
                  </a:cubicBezTo>
                  <a:cubicBezTo>
                    <a:pt x="41124" y="1415"/>
                    <a:pt x="41167" y="1382"/>
                    <a:pt x="41178" y="1333"/>
                  </a:cubicBezTo>
                  <a:cubicBezTo>
                    <a:pt x="41195" y="1278"/>
                    <a:pt x="41162" y="1217"/>
                    <a:pt x="41107" y="1207"/>
                  </a:cubicBezTo>
                  <a:cubicBezTo>
                    <a:pt x="40833" y="1130"/>
                    <a:pt x="40559" y="1059"/>
                    <a:pt x="40284" y="994"/>
                  </a:cubicBezTo>
                  <a:cubicBezTo>
                    <a:pt x="40275" y="991"/>
                    <a:pt x="40265" y="989"/>
                    <a:pt x="40255" y="989"/>
                  </a:cubicBezTo>
                  <a:close/>
                  <a:moveTo>
                    <a:pt x="41893" y="1433"/>
                  </a:moveTo>
                  <a:cubicBezTo>
                    <a:pt x="41846" y="1433"/>
                    <a:pt x="41806" y="1463"/>
                    <a:pt x="41792" y="1508"/>
                  </a:cubicBezTo>
                  <a:cubicBezTo>
                    <a:pt x="41776" y="1563"/>
                    <a:pt x="41809" y="1624"/>
                    <a:pt x="41863" y="1639"/>
                  </a:cubicBezTo>
                  <a:cubicBezTo>
                    <a:pt x="42138" y="1717"/>
                    <a:pt x="42406" y="1799"/>
                    <a:pt x="42669" y="1882"/>
                  </a:cubicBezTo>
                  <a:cubicBezTo>
                    <a:pt x="42680" y="1887"/>
                    <a:pt x="42690" y="1887"/>
                    <a:pt x="42702" y="1887"/>
                  </a:cubicBezTo>
                  <a:cubicBezTo>
                    <a:pt x="42746" y="1887"/>
                    <a:pt x="42789" y="1859"/>
                    <a:pt x="42801" y="1816"/>
                  </a:cubicBezTo>
                  <a:cubicBezTo>
                    <a:pt x="42817" y="1760"/>
                    <a:pt x="42789" y="1700"/>
                    <a:pt x="42735" y="1684"/>
                  </a:cubicBezTo>
                  <a:cubicBezTo>
                    <a:pt x="42467" y="1596"/>
                    <a:pt x="42197" y="1513"/>
                    <a:pt x="41923" y="1437"/>
                  </a:cubicBezTo>
                  <a:cubicBezTo>
                    <a:pt x="41913" y="1434"/>
                    <a:pt x="41903" y="1433"/>
                    <a:pt x="41893" y="1433"/>
                  </a:cubicBezTo>
                  <a:close/>
                  <a:moveTo>
                    <a:pt x="26163" y="1349"/>
                  </a:moveTo>
                  <a:cubicBezTo>
                    <a:pt x="26147" y="1349"/>
                    <a:pt x="26131" y="1353"/>
                    <a:pt x="26116" y="1361"/>
                  </a:cubicBezTo>
                  <a:cubicBezTo>
                    <a:pt x="25848" y="1475"/>
                    <a:pt x="25597" y="1596"/>
                    <a:pt x="25349" y="1717"/>
                  </a:cubicBezTo>
                  <a:cubicBezTo>
                    <a:pt x="25294" y="1743"/>
                    <a:pt x="25273" y="1804"/>
                    <a:pt x="25301" y="1859"/>
                  </a:cubicBezTo>
                  <a:cubicBezTo>
                    <a:pt x="25316" y="1897"/>
                    <a:pt x="25355" y="1920"/>
                    <a:pt x="25393" y="1920"/>
                  </a:cubicBezTo>
                  <a:cubicBezTo>
                    <a:pt x="25410" y="1920"/>
                    <a:pt x="25426" y="1914"/>
                    <a:pt x="25437" y="1908"/>
                  </a:cubicBezTo>
                  <a:cubicBezTo>
                    <a:pt x="25683" y="1788"/>
                    <a:pt x="25941" y="1667"/>
                    <a:pt x="26199" y="1553"/>
                  </a:cubicBezTo>
                  <a:cubicBezTo>
                    <a:pt x="26254" y="1525"/>
                    <a:pt x="26275" y="1465"/>
                    <a:pt x="26254" y="1409"/>
                  </a:cubicBezTo>
                  <a:cubicBezTo>
                    <a:pt x="26238" y="1371"/>
                    <a:pt x="26201" y="1349"/>
                    <a:pt x="26163" y="1349"/>
                  </a:cubicBezTo>
                  <a:close/>
                  <a:moveTo>
                    <a:pt x="43509" y="1936"/>
                  </a:moveTo>
                  <a:cubicBezTo>
                    <a:pt x="43465" y="1936"/>
                    <a:pt x="43422" y="1963"/>
                    <a:pt x="43409" y="2006"/>
                  </a:cubicBezTo>
                  <a:cubicBezTo>
                    <a:pt x="43387" y="2067"/>
                    <a:pt x="43420" y="2122"/>
                    <a:pt x="43474" y="2145"/>
                  </a:cubicBezTo>
                  <a:cubicBezTo>
                    <a:pt x="43743" y="2231"/>
                    <a:pt x="44012" y="2325"/>
                    <a:pt x="44269" y="2418"/>
                  </a:cubicBezTo>
                  <a:cubicBezTo>
                    <a:pt x="44286" y="2418"/>
                    <a:pt x="44296" y="2423"/>
                    <a:pt x="44308" y="2423"/>
                  </a:cubicBezTo>
                  <a:cubicBezTo>
                    <a:pt x="44352" y="2423"/>
                    <a:pt x="44390" y="2396"/>
                    <a:pt x="44407" y="2352"/>
                  </a:cubicBezTo>
                  <a:cubicBezTo>
                    <a:pt x="44428" y="2297"/>
                    <a:pt x="44395" y="2237"/>
                    <a:pt x="44341" y="2216"/>
                  </a:cubicBezTo>
                  <a:cubicBezTo>
                    <a:pt x="44078" y="2127"/>
                    <a:pt x="43815" y="2034"/>
                    <a:pt x="43540" y="1941"/>
                  </a:cubicBezTo>
                  <a:cubicBezTo>
                    <a:pt x="43530" y="1938"/>
                    <a:pt x="43519" y="1936"/>
                    <a:pt x="43509" y="1936"/>
                  </a:cubicBezTo>
                  <a:close/>
                  <a:moveTo>
                    <a:pt x="24643" y="2093"/>
                  </a:moveTo>
                  <a:cubicBezTo>
                    <a:pt x="24626" y="2093"/>
                    <a:pt x="24609" y="2097"/>
                    <a:pt x="24593" y="2105"/>
                  </a:cubicBezTo>
                  <a:cubicBezTo>
                    <a:pt x="24340" y="2237"/>
                    <a:pt x="24094" y="2380"/>
                    <a:pt x="23854" y="2522"/>
                  </a:cubicBezTo>
                  <a:cubicBezTo>
                    <a:pt x="23804" y="2550"/>
                    <a:pt x="23788" y="2615"/>
                    <a:pt x="23814" y="2664"/>
                  </a:cubicBezTo>
                  <a:cubicBezTo>
                    <a:pt x="23837" y="2697"/>
                    <a:pt x="23869" y="2714"/>
                    <a:pt x="23908" y="2714"/>
                  </a:cubicBezTo>
                  <a:cubicBezTo>
                    <a:pt x="23925" y="2714"/>
                    <a:pt x="23941" y="2714"/>
                    <a:pt x="23963" y="2704"/>
                  </a:cubicBezTo>
                  <a:cubicBezTo>
                    <a:pt x="24198" y="2560"/>
                    <a:pt x="24446" y="2423"/>
                    <a:pt x="24692" y="2292"/>
                  </a:cubicBezTo>
                  <a:cubicBezTo>
                    <a:pt x="24742" y="2264"/>
                    <a:pt x="24763" y="2199"/>
                    <a:pt x="24735" y="2150"/>
                  </a:cubicBezTo>
                  <a:cubicBezTo>
                    <a:pt x="24717" y="2112"/>
                    <a:pt x="24681" y="2093"/>
                    <a:pt x="24643" y="2093"/>
                  </a:cubicBezTo>
                  <a:close/>
                  <a:moveTo>
                    <a:pt x="45101" y="2499"/>
                  </a:moveTo>
                  <a:cubicBezTo>
                    <a:pt x="45059" y="2499"/>
                    <a:pt x="45020" y="2524"/>
                    <a:pt x="45004" y="2566"/>
                  </a:cubicBezTo>
                  <a:cubicBezTo>
                    <a:pt x="44982" y="2621"/>
                    <a:pt x="45009" y="2681"/>
                    <a:pt x="45065" y="2704"/>
                  </a:cubicBezTo>
                  <a:cubicBezTo>
                    <a:pt x="45338" y="2802"/>
                    <a:pt x="45601" y="2906"/>
                    <a:pt x="45854" y="3005"/>
                  </a:cubicBezTo>
                  <a:cubicBezTo>
                    <a:pt x="45870" y="3010"/>
                    <a:pt x="45880" y="3010"/>
                    <a:pt x="45892" y="3010"/>
                  </a:cubicBezTo>
                  <a:cubicBezTo>
                    <a:pt x="45935" y="3010"/>
                    <a:pt x="45974" y="2982"/>
                    <a:pt x="45991" y="2944"/>
                  </a:cubicBezTo>
                  <a:cubicBezTo>
                    <a:pt x="46012" y="2889"/>
                    <a:pt x="45985" y="2829"/>
                    <a:pt x="45930" y="2808"/>
                  </a:cubicBezTo>
                  <a:cubicBezTo>
                    <a:pt x="45678" y="2709"/>
                    <a:pt x="45409" y="2605"/>
                    <a:pt x="45141" y="2506"/>
                  </a:cubicBezTo>
                  <a:cubicBezTo>
                    <a:pt x="45128" y="2501"/>
                    <a:pt x="45114" y="2499"/>
                    <a:pt x="45101" y="2499"/>
                  </a:cubicBezTo>
                  <a:close/>
                  <a:moveTo>
                    <a:pt x="23187" y="2949"/>
                  </a:moveTo>
                  <a:cubicBezTo>
                    <a:pt x="23167" y="2949"/>
                    <a:pt x="23148" y="2955"/>
                    <a:pt x="23130" y="2967"/>
                  </a:cubicBezTo>
                  <a:cubicBezTo>
                    <a:pt x="22893" y="3119"/>
                    <a:pt x="22658" y="3278"/>
                    <a:pt x="22428" y="3443"/>
                  </a:cubicBezTo>
                  <a:cubicBezTo>
                    <a:pt x="22379" y="3476"/>
                    <a:pt x="22367" y="3542"/>
                    <a:pt x="22407" y="3592"/>
                  </a:cubicBezTo>
                  <a:cubicBezTo>
                    <a:pt x="22423" y="3618"/>
                    <a:pt x="22455" y="3635"/>
                    <a:pt x="22488" y="3635"/>
                  </a:cubicBezTo>
                  <a:cubicBezTo>
                    <a:pt x="22511" y="3635"/>
                    <a:pt x="22532" y="3630"/>
                    <a:pt x="22554" y="3613"/>
                  </a:cubicBezTo>
                  <a:cubicBezTo>
                    <a:pt x="22779" y="3453"/>
                    <a:pt x="23014" y="3296"/>
                    <a:pt x="23245" y="3142"/>
                  </a:cubicBezTo>
                  <a:cubicBezTo>
                    <a:pt x="23295" y="3109"/>
                    <a:pt x="23310" y="3043"/>
                    <a:pt x="23278" y="3000"/>
                  </a:cubicBezTo>
                  <a:cubicBezTo>
                    <a:pt x="23256" y="2967"/>
                    <a:pt x="23222" y="2949"/>
                    <a:pt x="23187" y="2949"/>
                  </a:cubicBezTo>
                  <a:close/>
                  <a:moveTo>
                    <a:pt x="46681" y="3112"/>
                  </a:moveTo>
                  <a:cubicBezTo>
                    <a:pt x="46638" y="3112"/>
                    <a:pt x="46599" y="3137"/>
                    <a:pt x="46583" y="3180"/>
                  </a:cubicBezTo>
                  <a:cubicBezTo>
                    <a:pt x="46560" y="3235"/>
                    <a:pt x="46588" y="3296"/>
                    <a:pt x="46643" y="3317"/>
                  </a:cubicBezTo>
                  <a:cubicBezTo>
                    <a:pt x="46911" y="3427"/>
                    <a:pt x="47175" y="3536"/>
                    <a:pt x="47421" y="3640"/>
                  </a:cubicBezTo>
                  <a:cubicBezTo>
                    <a:pt x="47432" y="3645"/>
                    <a:pt x="47448" y="3651"/>
                    <a:pt x="47459" y="3651"/>
                  </a:cubicBezTo>
                  <a:cubicBezTo>
                    <a:pt x="47503" y="3651"/>
                    <a:pt x="47542" y="3624"/>
                    <a:pt x="47557" y="3585"/>
                  </a:cubicBezTo>
                  <a:cubicBezTo>
                    <a:pt x="47580" y="3531"/>
                    <a:pt x="47557" y="3471"/>
                    <a:pt x="47503" y="3448"/>
                  </a:cubicBezTo>
                  <a:cubicBezTo>
                    <a:pt x="47256" y="3339"/>
                    <a:pt x="46993" y="3235"/>
                    <a:pt x="46719" y="3119"/>
                  </a:cubicBezTo>
                  <a:cubicBezTo>
                    <a:pt x="46707" y="3114"/>
                    <a:pt x="46693" y="3112"/>
                    <a:pt x="46681" y="3112"/>
                  </a:cubicBezTo>
                  <a:close/>
                  <a:moveTo>
                    <a:pt x="48236" y="3778"/>
                  </a:moveTo>
                  <a:cubicBezTo>
                    <a:pt x="48196" y="3778"/>
                    <a:pt x="48159" y="3802"/>
                    <a:pt x="48139" y="3838"/>
                  </a:cubicBezTo>
                  <a:cubicBezTo>
                    <a:pt x="48116" y="3893"/>
                    <a:pt x="48139" y="3959"/>
                    <a:pt x="48194" y="3980"/>
                  </a:cubicBezTo>
                  <a:cubicBezTo>
                    <a:pt x="48473" y="4106"/>
                    <a:pt x="48731" y="4222"/>
                    <a:pt x="48961" y="4331"/>
                  </a:cubicBezTo>
                  <a:cubicBezTo>
                    <a:pt x="48978" y="4336"/>
                    <a:pt x="48994" y="4341"/>
                    <a:pt x="49004" y="4341"/>
                  </a:cubicBezTo>
                  <a:cubicBezTo>
                    <a:pt x="49049" y="4341"/>
                    <a:pt x="49087" y="4320"/>
                    <a:pt x="49103" y="4282"/>
                  </a:cubicBezTo>
                  <a:cubicBezTo>
                    <a:pt x="49125" y="4227"/>
                    <a:pt x="49103" y="4166"/>
                    <a:pt x="49054" y="4139"/>
                  </a:cubicBezTo>
                  <a:cubicBezTo>
                    <a:pt x="48819" y="4030"/>
                    <a:pt x="48561" y="3914"/>
                    <a:pt x="48281" y="3789"/>
                  </a:cubicBezTo>
                  <a:cubicBezTo>
                    <a:pt x="48266" y="3781"/>
                    <a:pt x="48251" y="3778"/>
                    <a:pt x="48236" y="3778"/>
                  </a:cubicBezTo>
                  <a:close/>
                  <a:moveTo>
                    <a:pt x="21815" y="3929"/>
                  </a:moveTo>
                  <a:cubicBezTo>
                    <a:pt x="21793" y="3929"/>
                    <a:pt x="21769" y="3937"/>
                    <a:pt x="21749" y="3953"/>
                  </a:cubicBezTo>
                  <a:cubicBezTo>
                    <a:pt x="21529" y="4128"/>
                    <a:pt x="21310" y="4308"/>
                    <a:pt x="21097" y="4495"/>
                  </a:cubicBezTo>
                  <a:cubicBezTo>
                    <a:pt x="21052" y="4533"/>
                    <a:pt x="21047" y="4599"/>
                    <a:pt x="21085" y="4644"/>
                  </a:cubicBezTo>
                  <a:cubicBezTo>
                    <a:pt x="21107" y="4670"/>
                    <a:pt x="21140" y="4682"/>
                    <a:pt x="21168" y="4682"/>
                  </a:cubicBezTo>
                  <a:cubicBezTo>
                    <a:pt x="21190" y="4682"/>
                    <a:pt x="21216" y="4670"/>
                    <a:pt x="21239" y="4654"/>
                  </a:cubicBezTo>
                  <a:cubicBezTo>
                    <a:pt x="21446" y="4473"/>
                    <a:pt x="21661" y="4293"/>
                    <a:pt x="21881" y="4118"/>
                  </a:cubicBezTo>
                  <a:cubicBezTo>
                    <a:pt x="21929" y="4085"/>
                    <a:pt x="21935" y="4019"/>
                    <a:pt x="21896" y="3969"/>
                  </a:cubicBezTo>
                  <a:cubicBezTo>
                    <a:pt x="21877" y="3944"/>
                    <a:pt x="21847" y="3929"/>
                    <a:pt x="21815" y="3929"/>
                  </a:cubicBezTo>
                  <a:close/>
                  <a:moveTo>
                    <a:pt x="49771" y="4494"/>
                  </a:moveTo>
                  <a:cubicBezTo>
                    <a:pt x="49732" y="4494"/>
                    <a:pt x="49693" y="4516"/>
                    <a:pt x="49674" y="4556"/>
                  </a:cubicBezTo>
                  <a:cubicBezTo>
                    <a:pt x="49651" y="4604"/>
                    <a:pt x="49674" y="4670"/>
                    <a:pt x="49722" y="4698"/>
                  </a:cubicBezTo>
                  <a:cubicBezTo>
                    <a:pt x="50205" y="4933"/>
                    <a:pt x="50474" y="5077"/>
                    <a:pt x="50479" y="5082"/>
                  </a:cubicBezTo>
                  <a:cubicBezTo>
                    <a:pt x="50496" y="5087"/>
                    <a:pt x="50512" y="5092"/>
                    <a:pt x="50529" y="5092"/>
                  </a:cubicBezTo>
                  <a:cubicBezTo>
                    <a:pt x="50567" y="5092"/>
                    <a:pt x="50600" y="5071"/>
                    <a:pt x="50622" y="5038"/>
                  </a:cubicBezTo>
                  <a:cubicBezTo>
                    <a:pt x="50649" y="4988"/>
                    <a:pt x="50627" y="4923"/>
                    <a:pt x="50578" y="4895"/>
                  </a:cubicBezTo>
                  <a:cubicBezTo>
                    <a:pt x="50578" y="4890"/>
                    <a:pt x="50304" y="4748"/>
                    <a:pt x="49816" y="4506"/>
                  </a:cubicBezTo>
                  <a:cubicBezTo>
                    <a:pt x="49802" y="4498"/>
                    <a:pt x="49786" y="4494"/>
                    <a:pt x="49771" y="4494"/>
                  </a:cubicBezTo>
                  <a:close/>
                  <a:moveTo>
                    <a:pt x="20546" y="5042"/>
                  </a:moveTo>
                  <a:cubicBezTo>
                    <a:pt x="20519" y="5042"/>
                    <a:pt x="20493" y="5052"/>
                    <a:pt x="20472" y="5071"/>
                  </a:cubicBezTo>
                  <a:cubicBezTo>
                    <a:pt x="20269" y="5269"/>
                    <a:pt x="20072" y="5476"/>
                    <a:pt x="19880" y="5679"/>
                  </a:cubicBezTo>
                  <a:cubicBezTo>
                    <a:pt x="19842" y="5722"/>
                    <a:pt x="19842" y="5788"/>
                    <a:pt x="19885" y="5828"/>
                  </a:cubicBezTo>
                  <a:cubicBezTo>
                    <a:pt x="19907" y="5849"/>
                    <a:pt x="19929" y="5854"/>
                    <a:pt x="19956" y="5854"/>
                  </a:cubicBezTo>
                  <a:cubicBezTo>
                    <a:pt x="19984" y="5854"/>
                    <a:pt x="20011" y="5843"/>
                    <a:pt x="20032" y="5821"/>
                  </a:cubicBezTo>
                  <a:cubicBezTo>
                    <a:pt x="20219" y="5619"/>
                    <a:pt x="20417" y="5416"/>
                    <a:pt x="20619" y="5224"/>
                  </a:cubicBezTo>
                  <a:cubicBezTo>
                    <a:pt x="20664" y="5181"/>
                    <a:pt x="20664" y="5115"/>
                    <a:pt x="20624" y="5077"/>
                  </a:cubicBezTo>
                  <a:cubicBezTo>
                    <a:pt x="20602" y="5054"/>
                    <a:pt x="20574" y="5042"/>
                    <a:pt x="20546" y="5042"/>
                  </a:cubicBezTo>
                  <a:close/>
                  <a:moveTo>
                    <a:pt x="19395" y="6278"/>
                  </a:moveTo>
                  <a:cubicBezTo>
                    <a:pt x="19366" y="6278"/>
                    <a:pt x="19336" y="6291"/>
                    <a:pt x="19316" y="6314"/>
                  </a:cubicBezTo>
                  <a:cubicBezTo>
                    <a:pt x="19134" y="6524"/>
                    <a:pt x="18964" y="6742"/>
                    <a:pt x="18778" y="6972"/>
                  </a:cubicBezTo>
                  <a:cubicBezTo>
                    <a:pt x="18745" y="7022"/>
                    <a:pt x="18750" y="7088"/>
                    <a:pt x="18800" y="7121"/>
                  </a:cubicBezTo>
                  <a:cubicBezTo>
                    <a:pt x="18816" y="7137"/>
                    <a:pt x="18843" y="7143"/>
                    <a:pt x="18866" y="7143"/>
                  </a:cubicBezTo>
                  <a:cubicBezTo>
                    <a:pt x="18893" y="7143"/>
                    <a:pt x="18926" y="7131"/>
                    <a:pt x="18947" y="7104"/>
                  </a:cubicBezTo>
                  <a:cubicBezTo>
                    <a:pt x="19129" y="6873"/>
                    <a:pt x="19298" y="6660"/>
                    <a:pt x="19473" y="6453"/>
                  </a:cubicBezTo>
                  <a:cubicBezTo>
                    <a:pt x="19513" y="6408"/>
                    <a:pt x="19506" y="6337"/>
                    <a:pt x="19463" y="6304"/>
                  </a:cubicBezTo>
                  <a:cubicBezTo>
                    <a:pt x="19443" y="6287"/>
                    <a:pt x="19419" y="6278"/>
                    <a:pt x="19395" y="6278"/>
                  </a:cubicBezTo>
                  <a:close/>
                  <a:moveTo>
                    <a:pt x="11915" y="7714"/>
                  </a:moveTo>
                  <a:cubicBezTo>
                    <a:pt x="11869" y="7714"/>
                    <a:pt x="11823" y="7715"/>
                    <a:pt x="11778" y="7718"/>
                  </a:cubicBezTo>
                  <a:cubicBezTo>
                    <a:pt x="11719" y="7723"/>
                    <a:pt x="11674" y="7773"/>
                    <a:pt x="11680" y="7834"/>
                  </a:cubicBezTo>
                  <a:cubicBezTo>
                    <a:pt x="11680" y="7888"/>
                    <a:pt x="11730" y="7932"/>
                    <a:pt x="11790" y="7932"/>
                  </a:cubicBezTo>
                  <a:cubicBezTo>
                    <a:pt x="11838" y="7929"/>
                    <a:pt x="11887" y="7927"/>
                    <a:pt x="11937" y="7927"/>
                  </a:cubicBezTo>
                  <a:cubicBezTo>
                    <a:pt x="12147" y="7927"/>
                    <a:pt x="12370" y="7956"/>
                    <a:pt x="12595" y="8014"/>
                  </a:cubicBezTo>
                  <a:cubicBezTo>
                    <a:pt x="12600" y="8019"/>
                    <a:pt x="12612" y="8019"/>
                    <a:pt x="12623" y="8019"/>
                  </a:cubicBezTo>
                  <a:cubicBezTo>
                    <a:pt x="12666" y="8019"/>
                    <a:pt x="12711" y="7986"/>
                    <a:pt x="12721" y="7938"/>
                  </a:cubicBezTo>
                  <a:cubicBezTo>
                    <a:pt x="12738" y="7882"/>
                    <a:pt x="12706" y="7827"/>
                    <a:pt x="12650" y="7811"/>
                  </a:cubicBezTo>
                  <a:cubicBezTo>
                    <a:pt x="12398" y="7748"/>
                    <a:pt x="12150" y="7714"/>
                    <a:pt x="11915" y="7714"/>
                  </a:cubicBezTo>
                  <a:close/>
                  <a:moveTo>
                    <a:pt x="18356" y="7607"/>
                  </a:moveTo>
                  <a:cubicBezTo>
                    <a:pt x="18324" y="7607"/>
                    <a:pt x="18291" y="7623"/>
                    <a:pt x="18268" y="7652"/>
                  </a:cubicBezTo>
                  <a:cubicBezTo>
                    <a:pt x="18099" y="7888"/>
                    <a:pt x="17934" y="8118"/>
                    <a:pt x="17775" y="8338"/>
                  </a:cubicBezTo>
                  <a:cubicBezTo>
                    <a:pt x="17742" y="8386"/>
                    <a:pt x="17753" y="8452"/>
                    <a:pt x="17803" y="8485"/>
                  </a:cubicBezTo>
                  <a:cubicBezTo>
                    <a:pt x="17819" y="8497"/>
                    <a:pt x="17841" y="8502"/>
                    <a:pt x="17862" y="8502"/>
                  </a:cubicBezTo>
                  <a:cubicBezTo>
                    <a:pt x="17895" y="8502"/>
                    <a:pt x="17928" y="8491"/>
                    <a:pt x="17950" y="8459"/>
                  </a:cubicBezTo>
                  <a:cubicBezTo>
                    <a:pt x="18104" y="8239"/>
                    <a:pt x="18268" y="8009"/>
                    <a:pt x="18438" y="7773"/>
                  </a:cubicBezTo>
                  <a:cubicBezTo>
                    <a:pt x="18476" y="7728"/>
                    <a:pt x="18466" y="7663"/>
                    <a:pt x="18416" y="7630"/>
                  </a:cubicBezTo>
                  <a:cubicBezTo>
                    <a:pt x="18398" y="7614"/>
                    <a:pt x="18377" y="7607"/>
                    <a:pt x="18356" y="7607"/>
                  </a:cubicBezTo>
                  <a:close/>
                  <a:moveTo>
                    <a:pt x="10973" y="7941"/>
                  </a:moveTo>
                  <a:cubicBezTo>
                    <a:pt x="10956" y="7941"/>
                    <a:pt x="10940" y="7945"/>
                    <a:pt x="10923" y="7953"/>
                  </a:cubicBezTo>
                  <a:cubicBezTo>
                    <a:pt x="10660" y="8102"/>
                    <a:pt x="10430" y="8305"/>
                    <a:pt x="10266" y="8551"/>
                  </a:cubicBezTo>
                  <a:cubicBezTo>
                    <a:pt x="10239" y="8601"/>
                    <a:pt x="10250" y="8666"/>
                    <a:pt x="10298" y="8699"/>
                  </a:cubicBezTo>
                  <a:cubicBezTo>
                    <a:pt x="10316" y="8710"/>
                    <a:pt x="10338" y="8715"/>
                    <a:pt x="10359" y="8715"/>
                  </a:cubicBezTo>
                  <a:cubicBezTo>
                    <a:pt x="10392" y="8715"/>
                    <a:pt x="10425" y="8699"/>
                    <a:pt x="10447" y="8672"/>
                  </a:cubicBezTo>
                  <a:cubicBezTo>
                    <a:pt x="10589" y="8452"/>
                    <a:pt x="10786" y="8272"/>
                    <a:pt x="11028" y="8140"/>
                  </a:cubicBezTo>
                  <a:cubicBezTo>
                    <a:pt x="11077" y="8113"/>
                    <a:pt x="11099" y="8052"/>
                    <a:pt x="11072" y="7998"/>
                  </a:cubicBezTo>
                  <a:cubicBezTo>
                    <a:pt x="11049" y="7963"/>
                    <a:pt x="11012" y="7941"/>
                    <a:pt x="10973" y="7941"/>
                  </a:cubicBezTo>
                  <a:close/>
                  <a:moveTo>
                    <a:pt x="13405" y="8118"/>
                  </a:moveTo>
                  <a:cubicBezTo>
                    <a:pt x="13369" y="8118"/>
                    <a:pt x="13334" y="8136"/>
                    <a:pt x="13313" y="8168"/>
                  </a:cubicBezTo>
                  <a:cubicBezTo>
                    <a:pt x="13286" y="8216"/>
                    <a:pt x="13298" y="8282"/>
                    <a:pt x="13351" y="8315"/>
                  </a:cubicBezTo>
                  <a:cubicBezTo>
                    <a:pt x="13544" y="8431"/>
                    <a:pt x="13736" y="8616"/>
                    <a:pt x="13916" y="8874"/>
                  </a:cubicBezTo>
                  <a:cubicBezTo>
                    <a:pt x="13938" y="8902"/>
                    <a:pt x="13971" y="8919"/>
                    <a:pt x="14004" y="8919"/>
                  </a:cubicBezTo>
                  <a:cubicBezTo>
                    <a:pt x="14026" y="8919"/>
                    <a:pt x="14047" y="8907"/>
                    <a:pt x="14064" y="8897"/>
                  </a:cubicBezTo>
                  <a:cubicBezTo>
                    <a:pt x="14113" y="8864"/>
                    <a:pt x="14125" y="8798"/>
                    <a:pt x="14092" y="8748"/>
                  </a:cubicBezTo>
                  <a:cubicBezTo>
                    <a:pt x="13889" y="8474"/>
                    <a:pt x="13675" y="8266"/>
                    <a:pt x="13462" y="8135"/>
                  </a:cubicBezTo>
                  <a:cubicBezTo>
                    <a:pt x="13444" y="8123"/>
                    <a:pt x="13424" y="8118"/>
                    <a:pt x="13405" y="8118"/>
                  </a:cubicBezTo>
                  <a:close/>
                  <a:moveTo>
                    <a:pt x="17368" y="8977"/>
                  </a:moveTo>
                  <a:cubicBezTo>
                    <a:pt x="17337" y="8977"/>
                    <a:pt x="17305" y="8993"/>
                    <a:pt x="17282" y="9023"/>
                  </a:cubicBezTo>
                  <a:cubicBezTo>
                    <a:pt x="17090" y="9286"/>
                    <a:pt x="16925" y="9499"/>
                    <a:pt x="16772" y="9686"/>
                  </a:cubicBezTo>
                  <a:cubicBezTo>
                    <a:pt x="16733" y="9729"/>
                    <a:pt x="16739" y="9795"/>
                    <a:pt x="16783" y="9833"/>
                  </a:cubicBezTo>
                  <a:cubicBezTo>
                    <a:pt x="16804" y="9850"/>
                    <a:pt x="16827" y="9855"/>
                    <a:pt x="16854" y="9855"/>
                  </a:cubicBezTo>
                  <a:cubicBezTo>
                    <a:pt x="16882" y="9855"/>
                    <a:pt x="16915" y="9845"/>
                    <a:pt x="16931" y="9817"/>
                  </a:cubicBezTo>
                  <a:cubicBezTo>
                    <a:pt x="17090" y="9631"/>
                    <a:pt x="17254" y="9417"/>
                    <a:pt x="17452" y="9149"/>
                  </a:cubicBezTo>
                  <a:cubicBezTo>
                    <a:pt x="17490" y="9099"/>
                    <a:pt x="17479" y="9033"/>
                    <a:pt x="17429" y="9000"/>
                  </a:cubicBezTo>
                  <a:cubicBezTo>
                    <a:pt x="17412" y="8985"/>
                    <a:pt x="17390" y="8977"/>
                    <a:pt x="17368" y="8977"/>
                  </a:cubicBezTo>
                  <a:close/>
                  <a:moveTo>
                    <a:pt x="10092" y="9296"/>
                  </a:moveTo>
                  <a:cubicBezTo>
                    <a:pt x="10037" y="9296"/>
                    <a:pt x="9992" y="9343"/>
                    <a:pt x="9992" y="9400"/>
                  </a:cubicBezTo>
                  <a:cubicBezTo>
                    <a:pt x="9987" y="9428"/>
                    <a:pt x="9987" y="9456"/>
                    <a:pt x="9987" y="9483"/>
                  </a:cubicBezTo>
                  <a:cubicBezTo>
                    <a:pt x="9987" y="9757"/>
                    <a:pt x="10052" y="10020"/>
                    <a:pt x="10184" y="10267"/>
                  </a:cubicBezTo>
                  <a:cubicBezTo>
                    <a:pt x="10200" y="10305"/>
                    <a:pt x="10239" y="10326"/>
                    <a:pt x="10277" y="10326"/>
                  </a:cubicBezTo>
                  <a:cubicBezTo>
                    <a:pt x="10293" y="10326"/>
                    <a:pt x="10310" y="10321"/>
                    <a:pt x="10326" y="10316"/>
                  </a:cubicBezTo>
                  <a:cubicBezTo>
                    <a:pt x="10376" y="10288"/>
                    <a:pt x="10397" y="10222"/>
                    <a:pt x="10371" y="10174"/>
                  </a:cubicBezTo>
                  <a:cubicBezTo>
                    <a:pt x="10255" y="9954"/>
                    <a:pt x="10200" y="9724"/>
                    <a:pt x="10200" y="9483"/>
                  </a:cubicBezTo>
                  <a:lnTo>
                    <a:pt x="10200" y="9412"/>
                  </a:lnTo>
                  <a:cubicBezTo>
                    <a:pt x="10206" y="9352"/>
                    <a:pt x="10162" y="9302"/>
                    <a:pt x="10101" y="9296"/>
                  </a:cubicBezTo>
                  <a:cubicBezTo>
                    <a:pt x="10098" y="9296"/>
                    <a:pt x="10095" y="9296"/>
                    <a:pt x="10092" y="9296"/>
                  </a:cubicBezTo>
                  <a:close/>
                  <a:moveTo>
                    <a:pt x="14431" y="9433"/>
                  </a:moveTo>
                  <a:cubicBezTo>
                    <a:pt x="14415" y="9433"/>
                    <a:pt x="14399" y="9437"/>
                    <a:pt x="14383" y="9445"/>
                  </a:cubicBezTo>
                  <a:cubicBezTo>
                    <a:pt x="14333" y="9471"/>
                    <a:pt x="14310" y="9532"/>
                    <a:pt x="14333" y="9587"/>
                  </a:cubicBezTo>
                  <a:cubicBezTo>
                    <a:pt x="14449" y="9817"/>
                    <a:pt x="14552" y="10075"/>
                    <a:pt x="14651" y="10354"/>
                  </a:cubicBezTo>
                  <a:cubicBezTo>
                    <a:pt x="14667" y="10399"/>
                    <a:pt x="14705" y="10425"/>
                    <a:pt x="14750" y="10425"/>
                  </a:cubicBezTo>
                  <a:cubicBezTo>
                    <a:pt x="14760" y="10425"/>
                    <a:pt x="14771" y="10425"/>
                    <a:pt x="14783" y="10420"/>
                  </a:cubicBezTo>
                  <a:cubicBezTo>
                    <a:pt x="14837" y="10404"/>
                    <a:pt x="14869" y="10343"/>
                    <a:pt x="14848" y="10288"/>
                  </a:cubicBezTo>
                  <a:cubicBezTo>
                    <a:pt x="14750" y="9998"/>
                    <a:pt x="14639" y="9734"/>
                    <a:pt x="14525" y="9494"/>
                  </a:cubicBezTo>
                  <a:cubicBezTo>
                    <a:pt x="14505" y="9455"/>
                    <a:pt x="14470" y="9433"/>
                    <a:pt x="14431" y="9433"/>
                  </a:cubicBezTo>
                  <a:close/>
                  <a:moveTo>
                    <a:pt x="16281" y="10268"/>
                  </a:moveTo>
                  <a:cubicBezTo>
                    <a:pt x="16255" y="10268"/>
                    <a:pt x="16228" y="10278"/>
                    <a:pt x="16207" y="10300"/>
                  </a:cubicBezTo>
                  <a:cubicBezTo>
                    <a:pt x="15994" y="10503"/>
                    <a:pt x="15785" y="10672"/>
                    <a:pt x="15567" y="10814"/>
                  </a:cubicBezTo>
                  <a:cubicBezTo>
                    <a:pt x="15522" y="10847"/>
                    <a:pt x="15506" y="10913"/>
                    <a:pt x="15539" y="10958"/>
                  </a:cubicBezTo>
                  <a:cubicBezTo>
                    <a:pt x="15560" y="10991"/>
                    <a:pt x="15593" y="11006"/>
                    <a:pt x="15626" y="11006"/>
                  </a:cubicBezTo>
                  <a:cubicBezTo>
                    <a:pt x="15648" y="11006"/>
                    <a:pt x="15665" y="11001"/>
                    <a:pt x="15686" y="10991"/>
                  </a:cubicBezTo>
                  <a:cubicBezTo>
                    <a:pt x="15911" y="10842"/>
                    <a:pt x="16131" y="10662"/>
                    <a:pt x="16356" y="10447"/>
                  </a:cubicBezTo>
                  <a:cubicBezTo>
                    <a:pt x="16399" y="10409"/>
                    <a:pt x="16399" y="10343"/>
                    <a:pt x="16356" y="10300"/>
                  </a:cubicBezTo>
                  <a:cubicBezTo>
                    <a:pt x="16336" y="10280"/>
                    <a:pt x="16308" y="10268"/>
                    <a:pt x="16281" y="10268"/>
                  </a:cubicBezTo>
                  <a:close/>
                  <a:moveTo>
                    <a:pt x="10823" y="10750"/>
                  </a:moveTo>
                  <a:cubicBezTo>
                    <a:pt x="10792" y="10750"/>
                    <a:pt x="10760" y="10764"/>
                    <a:pt x="10738" y="10793"/>
                  </a:cubicBezTo>
                  <a:cubicBezTo>
                    <a:pt x="10705" y="10837"/>
                    <a:pt x="10710" y="10903"/>
                    <a:pt x="10759" y="10941"/>
                  </a:cubicBezTo>
                  <a:cubicBezTo>
                    <a:pt x="10973" y="11105"/>
                    <a:pt x="11231" y="11247"/>
                    <a:pt x="11527" y="11352"/>
                  </a:cubicBezTo>
                  <a:cubicBezTo>
                    <a:pt x="11538" y="11358"/>
                    <a:pt x="11548" y="11358"/>
                    <a:pt x="11565" y="11358"/>
                  </a:cubicBezTo>
                  <a:cubicBezTo>
                    <a:pt x="11603" y="11358"/>
                    <a:pt x="11647" y="11335"/>
                    <a:pt x="11664" y="11292"/>
                  </a:cubicBezTo>
                  <a:cubicBezTo>
                    <a:pt x="11680" y="11237"/>
                    <a:pt x="11653" y="11176"/>
                    <a:pt x="11598" y="11155"/>
                  </a:cubicBezTo>
                  <a:cubicBezTo>
                    <a:pt x="11324" y="11056"/>
                    <a:pt x="11088" y="10925"/>
                    <a:pt x="10885" y="10771"/>
                  </a:cubicBezTo>
                  <a:cubicBezTo>
                    <a:pt x="10867" y="10757"/>
                    <a:pt x="10845" y="10750"/>
                    <a:pt x="10823" y="10750"/>
                  </a:cubicBezTo>
                  <a:close/>
                  <a:moveTo>
                    <a:pt x="12376" y="11356"/>
                  </a:moveTo>
                  <a:cubicBezTo>
                    <a:pt x="12325" y="11356"/>
                    <a:pt x="12283" y="11392"/>
                    <a:pt x="12278" y="11444"/>
                  </a:cubicBezTo>
                  <a:cubicBezTo>
                    <a:pt x="12266" y="11500"/>
                    <a:pt x="12304" y="11555"/>
                    <a:pt x="12365" y="11566"/>
                  </a:cubicBezTo>
                  <a:cubicBezTo>
                    <a:pt x="12628" y="11609"/>
                    <a:pt x="12919" y="11631"/>
                    <a:pt x="13220" y="11637"/>
                  </a:cubicBezTo>
                  <a:cubicBezTo>
                    <a:pt x="13280" y="11637"/>
                    <a:pt x="13324" y="11588"/>
                    <a:pt x="13330" y="11533"/>
                  </a:cubicBezTo>
                  <a:cubicBezTo>
                    <a:pt x="13330" y="11472"/>
                    <a:pt x="13280" y="11423"/>
                    <a:pt x="13225" y="11423"/>
                  </a:cubicBezTo>
                  <a:cubicBezTo>
                    <a:pt x="12929" y="11418"/>
                    <a:pt x="12656" y="11396"/>
                    <a:pt x="12398" y="11358"/>
                  </a:cubicBezTo>
                  <a:cubicBezTo>
                    <a:pt x="12391" y="11356"/>
                    <a:pt x="12383" y="11356"/>
                    <a:pt x="12376" y="11356"/>
                  </a:cubicBezTo>
                  <a:close/>
                  <a:moveTo>
                    <a:pt x="15000" y="11024"/>
                  </a:moveTo>
                  <a:cubicBezTo>
                    <a:pt x="14989" y="11024"/>
                    <a:pt x="14979" y="11026"/>
                    <a:pt x="14968" y="11029"/>
                  </a:cubicBezTo>
                  <a:cubicBezTo>
                    <a:pt x="14914" y="11045"/>
                    <a:pt x="14881" y="11100"/>
                    <a:pt x="14897" y="11155"/>
                  </a:cubicBezTo>
                  <a:cubicBezTo>
                    <a:pt x="14897" y="11166"/>
                    <a:pt x="14897" y="11171"/>
                    <a:pt x="14902" y="11176"/>
                  </a:cubicBezTo>
                  <a:cubicBezTo>
                    <a:pt x="14894" y="11174"/>
                    <a:pt x="14885" y="11173"/>
                    <a:pt x="14876" y="11173"/>
                  </a:cubicBezTo>
                  <a:cubicBezTo>
                    <a:pt x="14864" y="11173"/>
                    <a:pt x="14852" y="11175"/>
                    <a:pt x="14843" y="11181"/>
                  </a:cubicBezTo>
                  <a:cubicBezTo>
                    <a:pt x="14591" y="11275"/>
                    <a:pt x="14333" y="11335"/>
                    <a:pt x="14047" y="11379"/>
                  </a:cubicBezTo>
                  <a:cubicBezTo>
                    <a:pt x="13988" y="11385"/>
                    <a:pt x="13949" y="11439"/>
                    <a:pt x="13961" y="11494"/>
                  </a:cubicBezTo>
                  <a:cubicBezTo>
                    <a:pt x="13965" y="11551"/>
                    <a:pt x="14014" y="11588"/>
                    <a:pt x="14065" y="11588"/>
                  </a:cubicBezTo>
                  <a:cubicBezTo>
                    <a:pt x="14068" y="11588"/>
                    <a:pt x="14072" y="11588"/>
                    <a:pt x="14075" y="11588"/>
                  </a:cubicBezTo>
                  <a:cubicBezTo>
                    <a:pt x="14371" y="11543"/>
                    <a:pt x="14651" y="11472"/>
                    <a:pt x="14914" y="11379"/>
                  </a:cubicBezTo>
                  <a:cubicBezTo>
                    <a:pt x="14925" y="11373"/>
                    <a:pt x="14935" y="11368"/>
                    <a:pt x="14947" y="11358"/>
                  </a:cubicBezTo>
                  <a:cubicBezTo>
                    <a:pt x="14996" y="11560"/>
                    <a:pt x="15040" y="11763"/>
                    <a:pt x="15084" y="11971"/>
                  </a:cubicBezTo>
                  <a:cubicBezTo>
                    <a:pt x="15094" y="12026"/>
                    <a:pt x="15139" y="12059"/>
                    <a:pt x="15188" y="12059"/>
                  </a:cubicBezTo>
                  <a:lnTo>
                    <a:pt x="15210" y="12059"/>
                  </a:lnTo>
                  <a:cubicBezTo>
                    <a:pt x="15264" y="12043"/>
                    <a:pt x="15304" y="11988"/>
                    <a:pt x="15292" y="11932"/>
                  </a:cubicBezTo>
                  <a:cubicBezTo>
                    <a:pt x="15231" y="11648"/>
                    <a:pt x="15172" y="11368"/>
                    <a:pt x="15100" y="11105"/>
                  </a:cubicBezTo>
                  <a:cubicBezTo>
                    <a:pt x="15087" y="11055"/>
                    <a:pt x="15047" y="11024"/>
                    <a:pt x="15000" y="11024"/>
                  </a:cubicBezTo>
                  <a:close/>
                  <a:moveTo>
                    <a:pt x="15334" y="12682"/>
                  </a:moveTo>
                  <a:cubicBezTo>
                    <a:pt x="15327" y="12682"/>
                    <a:pt x="15321" y="12682"/>
                    <a:pt x="15314" y="12684"/>
                  </a:cubicBezTo>
                  <a:cubicBezTo>
                    <a:pt x="15259" y="12689"/>
                    <a:pt x="15221" y="12744"/>
                    <a:pt x="15226" y="12799"/>
                  </a:cubicBezTo>
                  <a:cubicBezTo>
                    <a:pt x="15264" y="13073"/>
                    <a:pt x="15304" y="13352"/>
                    <a:pt x="15330" y="13637"/>
                  </a:cubicBezTo>
                  <a:cubicBezTo>
                    <a:pt x="15336" y="13693"/>
                    <a:pt x="15380" y="13731"/>
                    <a:pt x="15435" y="13731"/>
                  </a:cubicBezTo>
                  <a:lnTo>
                    <a:pt x="15446" y="13731"/>
                  </a:lnTo>
                  <a:cubicBezTo>
                    <a:pt x="15501" y="13725"/>
                    <a:pt x="15544" y="13670"/>
                    <a:pt x="15539" y="13615"/>
                  </a:cubicBezTo>
                  <a:cubicBezTo>
                    <a:pt x="15511" y="13331"/>
                    <a:pt x="15478" y="13045"/>
                    <a:pt x="15435" y="12772"/>
                  </a:cubicBezTo>
                  <a:cubicBezTo>
                    <a:pt x="15429" y="12718"/>
                    <a:pt x="15386" y="12682"/>
                    <a:pt x="15334" y="12682"/>
                  </a:cubicBezTo>
                  <a:close/>
                  <a:moveTo>
                    <a:pt x="15502" y="14360"/>
                  </a:moveTo>
                  <a:cubicBezTo>
                    <a:pt x="15500" y="14360"/>
                    <a:pt x="15497" y="14360"/>
                    <a:pt x="15494" y="14361"/>
                  </a:cubicBezTo>
                  <a:cubicBezTo>
                    <a:pt x="15435" y="14366"/>
                    <a:pt x="15390" y="14416"/>
                    <a:pt x="15396" y="14476"/>
                  </a:cubicBezTo>
                  <a:cubicBezTo>
                    <a:pt x="15407" y="14750"/>
                    <a:pt x="15418" y="15029"/>
                    <a:pt x="15423" y="15314"/>
                  </a:cubicBezTo>
                  <a:cubicBezTo>
                    <a:pt x="15423" y="15375"/>
                    <a:pt x="15473" y="15418"/>
                    <a:pt x="15527" y="15418"/>
                  </a:cubicBezTo>
                  <a:lnTo>
                    <a:pt x="15534" y="15418"/>
                  </a:lnTo>
                  <a:cubicBezTo>
                    <a:pt x="15588" y="15418"/>
                    <a:pt x="15638" y="15370"/>
                    <a:pt x="15638" y="15309"/>
                  </a:cubicBezTo>
                  <a:cubicBezTo>
                    <a:pt x="15632" y="15024"/>
                    <a:pt x="15621" y="14740"/>
                    <a:pt x="15605" y="14459"/>
                  </a:cubicBezTo>
                  <a:cubicBezTo>
                    <a:pt x="15600" y="14407"/>
                    <a:pt x="15554" y="14360"/>
                    <a:pt x="15502" y="14360"/>
                  </a:cubicBezTo>
                  <a:close/>
                  <a:moveTo>
                    <a:pt x="15527" y="16055"/>
                  </a:moveTo>
                  <a:cubicBezTo>
                    <a:pt x="15468" y="16060"/>
                    <a:pt x="15423" y="16098"/>
                    <a:pt x="15418" y="16154"/>
                  </a:cubicBezTo>
                  <a:cubicBezTo>
                    <a:pt x="15413" y="16432"/>
                    <a:pt x="15402" y="16718"/>
                    <a:pt x="15385" y="16997"/>
                  </a:cubicBezTo>
                  <a:cubicBezTo>
                    <a:pt x="15380" y="17057"/>
                    <a:pt x="15423" y="17107"/>
                    <a:pt x="15484" y="17107"/>
                  </a:cubicBezTo>
                  <a:lnTo>
                    <a:pt x="15489" y="17107"/>
                  </a:lnTo>
                  <a:cubicBezTo>
                    <a:pt x="15544" y="17107"/>
                    <a:pt x="15593" y="17068"/>
                    <a:pt x="15593" y="17009"/>
                  </a:cubicBezTo>
                  <a:cubicBezTo>
                    <a:pt x="15615" y="16728"/>
                    <a:pt x="15626" y="16443"/>
                    <a:pt x="15632" y="16159"/>
                  </a:cubicBezTo>
                  <a:cubicBezTo>
                    <a:pt x="15632" y="16104"/>
                    <a:pt x="15588" y="16055"/>
                    <a:pt x="15527" y="16055"/>
                  </a:cubicBezTo>
                  <a:close/>
                  <a:moveTo>
                    <a:pt x="15417" y="17741"/>
                  </a:moveTo>
                  <a:cubicBezTo>
                    <a:pt x="15365" y="17741"/>
                    <a:pt x="15324" y="17782"/>
                    <a:pt x="15319" y="17836"/>
                  </a:cubicBezTo>
                  <a:cubicBezTo>
                    <a:pt x="15292" y="18115"/>
                    <a:pt x="15259" y="18395"/>
                    <a:pt x="15221" y="18669"/>
                  </a:cubicBezTo>
                  <a:cubicBezTo>
                    <a:pt x="15210" y="18729"/>
                    <a:pt x="15254" y="18784"/>
                    <a:pt x="15309" y="18790"/>
                  </a:cubicBezTo>
                  <a:lnTo>
                    <a:pt x="15325" y="18790"/>
                  </a:lnTo>
                  <a:cubicBezTo>
                    <a:pt x="15375" y="18790"/>
                    <a:pt x="15423" y="18752"/>
                    <a:pt x="15428" y="18702"/>
                  </a:cubicBezTo>
                  <a:cubicBezTo>
                    <a:pt x="15468" y="18423"/>
                    <a:pt x="15501" y="18137"/>
                    <a:pt x="15527" y="17857"/>
                  </a:cubicBezTo>
                  <a:cubicBezTo>
                    <a:pt x="15534" y="17798"/>
                    <a:pt x="15489" y="17748"/>
                    <a:pt x="15435" y="17743"/>
                  </a:cubicBezTo>
                  <a:cubicBezTo>
                    <a:pt x="15429" y="17742"/>
                    <a:pt x="15423" y="17741"/>
                    <a:pt x="15417" y="17741"/>
                  </a:cubicBezTo>
                  <a:close/>
                  <a:moveTo>
                    <a:pt x="15186" y="19416"/>
                  </a:moveTo>
                  <a:cubicBezTo>
                    <a:pt x="15140" y="19416"/>
                    <a:pt x="15098" y="19455"/>
                    <a:pt x="15089" y="19501"/>
                  </a:cubicBezTo>
                  <a:cubicBezTo>
                    <a:pt x="15040" y="19782"/>
                    <a:pt x="14985" y="20055"/>
                    <a:pt x="14925" y="20330"/>
                  </a:cubicBezTo>
                  <a:cubicBezTo>
                    <a:pt x="14914" y="20384"/>
                    <a:pt x="14952" y="20444"/>
                    <a:pt x="15008" y="20455"/>
                  </a:cubicBezTo>
                  <a:lnTo>
                    <a:pt x="15029" y="20455"/>
                  </a:lnTo>
                  <a:cubicBezTo>
                    <a:pt x="15079" y="20455"/>
                    <a:pt x="15122" y="20422"/>
                    <a:pt x="15133" y="20373"/>
                  </a:cubicBezTo>
                  <a:cubicBezTo>
                    <a:pt x="15193" y="20100"/>
                    <a:pt x="15248" y="19820"/>
                    <a:pt x="15297" y="19541"/>
                  </a:cubicBezTo>
                  <a:cubicBezTo>
                    <a:pt x="15309" y="19480"/>
                    <a:pt x="15271" y="19425"/>
                    <a:pt x="15210" y="19420"/>
                  </a:cubicBezTo>
                  <a:cubicBezTo>
                    <a:pt x="15202" y="19417"/>
                    <a:pt x="15194" y="19416"/>
                    <a:pt x="15186" y="19416"/>
                  </a:cubicBezTo>
                  <a:close/>
                  <a:moveTo>
                    <a:pt x="14842" y="21067"/>
                  </a:moveTo>
                  <a:cubicBezTo>
                    <a:pt x="14791" y="21067"/>
                    <a:pt x="14748" y="21098"/>
                    <a:pt x="14733" y="21146"/>
                  </a:cubicBezTo>
                  <a:cubicBezTo>
                    <a:pt x="14662" y="21415"/>
                    <a:pt x="14591" y="21689"/>
                    <a:pt x="14508" y="21957"/>
                  </a:cubicBezTo>
                  <a:cubicBezTo>
                    <a:pt x="14492" y="22012"/>
                    <a:pt x="14525" y="22073"/>
                    <a:pt x="14580" y="22089"/>
                  </a:cubicBezTo>
                  <a:cubicBezTo>
                    <a:pt x="14591" y="22094"/>
                    <a:pt x="14601" y="22094"/>
                    <a:pt x="14606" y="22094"/>
                  </a:cubicBezTo>
                  <a:cubicBezTo>
                    <a:pt x="14656" y="22094"/>
                    <a:pt x="14695" y="22066"/>
                    <a:pt x="14712" y="22018"/>
                  </a:cubicBezTo>
                  <a:cubicBezTo>
                    <a:pt x="14793" y="21749"/>
                    <a:pt x="14869" y="21474"/>
                    <a:pt x="14935" y="21201"/>
                  </a:cubicBezTo>
                  <a:cubicBezTo>
                    <a:pt x="14952" y="21146"/>
                    <a:pt x="14919" y="21086"/>
                    <a:pt x="14864" y="21069"/>
                  </a:cubicBezTo>
                  <a:cubicBezTo>
                    <a:pt x="14857" y="21068"/>
                    <a:pt x="14849" y="21067"/>
                    <a:pt x="14842" y="21067"/>
                  </a:cubicBezTo>
                  <a:close/>
                  <a:moveTo>
                    <a:pt x="14351" y="22687"/>
                  </a:moveTo>
                  <a:cubicBezTo>
                    <a:pt x="14306" y="22687"/>
                    <a:pt x="14264" y="22713"/>
                    <a:pt x="14251" y="22757"/>
                  </a:cubicBezTo>
                  <a:cubicBezTo>
                    <a:pt x="14158" y="23020"/>
                    <a:pt x="14059" y="23290"/>
                    <a:pt x="13955" y="23546"/>
                  </a:cubicBezTo>
                  <a:cubicBezTo>
                    <a:pt x="13938" y="23601"/>
                    <a:pt x="13961" y="23662"/>
                    <a:pt x="14014" y="23684"/>
                  </a:cubicBezTo>
                  <a:cubicBezTo>
                    <a:pt x="14032" y="23690"/>
                    <a:pt x="14042" y="23690"/>
                    <a:pt x="14054" y="23690"/>
                  </a:cubicBezTo>
                  <a:cubicBezTo>
                    <a:pt x="14097" y="23690"/>
                    <a:pt x="14135" y="23667"/>
                    <a:pt x="14153" y="23624"/>
                  </a:cubicBezTo>
                  <a:cubicBezTo>
                    <a:pt x="14256" y="23361"/>
                    <a:pt x="14355" y="23098"/>
                    <a:pt x="14449" y="22829"/>
                  </a:cubicBezTo>
                  <a:cubicBezTo>
                    <a:pt x="14470" y="22774"/>
                    <a:pt x="14437" y="22714"/>
                    <a:pt x="14383" y="22691"/>
                  </a:cubicBezTo>
                  <a:cubicBezTo>
                    <a:pt x="14372" y="22688"/>
                    <a:pt x="14362" y="22687"/>
                    <a:pt x="14351" y="22687"/>
                  </a:cubicBezTo>
                  <a:close/>
                  <a:moveTo>
                    <a:pt x="13728" y="24259"/>
                  </a:moveTo>
                  <a:cubicBezTo>
                    <a:pt x="13686" y="24259"/>
                    <a:pt x="13647" y="24283"/>
                    <a:pt x="13632" y="24320"/>
                  </a:cubicBezTo>
                  <a:cubicBezTo>
                    <a:pt x="13516" y="24577"/>
                    <a:pt x="13396" y="24835"/>
                    <a:pt x="13275" y="25081"/>
                  </a:cubicBezTo>
                  <a:cubicBezTo>
                    <a:pt x="13248" y="25137"/>
                    <a:pt x="13270" y="25197"/>
                    <a:pt x="13319" y="25223"/>
                  </a:cubicBezTo>
                  <a:cubicBezTo>
                    <a:pt x="13336" y="25230"/>
                    <a:pt x="13351" y="25235"/>
                    <a:pt x="13369" y="25235"/>
                  </a:cubicBezTo>
                  <a:cubicBezTo>
                    <a:pt x="13407" y="25235"/>
                    <a:pt x="13445" y="25213"/>
                    <a:pt x="13462" y="25175"/>
                  </a:cubicBezTo>
                  <a:cubicBezTo>
                    <a:pt x="13587" y="24927"/>
                    <a:pt x="13708" y="24671"/>
                    <a:pt x="13824" y="24408"/>
                  </a:cubicBezTo>
                  <a:cubicBezTo>
                    <a:pt x="13850" y="24353"/>
                    <a:pt x="13824" y="24292"/>
                    <a:pt x="13774" y="24270"/>
                  </a:cubicBezTo>
                  <a:cubicBezTo>
                    <a:pt x="13759" y="24263"/>
                    <a:pt x="13743" y="24259"/>
                    <a:pt x="13728" y="24259"/>
                  </a:cubicBezTo>
                  <a:close/>
                  <a:moveTo>
                    <a:pt x="12972" y="25770"/>
                  </a:moveTo>
                  <a:cubicBezTo>
                    <a:pt x="12936" y="25770"/>
                    <a:pt x="12899" y="25788"/>
                    <a:pt x="12881" y="25822"/>
                  </a:cubicBezTo>
                  <a:cubicBezTo>
                    <a:pt x="12744" y="26068"/>
                    <a:pt x="12595" y="26309"/>
                    <a:pt x="12453" y="26545"/>
                  </a:cubicBezTo>
                  <a:cubicBezTo>
                    <a:pt x="12420" y="26594"/>
                    <a:pt x="12436" y="26660"/>
                    <a:pt x="12486" y="26693"/>
                  </a:cubicBezTo>
                  <a:cubicBezTo>
                    <a:pt x="12502" y="26703"/>
                    <a:pt x="12519" y="26710"/>
                    <a:pt x="12541" y="26710"/>
                  </a:cubicBezTo>
                  <a:cubicBezTo>
                    <a:pt x="12574" y="26710"/>
                    <a:pt x="12612" y="26693"/>
                    <a:pt x="12628" y="26660"/>
                  </a:cubicBezTo>
                  <a:cubicBezTo>
                    <a:pt x="12777" y="26419"/>
                    <a:pt x="12924" y="26172"/>
                    <a:pt x="13061" y="25926"/>
                  </a:cubicBezTo>
                  <a:cubicBezTo>
                    <a:pt x="13094" y="25876"/>
                    <a:pt x="13073" y="25810"/>
                    <a:pt x="13023" y="25782"/>
                  </a:cubicBezTo>
                  <a:cubicBezTo>
                    <a:pt x="13007" y="25774"/>
                    <a:pt x="12989" y="25770"/>
                    <a:pt x="12972" y="25770"/>
                  </a:cubicBezTo>
                  <a:close/>
                  <a:moveTo>
                    <a:pt x="12074" y="27200"/>
                  </a:moveTo>
                  <a:cubicBezTo>
                    <a:pt x="12040" y="27200"/>
                    <a:pt x="12008" y="27216"/>
                    <a:pt x="11987" y="27246"/>
                  </a:cubicBezTo>
                  <a:cubicBezTo>
                    <a:pt x="11828" y="27477"/>
                    <a:pt x="11664" y="27707"/>
                    <a:pt x="11494" y="27926"/>
                  </a:cubicBezTo>
                  <a:cubicBezTo>
                    <a:pt x="11456" y="27970"/>
                    <a:pt x="11466" y="28036"/>
                    <a:pt x="11510" y="28074"/>
                  </a:cubicBezTo>
                  <a:cubicBezTo>
                    <a:pt x="11532" y="28084"/>
                    <a:pt x="11555" y="28096"/>
                    <a:pt x="11576" y="28096"/>
                  </a:cubicBezTo>
                  <a:cubicBezTo>
                    <a:pt x="11609" y="28096"/>
                    <a:pt x="11636" y="28079"/>
                    <a:pt x="11659" y="28051"/>
                  </a:cubicBezTo>
                  <a:cubicBezTo>
                    <a:pt x="11833" y="27833"/>
                    <a:pt x="11998" y="27603"/>
                    <a:pt x="12162" y="27367"/>
                  </a:cubicBezTo>
                  <a:cubicBezTo>
                    <a:pt x="12195" y="27317"/>
                    <a:pt x="12185" y="27252"/>
                    <a:pt x="12135" y="27219"/>
                  </a:cubicBezTo>
                  <a:cubicBezTo>
                    <a:pt x="12116" y="27206"/>
                    <a:pt x="12095" y="27200"/>
                    <a:pt x="12074" y="27200"/>
                  </a:cubicBezTo>
                  <a:close/>
                  <a:moveTo>
                    <a:pt x="11044" y="28537"/>
                  </a:moveTo>
                  <a:cubicBezTo>
                    <a:pt x="11014" y="28537"/>
                    <a:pt x="10984" y="28550"/>
                    <a:pt x="10963" y="28578"/>
                  </a:cubicBezTo>
                  <a:cubicBezTo>
                    <a:pt x="10781" y="28787"/>
                    <a:pt x="10594" y="28995"/>
                    <a:pt x="10397" y="29197"/>
                  </a:cubicBezTo>
                  <a:cubicBezTo>
                    <a:pt x="10359" y="29242"/>
                    <a:pt x="10359" y="29308"/>
                    <a:pt x="10404" y="29346"/>
                  </a:cubicBezTo>
                  <a:cubicBezTo>
                    <a:pt x="10425" y="29367"/>
                    <a:pt x="10452" y="29379"/>
                    <a:pt x="10475" y="29379"/>
                  </a:cubicBezTo>
                  <a:cubicBezTo>
                    <a:pt x="10508" y="29379"/>
                    <a:pt x="10535" y="29367"/>
                    <a:pt x="10551" y="29346"/>
                  </a:cubicBezTo>
                  <a:cubicBezTo>
                    <a:pt x="10748" y="29137"/>
                    <a:pt x="10940" y="28929"/>
                    <a:pt x="11121" y="28716"/>
                  </a:cubicBezTo>
                  <a:cubicBezTo>
                    <a:pt x="11160" y="28666"/>
                    <a:pt x="11153" y="28600"/>
                    <a:pt x="11110" y="28562"/>
                  </a:cubicBezTo>
                  <a:cubicBezTo>
                    <a:pt x="11091" y="28545"/>
                    <a:pt x="11068" y="28537"/>
                    <a:pt x="11044" y="28537"/>
                  </a:cubicBezTo>
                  <a:close/>
                  <a:moveTo>
                    <a:pt x="9879" y="29761"/>
                  </a:moveTo>
                  <a:cubicBezTo>
                    <a:pt x="9853" y="29761"/>
                    <a:pt x="9827" y="29771"/>
                    <a:pt x="9805" y="29789"/>
                  </a:cubicBezTo>
                  <a:cubicBezTo>
                    <a:pt x="9608" y="29981"/>
                    <a:pt x="9395" y="30168"/>
                    <a:pt x="9180" y="30353"/>
                  </a:cubicBezTo>
                  <a:cubicBezTo>
                    <a:pt x="9137" y="30393"/>
                    <a:pt x="9132" y="30459"/>
                    <a:pt x="9170" y="30502"/>
                  </a:cubicBezTo>
                  <a:cubicBezTo>
                    <a:pt x="9192" y="30530"/>
                    <a:pt x="9225" y="30540"/>
                    <a:pt x="9253" y="30540"/>
                  </a:cubicBezTo>
                  <a:cubicBezTo>
                    <a:pt x="9274" y="30540"/>
                    <a:pt x="9301" y="30530"/>
                    <a:pt x="9318" y="30513"/>
                  </a:cubicBezTo>
                  <a:cubicBezTo>
                    <a:pt x="9537" y="30327"/>
                    <a:pt x="9751" y="30135"/>
                    <a:pt x="9954" y="29943"/>
                  </a:cubicBezTo>
                  <a:cubicBezTo>
                    <a:pt x="9992" y="29905"/>
                    <a:pt x="9997" y="29839"/>
                    <a:pt x="9954" y="29794"/>
                  </a:cubicBezTo>
                  <a:cubicBezTo>
                    <a:pt x="9934" y="29772"/>
                    <a:pt x="9907" y="29761"/>
                    <a:pt x="9879" y="29761"/>
                  </a:cubicBezTo>
                  <a:close/>
                  <a:moveTo>
                    <a:pt x="8596" y="30859"/>
                  </a:moveTo>
                  <a:cubicBezTo>
                    <a:pt x="8574" y="30859"/>
                    <a:pt x="8552" y="30866"/>
                    <a:pt x="8534" y="30880"/>
                  </a:cubicBezTo>
                  <a:cubicBezTo>
                    <a:pt x="8310" y="31051"/>
                    <a:pt x="8085" y="31215"/>
                    <a:pt x="7854" y="31373"/>
                  </a:cubicBezTo>
                  <a:cubicBezTo>
                    <a:pt x="7806" y="31406"/>
                    <a:pt x="7794" y="31471"/>
                    <a:pt x="7827" y="31521"/>
                  </a:cubicBezTo>
                  <a:cubicBezTo>
                    <a:pt x="7849" y="31554"/>
                    <a:pt x="7882" y="31570"/>
                    <a:pt x="7915" y="31570"/>
                  </a:cubicBezTo>
                  <a:cubicBezTo>
                    <a:pt x="7937" y="31570"/>
                    <a:pt x="7953" y="31560"/>
                    <a:pt x="7975" y="31549"/>
                  </a:cubicBezTo>
                  <a:cubicBezTo>
                    <a:pt x="8206" y="31390"/>
                    <a:pt x="8436" y="31220"/>
                    <a:pt x="8661" y="31051"/>
                  </a:cubicBezTo>
                  <a:cubicBezTo>
                    <a:pt x="8704" y="31011"/>
                    <a:pt x="8715" y="30945"/>
                    <a:pt x="8682" y="30902"/>
                  </a:cubicBezTo>
                  <a:cubicBezTo>
                    <a:pt x="8659" y="30873"/>
                    <a:pt x="8627" y="30859"/>
                    <a:pt x="8596" y="30859"/>
                  </a:cubicBezTo>
                  <a:close/>
                  <a:moveTo>
                    <a:pt x="7207" y="31819"/>
                  </a:moveTo>
                  <a:cubicBezTo>
                    <a:pt x="7189" y="31819"/>
                    <a:pt x="7170" y="31824"/>
                    <a:pt x="7153" y="31833"/>
                  </a:cubicBezTo>
                  <a:cubicBezTo>
                    <a:pt x="6911" y="31982"/>
                    <a:pt x="6671" y="32124"/>
                    <a:pt x="6430" y="32261"/>
                  </a:cubicBezTo>
                  <a:cubicBezTo>
                    <a:pt x="6375" y="32288"/>
                    <a:pt x="6359" y="32349"/>
                    <a:pt x="6385" y="32404"/>
                  </a:cubicBezTo>
                  <a:cubicBezTo>
                    <a:pt x="6407" y="32437"/>
                    <a:pt x="6440" y="32458"/>
                    <a:pt x="6478" y="32458"/>
                  </a:cubicBezTo>
                  <a:cubicBezTo>
                    <a:pt x="6496" y="32458"/>
                    <a:pt x="6511" y="32453"/>
                    <a:pt x="6528" y="32442"/>
                  </a:cubicBezTo>
                  <a:cubicBezTo>
                    <a:pt x="6774" y="32311"/>
                    <a:pt x="7022" y="32162"/>
                    <a:pt x="7262" y="32015"/>
                  </a:cubicBezTo>
                  <a:cubicBezTo>
                    <a:pt x="7312" y="31982"/>
                    <a:pt x="7328" y="31921"/>
                    <a:pt x="7295" y="31873"/>
                  </a:cubicBezTo>
                  <a:cubicBezTo>
                    <a:pt x="7277" y="31836"/>
                    <a:pt x="7243" y="31819"/>
                    <a:pt x="7207" y="31819"/>
                  </a:cubicBezTo>
                  <a:close/>
                  <a:moveTo>
                    <a:pt x="5731" y="32638"/>
                  </a:moveTo>
                  <a:cubicBezTo>
                    <a:pt x="5715" y="32638"/>
                    <a:pt x="5699" y="32642"/>
                    <a:pt x="5684" y="32650"/>
                  </a:cubicBezTo>
                  <a:cubicBezTo>
                    <a:pt x="5431" y="32771"/>
                    <a:pt x="5180" y="32892"/>
                    <a:pt x="4922" y="33001"/>
                  </a:cubicBezTo>
                  <a:cubicBezTo>
                    <a:pt x="4867" y="33024"/>
                    <a:pt x="4846" y="33089"/>
                    <a:pt x="4867" y="33138"/>
                  </a:cubicBezTo>
                  <a:cubicBezTo>
                    <a:pt x="4884" y="33182"/>
                    <a:pt x="4922" y="33204"/>
                    <a:pt x="4966" y="33204"/>
                  </a:cubicBezTo>
                  <a:cubicBezTo>
                    <a:pt x="4978" y="33204"/>
                    <a:pt x="4993" y="33199"/>
                    <a:pt x="5004" y="33193"/>
                  </a:cubicBezTo>
                  <a:cubicBezTo>
                    <a:pt x="5267" y="33083"/>
                    <a:pt x="5525" y="32963"/>
                    <a:pt x="5777" y="32837"/>
                  </a:cubicBezTo>
                  <a:cubicBezTo>
                    <a:pt x="5826" y="32809"/>
                    <a:pt x="5848" y="32749"/>
                    <a:pt x="5826" y="32695"/>
                  </a:cubicBezTo>
                  <a:cubicBezTo>
                    <a:pt x="5807" y="32660"/>
                    <a:pt x="5769" y="32638"/>
                    <a:pt x="5731" y="32638"/>
                  </a:cubicBezTo>
                  <a:close/>
                  <a:moveTo>
                    <a:pt x="4183" y="33312"/>
                  </a:moveTo>
                  <a:cubicBezTo>
                    <a:pt x="4170" y="33312"/>
                    <a:pt x="4157" y="33314"/>
                    <a:pt x="4144" y="33320"/>
                  </a:cubicBezTo>
                  <a:cubicBezTo>
                    <a:pt x="3886" y="33418"/>
                    <a:pt x="3617" y="33517"/>
                    <a:pt x="3354" y="33604"/>
                  </a:cubicBezTo>
                  <a:cubicBezTo>
                    <a:pt x="3300" y="33621"/>
                    <a:pt x="3268" y="33681"/>
                    <a:pt x="3289" y="33735"/>
                  </a:cubicBezTo>
                  <a:cubicBezTo>
                    <a:pt x="3300" y="33780"/>
                    <a:pt x="3344" y="33813"/>
                    <a:pt x="3387" y="33813"/>
                  </a:cubicBezTo>
                  <a:cubicBezTo>
                    <a:pt x="3399" y="33813"/>
                    <a:pt x="3410" y="33806"/>
                    <a:pt x="3420" y="33801"/>
                  </a:cubicBezTo>
                  <a:cubicBezTo>
                    <a:pt x="3688" y="33714"/>
                    <a:pt x="3958" y="33616"/>
                    <a:pt x="4221" y="33517"/>
                  </a:cubicBezTo>
                  <a:cubicBezTo>
                    <a:pt x="4275" y="33495"/>
                    <a:pt x="4303" y="33434"/>
                    <a:pt x="4280" y="33379"/>
                  </a:cubicBezTo>
                  <a:cubicBezTo>
                    <a:pt x="4264" y="33338"/>
                    <a:pt x="4225" y="33312"/>
                    <a:pt x="4183" y="33312"/>
                  </a:cubicBezTo>
                  <a:close/>
                  <a:moveTo>
                    <a:pt x="2585" y="33852"/>
                  </a:moveTo>
                  <a:cubicBezTo>
                    <a:pt x="2575" y="33852"/>
                    <a:pt x="2565" y="33853"/>
                    <a:pt x="2555" y="33856"/>
                  </a:cubicBezTo>
                  <a:cubicBezTo>
                    <a:pt x="2286" y="33933"/>
                    <a:pt x="2011" y="34004"/>
                    <a:pt x="1743" y="34076"/>
                  </a:cubicBezTo>
                  <a:cubicBezTo>
                    <a:pt x="1682" y="34087"/>
                    <a:pt x="1650" y="34147"/>
                    <a:pt x="1667" y="34201"/>
                  </a:cubicBezTo>
                  <a:cubicBezTo>
                    <a:pt x="1677" y="34251"/>
                    <a:pt x="1722" y="34284"/>
                    <a:pt x="1765" y="34284"/>
                  </a:cubicBezTo>
                  <a:cubicBezTo>
                    <a:pt x="1776" y="34284"/>
                    <a:pt x="1781" y="34284"/>
                    <a:pt x="1793" y="34279"/>
                  </a:cubicBezTo>
                  <a:cubicBezTo>
                    <a:pt x="2067" y="34213"/>
                    <a:pt x="2340" y="34135"/>
                    <a:pt x="2610" y="34059"/>
                  </a:cubicBezTo>
                  <a:cubicBezTo>
                    <a:pt x="2669" y="34043"/>
                    <a:pt x="2702" y="33983"/>
                    <a:pt x="2686" y="33927"/>
                  </a:cubicBezTo>
                  <a:cubicBezTo>
                    <a:pt x="2672" y="33882"/>
                    <a:pt x="2630" y="33852"/>
                    <a:pt x="2585" y="33852"/>
                  </a:cubicBezTo>
                  <a:close/>
                  <a:moveTo>
                    <a:pt x="941" y="34260"/>
                  </a:moveTo>
                  <a:cubicBezTo>
                    <a:pt x="934" y="34260"/>
                    <a:pt x="928" y="34260"/>
                    <a:pt x="921" y="34261"/>
                  </a:cubicBezTo>
                  <a:cubicBezTo>
                    <a:pt x="647" y="34322"/>
                    <a:pt x="374" y="34372"/>
                    <a:pt x="93" y="34421"/>
                  </a:cubicBezTo>
                  <a:cubicBezTo>
                    <a:pt x="38" y="34431"/>
                    <a:pt x="0" y="34486"/>
                    <a:pt x="12" y="34542"/>
                  </a:cubicBezTo>
                  <a:cubicBezTo>
                    <a:pt x="17" y="34596"/>
                    <a:pt x="66" y="34628"/>
                    <a:pt x="116" y="34628"/>
                  </a:cubicBezTo>
                  <a:lnTo>
                    <a:pt x="132" y="34628"/>
                  </a:lnTo>
                  <a:cubicBezTo>
                    <a:pt x="412" y="34580"/>
                    <a:pt x="691" y="34525"/>
                    <a:pt x="966" y="34471"/>
                  </a:cubicBezTo>
                  <a:cubicBezTo>
                    <a:pt x="1025" y="34459"/>
                    <a:pt x="1058" y="34398"/>
                    <a:pt x="1047" y="34344"/>
                  </a:cubicBezTo>
                  <a:cubicBezTo>
                    <a:pt x="1038" y="34295"/>
                    <a:pt x="993" y="34260"/>
                    <a:pt x="941" y="342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0D187BF9-3005-4655-A19A-F273A2CE8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628" y="824082"/>
            <a:ext cx="1167148" cy="1128321"/>
          </a:xfrm>
          <a:prstGeom prst="rect">
            <a:avLst/>
          </a:prstGeom>
        </p:spPr>
      </p:pic>
      <p:sp>
        <p:nvSpPr>
          <p:cNvPr id="62" name="Rounded Rectangle 47">
            <a:extLst>
              <a:ext uri="{FF2B5EF4-FFF2-40B4-BE49-F238E27FC236}">
                <a16:creationId xmlns:a16="http://schemas.microsoft.com/office/drawing/2014/main" id="{97FF3B31-391B-4CD3-8DBE-6BE27BB1520D}"/>
              </a:ext>
            </a:extLst>
          </p:cNvPr>
          <p:cNvSpPr/>
          <p:nvPr/>
        </p:nvSpPr>
        <p:spPr>
          <a:xfrm>
            <a:off x="820340" y="770000"/>
            <a:ext cx="2362014" cy="1481677"/>
          </a:xfrm>
          <a:prstGeom prst="roundRect">
            <a:avLst>
              <a:gd name="adj" fmla="val 7187"/>
            </a:avLst>
          </a:prstGeom>
          <a:noFill/>
          <a:ln w="28575" cmpd="thickThin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3" name="Rounded Rectangle 49">
            <a:extLst>
              <a:ext uri="{FF2B5EF4-FFF2-40B4-BE49-F238E27FC236}">
                <a16:creationId xmlns:a16="http://schemas.microsoft.com/office/drawing/2014/main" id="{CD514731-D9F4-4979-85DE-9CE78927D605}"/>
              </a:ext>
            </a:extLst>
          </p:cNvPr>
          <p:cNvSpPr/>
          <p:nvPr/>
        </p:nvSpPr>
        <p:spPr>
          <a:xfrm>
            <a:off x="3397548" y="770000"/>
            <a:ext cx="2362014" cy="1481677"/>
          </a:xfrm>
          <a:prstGeom prst="roundRect">
            <a:avLst>
              <a:gd name="adj" fmla="val 7187"/>
            </a:avLst>
          </a:prstGeom>
          <a:noFill/>
          <a:ln w="28575" cmpd="thickThin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4" name="Rounded Rectangle 53">
            <a:extLst>
              <a:ext uri="{FF2B5EF4-FFF2-40B4-BE49-F238E27FC236}">
                <a16:creationId xmlns:a16="http://schemas.microsoft.com/office/drawing/2014/main" id="{20EFAA51-88B3-4B9B-8971-4351E6C9AE90}"/>
              </a:ext>
            </a:extLst>
          </p:cNvPr>
          <p:cNvSpPr/>
          <p:nvPr/>
        </p:nvSpPr>
        <p:spPr>
          <a:xfrm>
            <a:off x="814620" y="2704183"/>
            <a:ext cx="2362014" cy="1481677"/>
          </a:xfrm>
          <a:prstGeom prst="roundRect">
            <a:avLst>
              <a:gd name="adj" fmla="val 7187"/>
            </a:avLst>
          </a:prstGeom>
          <a:noFill/>
          <a:ln w="28575" cmpd="thickThin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5" name="Rounded Rectangle 54">
            <a:extLst>
              <a:ext uri="{FF2B5EF4-FFF2-40B4-BE49-F238E27FC236}">
                <a16:creationId xmlns:a16="http://schemas.microsoft.com/office/drawing/2014/main" id="{CB6B0838-30AF-49E6-BB4D-7E2982FBDB7B}"/>
              </a:ext>
            </a:extLst>
          </p:cNvPr>
          <p:cNvSpPr/>
          <p:nvPr/>
        </p:nvSpPr>
        <p:spPr>
          <a:xfrm>
            <a:off x="3397548" y="2690077"/>
            <a:ext cx="2362014" cy="1481677"/>
          </a:xfrm>
          <a:prstGeom prst="roundRect">
            <a:avLst>
              <a:gd name="adj" fmla="val 7187"/>
            </a:avLst>
          </a:prstGeom>
          <a:noFill/>
          <a:ln w="28575" cmpd="thickThin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CE17C5F-30B4-47AB-957A-8DBA6E5B86B7}"/>
              </a:ext>
            </a:extLst>
          </p:cNvPr>
          <p:cNvSpPr/>
          <p:nvPr/>
        </p:nvSpPr>
        <p:spPr>
          <a:xfrm>
            <a:off x="3428028" y="3766036"/>
            <a:ext cx="23620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Bread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6A4E0D9-5108-4F5D-9730-A75F7C751502}"/>
              </a:ext>
            </a:extLst>
          </p:cNvPr>
          <p:cNvSpPr/>
          <p:nvPr/>
        </p:nvSpPr>
        <p:spPr>
          <a:xfrm>
            <a:off x="845098" y="3780142"/>
            <a:ext cx="236201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Rice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A62B23F-274F-40E3-B3A8-6C5467A84174}"/>
              </a:ext>
            </a:extLst>
          </p:cNvPr>
          <p:cNvSpPr/>
          <p:nvPr/>
        </p:nvSpPr>
        <p:spPr>
          <a:xfrm>
            <a:off x="3391910" y="1805602"/>
            <a:ext cx="2337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vegetables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D0CBD91-FBB2-41F3-94F4-628B0E96179F}"/>
              </a:ext>
            </a:extLst>
          </p:cNvPr>
          <p:cNvSpPr/>
          <p:nvPr/>
        </p:nvSpPr>
        <p:spPr>
          <a:xfrm>
            <a:off x="872811" y="1805602"/>
            <a:ext cx="23620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Lemonade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5108C9A8-42F0-43CC-874C-58383C534A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27" t="6970" r="8910" b="3423"/>
          <a:stretch/>
        </p:blipFill>
        <p:spPr>
          <a:xfrm>
            <a:off x="1447791" y="2796030"/>
            <a:ext cx="1226200" cy="1075552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71C64053-BA31-4EB0-ABB3-9EDE688F1F67}"/>
              </a:ext>
            </a:extLst>
          </p:cNvPr>
          <p:cNvSpPr/>
          <p:nvPr/>
        </p:nvSpPr>
        <p:spPr>
          <a:xfrm>
            <a:off x="6439152" y="1054598"/>
            <a:ext cx="15678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Helvetica Neue"/>
              </a:rPr>
              <a:t>Vocabulary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8ADD6D26-761A-489C-BCAD-05E882099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1011" y="859254"/>
            <a:ext cx="1641978" cy="1110092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600BBEE5-5305-4828-8F28-5E001745B7AF}"/>
              </a:ext>
            </a:extLst>
          </p:cNvPr>
          <p:cNvGrpSpPr/>
          <p:nvPr/>
        </p:nvGrpSpPr>
        <p:grpSpPr>
          <a:xfrm>
            <a:off x="3543520" y="2759416"/>
            <a:ext cx="2044972" cy="878860"/>
            <a:chOff x="-974438" y="1918911"/>
            <a:chExt cx="6426110" cy="2761726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AAC7328-4A7A-4C08-BE8F-02313AE05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74438" y="2230481"/>
              <a:ext cx="3194581" cy="2011854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63662DA1-B80D-41EE-8B6A-5F3710926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39986" y="1918911"/>
              <a:ext cx="3011686" cy="2761726"/>
            </a:xfrm>
            <a:prstGeom prst="rect">
              <a:avLst/>
            </a:prstGeom>
          </p:spPr>
        </p:pic>
      </p:grpSp>
      <p:sp>
        <p:nvSpPr>
          <p:cNvPr id="76" name="Rounded Rectangle 54">
            <a:extLst>
              <a:ext uri="{FF2B5EF4-FFF2-40B4-BE49-F238E27FC236}">
                <a16:creationId xmlns:a16="http://schemas.microsoft.com/office/drawing/2014/main" id="{C9EA3550-C1BE-4C81-9D84-62989053DDBB}"/>
              </a:ext>
            </a:extLst>
          </p:cNvPr>
          <p:cNvSpPr/>
          <p:nvPr/>
        </p:nvSpPr>
        <p:spPr>
          <a:xfrm>
            <a:off x="5964973" y="1871500"/>
            <a:ext cx="2362014" cy="1481677"/>
          </a:xfrm>
          <a:prstGeom prst="roundRect">
            <a:avLst>
              <a:gd name="adj" fmla="val 7187"/>
            </a:avLst>
          </a:prstGeom>
          <a:noFill/>
          <a:ln w="28575" cmpd="thickThin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E6E3AF7-40B1-45C1-A6E9-B0BF4DDC8F36}"/>
              </a:ext>
            </a:extLst>
          </p:cNvPr>
          <p:cNvSpPr/>
          <p:nvPr/>
        </p:nvSpPr>
        <p:spPr>
          <a:xfrm>
            <a:off x="5995453" y="2947459"/>
            <a:ext cx="23620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Noodles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D0694E-9513-47C7-B2E2-E15F0B6237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1387" y="1961909"/>
            <a:ext cx="1343670" cy="937292"/>
          </a:xfrm>
          <a:prstGeom prst="rect">
            <a:avLst/>
          </a:prstGeom>
        </p:spPr>
      </p:pic>
      <p:sp>
        <p:nvSpPr>
          <p:cNvPr id="17" name="Arrow: Down 16">
            <a:hlinkClick r:id="rId9" action="ppaction://hlinksldjump"/>
            <a:extLst>
              <a:ext uri="{FF2B5EF4-FFF2-40B4-BE49-F238E27FC236}">
                <a16:creationId xmlns:a16="http://schemas.microsoft.com/office/drawing/2014/main" id="{FFBA3573-1755-4F44-A41E-10F82290FEDC}"/>
              </a:ext>
            </a:extLst>
          </p:cNvPr>
          <p:cNvSpPr/>
          <p:nvPr/>
        </p:nvSpPr>
        <p:spPr>
          <a:xfrm>
            <a:off x="8244367" y="4605183"/>
            <a:ext cx="441960" cy="45009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6" name="Google Shape;2896;p50"/>
          <p:cNvGrpSpPr/>
          <p:nvPr/>
        </p:nvGrpSpPr>
        <p:grpSpPr>
          <a:xfrm rot="-5400000">
            <a:off x="7959015" y="302967"/>
            <a:ext cx="1386230" cy="2576599"/>
            <a:chOff x="6693730" y="795963"/>
            <a:chExt cx="1304687" cy="2425262"/>
          </a:xfrm>
        </p:grpSpPr>
        <p:sp>
          <p:nvSpPr>
            <p:cNvPr id="2897" name="Google Shape;2897;p5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5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5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5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5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50"/>
            <p:cNvSpPr/>
            <p:nvPr/>
          </p:nvSpPr>
          <p:spPr>
            <a:xfrm rot="676147">
              <a:off x="6871581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03" name="Google Shape;2903;p50"/>
          <p:cNvSpPr/>
          <p:nvPr/>
        </p:nvSpPr>
        <p:spPr>
          <a:xfrm>
            <a:off x="430225" y="1152599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4" name="Google Shape;2904;p50"/>
          <p:cNvGrpSpPr/>
          <p:nvPr/>
        </p:nvGrpSpPr>
        <p:grpSpPr>
          <a:xfrm>
            <a:off x="7478263" y="4190125"/>
            <a:ext cx="868425" cy="5145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6 Rectángulo redondeado">
            <a:extLst>
              <a:ext uri="{FF2B5EF4-FFF2-40B4-BE49-F238E27FC236}">
                <a16:creationId xmlns:a16="http://schemas.microsoft.com/office/drawing/2014/main" id="{9A246788-7F7A-4FF3-BF58-19D081C3FCB6}"/>
              </a:ext>
            </a:extLst>
          </p:cNvPr>
          <p:cNvSpPr/>
          <p:nvPr/>
        </p:nvSpPr>
        <p:spPr>
          <a:xfrm>
            <a:off x="5187897" y="197604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8" name="7 Rectángulo redondeado">
            <a:extLst>
              <a:ext uri="{FF2B5EF4-FFF2-40B4-BE49-F238E27FC236}">
                <a16:creationId xmlns:a16="http://schemas.microsoft.com/office/drawing/2014/main" id="{CC0B17F6-EC40-4BC5-AF0D-8CDD90C566C3}"/>
              </a:ext>
            </a:extLst>
          </p:cNvPr>
          <p:cNvSpPr/>
          <p:nvPr/>
        </p:nvSpPr>
        <p:spPr>
          <a:xfrm>
            <a:off x="5799814" y="197604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9" name="8 Rectángulo redondeado">
            <a:extLst>
              <a:ext uri="{FF2B5EF4-FFF2-40B4-BE49-F238E27FC236}">
                <a16:creationId xmlns:a16="http://schemas.microsoft.com/office/drawing/2014/main" id="{BB898FD3-A06B-4E5D-BB7F-7AA1661A62AB}"/>
              </a:ext>
            </a:extLst>
          </p:cNvPr>
          <p:cNvSpPr/>
          <p:nvPr/>
        </p:nvSpPr>
        <p:spPr>
          <a:xfrm>
            <a:off x="6411732" y="197604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0" name="9 Rectángulo redondeado">
            <a:extLst>
              <a:ext uri="{FF2B5EF4-FFF2-40B4-BE49-F238E27FC236}">
                <a16:creationId xmlns:a16="http://schemas.microsoft.com/office/drawing/2014/main" id="{B0E8EA04-20DB-4E30-953E-9B22137986C3}"/>
              </a:ext>
            </a:extLst>
          </p:cNvPr>
          <p:cNvSpPr/>
          <p:nvPr/>
        </p:nvSpPr>
        <p:spPr>
          <a:xfrm>
            <a:off x="7023651" y="1976047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1" name="4 Rectángulo redondeado">
            <a:extLst>
              <a:ext uri="{FF2B5EF4-FFF2-40B4-BE49-F238E27FC236}">
                <a16:creationId xmlns:a16="http://schemas.microsoft.com/office/drawing/2014/main" id="{4C4B7C42-482B-4D52-84F1-2EEA4C43BB74}"/>
              </a:ext>
            </a:extLst>
          </p:cNvPr>
          <p:cNvSpPr/>
          <p:nvPr/>
        </p:nvSpPr>
        <p:spPr>
          <a:xfrm>
            <a:off x="4575979" y="197604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2" name="6 Rectángulo redondeado">
            <a:extLst>
              <a:ext uri="{FF2B5EF4-FFF2-40B4-BE49-F238E27FC236}">
                <a16:creationId xmlns:a16="http://schemas.microsoft.com/office/drawing/2014/main" id="{BF1EEA8C-95B4-446A-8590-3A12815BF0A8}"/>
              </a:ext>
            </a:extLst>
          </p:cNvPr>
          <p:cNvSpPr/>
          <p:nvPr/>
        </p:nvSpPr>
        <p:spPr>
          <a:xfrm flipH="1">
            <a:off x="6148359" y="222720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3" name="7 Rectángulo redondeado">
            <a:extLst>
              <a:ext uri="{FF2B5EF4-FFF2-40B4-BE49-F238E27FC236}">
                <a16:creationId xmlns:a16="http://schemas.microsoft.com/office/drawing/2014/main" id="{A93BE1F4-DCC2-423B-B9C4-6B0A1EB3C65E}"/>
              </a:ext>
            </a:extLst>
          </p:cNvPr>
          <p:cNvSpPr/>
          <p:nvPr/>
        </p:nvSpPr>
        <p:spPr>
          <a:xfrm flipH="1">
            <a:off x="5536441" y="222720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4" name="8 Rectángulo redondeado">
            <a:extLst>
              <a:ext uri="{FF2B5EF4-FFF2-40B4-BE49-F238E27FC236}">
                <a16:creationId xmlns:a16="http://schemas.microsoft.com/office/drawing/2014/main" id="{32908935-866B-4E97-A220-73B1AF0037D5}"/>
              </a:ext>
            </a:extLst>
          </p:cNvPr>
          <p:cNvSpPr/>
          <p:nvPr/>
        </p:nvSpPr>
        <p:spPr>
          <a:xfrm flipH="1">
            <a:off x="4924524" y="222720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5" name="9 Rectángulo redondeado">
            <a:extLst>
              <a:ext uri="{FF2B5EF4-FFF2-40B4-BE49-F238E27FC236}">
                <a16:creationId xmlns:a16="http://schemas.microsoft.com/office/drawing/2014/main" id="{D1F78F3E-C28D-43EE-A374-A969508A749A}"/>
              </a:ext>
            </a:extLst>
          </p:cNvPr>
          <p:cNvSpPr/>
          <p:nvPr/>
        </p:nvSpPr>
        <p:spPr>
          <a:xfrm flipH="1">
            <a:off x="4575980" y="2227207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6" name="4 Rectángulo redondeado">
            <a:extLst>
              <a:ext uri="{FF2B5EF4-FFF2-40B4-BE49-F238E27FC236}">
                <a16:creationId xmlns:a16="http://schemas.microsoft.com/office/drawing/2014/main" id="{3B0FE0D4-7F37-4C8C-9DF9-D31AECBF9E58}"/>
              </a:ext>
            </a:extLst>
          </p:cNvPr>
          <p:cNvSpPr/>
          <p:nvPr/>
        </p:nvSpPr>
        <p:spPr>
          <a:xfrm flipH="1">
            <a:off x="6760276" y="222720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7" name="6 Rectángulo redondeado">
            <a:extLst>
              <a:ext uri="{FF2B5EF4-FFF2-40B4-BE49-F238E27FC236}">
                <a16:creationId xmlns:a16="http://schemas.microsoft.com/office/drawing/2014/main" id="{E6F50856-85AF-4792-BD7B-ACF760A595DE}"/>
              </a:ext>
            </a:extLst>
          </p:cNvPr>
          <p:cNvSpPr/>
          <p:nvPr/>
        </p:nvSpPr>
        <p:spPr>
          <a:xfrm>
            <a:off x="5187897" y="247836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8" name="7 Rectángulo redondeado">
            <a:extLst>
              <a:ext uri="{FF2B5EF4-FFF2-40B4-BE49-F238E27FC236}">
                <a16:creationId xmlns:a16="http://schemas.microsoft.com/office/drawing/2014/main" id="{2A0A784E-D31F-4735-932B-ADBA69C167EE}"/>
              </a:ext>
            </a:extLst>
          </p:cNvPr>
          <p:cNvSpPr/>
          <p:nvPr/>
        </p:nvSpPr>
        <p:spPr>
          <a:xfrm>
            <a:off x="5799814" y="247836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9" name="8 Rectángulo redondeado">
            <a:extLst>
              <a:ext uri="{FF2B5EF4-FFF2-40B4-BE49-F238E27FC236}">
                <a16:creationId xmlns:a16="http://schemas.microsoft.com/office/drawing/2014/main" id="{FA971543-EF78-4AD8-A3F4-6D413923EAA0}"/>
              </a:ext>
            </a:extLst>
          </p:cNvPr>
          <p:cNvSpPr/>
          <p:nvPr/>
        </p:nvSpPr>
        <p:spPr>
          <a:xfrm>
            <a:off x="6411732" y="247836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70" name="9 Rectángulo redondeado">
            <a:extLst>
              <a:ext uri="{FF2B5EF4-FFF2-40B4-BE49-F238E27FC236}">
                <a16:creationId xmlns:a16="http://schemas.microsoft.com/office/drawing/2014/main" id="{7FB48826-FA44-4A6F-A98C-5ABE39206845}"/>
              </a:ext>
            </a:extLst>
          </p:cNvPr>
          <p:cNvSpPr/>
          <p:nvPr/>
        </p:nvSpPr>
        <p:spPr>
          <a:xfrm>
            <a:off x="7023651" y="2478367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71" name="4 Rectángulo redondeado">
            <a:extLst>
              <a:ext uri="{FF2B5EF4-FFF2-40B4-BE49-F238E27FC236}">
                <a16:creationId xmlns:a16="http://schemas.microsoft.com/office/drawing/2014/main" id="{53E09FDD-EED0-4886-A4FE-2CF3824B727F}"/>
              </a:ext>
            </a:extLst>
          </p:cNvPr>
          <p:cNvSpPr/>
          <p:nvPr/>
        </p:nvSpPr>
        <p:spPr>
          <a:xfrm>
            <a:off x="4575979" y="247836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72" name="6 Rectángulo redondeado">
            <a:extLst>
              <a:ext uri="{FF2B5EF4-FFF2-40B4-BE49-F238E27FC236}">
                <a16:creationId xmlns:a16="http://schemas.microsoft.com/office/drawing/2014/main" id="{54DF761D-9F4B-4006-A384-0F8A46C892BD}"/>
              </a:ext>
            </a:extLst>
          </p:cNvPr>
          <p:cNvSpPr/>
          <p:nvPr/>
        </p:nvSpPr>
        <p:spPr>
          <a:xfrm flipH="1">
            <a:off x="6148359" y="272952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73" name="7 Rectángulo redondeado">
            <a:extLst>
              <a:ext uri="{FF2B5EF4-FFF2-40B4-BE49-F238E27FC236}">
                <a16:creationId xmlns:a16="http://schemas.microsoft.com/office/drawing/2014/main" id="{1BB29F05-C700-4B14-8566-EBD5B173F643}"/>
              </a:ext>
            </a:extLst>
          </p:cNvPr>
          <p:cNvSpPr/>
          <p:nvPr/>
        </p:nvSpPr>
        <p:spPr>
          <a:xfrm flipH="1">
            <a:off x="5536441" y="272952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74" name="8 Rectángulo redondeado">
            <a:extLst>
              <a:ext uri="{FF2B5EF4-FFF2-40B4-BE49-F238E27FC236}">
                <a16:creationId xmlns:a16="http://schemas.microsoft.com/office/drawing/2014/main" id="{9546BD72-765F-40B6-B7B4-8A2B79B9B52D}"/>
              </a:ext>
            </a:extLst>
          </p:cNvPr>
          <p:cNvSpPr/>
          <p:nvPr/>
        </p:nvSpPr>
        <p:spPr>
          <a:xfrm flipH="1">
            <a:off x="4924524" y="272952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75" name="9 Rectángulo redondeado">
            <a:extLst>
              <a:ext uri="{FF2B5EF4-FFF2-40B4-BE49-F238E27FC236}">
                <a16:creationId xmlns:a16="http://schemas.microsoft.com/office/drawing/2014/main" id="{E7306648-ADE7-47AC-A79C-0D38796E474A}"/>
              </a:ext>
            </a:extLst>
          </p:cNvPr>
          <p:cNvSpPr/>
          <p:nvPr/>
        </p:nvSpPr>
        <p:spPr>
          <a:xfrm flipH="1">
            <a:off x="4575980" y="2729527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76" name="4 Rectángulo redondeado">
            <a:extLst>
              <a:ext uri="{FF2B5EF4-FFF2-40B4-BE49-F238E27FC236}">
                <a16:creationId xmlns:a16="http://schemas.microsoft.com/office/drawing/2014/main" id="{5952380F-7D27-4BE1-84EB-E6495E9A5C03}"/>
              </a:ext>
            </a:extLst>
          </p:cNvPr>
          <p:cNvSpPr/>
          <p:nvPr/>
        </p:nvSpPr>
        <p:spPr>
          <a:xfrm flipH="1">
            <a:off x="6760276" y="272952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77" name="6 Rectángulo redondeado">
            <a:extLst>
              <a:ext uri="{FF2B5EF4-FFF2-40B4-BE49-F238E27FC236}">
                <a16:creationId xmlns:a16="http://schemas.microsoft.com/office/drawing/2014/main" id="{D040D39B-9737-4FF9-A0D4-71B87365F1A3}"/>
              </a:ext>
            </a:extLst>
          </p:cNvPr>
          <p:cNvSpPr/>
          <p:nvPr/>
        </p:nvSpPr>
        <p:spPr>
          <a:xfrm>
            <a:off x="5187897" y="298068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78" name="7 Rectángulo redondeado">
            <a:extLst>
              <a:ext uri="{FF2B5EF4-FFF2-40B4-BE49-F238E27FC236}">
                <a16:creationId xmlns:a16="http://schemas.microsoft.com/office/drawing/2014/main" id="{2F0E7F19-4D64-4CB0-8134-745B4622DBF7}"/>
              </a:ext>
            </a:extLst>
          </p:cNvPr>
          <p:cNvSpPr/>
          <p:nvPr/>
        </p:nvSpPr>
        <p:spPr>
          <a:xfrm>
            <a:off x="5799814" y="298068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79" name="8 Rectángulo redondeado">
            <a:extLst>
              <a:ext uri="{FF2B5EF4-FFF2-40B4-BE49-F238E27FC236}">
                <a16:creationId xmlns:a16="http://schemas.microsoft.com/office/drawing/2014/main" id="{43339E51-FB21-483F-A651-5F0C3C5C6302}"/>
              </a:ext>
            </a:extLst>
          </p:cNvPr>
          <p:cNvSpPr/>
          <p:nvPr/>
        </p:nvSpPr>
        <p:spPr>
          <a:xfrm>
            <a:off x="6411732" y="298068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80" name="9 Rectángulo redondeado">
            <a:extLst>
              <a:ext uri="{FF2B5EF4-FFF2-40B4-BE49-F238E27FC236}">
                <a16:creationId xmlns:a16="http://schemas.microsoft.com/office/drawing/2014/main" id="{CCBFCCA3-5CDE-41E9-A1C0-EE403B48A268}"/>
              </a:ext>
            </a:extLst>
          </p:cNvPr>
          <p:cNvSpPr/>
          <p:nvPr/>
        </p:nvSpPr>
        <p:spPr>
          <a:xfrm>
            <a:off x="7023651" y="2980687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81" name="4 Rectángulo redondeado">
            <a:extLst>
              <a:ext uri="{FF2B5EF4-FFF2-40B4-BE49-F238E27FC236}">
                <a16:creationId xmlns:a16="http://schemas.microsoft.com/office/drawing/2014/main" id="{2BF491E4-2E9D-4242-A945-035674D28B0A}"/>
              </a:ext>
            </a:extLst>
          </p:cNvPr>
          <p:cNvSpPr/>
          <p:nvPr/>
        </p:nvSpPr>
        <p:spPr>
          <a:xfrm>
            <a:off x="4575979" y="298068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82" name="6 Rectángulo redondeado">
            <a:extLst>
              <a:ext uri="{FF2B5EF4-FFF2-40B4-BE49-F238E27FC236}">
                <a16:creationId xmlns:a16="http://schemas.microsoft.com/office/drawing/2014/main" id="{68E1338E-AC20-423C-B253-D7EF789A8EB7}"/>
              </a:ext>
            </a:extLst>
          </p:cNvPr>
          <p:cNvSpPr/>
          <p:nvPr/>
        </p:nvSpPr>
        <p:spPr>
          <a:xfrm flipH="1">
            <a:off x="6148359" y="323184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83" name="7 Rectángulo redondeado">
            <a:extLst>
              <a:ext uri="{FF2B5EF4-FFF2-40B4-BE49-F238E27FC236}">
                <a16:creationId xmlns:a16="http://schemas.microsoft.com/office/drawing/2014/main" id="{2DC03205-0EE1-4E40-93A3-52698023B6E5}"/>
              </a:ext>
            </a:extLst>
          </p:cNvPr>
          <p:cNvSpPr/>
          <p:nvPr/>
        </p:nvSpPr>
        <p:spPr>
          <a:xfrm flipH="1">
            <a:off x="5536441" y="323184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84" name="8 Rectángulo redondeado">
            <a:extLst>
              <a:ext uri="{FF2B5EF4-FFF2-40B4-BE49-F238E27FC236}">
                <a16:creationId xmlns:a16="http://schemas.microsoft.com/office/drawing/2014/main" id="{F273C2B3-C38B-421F-A841-5772F10C143D}"/>
              </a:ext>
            </a:extLst>
          </p:cNvPr>
          <p:cNvSpPr/>
          <p:nvPr/>
        </p:nvSpPr>
        <p:spPr>
          <a:xfrm flipH="1">
            <a:off x="4924524" y="323184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85" name="9 Rectángulo redondeado">
            <a:extLst>
              <a:ext uri="{FF2B5EF4-FFF2-40B4-BE49-F238E27FC236}">
                <a16:creationId xmlns:a16="http://schemas.microsoft.com/office/drawing/2014/main" id="{2BBFCC51-32D5-4F6A-AD01-4A91F833AC6A}"/>
              </a:ext>
            </a:extLst>
          </p:cNvPr>
          <p:cNvSpPr/>
          <p:nvPr/>
        </p:nvSpPr>
        <p:spPr>
          <a:xfrm flipH="1">
            <a:off x="4575980" y="3231847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86" name="4 Rectángulo redondeado">
            <a:extLst>
              <a:ext uri="{FF2B5EF4-FFF2-40B4-BE49-F238E27FC236}">
                <a16:creationId xmlns:a16="http://schemas.microsoft.com/office/drawing/2014/main" id="{0E87F0DE-DB79-44D1-92ED-14D3E5234B8D}"/>
              </a:ext>
            </a:extLst>
          </p:cNvPr>
          <p:cNvSpPr/>
          <p:nvPr/>
        </p:nvSpPr>
        <p:spPr>
          <a:xfrm flipH="1">
            <a:off x="6760276" y="323184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87" name="6 Rectángulo redondeado">
            <a:extLst>
              <a:ext uri="{FF2B5EF4-FFF2-40B4-BE49-F238E27FC236}">
                <a16:creationId xmlns:a16="http://schemas.microsoft.com/office/drawing/2014/main" id="{4AB6B403-93AE-4629-A5A1-63D6989BCB33}"/>
              </a:ext>
            </a:extLst>
          </p:cNvPr>
          <p:cNvSpPr/>
          <p:nvPr/>
        </p:nvSpPr>
        <p:spPr>
          <a:xfrm>
            <a:off x="5187897" y="348300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88" name="7 Rectángulo redondeado">
            <a:extLst>
              <a:ext uri="{FF2B5EF4-FFF2-40B4-BE49-F238E27FC236}">
                <a16:creationId xmlns:a16="http://schemas.microsoft.com/office/drawing/2014/main" id="{905F53AC-88D5-4C86-B312-46BBE6F9810F}"/>
              </a:ext>
            </a:extLst>
          </p:cNvPr>
          <p:cNvSpPr/>
          <p:nvPr/>
        </p:nvSpPr>
        <p:spPr>
          <a:xfrm>
            <a:off x="5799814" y="348300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89" name="8 Rectángulo redondeado">
            <a:extLst>
              <a:ext uri="{FF2B5EF4-FFF2-40B4-BE49-F238E27FC236}">
                <a16:creationId xmlns:a16="http://schemas.microsoft.com/office/drawing/2014/main" id="{546B70E0-2837-4E87-9B84-A7D77784650E}"/>
              </a:ext>
            </a:extLst>
          </p:cNvPr>
          <p:cNvSpPr/>
          <p:nvPr/>
        </p:nvSpPr>
        <p:spPr>
          <a:xfrm>
            <a:off x="6411732" y="348300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0" name="9 Rectángulo redondeado">
            <a:extLst>
              <a:ext uri="{FF2B5EF4-FFF2-40B4-BE49-F238E27FC236}">
                <a16:creationId xmlns:a16="http://schemas.microsoft.com/office/drawing/2014/main" id="{C350DB78-6010-4952-8A47-E54E80CD83E7}"/>
              </a:ext>
            </a:extLst>
          </p:cNvPr>
          <p:cNvSpPr/>
          <p:nvPr/>
        </p:nvSpPr>
        <p:spPr>
          <a:xfrm>
            <a:off x="7023651" y="3483007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1" name="4 Rectángulo redondeado">
            <a:extLst>
              <a:ext uri="{FF2B5EF4-FFF2-40B4-BE49-F238E27FC236}">
                <a16:creationId xmlns:a16="http://schemas.microsoft.com/office/drawing/2014/main" id="{EC957001-AA8C-4225-823C-93315EFD096E}"/>
              </a:ext>
            </a:extLst>
          </p:cNvPr>
          <p:cNvSpPr/>
          <p:nvPr/>
        </p:nvSpPr>
        <p:spPr>
          <a:xfrm>
            <a:off x="4575979" y="348300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2" name="6 Rectángulo redondeado">
            <a:extLst>
              <a:ext uri="{FF2B5EF4-FFF2-40B4-BE49-F238E27FC236}">
                <a16:creationId xmlns:a16="http://schemas.microsoft.com/office/drawing/2014/main" id="{8E2090E3-5F92-4647-B4CF-F557A08BEE7B}"/>
              </a:ext>
            </a:extLst>
          </p:cNvPr>
          <p:cNvSpPr/>
          <p:nvPr/>
        </p:nvSpPr>
        <p:spPr>
          <a:xfrm>
            <a:off x="5187897" y="1468192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3" name="7 Rectángulo redondeado">
            <a:extLst>
              <a:ext uri="{FF2B5EF4-FFF2-40B4-BE49-F238E27FC236}">
                <a16:creationId xmlns:a16="http://schemas.microsoft.com/office/drawing/2014/main" id="{2FD9DAA9-AB96-456C-9348-0CFB01DE2A73}"/>
              </a:ext>
            </a:extLst>
          </p:cNvPr>
          <p:cNvSpPr/>
          <p:nvPr/>
        </p:nvSpPr>
        <p:spPr>
          <a:xfrm>
            <a:off x="5799814" y="1468192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4" name="8 Rectángulo redondeado">
            <a:extLst>
              <a:ext uri="{FF2B5EF4-FFF2-40B4-BE49-F238E27FC236}">
                <a16:creationId xmlns:a16="http://schemas.microsoft.com/office/drawing/2014/main" id="{85F8CF27-0EE6-4B8B-83B7-CB0A713EAE28}"/>
              </a:ext>
            </a:extLst>
          </p:cNvPr>
          <p:cNvSpPr/>
          <p:nvPr/>
        </p:nvSpPr>
        <p:spPr>
          <a:xfrm>
            <a:off x="6411732" y="1468192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5" name="9 Rectángulo redondeado">
            <a:extLst>
              <a:ext uri="{FF2B5EF4-FFF2-40B4-BE49-F238E27FC236}">
                <a16:creationId xmlns:a16="http://schemas.microsoft.com/office/drawing/2014/main" id="{07A4C86E-5D00-4314-AC62-F3B0A5F096F3}"/>
              </a:ext>
            </a:extLst>
          </p:cNvPr>
          <p:cNvSpPr/>
          <p:nvPr/>
        </p:nvSpPr>
        <p:spPr>
          <a:xfrm>
            <a:off x="7023651" y="1468192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6" name="4 Rectángulo redondeado">
            <a:extLst>
              <a:ext uri="{FF2B5EF4-FFF2-40B4-BE49-F238E27FC236}">
                <a16:creationId xmlns:a16="http://schemas.microsoft.com/office/drawing/2014/main" id="{7FE7E058-800F-46C0-84D1-D70BE7B8AA3F}"/>
              </a:ext>
            </a:extLst>
          </p:cNvPr>
          <p:cNvSpPr/>
          <p:nvPr/>
        </p:nvSpPr>
        <p:spPr>
          <a:xfrm>
            <a:off x="4575979" y="1468192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7" name="6 Rectángulo redondeado">
            <a:extLst>
              <a:ext uri="{FF2B5EF4-FFF2-40B4-BE49-F238E27FC236}">
                <a16:creationId xmlns:a16="http://schemas.microsoft.com/office/drawing/2014/main" id="{814EBDF2-7981-48D4-8CB1-9F853894BA9A}"/>
              </a:ext>
            </a:extLst>
          </p:cNvPr>
          <p:cNvSpPr/>
          <p:nvPr/>
        </p:nvSpPr>
        <p:spPr>
          <a:xfrm flipH="1">
            <a:off x="6148359" y="1719352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8" name="7 Rectángulo redondeado">
            <a:extLst>
              <a:ext uri="{FF2B5EF4-FFF2-40B4-BE49-F238E27FC236}">
                <a16:creationId xmlns:a16="http://schemas.microsoft.com/office/drawing/2014/main" id="{593CC84C-091D-48EB-AE14-A6FC9F09CC8D}"/>
              </a:ext>
            </a:extLst>
          </p:cNvPr>
          <p:cNvSpPr/>
          <p:nvPr/>
        </p:nvSpPr>
        <p:spPr>
          <a:xfrm flipH="1">
            <a:off x="5536441" y="1719352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9" name="8 Rectángulo redondeado">
            <a:extLst>
              <a:ext uri="{FF2B5EF4-FFF2-40B4-BE49-F238E27FC236}">
                <a16:creationId xmlns:a16="http://schemas.microsoft.com/office/drawing/2014/main" id="{12EE7CD8-CC30-44D7-A47D-7CCE98E58B11}"/>
              </a:ext>
            </a:extLst>
          </p:cNvPr>
          <p:cNvSpPr/>
          <p:nvPr/>
        </p:nvSpPr>
        <p:spPr>
          <a:xfrm flipH="1">
            <a:off x="4924524" y="1719352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00" name="9 Rectángulo redondeado">
            <a:extLst>
              <a:ext uri="{FF2B5EF4-FFF2-40B4-BE49-F238E27FC236}">
                <a16:creationId xmlns:a16="http://schemas.microsoft.com/office/drawing/2014/main" id="{A9D57F89-D1D7-4104-83C8-7F351C17E135}"/>
              </a:ext>
            </a:extLst>
          </p:cNvPr>
          <p:cNvSpPr/>
          <p:nvPr/>
        </p:nvSpPr>
        <p:spPr>
          <a:xfrm flipH="1">
            <a:off x="4575980" y="1719352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01" name="4 Rectángulo redondeado">
            <a:extLst>
              <a:ext uri="{FF2B5EF4-FFF2-40B4-BE49-F238E27FC236}">
                <a16:creationId xmlns:a16="http://schemas.microsoft.com/office/drawing/2014/main" id="{E7892EBA-4D44-4198-9532-AA8A356D0D83}"/>
              </a:ext>
            </a:extLst>
          </p:cNvPr>
          <p:cNvSpPr/>
          <p:nvPr/>
        </p:nvSpPr>
        <p:spPr>
          <a:xfrm flipH="1">
            <a:off x="6760276" y="1719352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02" name="Flowchart: Terminator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8014F45-288E-4CBA-B90A-6939444479D7}"/>
              </a:ext>
            </a:extLst>
          </p:cNvPr>
          <p:cNvSpPr/>
          <p:nvPr/>
        </p:nvSpPr>
        <p:spPr>
          <a:xfrm>
            <a:off x="4229099" y="4284462"/>
            <a:ext cx="939471" cy="239177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PLAY </a:t>
            </a:r>
          </a:p>
        </p:txBody>
      </p:sp>
      <p:sp>
        <p:nvSpPr>
          <p:cNvPr id="103" name="6 Rectángulo redondeado">
            <a:extLst>
              <a:ext uri="{FF2B5EF4-FFF2-40B4-BE49-F238E27FC236}">
                <a16:creationId xmlns:a16="http://schemas.microsoft.com/office/drawing/2014/main" id="{E900576F-4640-4B32-8766-D4194A6B8D21}"/>
              </a:ext>
            </a:extLst>
          </p:cNvPr>
          <p:cNvSpPr/>
          <p:nvPr/>
        </p:nvSpPr>
        <p:spPr>
          <a:xfrm>
            <a:off x="2436408" y="197676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04" name="7 Rectángulo redondeado">
            <a:extLst>
              <a:ext uri="{FF2B5EF4-FFF2-40B4-BE49-F238E27FC236}">
                <a16:creationId xmlns:a16="http://schemas.microsoft.com/office/drawing/2014/main" id="{FAD5CE9E-999D-4234-866D-2D805197E27C}"/>
              </a:ext>
            </a:extLst>
          </p:cNvPr>
          <p:cNvSpPr/>
          <p:nvPr/>
        </p:nvSpPr>
        <p:spPr>
          <a:xfrm>
            <a:off x="3048325" y="197676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05" name="8 Rectángulo redondeado">
            <a:extLst>
              <a:ext uri="{FF2B5EF4-FFF2-40B4-BE49-F238E27FC236}">
                <a16:creationId xmlns:a16="http://schemas.microsoft.com/office/drawing/2014/main" id="{9F4FEC01-148C-4D12-84DB-4CCF2C441D06}"/>
              </a:ext>
            </a:extLst>
          </p:cNvPr>
          <p:cNvSpPr/>
          <p:nvPr/>
        </p:nvSpPr>
        <p:spPr>
          <a:xfrm>
            <a:off x="3660243" y="197676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06" name="9 Rectángulo redondeado">
            <a:extLst>
              <a:ext uri="{FF2B5EF4-FFF2-40B4-BE49-F238E27FC236}">
                <a16:creationId xmlns:a16="http://schemas.microsoft.com/office/drawing/2014/main" id="{16A19DDA-00F3-4F6D-8C8A-232F96A9A17F}"/>
              </a:ext>
            </a:extLst>
          </p:cNvPr>
          <p:cNvSpPr/>
          <p:nvPr/>
        </p:nvSpPr>
        <p:spPr>
          <a:xfrm>
            <a:off x="4272162" y="1976764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07" name="4 Rectángulo redondeado">
            <a:extLst>
              <a:ext uri="{FF2B5EF4-FFF2-40B4-BE49-F238E27FC236}">
                <a16:creationId xmlns:a16="http://schemas.microsoft.com/office/drawing/2014/main" id="{1573F879-FD95-4EEA-B06B-3A8529021B89}"/>
              </a:ext>
            </a:extLst>
          </p:cNvPr>
          <p:cNvSpPr/>
          <p:nvPr/>
        </p:nvSpPr>
        <p:spPr>
          <a:xfrm>
            <a:off x="1824490" y="197676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08" name="6 Rectángulo redondeado">
            <a:extLst>
              <a:ext uri="{FF2B5EF4-FFF2-40B4-BE49-F238E27FC236}">
                <a16:creationId xmlns:a16="http://schemas.microsoft.com/office/drawing/2014/main" id="{BE9348AA-422E-455A-BA10-0410195DF27D}"/>
              </a:ext>
            </a:extLst>
          </p:cNvPr>
          <p:cNvSpPr/>
          <p:nvPr/>
        </p:nvSpPr>
        <p:spPr>
          <a:xfrm flipH="1">
            <a:off x="3396870" y="222792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09" name="7 Rectángulo redondeado">
            <a:extLst>
              <a:ext uri="{FF2B5EF4-FFF2-40B4-BE49-F238E27FC236}">
                <a16:creationId xmlns:a16="http://schemas.microsoft.com/office/drawing/2014/main" id="{3E609F9C-0D88-4738-A43B-FE6B056D5B4A}"/>
              </a:ext>
            </a:extLst>
          </p:cNvPr>
          <p:cNvSpPr/>
          <p:nvPr/>
        </p:nvSpPr>
        <p:spPr>
          <a:xfrm flipH="1">
            <a:off x="2784952" y="222792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0" name="8 Rectángulo redondeado">
            <a:extLst>
              <a:ext uri="{FF2B5EF4-FFF2-40B4-BE49-F238E27FC236}">
                <a16:creationId xmlns:a16="http://schemas.microsoft.com/office/drawing/2014/main" id="{B4E7343B-3FC0-4959-921D-0DA971692E9B}"/>
              </a:ext>
            </a:extLst>
          </p:cNvPr>
          <p:cNvSpPr/>
          <p:nvPr/>
        </p:nvSpPr>
        <p:spPr>
          <a:xfrm flipH="1">
            <a:off x="2173035" y="222792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1" name="9 Rectángulo redondeado">
            <a:extLst>
              <a:ext uri="{FF2B5EF4-FFF2-40B4-BE49-F238E27FC236}">
                <a16:creationId xmlns:a16="http://schemas.microsoft.com/office/drawing/2014/main" id="{2B9AACEE-CD42-4BEB-8491-5111C9677F92}"/>
              </a:ext>
            </a:extLst>
          </p:cNvPr>
          <p:cNvSpPr/>
          <p:nvPr/>
        </p:nvSpPr>
        <p:spPr>
          <a:xfrm flipH="1">
            <a:off x="1824491" y="2227924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2" name="4 Rectángulo redondeado">
            <a:extLst>
              <a:ext uri="{FF2B5EF4-FFF2-40B4-BE49-F238E27FC236}">
                <a16:creationId xmlns:a16="http://schemas.microsoft.com/office/drawing/2014/main" id="{6662DC11-30CB-4C71-90C1-8362F2241D64}"/>
              </a:ext>
            </a:extLst>
          </p:cNvPr>
          <p:cNvSpPr/>
          <p:nvPr/>
        </p:nvSpPr>
        <p:spPr>
          <a:xfrm flipH="1">
            <a:off x="4008787" y="222792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3" name="6 Rectángulo redondeado">
            <a:extLst>
              <a:ext uri="{FF2B5EF4-FFF2-40B4-BE49-F238E27FC236}">
                <a16:creationId xmlns:a16="http://schemas.microsoft.com/office/drawing/2014/main" id="{57E6F8BB-483D-4BA8-B1D8-BAD854D19D2F}"/>
              </a:ext>
            </a:extLst>
          </p:cNvPr>
          <p:cNvSpPr/>
          <p:nvPr/>
        </p:nvSpPr>
        <p:spPr>
          <a:xfrm>
            <a:off x="2436408" y="247908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4" name="7 Rectángulo redondeado">
            <a:extLst>
              <a:ext uri="{FF2B5EF4-FFF2-40B4-BE49-F238E27FC236}">
                <a16:creationId xmlns:a16="http://schemas.microsoft.com/office/drawing/2014/main" id="{25E0AD45-A40A-455D-B925-056282A1084D}"/>
              </a:ext>
            </a:extLst>
          </p:cNvPr>
          <p:cNvSpPr/>
          <p:nvPr/>
        </p:nvSpPr>
        <p:spPr>
          <a:xfrm>
            <a:off x="3048325" y="247908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5" name="8 Rectángulo redondeado">
            <a:extLst>
              <a:ext uri="{FF2B5EF4-FFF2-40B4-BE49-F238E27FC236}">
                <a16:creationId xmlns:a16="http://schemas.microsoft.com/office/drawing/2014/main" id="{1E0EA055-921A-4BBE-B473-2669462F1E0C}"/>
              </a:ext>
            </a:extLst>
          </p:cNvPr>
          <p:cNvSpPr/>
          <p:nvPr/>
        </p:nvSpPr>
        <p:spPr>
          <a:xfrm>
            <a:off x="3660243" y="247908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6" name="9 Rectángulo redondeado">
            <a:extLst>
              <a:ext uri="{FF2B5EF4-FFF2-40B4-BE49-F238E27FC236}">
                <a16:creationId xmlns:a16="http://schemas.microsoft.com/office/drawing/2014/main" id="{DAA70358-33FF-4656-8D4E-567A5437500E}"/>
              </a:ext>
            </a:extLst>
          </p:cNvPr>
          <p:cNvSpPr/>
          <p:nvPr/>
        </p:nvSpPr>
        <p:spPr>
          <a:xfrm>
            <a:off x="4272162" y="2479084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7" name="4 Rectángulo redondeado">
            <a:extLst>
              <a:ext uri="{FF2B5EF4-FFF2-40B4-BE49-F238E27FC236}">
                <a16:creationId xmlns:a16="http://schemas.microsoft.com/office/drawing/2014/main" id="{C3393A38-BC2B-424A-9BB8-D114742D2297}"/>
              </a:ext>
            </a:extLst>
          </p:cNvPr>
          <p:cNvSpPr/>
          <p:nvPr/>
        </p:nvSpPr>
        <p:spPr>
          <a:xfrm>
            <a:off x="1824490" y="247908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8" name="6 Rectángulo redondeado">
            <a:extLst>
              <a:ext uri="{FF2B5EF4-FFF2-40B4-BE49-F238E27FC236}">
                <a16:creationId xmlns:a16="http://schemas.microsoft.com/office/drawing/2014/main" id="{B5CBE902-36F8-4649-A96D-5FD3A01610B7}"/>
              </a:ext>
            </a:extLst>
          </p:cNvPr>
          <p:cNvSpPr/>
          <p:nvPr/>
        </p:nvSpPr>
        <p:spPr>
          <a:xfrm flipH="1">
            <a:off x="3396870" y="273024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9" name="7 Rectángulo redondeado">
            <a:extLst>
              <a:ext uri="{FF2B5EF4-FFF2-40B4-BE49-F238E27FC236}">
                <a16:creationId xmlns:a16="http://schemas.microsoft.com/office/drawing/2014/main" id="{4DC878F8-D322-4911-A6F5-DD0FDD1F812A}"/>
              </a:ext>
            </a:extLst>
          </p:cNvPr>
          <p:cNvSpPr/>
          <p:nvPr/>
        </p:nvSpPr>
        <p:spPr>
          <a:xfrm flipH="1">
            <a:off x="2784952" y="273024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0" name="8 Rectángulo redondeado">
            <a:extLst>
              <a:ext uri="{FF2B5EF4-FFF2-40B4-BE49-F238E27FC236}">
                <a16:creationId xmlns:a16="http://schemas.microsoft.com/office/drawing/2014/main" id="{E2254A5B-32DF-4D38-8988-E0A5A71B4C1D}"/>
              </a:ext>
            </a:extLst>
          </p:cNvPr>
          <p:cNvSpPr/>
          <p:nvPr/>
        </p:nvSpPr>
        <p:spPr>
          <a:xfrm flipH="1">
            <a:off x="2173035" y="273024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1" name="9 Rectángulo redondeado">
            <a:extLst>
              <a:ext uri="{FF2B5EF4-FFF2-40B4-BE49-F238E27FC236}">
                <a16:creationId xmlns:a16="http://schemas.microsoft.com/office/drawing/2014/main" id="{F7AC470F-F0F5-41A0-AFB7-1D6A0CA0A0A5}"/>
              </a:ext>
            </a:extLst>
          </p:cNvPr>
          <p:cNvSpPr/>
          <p:nvPr/>
        </p:nvSpPr>
        <p:spPr>
          <a:xfrm flipH="1">
            <a:off x="1824491" y="2730244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2" name="4 Rectángulo redondeado">
            <a:extLst>
              <a:ext uri="{FF2B5EF4-FFF2-40B4-BE49-F238E27FC236}">
                <a16:creationId xmlns:a16="http://schemas.microsoft.com/office/drawing/2014/main" id="{E638B10C-18DF-4636-A529-13AF04D2FA3A}"/>
              </a:ext>
            </a:extLst>
          </p:cNvPr>
          <p:cNvSpPr/>
          <p:nvPr/>
        </p:nvSpPr>
        <p:spPr>
          <a:xfrm flipH="1">
            <a:off x="4008787" y="273024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3" name="6 Rectángulo redondeado">
            <a:extLst>
              <a:ext uri="{FF2B5EF4-FFF2-40B4-BE49-F238E27FC236}">
                <a16:creationId xmlns:a16="http://schemas.microsoft.com/office/drawing/2014/main" id="{77072128-6A91-451A-87B6-12AB664199A2}"/>
              </a:ext>
            </a:extLst>
          </p:cNvPr>
          <p:cNvSpPr/>
          <p:nvPr/>
        </p:nvSpPr>
        <p:spPr>
          <a:xfrm>
            <a:off x="2436408" y="298140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7 Rectángulo redondeado">
            <a:extLst>
              <a:ext uri="{FF2B5EF4-FFF2-40B4-BE49-F238E27FC236}">
                <a16:creationId xmlns:a16="http://schemas.microsoft.com/office/drawing/2014/main" id="{AB6A4C7E-767F-4E07-8A15-B71BF38CC185}"/>
              </a:ext>
            </a:extLst>
          </p:cNvPr>
          <p:cNvSpPr/>
          <p:nvPr/>
        </p:nvSpPr>
        <p:spPr>
          <a:xfrm>
            <a:off x="3048325" y="298140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5" name="8 Rectángulo redondeado">
            <a:extLst>
              <a:ext uri="{FF2B5EF4-FFF2-40B4-BE49-F238E27FC236}">
                <a16:creationId xmlns:a16="http://schemas.microsoft.com/office/drawing/2014/main" id="{112303BC-17A9-4BB1-88CE-20161B34AE2B}"/>
              </a:ext>
            </a:extLst>
          </p:cNvPr>
          <p:cNvSpPr/>
          <p:nvPr/>
        </p:nvSpPr>
        <p:spPr>
          <a:xfrm>
            <a:off x="3660243" y="298140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6" name="9 Rectángulo redondeado">
            <a:extLst>
              <a:ext uri="{FF2B5EF4-FFF2-40B4-BE49-F238E27FC236}">
                <a16:creationId xmlns:a16="http://schemas.microsoft.com/office/drawing/2014/main" id="{BE72FF6A-A290-4877-B591-C3AB9C5AAF22}"/>
              </a:ext>
            </a:extLst>
          </p:cNvPr>
          <p:cNvSpPr/>
          <p:nvPr/>
        </p:nvSpPr>
        <p:spPr>
          <a:xfrm>
            <a:off x="4272162" y="2981404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7" name="4 Rectángulo redondeado">
            <a:extLst>
              <a:ext uri="{FF2B5EF4-FFF2-40B4-BE49-F238E27FC236}">
                <a16:creationId xmlns:a16="http://schemas.microsoft.com/office/drawing/2014/main" id="{5F6F195B-5773-4DD6-A071-73BB14CCFA40}"/>
              </a:ext>
            </a:extLst>
          </p:cNvPr>
          <p:cNvSpPr/>
          <p:nvPr/>
        </p:nvSpPr>
        <p:spPr>
          <a:xfrm>
            <a:off x="1824490" y="298140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8" name="6 Rectángulo redondeado">
            <a:extLst>
              <a:ext uri="{FF2B5EF4-FFF2-40B4-BE49-F238E27FC236}">
                <a16:creationId xmlns:a16="http://schemas.microsoft.com/office/drawing/2014/main" id="{43258476-2489-4A2D-8301-3A857C538EAD}"/>
              </a:ext>
            </a:extLst>
          </p:cNvPr>
          <p:cNvSpPr/>
          <p:nvPr/>
        </p:nvSpPr>
        <p:spPr>
          <a:xfrm flipH="1">
            <a:off x="3396870" y="323256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9" name="7 Rectángulo redondeado">
            <a:extLst>
              <a:ext uri="{FF2B5EF4-FFF2-40B4-BE49-F238E27FC236}">
                <a16:creationId xmlns:a16="http://schemas.microsoft.com/office/drawing/2014/main" id="{4DA21F13-406F-4B48-8389-E5E148B8C99B}"/>
              </a:ext>
            </a:extLst>
          </p:cNvPr>
          <p:cNvSpPr/>
          <p:nvPr/>
        </p:nvSpPr>
        <p:spPr>
          <a:xfrm flipH="1">
            <a:off x="2784952" y="323256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30" name="8 Rectángulo redondeado">
            <a:extLst>
              <a:ext uri="{FF2B5EF4-FFF2-40B4-BE49-F238E27FC236}">
                <a16:creationId xmlns:a16="http://schemas.microsoft.com/office/drawing/2014/main" id="{99188076-E81F-421C-938A-1D46E9538412}"/>
              </a:ext>
            </a:extLst>
          </p:cNvPr>
          <p:cNvSpPr/>
          <p:nvPr/>
        </p:nvSpPr>
        <p:spPr>
          <a:xfrm flipH="1">
            <a:off x="2173035" y="323256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31" name="9 Rectángulo redondeado">
            <a:extLst>
              <a:ext uri="{FF2B5EF4-FFF2-40B4-BE49-F238E27FC236}">
                <a16:creationId xmlns:a16="http://schemas.microsoft.com/office/drawing/2014/main" id="{8DA7C025-D07D-473D-893A-B04A257EC952}"/>
              </a:ext>
            </a:extLst>
          </p:cNvPr>
          <p:cNvSpPr/>
          <p:nvPr/>
        </p:nvSpPr>
        <p:spPr>
          <a:xfrm flipH="1">
            <a:off x="1824491" y="3232564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32" name="4 Rectángulo redondeado">
            <a:extLst>
              <a:ext uri="{FF2B5EF4-FFF2-40B4-BE49-F238E27FC236}">
                <a16:creationId xmlns:a16="http://schemas.microsoft.com/office/drawing/2014/main" id="{2D37D0EA-1E16-44E4-99A3-561AED7F3562}"/>
              </a:ext>
            </a:extLst>
          </p:cNvPr>
          <p:cNvSpPr/>
          <p:nvPr/>
        </p:nvSpPr>
        <p:spPr>
          <a:xfrm flipH="1">
            <a:off x="4008787" y="323256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33" name="6 Rectángulo redondeado">
            <a:extLst>
              <a:ext uri="{FF2B5EF4-FFF2-40B4-BE49-F238E27FC236}">
                <a16:creationId xmlns:a16="http://schemas.microsoft.com/office/drawing/2014/main" id="{AB54A5A2-596A-4647-995D-0B734473113D}"/>
              </a:ext>
            </a:extLst>
          </p:cNvPr>
          <p:cNvSpPr/>
          <p:nvPr/>
        </p:nvSpPr>
        <p:spPr>
          <a:xfrm>
            <a:off x="2436408" y="348372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34" name="7 Rectángulo redondeado">
            <a:extLst>
              <a:ext uri="{FF2B5EF4-FFF2-40B4-BE49-F238E27FC236}">
                <a16:creationId xmlns:a16="http://schemas.microsoft.com/office/drawing/2014/main" id="{42E458AB-E040-48A3-98DD-C92A9CCC2337}"/>
              </a:ext>
            </a:extLst>
          </p:cNvPr>
          <p:cNvSpPr/>
          <p:nvPr/>
        </p:nvSpPr>
        <p:spPr>
          <a:xfrm>
            <a:off x="3048325" y="348372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35" name="8 Rectángulo redondeado">
            <a:extLst>
              <a:ext uri="{FF2B5EF4-FFF2-40B4-BE49-F238E27FC236}">
                <a16:creationId xmlns:a16="http://schemas.microsoft.com/office/drawing/2014/main" id="{CDECEA43-823D-428E-9533-D0195818933E}"/>
              </a:ext>
            </a:extLst>
          </p:cNvPr>
          <p:cNvSpPr/>
          <p:nvPr/>
        </p:nvSpPr>
        <p:spPr>
          <a:xfrm>
            <a:off x="3660243" y="348372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36" name="9 Rectángulo redondeado">
            <a:extLst>
              <a:ext uri="{FF2B5EF4-FFF2-40B4-BE49-F238E27FC236}">
                <a16:creationId xmlns:a16="http://schemas.microsoft.com/office/drawing/2014/main" id="{16DA6373-0831-49DC-B296-9CF5FBDE41EA}"/>
              </a:ext>
            </a:extLst>
          </p:cNvPr>
          <p:cNvSpPr/>
          <p:nvPr/>
        </p:nvSpPr>
        <p:spPr>
          <a:xfrm>
            <a:off x="4272162" y="3483724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37" name="4 Rectángulo redondeado">
            <a:extLst>
              <a:ext uri="{FF2B5EF4-FFF2-40B4-BE49-F238E27FC236}">
                <a16:creationId xmlns:a16="http://schemas.microsoft.com/office/drawing/2014/main" id="{C201F443-8F08-41C0-9752-1D30F1FDF194}"/>
              </a:ext>
            </a:extLst>
          </p:cNvPr>
          <p:cNvSpPr/>
          <p:nvPr/>
        </p:nvSpPr>
        <p:spPr>
          <a:xfrm>
            <a:off x="1824490" y="348372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38" name="6 Rectángulo redondeado">
            <a:extLst>
              <a:ext uri="{FF2B5EF4-FFF2-40B4-BE49-F238E27FC236}">
                <a16:creationId xmlns:a16="http://schemas.microsoft.com/office/drawing/2014/main" id="{CE679AA5-AE11-4943-B54A-FD64440D48D4}"/>
              </a:ext>
            </a:extLst>
          </p:cNvPr>
          <p:cNvSpPr/>
          <p:nvPr/>
        </p:nvSpPr>
        <p:spPr>
          <a:xfrm>
            <a:off x="2436408" y="1468909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39" name="7 Rectángulo redondeado">
            <a:extLst>
              <a:ext uri="{FF2B5EF4-FFF2-40B4-BE49-F238E27FC236}">
                <a16:creationId xmlns:a16="http://schemas.microsoft.com/office/drawing/2014/main" id="{C859FB63-5FAC-4584-87E1-7ED987754CF8}"/>
              </a:ext>
            </a:extLst>
          </p:cNvPr>
          <p:cNvSpPr/>
          <p:nvPr/>
        </p:nvSpPr>
        <p:spPr>
          <a:xfrm>
            <a:off x="3048325" y="1468909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40" name="8 Rectángulo redondeado">
            <a:extLst>
              <a:ext uri="{FF2B5EF4-FFF2-40B4-BE49-F238E27FC236}">
                <a16:creationId xmlns:a16="http://schemas.microsoft.com/office/drawing/2014/main" id="{14049E8D-ED01-423B-AE39-99C8E160C495}"/>
              </a:ext>
            </a:extLst>
          </p:cNvPr>
          <p:cNvSpPr/>
          <p:nvPr/>
        </p:nvSpPr>
        <p:spPr>
          <a:xfrm>
            <a:off x="3660243" y="1468909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41" name="9 Rectángulo redondeado">
            <a:extLst>
              <a:ext uri="{FF2B5EF4-FFF2-40B4-BE49-F238E27FC236}">
                <a16:creationId xmlns:a16="http://schemas.microsoft.com/office/drawing/2014/main" id="{9498CC89-5BAA-4262-9BDF-F70A5BA01F03}"/>
              </a:ext>
            </a:extLst>
          </p:cNvPr>
          <p:cNvSpPr/>
          <p:nvPr/>
        </p:nvSpPr>
        <p:spPr>
          <a:xfrm>
            <a:off x="4272162" y="1468909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42" name="4 Rectángulo redondeado">
            <a:extLst>
              <a:ext uri="{FF2B5EF4-FFF2-40B4-BE49-F238E27FC236}">
                <a16:creationId xmlns:a16="http://schemas.microsoft.com/office/drawing/2014/main" id="{7ACFAF42-F62F-41EB-B167-5FC75550F31A}"/>
              </a:ext>
            </a:extLst>
          </p:cNvPr>
          <p:cNvSpPr/>
          <p:nvPr/>
        </p:nvSpPr>
        <p:spPr>
          <a:xfrm>
            <a:off x="1824490" y="1468909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43" name="6 Rectángulo redondeado">
            <a:extLst>
              <a:ext uri="{FF2B5EF4-FFF2-40B4-BE49-F238E27FC236}">
                <a16:creationId xmlns:a16="http://schemas.microsoft.com/office/drawing/2014/main" id="{4E397E3D-85FD-4848-8665-19BBFAA1B1CF}"/>
              </a:ext>
            </a:extLst>
          </p:cNvPr>
          <p:cNvSpPr/>
          <p:nvPr/>
        </p:nvSpPr>
        <p:spPr>
          <a:xfrm flipH="1">
            <a:off x="3396870" y="1720069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44" name="7 Rectángulo redondeado">
            <a:extLst>
              <a:ext uri="{FF2B5EF4-FFF2-40B4-BE49-F238E27FC236}">
                <a16:creationId xmlns:a16="http://schemas.microsoft.com/office/drawing/2014/main" id="{387F3BBC-8B32-4DFE-A18B-6FC343A14463}"/>
              </a:ext>
            </a:extLst>
          </p:cNvPr>
          <p:cNvSpPr/>
          <p:nvPr/>
        </p:nvSpPr>
        <p:spPr>
          <a:xfrm flipH="1">
            <a:off x="2784952" y="1720069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45" name="8 Rectángulo redondeado">
            <a:extLst>
              <a:ext uri="{FF2B5EF4-FFF2-40B4-BE49-F238E27FC236}">
                <a16:creationId xmlns:a16="http://schemas.microsoft.com/office/drawing/2014/main" id="{DA7E0878-6179-4137-8ED2-C33F233C345F}"/>
              </a:ext>
            </a:extLst>
          </p:cNvPr>
          <p:cNvSpPr/>
          <p:nvPr/>
        </p:nvSpPr>
        <p:spPr>
          <a:xfrm flipH="1">
            <a:off x="2173035" y="1720069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46" name="9 Rectángulo redondeado">
            <a:extLst>
              <a:ext uri="{FF2B5EF4-FFF2-40B4-BE49-F238E27FC236}">
                <a16:creationId xmlns:a16="http://schemas.microsoft.com/office/drawing/2014/main" id="{23166545-5E11-4921-89A3-6DF653A24AF1}"/>
              </a:ext>
            </a:extLst>
          </p:cNvPr>
          <p:cNvSpPr/>
          <p:nvPr/>
        </p:nvSpPr>
        <p:spPr>
          <a:xfrm flipH="1">
            <a:off x="1824491" y="1720069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47" name="4 Rectángulo redondeado">
            <a:extLst>
              <a:ext uri="{FF2B5EF4-FFF2-40B4-BE49-F238E27FC236}">
                <a16:creationId xmlns:a16="http://schemas.microsoft.com/office/drawing/2014/main" id="{CB0A65D7-0A48-499E-BB8C-6C8DDED58CE0}"/>
              </a:ext>
            </a:extLst>
          </p:cNvPr>
          <p:cNvSpPr/>
          <p:nvPr/>
        </p:nvSpPr>
        <p:spPr>
          <a:xfrm flipH="1">
            <a:off x="4008787" y="1720069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48" name="Flowchart: Terminator 147">
            <a:extLst>
              <a:ext uri="{FF2B5EF4-FFF2-40B4-BE49-F238E27FC236}">
                <a16:creationId xmlns:a16="http://schemas.microsoft.com/office/drawing/2014/main" id="{CE36C12C-265B-4E5E-A31C-E0616788E7A5}"/>
              </a:ext>
            </a:extLst>
          </p:cNvPr>
          <p:cNvSpPr/>
          <p:nvPr/>
        </p:nvSpPr>
        <p:spPr>
          <a:xfrm>
            <a:off x="1837191" y="1892303"/>
            <a:ext cx="5528377" cy="1336187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en-US" sz="3300" b="1" dirty="0">
                <a:ln w="6600">
                  <a:solidFill>
                    <a:srgbClr val="00A7F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BRICK WALL GAME</a:t>
            </a:r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6DC936A2-418D-45E1-9A27-FCEBC8769B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6" b="28171"/>
          <a:stretch/>
        </p:blipFill>
        <p:spPr>
          <a:xfrm>
            <a:off x="3632022" y="515546"/>
            <a:ext cx="1879958" cy="5886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500" decel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8" name="Google Shape;2988;p52"/>
          <p:cNvGrpSpPr/>
          <p:nvPr/>
        </p:nvGrpSpPr>
        <p:grpSpPr>
          <a:xfrm>
            <a:off x="932545" y="3396123"/>
            <a:ext cx="2759371" cy="2497162"/>
            <a:chOff x="932545" y="3548523"/>
            <a:chExt cx="2759371" cy="2497162"/>
          </a:xfrm>
        </p:grpSpPr>
        <p:sp>
          <p:nvSpPr>
            <p:cNvPr id="2989" name="Google Shape;2989;p52"/>
            <p:cNvSpPr/>
            <p:nvPr/>
          </p:nvSpPr>
          <p:spPr>
            <a:xfrm rot="3157019">
              <a:off x="966815" y="4142189"/>
              <a:ext cx="444614" cy="306082"/>
            </a:xfrm>
            <a:custGeom>
              <a:avLst/>
              <a:gdLst/>
              <a:ahLst/>
              <a:cxnLst/>
              <a:rect l="l" t="t" r="r" b="b"/>
              <a:pathLst>
                <a:path w="10909" h="7510" extrusionOk="0">
                  <a:moveTo>
                    <a:pt x="9686" y="0"/>
                  </a:moveTo>
                  <a:lnTo>
                    <a:pt x="1" y="4609"/>
                  </a:lnTo>
                  <a:lnTo>
                    <a:pt x="9368" y="7510"/>
                  </a:lnTo>
                  <a:lnTo>
                    <a:pt x="8766" y="5372"/>
                  </a:lnTo>
                  <a:lnTo>
                    <a:pt x="10908" y="5234"/>
                  </a:lnTo>
                  <a:lnTo>
                    <a:pt x="8409" y="2544"/>
                  </a:lnTo>
                  <a:lnTo>
                    <a:pt x="96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52"/>
            <p:cNvSpPr/>
            <p:nvPr/>
          </p:nvSpPr>
          <p:spPr>
            <a:xfrm rot="3157019">
              <a:off x="995735" y="4207668"/>
              <a:ext cx="342437" cy="92925"/>
            </a:xfrm>
            <a:custGeom>
              <a:avLst/>
              <a:gdLst/>
              <a:ahLst/>
              <a:cxnLst/>
              <a:rect l="l" t="t" r="r" b="b"/>
              <a:pathLst>
                <a:path w="8402" h="2280" extrusionOk="0">
                  <a:moveTo>
                    <a:pt x="8287" y="0"/>
                  </a:moveTo>
                  <a:cubicBezTo>
                    <a:pt x="8278" y="0"/>
                    <a:pt x="8269" y="2"/>
                    <a:pt x="8259" y="4"/>
                  </a:cubicBezTo>
                  <a:lnTo>
                    <a:pt x="93" y="2071"/>
                  </a:lnTo>
                  <a:cubicBezTo>
                    <a:pt x="33" y="2082"/>
                    <a:pt x="0" y="2142"/>
                    <a:pt x="16" y="2197"/>
                  </a:cubicBezTo>
                  <a:cubicBezTo>
                    <a:pt x="28" y="2247"/>
                    <a:pt x="71" y="2280"/>
                    <a:pt x="114" y="2280"/>
                  </a:cubicBezTo>
                  <a:cubicBezTo>
                    <a:pt x="126" y="2280"/>
                    <a:pt x="137" y="2273"/>
                    <a:pt x="142" y="2273"/>
                  </a:cubicBezTo>
                  <a:lnTo>
                    <a:pt x="8315" y="208"/>
                  </a:lnTo>
                  <a:cubicBezTo>
                    <a:pt x="8369" y="196"/>
                    <a:pt x="8402" y="136"/>
                    <a:pt x="8391" y="82"/>
                  </a:cubicBezTo>
                  <a:cubicBezTo>
                    <a:pt x="8377" y="35"/>
                    <a:pt x="8336" y="0"/>
                    <a:pt x="8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52"/>
            <p:cNvSpPr/>
            <p:nvPr/>
          </p:nvSpPr>
          <p:spPr>
            <a:xfrm rot="3157019">
              <a:off x="1199046" y="4425992"/>
              <a:ext cx="120680" cy="51068"/>
            </a:xfrm>
            <a:custGeom>
              <a:avLst/>
              <a:gdLst/>
              <a:ahLst/>
              <a:cxnLst/>
              <a:rect l="l" t="t" r="r" b="b"/>
              <a:pathLst>
                <a:path w="2961" h="1253" extrusionOk="0">
                  <a:moveTo>
                    <a:pt x="121" y="0"/>
                  </a:moveTo>
                  <a:cubicBezTo>
                    <a:pt x="79" y="0"/>
                    <a:pt x="40" y="26"/>
                    <a:pt x="23" y="69"/>
                  </a:cubicBezTo>
                  <a:cubicBezTo>
                    <a:pt x="0" y="123"/>
                    <a:pt x="28" y="183"/>
                    <a:pt x="83" y="205"/>
                  </a:cubicBezTo>
                  <a:lnTo>
                    <a:pt x="2802" y="1246"/>
                  </a:lnTo>
                  <a:cubicBezTo>
                    <a:pt x="2818" y="1253"/>
                    <a:pt x="2829" y="1253"/>
                    <a:pt x="2840" y="1253"/>
                  </a:cubicBezTo>
                  <a:cubicBezTo>
                    <a:pt x="2884" y="1253"/>
                    <a:pt x="2922" y="1225"/>
                    <a:pt x="2939" y="1187"/>
                  </a:cubicBezTo>
                  <a:cubicBezTo>
                    <a:pt x="2960" y="1132"/>
                    <a:pt x="2934" y="1071"/>
                    <a:pt x="2879" y="1049"/>
                  </a:cubicBezTo>
                  <a:lnTo>
                    <a:pt x="160" y="8"/>
                  </a:lnTo>
                  <a:cubicBezTo>
                    <a:pt x="147" y="3"/>
                    <a:pt x="134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52"/>
            <p:cNvSpPr/>
            <p:nvPr/>
          </p:nvSpPr>
          <p:spPr>
            <a:xfrm rot="3157019">
              <a:off x="971082" y="4258356"/>
              <a:ext cx="332859" cy="25514"/>
            </a:xfrm>
            <a:custGeom>
              <a:avLst/>
              <a:gdLst/>
              <a:ahLst/>
              <a:cxnLst/>
              <a:rect l="l" t="t" r="r" b="b"/>
              <a:pathLst>
                <a:path w="8167" h="626" extrusionOk="0">
                  <a:moveTo>
                    <a:pt x="8064" y="0"/>
                  </a:moveTo>
                  <a:cubicBezTo>
                    <a:pt x="8060" y="0"/>
                    <a:pt x="8056" y="0"/>
                    <a:pt x="8052" y="1"/>
                  </a:cubicBezTo>
                  <a:lnTo>
                    <a:pt x="99" y="411"/>
                  </a:lnTo>
                  <a:cubicBezTo>
                    <a:pt x="44" y="417"/>
                    <a:pt x="1" y="467"/>
                    <a:pt x="1" y="520"/>
                  </a:cubicBezTo>
                  <a:cubicBezTo>
                    <a:pt x="6" y="581"/>
                    <a:pt x="51" y="626"/>
                    <a:pt x="104" y="626"/>
                  </a:cubicBezTo>
                  <a:lnTo>
                    <a:pt x="110" y="626"/>
                  </a:lnTo>
                  <a:lnTo>
                    <a:pt x="8063" y="209"/>
                  </a:lnTo>
                  <a:cubicBezTo>
                    <a:pt x="8123" y="209"/>
                    <a:pt x="8167" y="159"/>
                    <a:pt x="8161" y="100"/>
                  </a:cubicBezTo>
                  <a:cubicBezTo>
                    <a:pt x="8161" y="43"/>
                    <a:pt x="8119" y="0"/>
                    <a:pt x="8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52"/>
            <p:cNvSpPr/>
            <p:nvPr/>
          </p:nvSpPr>
          <p:spPr>
            <a:xfrm rot="3157019">
              <a:off x="1213968" y="4390228"/>
              <a:ext cx="33339" cy="56611"/>
            </a:xfrm>
            <a:custGeom>
              <a:avLst/>
              <a:gdLst/>
              <a:ahLst/>
              <a:cxnLst/>
              <a:rect l="l" t="t" r="r" b="b"/>
              <a:pathLst>
                <a:path w="818" h="1389" extrusionOk="0">
                  <a:moveTo>
                    <a:pt x="126" y="1"/>
                  </a:moveTo>
                  <a:cubicBezTo>
                    <a:pt x="110" y="1"/>
                    <a:pt x="94" y="4"/>
                    <a:pt x="78" y="12"/>
                  </a:cubicBezTo>
                  <a:cubicBezTo>
                    <a:pt x="23" y="35"/>
                    <a:pt x="0" y="101"/>
                    <a:pt x="28" y="149"/>
                  </a:cubicBezTo>
                  <a:lnTo>
                    <a:pt x="599" y="1328"/>
                  </a:lnTo>
                  <a:cubicBezTo>
                    <a:pt x="620" y="1366"/>
                    <a:pt x="658" y="1388"/>
                    <a:pt x="698" y="1388"/>
                  </a:cubicBezTo>
                  <a:cubicBezTo>
                    <a:pt x="713" y="1388"/>
                    <a:pt x="724" y="1388"/>
                    <a:pt x="741" y="1377"/>
                  </a:cubicBezTo>
                  <a:cubicBezTo>
                    <a:pt x="796" y="1355"/>
                    <a:pt x="817" y="1290"/>
                    <a:pt x="790" y="1240"/>
                  </a:cubicBezTo>
                  <a:lnTo>
                    <a:pt x="220" y="61"/>
                  </a:lnTo>
                  <a:cubicBezTo>
                    <a:pt x="201" y="23"/>
                    <a:pt x="164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52"/>
            <p:cNvSpPr/>
            <p:nvPr/>
          </p:nvSpPr>
          <p:spPr>
            <a:xfrm rot="3157019">
              <a:off x="1472390" y="4091424"/>
              <a:ext cx="2064283" cy="1411361"/>
            </a:xfrm>
            <a:custGeom>
              <a:avLst/>
              <a:gdLst/>
              <a:ahLst/>
              <a:cxnLst/>
              <a:rect l="l" t="t" r="r" b="b"/>
              <a:pathLst>
                <a:path w="50649" h="34629" extrusionOk="0">
                  <a:moveTo>
                    <a:pt x="32733" y="0"/>
                  </a:moveTo>
                  <a:cubicBezTo>
                    <a:pt x="32447" y="7"/>
                    <a:pt x="32162" y="12"/>
                    <a:pt x="31883" y="28"/>
                  </a:cubicBezTo>
                  <a:cubicBezTo>
                    <a:pt x="31822" y="28"/>
                    <a:pt x="31779" y="78"/>
                    <a:pt x="31784" y="139"/>
                  </a:cubicBezTo>
                  <a:cubicBezTo>
                    <a:pt x="31784" y="193"/>
                    <a:pt x="31833" y="237"/>
                    <a:pt x="31888" y="237"/>
                  </a:cubicBezTo>
                  <a:lnTo>
                    <a:pt x="31893" y="237"/>
                  </a:lnTo>
                  <a:cubicBezTo>
                    <a:pt x="32167" y="225"/>
                    <a:pt x="32453" y="215"/>
                    <a:pt x="32733" y="215"/>
                  </a:cubicBezTo>
                  <a:cubicBezTo>
                    <a:pt x="32792" y="210"/>
                    <a:pt x="32842" y="165"/>
                    <a:pt x="32837" y="106"/>
                  </a:cubicBezTo>
                  <a:cubicBezTo>
                    <a:pt x="32837" y="45"/>
                    <a:pt x="32792" y="0"/>
                    <a:pt x="32733" y="0"/>
                  </a:cubicBezTo>
                  <a:close/>
                  <a:moveTo>
                    <a:pt x="33581" y="7"/>
                  </a:moveTo>
                  <a:cubicBezTo>
                    <a:pt x="33527" y="7"/>
                    <a:pt x="33472" y="50"/>
                    <a:pt x="33472" y="111"/>
                  </a:cubicBezTo>
                  <a:cubicBezTo>
                    <a:pt x="33472" y="171"/>
                    <a:pt x="33515" y="220"/>
                    <a:pt x="33576" y="220"/>
                  </a:cubicBezTo>
                  <a:cubicBezTo>
                    <a:pt x="33851" y="225"/>
                    <a:pt x="34135" y="237"/>
                    <a:pt x="34415" y="258"/>
                  </a:cubicBezTo>
                  <a:lnTo>
                    <a:pt x="34426" y="258"/>
                  </a:lnTo>
                  <a:cubicBezTo>
                    <a:pt x="34481" y="258"/>
                    <a:pt x="34524" y="215"/>
                    <a:pt x="34530" y="160"/>
                  </a:cubicBezTo>
                  <a:cubicBezTo>
                    <a:pt x="34530" y="99"/>
                    <a:pt x="34486" y="50"/>
                    <a:pt x="34431" y="45"/>
                  </a:cubicBezTo>
                  <a:cubicBezTo>
                    <a:pt x="34147" y="28"/>
                    <a:pt x="33861" y="18"/>
                    <a:pt x="33581" y="7"/>
                  </a:cubicBezTo>
                  <a:close/>
                  <a:moveTo>
                    <a:pt x="31042" y="88"/>
                  </a:moveTo>
                  <a:cubicBezTo>
                    <a:pt x="31039" y="88"/>
                    <a:pt x="31036" y="88"/>
                    <a:pt x="31033" y="89"/>
                  </a:cubicBezTo>
                  <a:cubicBezTo>
                    <a:pt x="30753" y="116"/>
                    <a:pt x="30469" y="149"/>
                    <a:pt x="30189" y="187"/>
                  </a:cubicBezTo>
                  <a:cubicBezTo>
                    <a:pt x="30135" y="198"/>
                    <a:pt x="30090" y="248"/>
                    <a:pt x="30102" y="308"/>
                  </a:cubicBezTo>
                  <a:cubicBezTo>
                    <a:pt x="30107" y="362"/>
                    <a:pt x="30156" y="395"/>
                    <a:pt x="30206" y="395"/>
                  </a:cubicBezTo>
                  <a:lnTo>
                    <a:pt x="30222" y="395"/>
                  </a:lnTo>
                  <a:cubicBezTo>
                    <a:pt x="30496" y="357"/>
                    <a:pt x="30775" y="324"/>
                    <a:pt x="31056" y="296"/>
                  </a:cubicBezTo>
                  <a:cubicBezTo>
                    <a:pt x="31115" y="291"/>
                    <a:pt x="31154" y="243"/>
                    <a:pt x="31148" y="182"/>
                  </a:cubicBezTo>
                  <a:cubicBezTo>
                    <a:pt x="31143" y="130"/>
                    <a:pt x="31094" y="88"/>
                    <a:pt x="31042" y="88"/>
                  </a:cubicBezTo>
                  <a:close/>
                  <a:moveTo>
                    <a:pt x="35275" y="111"/>
                  </a:moveTo>
                  <a:cubicBezTo>
                    <a:pt x="35215" y="111"/>
                    <a:pt x="35166" y="149"/>
                    <a:pt x="35160" y="204"/>
                  </a:cubicBezTo>
                  <a:cubicBezTo>
                    <a:pt x="35154" y="264"/>
                    <a:pt x="35199" y="314"/>
                    <a:pt x="35258" y="319"/>
                  </a:cubicBezTo>
                  <a:cubicBezTo>
                    <a:pt x="35538" y="346"/>
                    <a:pt x="35817" y="379"/>
                    <a:pt x="36098" y="412"/>
                  </a:cubicBezTo>
                  <a:lnTo>
                    <a:pt x="36108" y="412"/>
                  </a:lnTo>
                  <a:cubicBezTo>
                    <a:pt x="36163" y="412"/>
                    <a:pt x="36207" y="374"/>
                    <a:pt x="36212" y="319"/>
                  </a:cubicBezTo>
                  <a:cubicBezTo>
                    <a:pt x="36219" y="264"/>
                    <a:pt x="36179" y="210"/>
                    <a:pt x="36120" y="204"/>
                  </a:cubicBezTo>
                  <a:cubicBezTo>
                    <a:pt x="35840" y="165"/>
                    <a:pt x="35561" y="139"/>
                    <a:pt x="35275" y="111"/>
                  </a:cubicBezTo>
                  <a:close/>
                  <a:moveTo>
                    <a:pt x="36946" y="317"/>
                  </a:moveTo>
                  <a:cubicBezTo>
                    <a:pt x="36897" y="317"/>
                    <a:pt x="36848" y="357"/>
                    <a:pt x="36843" y="407"/>
                  </a:cubicBezTo>
                  <a:cubicBezTo>
                    <a:pt x="36831" y="467"/>
                    <a:pt x="36870" y="516"/>
                    <a:pt x="36930" y="527"/>
                  </a:cubicBezTo>
                  <a:cubicBezTo>
                    <a:pt x="37210" y="571"/>
                    <a:pt x="37484" y="615"/>
                    <a:pt x="37758" y="665"/>
                  </a:cubicBezTo>
                  <a:lnTo>
                    <a:pt x="37780" y="665"/>
                  </a:lnTo>
                  <a:cubicBezTo>
                    <a:pt x="37830" y="665"/>
                    <a:pt x="37873" y="632"/>
                    <a:pt x="37884" y="577"/>
                  </a:cubicBezTo>
                  <a:cubicBezTo>
                    <a:pt x="37896" y="521"/>
                    <a:pt x="37856" y="467"/>
                    <a:pt x="37797" y="456"/>
                  </a:cubicBezTo>
                  <a:cubicBezTo>
                    <a:pt x="37517" y="407"/>
                    <a:pt x="37243" y="362"/>
                    <a:pt x="36963" y="319"/>
                  </a:cubicBezTo>
                  <a:cubicBezTo>
                    <a:pt x="36958" y="318"/>
                    <a:pt x="36952" y="317"/>
                    <a:pt x="36946" y="317"/>
                  </a:cubicBezTo>
                  <a:close/>
                  <a:moveTo>
                    <a:pt x="29371" y="328"/>
                  </a:moveTo>
                  <a:cubicBezTo>
                    <a:pt x="29364" y="328"/>
                    <a:pt x="29358" y="328"/>
                    <a:pt x="29351" y="329"/>
                  </a:cubicBezTo>
                  <a:cubicBezTo>
                    <a:pt x="29071" y="385"/>
                    <a:pt x="28792" y="445"/>
                    <a:pt x="28523" y="516"/>
                  </a:cubicBezTo>
                  <a:cubicBezTo>
                    <a:pt x="28463" y="527"/>
                    <a:pt x="28430" y="587"/>
                    <a:pt x="28446" y="642"/>
                  </a:cubicBezTo>
                  <a:cubicBezTo>
                    <a:pt x="28458" y="691"/>
                    <a:pt x="28501" y="724"/>
                    <a:pt x="28544" y="724"/>
                  </a:cubicBezTo>
                  <a:cubicBezTo>
                    <a:pt x="28556" y="724"/>
                    <a:pt x="28567" y="719"/>
                    <a:pt x="28572" y="719"/>
                  </a:cubicBezTo>
                  <a:cubicBezTo>
                    <a:pt x="28835" y="653"/>
                    <a:pt x="29115" y="592"/>
                    <a:pt x="29394" y="538"/>
                  </a:cubicBezTo>
                  <a:cubicBezTo>
                    <a:pt x="29449" y="527"/>
                    <a:pt x="29488" y="473"/>
                    <a:pt x="29477" y="412"/>
                  </a:cubicBezTo>
                  <a:cubicBezTo>
                    <a:pt x="29467" y="363"/>
                    <a:pt x="29423" y="328"/>
                    <a:pt x="29371" y="328"/>
                  </a:cubicBezTo>
                  <a:close/>
                  <a:moveTo>
                    <a:pt x="38611" y="613"/>
                  </a:moveTo>
                  <a:cubicBezTo>
                    <a:pt x="38563" y="613"/>
                    <a:pt x="38519" y="649"/>
                    <a:pt x="38503" y="698"/>
                  </a:cubicBezTo>
                  <a:cubicBezTo>
                    <a:pt x="38493" y="757"/>
                    <a:pt x="38531" y="812"/>
                    <a:pt x="38586" y="823"/>
                  </a:cubicBezTo>
                  <a:cubicBezTo>
                    <a:pt x="38865" y="878"/>
                    <a:pt x="39139" y="938"/>
                    <a:pt x="39414" y="999"/>
                  </a:cubicBezTo>
                  <a:cubicBezTo>
                    <a:pt x="39419" y="1004"/>
                    <a:pt x="39429" y="1004"/>
                    <a:pt x="39435" y="1004"/>
                  </a:cubicBezTo>
                  <a:cubicBezTo>
                    <a:pt x="39485" y="1004"/>
                    <a:pt x="39528" y="971"/>
                    <a:pt x="39540" y="921"/>
                  </a:cubicBezTo>
                  <a:cubicBezTo>
                    <a:pt x="39550" y="862"/>
                    <a:pt x="39518" y="807"/>
                    <a:pt x="39457" y="796"/>
                  </a:cubicBezTo>
                  <a:cubicBezTo>
                    <a:pt x="39183" y="731"/>
                    <a:pt x="38909" y="670"/>
                    <a:pt x="38630" y="615"/>
                  </a:cubicBezTo>
                  <a:cubicBezTo>
                    <a:pt x="38623" y="614"/>
                    <a:pt x="38617" y="613"/>
                    <a:pt x="38611" y="613"/>
                  </a:cubicBezTo>
                  <a:close/>
                  <a:moveTo>
                    <a:pt x="27734" y="742"/>
                  </a:moveTo>
                  <a:cubicBezTo>
                    <a:pt x="27724" y="742"/>
                    <a:pt x="27713" y="743"/>
                    <a:pt x="27701" y="746"/>
                  </a:cubicBezTo>
                  <a:cubicBezTo>
                    <a:pt x="27432" y="834"/>
                    <a:pt x="27163" y="928"/>
                    <a:pt x="26900" y="1026"/>
                  </a:cubicBezTo>
                  <a:cubicBezTo>
                    <a:pt x="26846" y="1048"/>
                    <a:pt x="26819" y="1108"/>
                    <a:pt x="26840" y="1163"/>
                  </a:cubicBezTo>
                  <a:cubicBezTo>
                    <a:pt x="26857" y="1207"/>
                    <a:pt x="26895" y="1234"/>
                    <a:pt x="26938" y="1234"/>
                  </a:cubicBezTo>
                  <a:cubicBezTo>
                    <a:pt x="26950" y="1234"/>
                    <a:pt x="26961" y="1229"/>
                    <a:pt x="26978" y="1224"/>
                  </a:cubicBezTo>
                  <a:cubicBezTo>
                    <a:pt x="27234" y="1125"/>
                    <a:pt x="27497" y="1032"/>
                    <a:pt x="27767" y="949"/>
                  </a:cubicBezTo>
                  <a:cubicBezTo>
                    <a:pt x="27821" y="928"/>
                    <a:pt x="27854" y="873"/>
                    <a:pt x="27833" y="817"/>
                  </a:cubicBezTo>
                  <a:cubicBezTo>
                    <a:pt x="27819" y="768"/>
                    <a:pt x="27780" y="742"/>
                    <a:pt x="27734" y="742"/>
                  </a:cubicBezTo>
                  <a:close/>
                  <a:moveTo>
                    <a:pt x="40255" y="989"/>
                  </a:moveTo>
                  <a:cubicBezTo>
                    <a:pt x="40210" y="989"/>
                    <a:pt x="40168" y="1020"/>
                    <a:pt x="40158" y="1070"/>
                  </a:cubicBezTo>
                  <a:cubicBezTo>
                    <a:pt x="40142" y="1125"/>
                    <a:pt x="40175" y="1179"/>
                    <a:pt x="40236" y="1196"/>
                  </a:cubicBezTo>
                  <a:cubicBezTo>
                    <a:pt x="40509" y="1267"/>
                    <a:pt x="40778" y="1338"/>
                    <a:pt x="41053" y="1409"/>
                  </a:cubicBezTo>
                  <a:cubicBezTo>
                    <a:pt x="41058" y="1409"/>
                    <a:pt x="41068" y="1415"/>
                    <a:pt x="41079" y="1415"/>
                  </a:cubicBezTo>
                  <a:cubicBezTo>
                    <a:pt x="41124" y="1415"/>
                    <a:pt x="41167" y="1382"/>
                    <a:pt x="41178" y="1333"/>
                  </a:cubicBezTo>
                  <a:cubicBezTo>
                    <a:pt x="41195" y="1278"/>
                    <a:pt x="41162" y="1217"/>
                    <a:pt x="41107" y="1207"/>
                  </a:cubicBezTo>
                  <a:cubicBezTo>
                    <a:pt x="40833" y="1130"/>
                    <a:pt x="40559" y="1059"/>
                    <a:pt x="40284" y="994"/>
                  </a:cubicBezTo>
                  <a:cubicBezTo>
                    <a:pt x="40275" y="991"/>
                    <a:pt x="40265" y="989"/>
                    <a:pt x="40255" y="989"/>
                  </a:cubicBezTo>
                  <a:close/>
                  <a:moveTo>
                    <a:pt x="41893" y="1433"/>
                  </a:moveTo>
                  <a:cubicBezTo>
                    <a:pt x="41846" y="1433"/>
                    <a:pt x="41806" y="1463"/>
                    <a:pt x="41792" y="1508"/>
                  </a:cubicBezTo>
                  <a:cubicBezTo>
                    <a:pt x="41776" y="1563"/>
                    <a:pt x="41809" y="1624"/>
                    <a:pt x="41863" y="1639"/>
                  </a:cubicBezTo>
                  <a:cubicBezTo>
                    <a:pt x="42138" y="1717"/>
                    <a:pt x="42406" y="1799"/>
                    <a:pt x="42669" y="1882"/>
                  </a:cubicBezTo>
                  <a:cubicBezTo>
                    <a:pt x="42680" y="1887"/>
                    <a:pt x="42690" y="1887"/>
                    <a:pt x="42702" y="1887"/>
                  </a:cubicBezTo>
                  <a:cubicBezTo>
                    <a:pt x="42746" y="1887"/>
                    <a:pt x="42789" y="1859"/>
                    <a:pt x="42801" y="1816"/>
                  </a:cubicBezTo>
                  <a:cubicBezTo>
                    <a:pt x="42817" y="1760"/>
                    <a:pt x="42789" y="1700"/>
                    <a:pt x="42735" y="1684"/>
                  </a:cubicBezTo>
                  <a:cubicBezTo>
                    <a:pt x="42467" y="1596"/>
                    <a:pt x="42197" y="1513"/>
                    <a:pt x="41923" y="1437"/>
                  </a:cubicBezTo>
                  <a:cubicBezTo>
                    <a:pt x="41913" y="1434"/>
                    <a:pt x="41903" y="1433"/>
                    <a:pt x="41893" y="1433"/>
                  </a:cubicBezTo>
                  <a:close/>
                  <a:moveTo>
                    <a:pt x="26163" y="1349"/>
                  </a:moveTo>
                  <a:cubicBezTo>
                    <a:pt x="26147" y="1349"/>
                    <a:pt x="26131" y="1353"/>
                    <a:pt x="26116" y="1361"/>
                  </a:cubicBezTo>
                  <a:cubicBezTo>
                    <a:pt x="25848" y="1475"/>
                    <a:pt x="25597" y="1596"/>
                    <a:pt x="25349" y="1717"/>
                  </a:cubicBezTo>
                  <a:cubicBezTo>
                    <a:pt x="25294" y="1743"/>
                    <a:pt x="25273" y="1804"/>
                    <a:pt x="25301" y="1859"/>
                  </a:cubicBezTo>
                  <a:cubicBezTo>
                    <a:pt x="25316" y="1897"/>
                    <a:pt x="25355" y="1920"/>
                    <a:pt x="25393" y="1920"/>
                  </a:cubicBezTo>
                  <a:cubicBezTo>
                    <a:pt x="25410" y="1920"/>
                    <a:pt x="25426" y="1914"/>
                    <a:pt x="25437" y="1908"/>
                  </a:cubicBezTo>
                  <a:cubicBezTo>
                    <a:pt x="25683" y="1788"/>
                    <a:pt x="25941" y="1667"/>
                    <a:pt x="26199" y="1553"/>
                  </a:cubicBezTo>
                  <a:cubicBezTo>
                    <a:pt x="26254" y="1525"/>
                    <a:pt x="26275" y="1465"/>
                    <a:pt x="26254" y="1409"/>
                  </a:cubicBezTo>
                  <a:cubicBezTo>
                    <a:pt x="26238" y="1371"/>
                    <a:pt x="26201" y="1349"/>
                    <a:pt x="26163" y="1349"/>
                  </a:cubicBezTo>
                  <a:close/>
                  <a:moveTo>
                    <a:pt x="43509" y="1936"/>
                  </a:moveTo>
                  <a:cubicBezTo>
                    <a:pt x="43465" y="1936"/>
                    <a:pt x="43422" y="1963"/>
                    <a:pt x="43409" y="2006"/>
                  </a:cubicBezTo>
                  <a:cubicBezTo>
                    <a:pt x="43387" y="2067"/>
                    <a:pt x="43420" y="2122"/>
                    <a:pt x="43474" y="2145"/>
                  </a:cubicBezTo>
                  <a:cubicBezTo>
                    <a:pt x="43743" y="2231"/>
                    <a:pt x="44012" y="2325"/>
                    <a:pt x="44269" y="2418"/>
                  </a:cubicBezTo>
                  <a:cubicBezTo>
                    <a:pt x="44286" y="2418"/>
                    <a:pt x="44296" y="2423"/>
                    <a:pt x="44308" y="2423"/>
                  </a:cubicBezTo>
                  <a:cubicBezTo>
                    <a:pt x="44352" y="2423"/>
                    <a:pt x="44390" y="2396"/>
                    <a:pt x="44407" y="2352"/>
                  </a:cubicBezTo>
                  <a:cubicBezTo>
                    <a:pt x="44428" y="2297"/>
                    <a:pt x="44395" y="2237"/>
                    <a:pt x="44341" y="2216"/>
                  </a:cubicBezTo>
                  <a:cubicBezTo>
                    <a:pt x="44078" y="2127"/>
                    <a:pt x="43815" y="2034"/>
                    <a:pt x="43540" y="1941"/>
                  </a:cubicBezTo>
                  <a:cubicBezTo>
                    <a:pt x="43530" y="1938"/>
                    <a:pt x="43519" y="1936"/>
                    <a:pt x="43509" y="1936"/>
                  </a:cubicBezTo>
                  <a:close/>
                  <a:moveTo>
                    <a:pt x="24643" y="2093"/>
                  </a:moveTo>
                  <a:cubicBezTo>
                    <a:pt x="24626" y="2093"/>
                    <a:pt x="24609" y="2097"/>
                    <a:pt x="24593" y="2105"/>
                  </a:cubicBezTo>
                  <a:cubicBezTo>
                    <a:pt x="24340" y="2237"/>
                    <a:pt x="24094" y="2380"/>
                    <a:pt x="23854" y="2522"/>
                  </a:cubicBezTo>
                  <a:cubicBezTo>
                    <a:pt x="23804" y="2550"/>
                    <a:pt x="23788" y="2615"/>
                    <a:pt x="23814" y="2664"/>
                  </a:cubicBezTo>
                  <a:cubicBezTo>
                    <a:pt x="23837" y="2697"/>
                    <a:pt x="23869" y="2714"/>
                    <a:pt x="23908" y="2714"/>
                  </a:cubicBezTo>
                  <a:cubicBezTo>
                    <a:pt x="23925" y="2714"/>
                    <a:pt x="23941" y="2714"/>
                    <a:pt x="23963" y="2704"/>
                  </a:cubicBezTo>
                  <a:cubicBezTo>
                    <a:pt x="24198" y="2560"/>
                    <a:pt x="24446" y="2423"/>
                    <a:pt x="24692" y="2292"/>
                  </a:cubicBezTo>
                  <a:cubicBezTo>
                    <a:pt x="24742" y="2264"/>
                    <a:pt x="24763" y="2199"/>
                    <a:pt x="24735" y="2150"/>
                  </a:cubicBezTo>
                  <a:cubicBezTo>
                    <a:pt x="24717" y="2112"/>
                    <a:pt x="24681" y="2093"/>
                    <a:pt x="24643" y="2093"/>
                  </a:cubicBezTo>
                  <a:close/>
                  <a:moveTo>
                    <a:pt x="45101" y="2499"/>
                  </a:moveTo>
                  <a:cubicBezTo>
                    <a:pt x="45059" y="2499"/>
                    <a:pt x="45020" y="2524"/>
                    <a:pt x="45004" y="2566"/>
                  </a:cubicBezTo>
                  <a:cubicBezTo>
                    <a:pt x="44982" y="2621"/>
                    <a:pt x="45009" y="2681"/>
                    <a:pt x="45065" y="2704"/>
                  </a:cubicBezTo>
                  <a:cubicBezTo>
                    <a:pt x="45338" y="2802"/>
                    <a:pt x="45601" y="2906"/>
                    <a:pt x="45854" y="3005"/>
                  </a:cubicBezTo>
                  <a:cubicBezTo>
                    <a:pt x="45870" y="3010"/>
                    <a:pt x="45880" y="3010"/>
                    <a:pt x="45892" y="3010"/>
                  </a:cubicBezTo>
                  <a:cubicBezTo>
                    <a:pt x="45935" y="3010"/>
                    <a:pt x="45974" y="2982"/>
                    <a:pt x="45991" y="2944"/>
                  </a:cubicBezTo>
                  <a:cubicBezTo>
                    <a:pt x="46012" y="2889"/>
                    <a:pt x="45985" y="2829"/>
                    <a:pt x="45930" y="2808"/>
                  </a:cubicBezTo>
                  <a:cubicBezTo>
                    <a:pt x="45678" y="2709"/>
                    <a:pt x="45409" y="2605"/>
                    <a:pt x="45141" y="2506"/>
                  </a:cubicBezTo>
                  <a:cubicBezTo>
                    <a:pt x="45128" y="2501"/>
                    <a:pt x="45114" y="2499"/>
                    <a:pt x="45101" y="2499"/>
                  </a:cubicBezTo>
                  <a:close/>
                  <a:moveTo>
                    <a:pt x="23187" y="2949"/>
                  </a:moveTo>
                  <a:cubicBezTo>
                    <a:pt x="23167" y="2949"/>
                    <a:pt x="23148" y="2955"/>
                    <a:pt x="23130" y="2967"/>
                  </a:cubicBezTo>
                  <a:cubicBezTo>
                    <a:pt x="22893" y="3119"/>
                    <a:pt x="22658" y="3278"/>
                    <a:pt x="22428" y="3443"/>
                  </a:cubicBezTo>
                  <a:cubicBezTo>
                    <a:pt x="22379" y="3476"/>
                    <a:pt x="22367" y="3542"/>
                    <a:pt x="22407" y="3592"/>
                  </a:cubicBezTo>
                  <a:cubicBezTo>
                    <a:pt x="22423" y="3618"/>
                    <a:pt x="22455" y="3635"/>
                    <a:pt x="22488" y="3635"/>
                  </a:cubicBezTo>
                  <a:cubicBezTo>
                    <a:pt x="22511" y="3635"/>
                    <a:pt x="22532" y="3630"/>
                    <a:pt x="22554" y="3613"/>
                  </a:cubicBezTo>
                  <a:cubicBezTo>
                    <a:pt x="22779" y="3453"/>
                    <a:pt x="23014" y="3296"/>
                    <a:pt x="23245" y="3142"/>
                  </a:cubicBezTo>
                  <a:cubicBezTo>
                    <a:pt x="23295" y="3109"/>
                    <a:pt x="23310" y="3043"/>
                    <a:pt x="23278" y="3000"/>
                  </a:cubicBezTo>
                  <a:cubicBezTo>
                    <a:pt x="23256" y="2967"/>
                    <a:pt x="23222" y="2949"/>
                    <a:pt x="23187" y="2949"/>
                  </a:cubicBezTo>
                  <a:close/>
                  <a:moveTo>
                    <a:pt x="46681" y="3112"/>
                  </a:moveTo>
                  <a:cubicBezTo>
                    <a:pt x="46638" y="3112"/>
                    <a:pt x="46599" y="3137"/>
                    <a:pt x="46583" y="3180"/>
                  </a:cubicBezTo>
                  <a:cubicBezTo>
                    <a:pt x="46560" y="3235"/>
                    <a:pt x="46588" y="3296"/>
                    <a:pt x="46643" y="3317"/>
                  </a:cubicBezTo>
                  <a:cubicBezTo>
                    <a:pt x="46911" y="3427"/>
                    <a:pt x="47175" y="3536"/>
                    <a:pt x="47421" y="3640"/>
                  </a:cubicBezTo>
                  <a:cubicBezTo>
                    <a:pt x="47432" y="3645"/>
                    <a:pt x="47448" y="3651"/>
                    <a:pt x="47459" y="3651"/>
                  </a:cubicBezTo>
                  <a:cubicBezTo>
                    <a:pt x="47503" y="3651"/>
                    <a:pt x="47542" y="3624"/>
                    <a:pt x="47557" y="3585"/>
                  </a:cubicBezTo>
                  <a:cubicBezTo>
                    <a:pt x="47580" y="3531"/>
                    <a:pt x="47557" y="3471"/>
                    <a:pt x="47503" y="3448"/>
                  </a:cubicBezTo>
                  <a:cubicBezTo>
                    <a:pt x="47256" y="3339"/>
                    <a:pt x="46993" y="3235"/>
                    <a:pt x="46719" y="3119"/>
                  </a:cubicBezTo>
                  <a:cubicBezTo>
                    <a:pt x="46707" y="3114"/>
                    <a:pt x="46693" y="3112"/>
                    <a:pt x="46681" y="3112"/>
                  </a:cubicBezTo>
                  <a:close/>
                  <a:moveTo>
                    <a:pt x="48236" y="3778"/>
                  </a:moveTo>
                  <a:cubicBezTo>
                    <a:pt x="48196" y="3778"/>
                    <a:pt x="48159" y="3802"/>
                    <a:pt x="48139" y="3838"/>
                  </a:cubicBezTo>
                  <a:cubicBezTo>
                    <a:pt x="48116" y="3893"/>
                    <a:pt x="48139" y="3959"/>
                    <a:pt x="48194" y="3980"/>
                  </a:cubicBezTo>
                  <a:cubicBezTo>
                    <a:pt x="48473" y="4106"/>
                    <a:pt x="48731" y="4222"/>
                    <a:pt x="48961" y="4331"/>
                  </a:cubicBezTo>
                  <a:cubicBezTo>
                    <a:pt x="48978" y="4336"/>
                    <a:pt x="48994" y="4341"/>
                    <a:pt x="49004" y="4341"/>
                  </a:cubicBezTo>
                  <a:cubicBezTo>
                    <a:pt x="49049" y="4341"/>
                    <a:pt x="49087" y="4320"/>
                    <a:pt x="49103" y="4282"/>
                  </a:cubicBezTo>
                  <a:cubicBezTo>
                    <a:pt x="49125" y="4227"/>
                    <a:pt x="49103" y="4166"/>
                    <a:pt x="49054" y="4139"/>
                  </a:cubicBezTo>
                  <a:cubicBezTo>
                    <a:pt x="48819" y="4030"/>
                    <a:pt x="48561" y="3914"/>
                    <a:pt x="48281" y="3789"/>
                  </a:cubicBezTo>
                  <a:cubicBezTo>
                    <a:pt x="48266" y="3781"/>
                    <a:pt x="48251" y="3778"/>
                    <a:pt x="48236" y="3778"/>
                  </a:cubicBezTo>
                  <a:close/>
                  <a:moveTo>
                    <a:pt x="21815" y="3929"/>
                  </a:moveTo>
                  <a:cubicBezTo>
                    <a:pt x="21793" y="3929"/>
                    <a:pt x="21769" y="3937"/>
                    <a:pt x="21749" y="3953"/>
                  </a:cubicBezTo>
                  <a:cubicBezTo>
                    <a:pt x="21529" y="4128"/>
                    <a:pt x="21310" y="4308"/>
                    <a:pt x="21097" y="4495"/>
                  </a:cubicBezTo>
                  <a:cubicBezTo>
                    <a:pt x="21052" y="4533"/>
                    <a:pt x="21047" y="4599"/>
                    <a:pt x="21085" y="4644"/>
                  </a:cubicBezTo>
                  <a:cubicBezTo>
                    <a:pt x="21107" y="4670"/>
                    <a:pt x="21140" y="4682"/>
                    <a:pt x="21168" y="4682"/>
                  </a:cubicBezTo>
                  <a:cubicBezTo>
                    <a:pt x="21190" y="4682"/>
                    <a:pt x="21216" y="4670"/>
                    <a:pt x="21239" y="4654"/>
                  </a:cubicBezTo>
                  <a:cubicBezTo>
                    <a:pt x="21446" y="4473"/>
                    <a:pt x="21661" y="4293"/>
                    <a:pt x="21881" y="4118"/>
                  </a:cubicBezTo>
                  <a:cubicBezTo>
                    <a:pt x="21929" y="4085"/>
                    <a:pt x="21935" y="4019"/>
                    <a:pt x="21896" y="3969"/>
                  </a:cubicBezTo>
                  <a:cubicBezTo>
                    <a:pt x="21877" y="3944"/>
                    <a:pt x="21847" y="3929"/>
                    <a:pt x="21815" y="3929"/>
                  </a:cubicBezTo>
                  <a:close/>
                  <a:moveTo>
                    <a:pt x="49771" y="4494"/>
                  </a:moveTo>
                  <a:cubicBezTo>
                    <a:pt x="49732" y="4494"/>
                    <a:pt x="49693" y="4516"/>
                    <a:pt x="49674" y="4556"/>
                  </a:cubicBezTo>
                  <a:cubicBezTo>
                    <a:pt x="49651" y="4604"/>
                    <a:pt x="49674" y="4670"/>
                    <a:pt x="49722" y="4698"/>
                  </a:cubicBezTo>
                  <a:cubicBezTo>
                    <a:pt x="50205" y="4933"/>
                    <a:pt x="50474" y="5077"/>
                    <a:pt x="50479" y="5082"/>
                  </a:cubicBezTo>
                  <a:cubicBezTo>
                    <a:pt x="50496" y="5087"/>
                    <a:pt x="50512" y="5092"/>
                    <a:pt x="50529" y="5092"/>
                  </a:cubicBezTo>
                  <a:cubicBezTo>
                    <a:pt x="50567" y="5092"/>
                    <a:pt x="50600" y="5071"/>
                    <a:pt x="50622" y="5038"/>
                  </a:cubicBezTo>
                  <a:cubicBezTo>
                    <a:pt x="50649" y="4988"/>
                    <a:pt x="50627" y="4923"/>
                    <a:pt x="50578" y="4895"/>
                  </a:cubicBezTo>
                  <a:cubicBezTo>
                    <a:pt x="50578" y="4890"/>
                    <a:pt x="50304" y="4748"/>
                    <a:pt x="49816" y="4506"/>
                  </a:cubicBezTo>
                  <a:cubicBezTo>
                    <a:pt x="49802" y="4498"/>
                    <a:pt x="49786" y="4494"/>
                    <a:pt x="49771" y="4494"/>
                  </a:cubicBezTo>
                  <a:close/>
                  <a:moveTo>
                    <a:pt x="20546" y="5042"/>
                  </a:moveTo>
                  <a:cubicBezTo>
                    <a:pt x="20519" y="5042"/>
                    <a:pt x="20493" y="5052"/>
                    <a:pt x="20472" y="5071"/>
                  </a:cubicBezTo>
                  <a:cubicBezTo>
                    <a:pt x="20269" y="5269"/>
                    <a:pt x="20072" y="5476"/>
                    <a:pt x="19880" y="5679"/>
                  </a:cubicBezTo>
                  <a:cubicBezTo>
                    <a:pt x="19842" y="5722"/>
                    <a:pt x="19842" y="5788"/>
                    <a:pt x="19885" y="5828"/>
                  </a:cubicBezTo>
                  <a:cubicBezTo>
                    <a:pt x="19907" y="5849"/>
                    <a:pt x="19929" y="5854"/>
                    <a:pt x="19956" y="5854"/>
                  </a:cubicBezTo>
                  <a:cubicBezTo>
                    <a:pt x="19984" y="5854"/>
                    <a:pt x="20011" y="5843"/>
                    <a:pt x="20032" y="5821"/>
                  </a:cubicBezTo>
                  <a:cubicBezTo>
                    <a:pt x="20219" y="5619"/>
                    <a:pt x="20417" y="5416"/>
                    <a:pt x="20619" y="5224"/>
                  </a:cubicBezTo>
                  <a:cubicBezTo>
                    <a:pt x="20664" y="5181"/>
                    <a:pt x="20664" y="5115"/>
                    <a:pt x="20624" y="5077"/>
                  </a:cubicBezTo>
                  <a:cubicBezTo>
                    <a:pt x="20602" y="5054"/>
                    <a:pt x="20574" y="5042"/>
                    <a:pt x="20546" y="5042"/>
                  </a:cubicBezTo>
                  <a:close/>
                  <a:moveTo>
                    <a:pt x="19395" y="6278"/>
                  </a:moveTo>
                  <a:cubicBezTo>
                    <a:pt x="19366" y="6278"/>
                    <a:pt x="19336" y="6291"/>
                    <a:pt x="19316" y="6314"/>
                  </a:cubicBezTo>
                  <a:cubicBezTo>
                    <a:pt x="19134" y="6524"/>
                    <a:pt x="18964" y="6742"/>
                    <a:pt x="18778" y="6972"/>
                  </a:cubicBezTo>
                  <a:cubicBezTo>
                    <a:pt x="18745" y="7022"/>
                    <a:pt x="18750" y="7088"/>
                    <a:pt x="18800" y="7121"/>
                  </a:cubicBezTo>
                  <a:cubicBezTo>
                    <a:pt x="18816" y="7137"/>
                    <a:pt x="18843" y="7143"/>
                    <a:pt x="18866" y="7143"/>
                  </a:cubicBezTo>
                  <a:cubicBezTo>
                    <a:pt x="18893" y="7143"/>
                    <a:pt x="18926" y="7131"/>
                    <a:pt x="18947" y="7104"/>
                  </a:cubicBezTo>
                  <a:cubicBezTo>
                    <a:pt x="19129" y="6873"/>
                    <a:pt x="19298" y="6660"/>
                    <a:pt x="19473" y="6453"/>
                  </a:cubicBezTo>
                  <a:cubicBezTo>
                    <a:pt x="19513" y="6408"/>
                    <a:pt x="19506" y="6337"/>
                    <a:pt x="19463" y="6304"/>
                  </a:cubicBezTo>
                  <a:cubicBezTo>
                    <a:pt x="19443" y="6287"/>
                    <a:pt x="19419" y="6278"/>
                    <a:pt x="19395" y="6278"/>
                  </a:cubicBezTo>
                  <a:close/>
                  <a:moveTo>
                    <a:pt x="11915" y="7714"/>
                  </a:moveTo>
                  <a:cubicBezTo>
                    <a:pt x="11869" y="7714"/>
                    <a:pt x="11823" y="7715"/>
                    <a:pt x="11778" y="7718"/>
                  </a:cubicBezTo>
                  <a:cubicBezTo>
                    <a:pt x="11719" y="7723"/>
                    <a:pt x="11674" y="7773"/>
                    <a:pt x="11680" y="7834"/>
                  </a:cubicBezTo>
                  <a:cubicBezTo>
                    <a:pt x="11680" y="7888"/>
                    <a:pt x="11730" y="7932"/>
                    <a:pt x="11790" y="7932"/>
                  </a:cubicBezTo>
                  <a:cubicBezTo>
                    <a:pt x="11838" y="7929"/>
                    <a:pt x="11887" y="7927"/>
                    <a:pt x="11937" y="7927"/>
                  </a:cubicBezTo>
                  <a:cubicBezTo>
                    <a:pt x="12147" y="7927"/>
                    <a:pt x="12370" y="7956"/>
                    <a:pt x="12595" y="8014"/>
                  </a:cubicBezTo>
                  <a:cubicBezTo>
                    <a:pt x="12600" y="8019"/>
                    <a:pt x="12612" y="8019"/>
                    <a:pt x="12623" y="8019"/>
                  </a:cubicBezTo>
                  <a:cubicBezTo>
                    <a:pt x="12666" y="8019"/>
                    <a:pt x="12711" y="7986"/>
                    <a:pt x="12721" y="7938"/>
                  </a:cubicBezTo>
                  <a:cubicBezTo>
                    <a:pt x="12738" y="7882"/>
                    <a:pt x="12706" y="7827"/>
                    <a:pt x="12650" y="7811"/>
                  </a:cubicBezTo>
                  <a:cubicBezTo>
                    <a:pt x="12398" y="7748"/>
                    <a:pt x="12150" y="7714"/>
                    <a:pt x="11915" y="7714"/>
                  </a:cubicBezTo>
                  <a:close/>
                  <a:moveTo>
                    <a:pt x="18356" y="7607"/>
                  </a:moveTo>
                  <a:cubicBezTo>
                    <a:pt x="18324" y="7607"/>
                    <a:pt x="18291" y="7623"/>
                    <a:pt x="18268" y="7652"/>
                  </a:cubicBezTo>
                  <a:cubicBezTo>
                    <a:pt x="18099" y="7888"/>
                    <a:pt x="17934" y="8118"/>
                    <a:pt x="17775" y="8338"/>
                  </a:cubicBezTo>
                  <a:cubicBezTo>
                    <a:pt x="17742" y="8386"/>
                    <a:pt x="17753" y="8452"/>
                    <a:pt x="17803" y="8485"/>
                  </a:cubicBezTo>
                  <a:cubicBezTo>
                    <a:pt x="17819" y="8497"/>
                    <a:pt x="17841" y="8502"/>
                    <a:pt x="17862" y="8502"/>
                  </a:cubicBezTo>
                  <a:cubicBezTo>
                    <a:pt x="17895" y="8502"/>
                    <a:pt x="17928" y="8491"/>
                    <a:pt x="17950" y="8459"/>
                  </a:cubicBezTo>
                  <a:cubicBezTo>
                    <a:pt x="18104" y="8239"/>
                    <a:pt x="18268" y="8009"/>
                    <a:pt x="18438" y="7773"/>
                  </a:cubicBezTo>
                  <a:cubicBezTo>
                    <a:pt x="18476" y="7728"/>
                    <a:pt x="18466" y="7663"/>
                    <a:pt x="18416" y="7630"/>
                  </a:cubicBezTo>
                  <a:cubicBezTo>
                    <a:pt x="18398" y="7614"/>
                    <a:pt x="18377" y="7607"/>
                    <a:pt x="18356" y="7607"/>
                  </a:cubicBezTo>
                  <a:close/>
                  <a:moveTo>
                    <a:pt x="10973" y="7941"/>
                  </a:moveTo>
                  <a:cubicBezTo>
                    <a:pt x="10956" y="7941"/>
                    <a:pt x="10940" y="7945"/>
                    <a:pt x="10923" y="7953"/>
                  </a:cubicBezTo>
                  <a:cubicBezTo>
                    <a:pt x="10660" y="8102"/>
                    <a:pt x="10430" y="8305"/>
                    <a:pt x="10266" y="8551"/>
                  </a:cubicBezTo>
                  <a:cubicBezTo>
                    <a:pt x="10239" y="8601"/>
                    <a:pt x="10250" y="8666"/>
                    <a:pt x="10298" y="8699"/>
                  </a:cubicBezTo>
                  <a:cubicBezTo>
                    <a:pt x="10316" y="8710"/>
                    <a:pt x="10338" y="8715"/>
                    <a:pt x="10359" y="8715"/>
                  </a:cubicBezTo>
                  <a:cubicBezTo>
                    <a:pt x="10392" y="8715"/>
                    <a:pt x="10425" y="8699"/>
                    <a:pt x="10447" y="8672"/>
                  </a:cubicBezTo>
                  <a:cubicBezTo>
                    <a:pt x="10589" y="8452"/>
                    <a:pt x="10786" y="8272"/>
                    <a:pt x="11028" y="8140"/>
                  </a:cubicBezTo>
                  <a:cubicBezTo>
                    <a:pt x="11077" y="8113"/>
                    <a:pt x="11099" y="8052"/>
                    <a:pt x="11072" y="7998"/>
                  </a:cubicBezTo>
                  <a:cubicBezTo>
                    <a:pt x="11049" y="7963"/>
                    <a:pt x="11012" y="7941"/>
                    <a:pt x="10973" y="7941"/>
                  </a:cubicBezTo>
                  <a:close/>
                  <a:moveTo>
                    <a:pt x="13405" y="8118"/>
                  </a:moveTo>
                  <a:cubicBezTo>
                    <a:pt x="13369" y="8118"/>
                    <a:pt x="13334" y="8136"/>
                    <a:pt x="13313" y="8168"/>
                  </a:cubicBezTo>
                  <a:cubicBezTo>
                    <a:pt x="13286" y="8216"/>
                    <a:pt x="13298" y="8282"/>
                    <a:pt x="13351" y="8315"/>
                  </a:cubicBezTo>
                  <a:cubicBezTo>
                    <a:pt x="13544" y="8431"/>
                    <a:pt x="13736" y="8616"/>
                    <a:pt x="13916" y="8874"/>
                  </a:cubicBezTo>
                  <a:cubicBezTo>
                    <a:pt x="13938" y="8902"/>
                    <a:pt x="13971" y="8919"/>
                    <a:pt x="14004" y="8919"/>
                  </a:cubicBezTo>
                  <a:cubicBezTo>
                    <a:pt x="14026" y="8919"/>
                    <a:pt x="14047" y="8907"/>
                    <a:pt x="14064" y="8897"/>
                  </a:cubicBezTo>
                  <a:cubicBezTo>
                    <a:pt x="14113" y="8864"/>
                    <a:pt x="14125" y="8798"/>
                    <a:pt x="14092" y="8748"/>
                  </a:cubicBezTo>
                  <a:cubicBezTo>
                    <a:pt x="13889" y="8474"/>
                    <a:pt x="13675" y="8266"/>
                    <a:pt x="13462" y="8135"/>
                  </a:cubicBezTo>
                  <a:cubicBezTo>
                    <a:pt x="13444" y="8123"/>
                    <a:pt x="13424" y="8118"/>
                    <a:pt x="13405" y="8118"/>
                  </a:cubicBezTo>
                  <a:close/>
                  <a:moveTo>
                    <a:pt x="17368" y="8977"/>
                  </a:moveTo>
                  <a:cubicBezTo>
                    <a:pt x="17337" y="8977"/>
                    <a:pt x="17305" y="8993"/>
                    <a:pt x="17282" y="9023"/>
                  </a:cubicBezTo>
                  <a:cubicBezTo>
                    <a:pt x="17090" y="9286"/>
                    <a:pt x="16925" y="9499"/>
                    <a:pt x="16772" y="9686"/>
                  </a:cubicBezTo>
                  <a:cubicBezTo>
                    <a:pt x="16733" y="9729"/>
                    <a:pt x="16739" y="9795"/>
                    <a:pt x="16783" y="9833"/>
                  </a:cubicBezTo>
                  <a:cubicBezTo>
                    <a:pt x="16804" y="9850"/>
                    <a:pt x="16827" y="9855"/>
                    <a:pt x="16854" y="9855"/>
                  </a:cubicBezTo>
                  <a:cubicBezTo>
                    <a:pt x="16882" y="9855"/>
                    <a:pt x="16915" y="9845"/>
                    <a:pt x="16931" y="9817"/>
                  </a:cubicBezTo>
                  <a:cubicBezTo>
                    <a:pt x="17090" y="9631"/>
                    <a:pt x="17254" y="9417"/>
                    <a:pt x="17452" y="9149"/>
                  </a:cubicBezTo>
                  <a:cubicBezTo>
                    <a:pt x="17490" y="9099"/>
                    <a:pt x="17479" y="9033"/>
                    <a:pt x="17429" y="9000"/>
                  </a:cubicBezTo>
                  <a:cubicBezTo>
                    <a:pt x="17412" y="8985"/>
                    <a:pt x="17390" y="8977"/>
                    <a:pt x="17368" y="8977"/>
                  </a:cubicBezTo>
                  <a:close/>
                  <a:moveTo>
                    <a:pt x="10092" y="9296"/>
                  </a:moveTo>
                  <a:cubicBezTo>
                    <a:pt x="10037" y="9296"/>
                    <a:pt x="9992" y="9343"/>
                    <a:pt x="9992" y="9400"/>
                  </a:cubicBezTo>
                  <a:cubicBezTo>
                    <a:pt x="9987" y="9428"/>
                    <a:pt x="9987" y="9456"/>
                    <a:pt x="9987" y="9483"/>
                  </a:cubicBezTo>
                  <a:cubicBezTo>
                    <a:pt x="9987" y="9757"/>
                    <a:pt x="10052" y="10020"/>
                    <a:pt x="10184" y="10267"/>
                  </a:cubicBezTo>
                  <a:cubicBezTo>
                    <a:pt x="10200" y="10305"/>
                    <a:pt x="10239" y="10326"/>
                    <a:pt x="10277" y="10326"/>
                  </a:cubicBezTo>
                  <a:cubicBezTo>
                    <a:pt x="10293" y="10326"/>
                    <a:pt x="10310" y="10321"/>
                    <a:pt x="10326" y="10316"/>
                  </a:cubicBezTo>
                  <a:cubicBezTo>
                    <a:pt x="10376" y="10288"/>
                    <a:pt x="10397" y="10222"/>
                    <a:pt x="10371" y="10174"/>
                  </a:cubicBezTo>
                  <a:cubicBezTo>
                    <a:pt x="10255" y="9954"/>
                    <a:pt x="10200" y="9724"/>
                    <a:pt x="10200" y="9483"/>
                  </a:cubicBezTo>
                  <a:lnTo>
                    <a:pt x="10200" y="9412"/>
                  </a:lnTo>
                  <a:cubicBezTo>
                    <a:pt x="10206" y="9352"/>
                    <a:pt x="10162" y="9302"/>
                    <a:pt x="10101" y="9296"/>
                  </a:cubicBezTo>
                  <a:cubicBezTo>
                    <a:pt x="10098" y="9296"/>
                    <a:pt x="10095" y="9296"/>
                    <a:pt x="10092" y="9296"/>
                  </a:cubicBezTo>
                  <a:close/>
                  <a:moveTo>
                    <a:pt x="14431" y="9433"/>
                  </a:moveTo>
                  <a:cubicBezTo>
                    <a:pt x="14415" y="9433"/>
                    <a:pt x="14399" y="9437"/>
                    <a:pt x="14383" y="9445"/>
                  </a:cubicBezTo>
                  <a:cubicBezTo>
                    <a:pt x="14333" y="9471"/>
                    <a:pt x="14310" y="9532"/>
                    <a:pt x="14333" y="9587"/>
                  </a:cubicBezTo>
                  <a:cubicBezTo>
                    <a:pt x="14449" y="9817"/>
                    <a:pt x="14552" y="10075"/>
                    <a:pt x="14651" y="10354"/>
                  </a:cubicBezTo>
                  <a:cubicBezTo>
                    <a:pt x="14667" y="10399"/>
                    <a:pt x="14705" y="10425"/>
                    <a:pt x="14750" y="10425"/>
                  </a:cubicBezTo>
                  <a:cubicBezTo>
                    <a:pt x="14760" y="10425"/>
                    <a:pt x="14771" y="10425"/>
                    <a:pt x="14783" y="10420"/>
                  </a:cubicBezTo>
                  <a:cubicBezTo>
                    <a:pt x="14837" y="10404"/>
                    <a:pt x="14869" y="10343"/>
                    <a:pt x="14848" y="10288"/>
                  </a:cubicBezTo>
                  <a:cubicBezTo>
                    <a:pt x="14750" y="9998"/>
                    <a:pt x="14639" y="9734"/>
                    <a:pt x="14525" y="9494"/>
                  </a:cubicBezTo>
                  <a:cubicBezTo>
                    <a:pt x="14505" y="9455"/>
                    <a:pt x="14470" y="9433"/>
                    <a:pt x="14431" y="9433"/>
                  </a:cubicBezTo>
                  <a:close/>
                  <a:moveTo>
                    <a:pt x="16281" y="10268"/>
                  </a:moveTo>
                  <a:cubicBezTo>
                    <a:pt x="16255" y="10268"/>
                    <a:pt x="16228" y="10278"/>
                    <a:pt x="16207" y="10300"/>
                  </a:cubicBezTo>
                  <a:cubicBezTo>
                    <a:pt x="15994" y="10503"/>
                    <a:pt x="15785" y="10672"/>
                    <a:pt x="15567" y="10814"/>
                  </a:cubicBezTo>
                  <a:cubicBezTo>
                    <a:pt x="15522" y="10847"/>
                    <a:pt x="15506" y="10913"/>
                    <a:pt x="15539" y="10958"/>
                  </a:cubicBezTo>
                  <a:cubicBezTo>
                    <a:pt x="15560" y="10991"/>
                    <a:pt x="15593" y="11006"/>
                    <a:pt x="15626" y="11006"/>
                  </a:cubicBezTo>
                  <a:cubicBezTo>
                    <a:pt x="15648" y="11006"/>
                    <a:pt x="15665" y="11001"/>
                    <a:pt x="15686" y="10991"/>
                  </a:cubicBezTo>
                  <a:cubicBezTo>
                    <a:pt x="15911" y="10842"/>
                    <a:pt x="16131" y="10662"/>
                    <a:pt x="16356" y="10447"/>
                  </a:cubicBezTo>
                  <a:cubicBezTo>
                    <a:pt x="16399" y="10409"/>
                    <a:pt x="16399" y="10343"/>
                    <a:pt x="16356" y="10300"/>
                  </a:cubicBezTo>
                  <a:cubicBezTo>
                    <a:pt x="16336" y="10280"/>
                    <a:pt x="16308" y="10268"/>
                    <a:pt x="16281" y="10268"/>
                  </a:cubicBezTo>
                  <a:close/>
                  <a:moveTo>
                    <a:pt x="10823" y="10750"/>
                  </a:moveTo>
                  <a:cubicBezTo>
                    <a:pt x="10792" y="10750"/>
                    <a:pt x="10760" y="10764"/>
                    <a:pt x="10738" y="10793"/>
                  </a:cubicBezTo>
                  <a:cubicBezTo>
                    <a:pt x="10705" y="10837"/>
                    <a:pt x="10710" y="10903"/>
                    <a:pt x="10759" y="10941"/>
                  </a:cubicBezTo>
                  <a:cubicBezTo>
                    <a:pt x="10973" y="11105"/>
                    <a:pt x="11231" y="11247"/>
                    <a:pt x="11527" y="11352"/>
                  </a:cubicBezTo>
                  <a:cubicBezTo>
                    <a:pt x="11538" y="11358"/>
                    <a:pt x="11548" y="11358"/>
                    <a:pt x="11565" y="11358"/>
                  </a:cubicBezTo>
                  <a:cubicBezTo>
                    <a:pt x="11603" y="11358"/>
                    <a:pt x="11647" y="11335"/>
                    <a:pt x="11664" y="11292"/>
                  </a:cubicBezTo>
                  <a:cubicBezTo>
                    <a:pt x="11680" y="11237"/>
                    <a:pt x="11653" y="11176"/>
                    <a:pt x="11598" y="11155"/>
                  </a:cubicBezTo>
                  <a:cubicBezTo>
                    <a:pt x="11324" y="11056"/>
                    <a:pt x="11088" y="10925"/>
                    <a:pt x="10885" y="10771"/>
                  </a:cubicBezTo>
                  <a:cubicBezTo>
                    <a:pt x="10867" y="10757"/>
                    <a:pt x="10845" y="10750"/>
                    <a:pt x="10823" y="10750"/>
                  </a:cubicBezTo>
                  <a:close/>
                  <a:moveTo>
                    <a:pt x="12376" y="11356"/>
                  </a:moveTo>
                  <a:cubicBezTo>
                    <a:pt x="12325" y="11356"/>
                    <a:pt x="12283" y="11392"/>
                    <a:pt x="12278" y="11444"/>
                  </a:cubicBezTo>
                  <a:cubicBezTo>
                    <a:pt x="12266" y="11500"/>
                    <a:pt x="12304" y="11555"/>
                    <a:pt x="12365" y="11566"/>
                  </a:cubicBezTo>
                  <a:cubicBezTo>
                    <a:pt x="12628" y="11609"/>
                    <a:pt x="12919" y="11631"/>
                    <a:pt x="13220" y="11637"/>
                  </a:cubicBezTo>
                  <a:cubicBezTo>
                    <a:pt x="13280" y="11637"/>
                    <a:pt x="13324" y="11588"/>
                    <a:pt x="13330" y="11533"/>
                  </a:cubicBezTo>
                  <a:cubicBezTo>
                    <a:pt x="13330" y="11472"/>
                    <a:pt x="13280" y="11423"/>
                    <a:pt x="13225" y="11423"/>
                  </a:cubicBezTo>
                  <a:cubicBezTo>
                    <a:pt x="12929" y="11418"/>
                    <a:pt x="12656" y="11396"/>
                    <a:pt x="12398" y="11358"/>
                  </a:cubicBezTo>
                  <a:cubicBezTo>
                    <a:pt x="12391" y="11356"/>
                    <a:pt x="12383" y="11356"/>
                    <a:pt x="12376" y="11356"/>
                  </a:cubicBezTo>
                  <a:close/>
                  <a:moveTo>
                    <a:pt x="15000" y="11024"/>
                  </a:moveTo>
                  <a:cubicBezTo>
                    <a:pt x="14989" y="11024"/>
                    <a:pt x="14979" y="11026"/>
                    <a:pt x="14968" y="11029"/>
                  </a:cubicBezTo>
                  <a:cubicBezTo>
                    <a:pt x="14914" y="11045"/>
                    <a:pt x="14881" y="11100"/>
                    <a:pt x="14897" y="11155"/>
                  </a:cubicBezTo>
                  <a:cubicBezTo>
                    <a:pt x="14897" y="11166"/>
                    <a:pt x="14897" y="11171"/>
                    <a:pt x="14902" y="11176"/>
                  </a:cubicBezTo>
                  <a:cubicBezTo>
                    <a:pt x="14894" y="11174"/>
                    <a:pt x="14885" y="11173"/>
                    <a:pt x="14876" y="11173"/>
                  </a:cubicBezTo>
                  <a:cubicBezTo>
                    <a:pt x="14864" y="11173"/>
                    <a:pt x="14852" y="11175"/>
                    <a:pt x="14843" y="11181"/>
                  </a:cubicBezTo>
                  <a:cubicBezTo>
                    <a:pt x="14591" y="11275"/>
                    <a:pt x="14333" y="11335"/>
                    <a:pt x="14047" y="11379"/>
                  </a:cubicBezTo>
                  <a:cubicBezTo>
                    <a:pt x="13988" y="11385"/>
                    <a:pt x="13949" y="11439"/>
                    <a:pt x="13961" y="11494"/>
                  </a:cubicBezTo>
                  <a:cubicBezTo>
                    <a:pt x="13965" y="11551"/>
                    <a:pt x="14014" y="11588"/>
                    <a:pt x="14065" y="11588"/>
                  </a:cubicBezTo>
                  <a:cubicBezTo>
                    <a:pt x="14068" y="11588"/>
                    <a:pt x="14072" y="11588"/>
                    <a:pt x="14075" y="11588"/>
                  </a:cubicBezTo>
                  <a:cubicBezTo>
                    <a:pt x="14371" y="11543"/>
                    <a:pt x="14651" y="11472"/>
                    <a:pt x="14914" y="11379"/>
                  </a:cubicBezTo>
                  <a:cubicBezTo>
                    <a:pt x="14925" y="11373"/>
                    <a:pt x="14935" y="11368"/>
                    <a:pt x="14947" y="11358"/>
                  </a:cubicBezTo>
                  <a:cubicBezTo>
                    <a:pt x="14996" y="11560"/>
                    <a:pt x="15040" y="11763"/>
                    <a:pt x="15084" y="11971"/>
                  </a:cubicBezTo>
                  <a:cubicBezTo>
                    <a:pt x="15094" y="12026"/>
                    <a:pt x="15139" y="12059"/>
                    <a:pt x="15188" y="12059"/>
                  </a:cubicBezTo>
                  <a:lnTo>
                    <a:pt x="15210" y="12059"/>
                  </a:lnTo>
                  <a:cubicBezTo>
                    <a:pt x="15264" y="12043"/>
                    <a:pt x="15304" y="11988"/>
                    <a:pt x="15292" y="11932"/>
                  </a:cubicBezTo>
                  <a:cubicBezTo>
                    <a:pt x="15231" y="11648"/>
                    <a:pt x="15172" y="11368"/>
                    <a:pt x="15100" y="11105"/>
                  </a:cubicBezTo>
                  <a:cubicBezTo>
                    <a:pt x="15087" y="11055"/>
                    <a:pt x="15047" y="11024"/>
                    <a:pt x="15000" y="11024"/>
                  </a:cubicBezTo>
                  <a:close/>
                  <a:moveTo>
                    <a:pt x="15334" y="12682"/>
                  </a:moveTo>
                  <a:cubicBezTo>
                    <a:pt x="15327" y="12682"/>
                    <a:pt x="15321" y="12682"/>
                    <a:pt x="15314" y="12684"/>
                  </a:cubicBezTo>
                  <a:cubicBezTo>
                    <a:pt x="15259" y="12689"/>
                    <a:pt x="15221" y="12744"/>
                    <a:pt x="15226" y="12799"/>
                  </a:cubicBezTo>
                  <a:cubicBezTo>
                    <a:pt x="15264" y="13073"/>
                    <a:pt x="15304" y="13352"/>
                    <a:pt x="15330" y="13637"/>
                  </a:cubicBezTo>
                  <a:cubicBezTo>
                    <a:pt x="15336" y="13693"/>
                    <a:pt x="15380" y="13731"/>
                    <a:pt x="15435" y="13731"/>
                  </a:cubicBezTo>
                  <a:lnTo>
                    <a:pt x="15446" y="13731"/>
                  </a:lnTo>
                  <a:cubicBezTo>
                    <a:pt x="15501" y="13725"/>
                    <a:pt x="15544" y="13670"/>
                    <a:pt x="15539" y="13615"/>
                  </a:cubicBezTo>
                  <a:cubicBezTo>
                    <a:pt x="15511" y="13331"/>
                    <a:pt x="15478" y="13045"/>
                    <a:pt x="15435" y="12772"/>
                  </a:cubicBezTo>
                  <a:cubicBezTo>
                    <a:pt x="15429" y="12718"/>
                    <a:pt x="15386" y="12682"/>
                    <a:pt x="15334" y="12682"/>
                  </a:cubicBezTo>
                  <a:close/>
                  <a:moveTo>
                    <a:pt x="15502" y="14360"/>
                  </a:moveTo>
                  <a:cubicBezTo>
                    <a:pt x="15500" y="14360"/>
                    <a:pt x="15497" y="14360"/>
                    <a:pt x="15494" y="14361"/>
                  </a:cubicBezTo>
                  <a:cubicBezTo>
                    <a:pt x="15435" y="14366"/>
                    <a:pt x="15390" y="14416"/>
                    <a:pt x="15396" y="14476"/>
                  </a:cubicBezTo>
                  <a:cubicBezTo>
                    <a:pt x="15407" y="14750"/>
                    <a:pt x="15418" y="15029"/>
                    <a:pt x="15423" y="15314"/>
                  </a:cubicBezTo>
                  <a:cubicBezTo>
                    <a:pt x="15423" y="15375"/>
                    <a:pt x="15473" y="15418"/>
                    <a:pt x="15527" y="15418"/>
                  </a:cubicBezTo>
                  <a:lnTo>
                    <a:pt x="15534" y="15418"/>
                  </a:lnTo>
                  <a:cubicBezTo>
                    <a:pt x="15588" y="15418"/>
                    <a:pt x="15638" y="15370"/>
                    <a:pt x="15638" y="15309"/>
                  </a:cubicBezTo>
                  <a:cubicBezTo>
                    <a:pt x="15632" y="15024"/>
                    <a:pt x="15621" y="14740"/>
                    <a:pt x="15605" y="14459"/>
                  </a:cubicBezTo>
                  <a:cubicBezTo>
                    <a:pt x="15600" y="14407"/>
                    <a:pt x="15554" y="14360"/>
                    <a:pt x="15502" y="14360"/>
                  </a:cubicBezTo>
                  <a:close/>
                  <a:moveTo>
                    <a:pt x="15527" y="16055"/>
                  </a:moveTo>
                  <a:cubicBezTo>
                    <a:pt x="15468" y="16060"/>
                    <a:pt x="15423" y="16098"/>
                    <a:pt x="15418" y="16154"/>
                  </a:cubicBezTo>
                  <a:cubicBezTo>
                    <a:pt x="15413" y="16432"/>
                    <a:pt x="15402" y="16718"/>
                    <a:pt x="15385" y="16997"/>
                  </a:cubicBezTo>
                  <a:cubicBezTo>
                    <a:pt x="15380" y="17057"/>
                    <a:pt x="15423" y="17107"/>
                    <a:pt x="15484" y="17107"/>
                  </a:cubicBezTo>
                  <a:lnTo>
                    <a:pt x="15489" y="17107"/>
                  </a:lnTo>
                  <a:cubicBezTo>
                    <a:pt x="15544" y="17107"/>
                    <a:pt x="15593" y="17068"/>
                    <a:pt x="15593" y="17009"/>
                  </a:cubicBezTo>
                  <a:cubicBezTo>
                    <a:pt x="15615" y="16728"/>
                    <a:pt x="15626" y="16443"/>
                    <a:pt x="15632" y="16159"/>
                  </a:cubicBezTo>
                  <a:cubicBezTo>
                    <a:pt x="15632" y="16104"/>
                    <a:pt x="15588" y="16055"/>
                    <a:pt x="15527" y="16055"/>
                  </a:cubicBezTo>
                  <a:close/>
                  <a:moveTo>
                    <a:pt x="15417" y="17741"/>
                  </a:moveTo>
                  <a:cubicBezTo>
                    <a:pt x="15365" y="17741"/>
                    <a:pt x="15324" y="17782"/>
                    <a:pt x="15319" y="17836"/>
                  </a:cubicBezTo>
                  <a:cubicBezTo>
                    <a:pt x="15292" y="18115"/>
                    <a:pt x="15259" y="18395"/>
                    <a:pt x="15221" y="18669"/>
                  </a:cubicBezTo>
                  <a:cubicBezTo>
                    <a:pt x="15210" y="18729"/>
                    <a:pt x="15254" y="18784"/>
                    <a:pt x="15309" y="18790"/>
                  </a:cubicBezTo>
                  <a:lnTo>
                    <a:pt x="15325" y="18790"/>
                  </a:lnTo>
                  <a:cubicBezTo>
                    <a:pt x="15375" y="18790"/>
                    <a:pt x="15423" y="18752"/>
                    <a:pt x="15428" y="18702"/>
                  </a:cubicBezTo>
                  <a:cubicBezTo>
                    <a:pt x="15468" y="18423"/>
                    <a:pt x="15501" y="18137"/>
                    <a:pt x="15527" y="17857"/>
                  </a:cubicBezTo>
                  <a:cubicBezTo>
                    <a:pt x="15534" y="17798"/>
                    <a:pt x="15489" y="17748"/>
                    <a:pt x="15435" y="17743"/>
                  </a:cubicBezTo>
                  <a:cubicBezTo>
                    <a:pt x="15429" y="17742"/>
                    <a:pt x="15423" y="17741"/>
                    <a:pt x="15417" y="17741"/>
                  </a:cubicBezTo>
                  <a:close/>
                  <a:moveTo>
                    <a:pt x="15186" y="19416"/>
                  </a:moveTo>
                  <a:cubicBezTo>
                    <a:pt x="15140" y="19416"/>
                    <a:pt x="15098" y="19455"/>
                    <a:pt x="15089" y="19501"/>
                  </a:cubicBezTo>
                  <a:cubicBezTo>
                    <a:pt x="15040" y="19782"/>
                    <a:pt x="14985" y="20055"/>
                    <a:pt x="14925" y="20330"/>
                  </a:cubicBezTo>
                  <a:cubicBezTo>
                    <a:pt x="14914" y="20384"/>
                    <a:pt x="14952" y="20444"/>
                    <a:pt x="15008" y="20455"/>
                  </a:cubicBezTo>
                  <a:lnTo>
                    <a:pt x="15029" y="20455"/>
                  </a:lnTo>
                  <a:cubicBezTo>
                    <a:pt x="15079" y="20455"/>
                    <a:pt x="15122" y="20422"/>
                    <a:pt x="15133" y="20373"/>
                  </a:cubicBezTo>
                  <a:cubicBezTo>
                    <a:pt x="15193" y="20100"/>
                    <a:pt x="15248" y="19820"/>
                    <a:pt x="15297" y="19541"/>
                  </a:cubicBezTo>
                  <a:cubicBezTo>
                    <a:pt x="15309" y="19480"/>
                    <a:pt x="15271" y="19425"/>
                    <a:pt x="15210" y="19420"/>
                  </a:cubicBezTo>
                  <a:cubicBezTo>
                    <a:pt x="15202" y="19417"/>
                    <a:pt x="15194" y="19416"/>
                    <a:pt x="15186" y="19416"/>
                  </a:cubicBezTo>
                  <a:close/>
                  <a:moveTo>
                    <a:pt x="14842" y="21067"/>
                  </a:moveTo>
                  <a:cubicBezTo>
                    <a:pt x="14791" y="21067"/>
                    <a:pt x="14748" y="21098"/>
                    <a:pt x="14733" y="21146"/>
                  </a:cubicBezTo>
                  <a:cubicBezTo>
                    <a:pt x="14662" y="21415"/>
                    <a:pt x="14591" y="21689"/>
                    <a:pt x="14508" y="21957"/>
                  </a:cubicBezTo>
                  <a:cubicBezTo>
                    <a:pt x="14492" y="22012"/>
                    <a:pt x="14525" y="22073"/>
                    <a:pt x="14580" y="22089"/>
                  </a:cubicBezTo>
                  <a:cubicBezTo>
                    <a:pt x="14591" y="22094"/>
                    <a:pt x="14601" y="22094"/>
                    <a:pt x="14606" y="22094"/>
                  </a:cubicBezTo>
                  <a:cubicBezTo>
                    <a:pt x="14656" y="22094"/>
                    <a:pt x="14695" y="22066"/>
                    <a:pt x="14712" y="22018"/>
                  </a:cubicBezTo>
                  <a:cubicBezTo>
                    <a:pt x="14793" y="21749"/>
                    <a:pt x="14869" y="21474"/>
                    <a:pt x="14935" y="21201"/>
                  </a:cubicBezTo>
                  <a:cubicBezTo>
                    <a:pt x="14952" y="21146"/>
                    <a:pt x="14919" y="21086"/>
                    <a:pt x="14864" y="21069"/>
                  </a:cubicBezTo>
                  <a:cubicBezTo>
                    <a:pt x="14857" y="21068"/>
                    <a:pt x="14849" y="21067"/>
                    <a:pt x="14842" y="21067"/>
                  </a:cubicBezTo>
                  <a:close/>
                  <a:moveTo>
                    <a:pt x="14351" y="22687"/>
                  </a:moveTo>
                  <a:cubicBezTo>
                    <a:pt x="14306" y="22687"/>
                    <a:pt x="14264" y="22713"/>
                    <a:pt x="14251" y="22757"/>
                  </a:cubicBezTo>
                  <a:cubicBezTo>
                    <a:pt x="14158" y="23020"/>
                    <a:pt x="14059" y="23290"/>
                    <a:pt x="13955" y="23546"/>
                  </a:cubicBezTo>
                  <a:cubicBezTo>
                    <a:pt x="13938" y="23601"/>
                    <a:pt x="13961" y="23662"/>
                    <a:pt x="14014" y="23684"/>
                  </a:cubicBezTo>
                  <a:cubicBezTo>
                    <a:pt x="14032" y="23690"/>
                    <a:pt x="14042" y="23690"/>
                    <a:pt x="14054" y="23690"/>
                  </a:cubicBezTo>
                  <a:cubicBezTo>
                    <a:pt x="14097" y="23690"/>
                    <a:pt x="14135" y="23667"/>
                    <a:pt x="14153" y="23624"/>
                  </a:cubicBezTo>
                  <a:cubicBezTo>
                    <a:pt x="14256" y="23361"/>
                    <a:pt x="14355" y="23098"/>
                    <a:pt x="14449" y="22829"/>
                  </a:cubicBezTo>
                  <a:cubicBezTo>
                    <a:pt x="14470" y="22774"/>
                    <a:pt x="14437" y="22714"/>
                    <a:pt x="14383" y="22691"/>
                  </a:cubicBezTo>
                  <a:cubicBezTo>
                    <a:pt x="14372" y="22688"/>
                    <a:pt x="14362" y="22687"/>
                    <a:pt x="14351" y="22687"/>
                  </a:cubicBezTo>
                  <a:close/>
                  <a:moveTo>
                    <a:pt x="13728" y="24259"/>
                  </a:moveTo>
                  <a:cubicBezTo>
                    <a:pt x="13686" y="24259"/>
                    <a:pt x="13647" y="24283"/>
                    <a:pt x="13632" y="24320"/>
                  </a:cubicBezTo>
                  <a:cubicBezTo>
                    <a:pt x="13516" y="24577"/>
                    <a:pt x="13396" y="24835"/>
                    <a:pt x="13275" y="25081"/>
                  </a:cubicBezTo>
                  <a:cubicBezTo>
                    <a:pt x="13248" y="25137"/>
                    <a:pt x="13270" y="25197"/>
                    <a:pt x="13319" y="25223"/>
                  </a:cubicBezTo>
                  <a:cubicBezTo>
                    <a:pt x="13336" y="25230"/>
                    <a:pt x="13351" y="25235"/>
                    <a:pt x="13369" y="25235"/>
                  </a:cubicBezTo>
                  <a:cubicBezTo>
                    <a:pt x="13407" y="25235"/>
                    <a:pt x="13445" y="25213"/>
                    <a:pt x="13462" y="25175"/>
                  </a:cubicBezTo>
                  <a:cubicBezTo>
                    <a:pt x="13587" y="24927"/>
                    <a:pt x="13708" y="24671"/>
                    <a:pt x="13824" y="24408"/>
                  </a:cubicBezTo>
                  <a:cubicBezTo>
                    <a:pt x="13850" y="24353"/>
                    <a:pt x="13824" y="24292"/>
                    <a:pt x="13774" y="24270"/>
                  </a:cubicBezTo>
                  <a:cubicBezTo>
                    <a:pt x="13759" y="24263"/>
                    <a:pt x="13743" y="24259"/>
                    <a:pt x="13728" y="24259"/>
                  </a:cubicBezTo>
                  <a:close/>
                  <a:moveTo>
                    <a:pt x="12972" y="25770"/>
                  </a:moveTo>
                  <a:cubicBezTo>
                    <a:pt x="12936" y="25770"/>
                    <a:pt x="12899" y="25788"/>
                    <a:pt x="12881" y="25822"/>
                  </a:cubicBezTo>
                  <a:cubicBezTo>
                    <a:pt x="12744" y="26068"/>
                    <a:pt x="12595" y="26309"/>
                    <a:pt x="12453" y="26545"/>
                  </a:cubicBezTo>
                  <a:cubicBezTo>
                    <a:pt x="12420" y="26594"/>
                    <a:pt x="12436" y="26660"/>
                    <a:pt x="12486" y="26693"/>
                  </a:cubicBezTo>
                  <a:cubicBezTo>
                    <a:pt x="12502" y="26703"/>
                    <a:pt x="12519" y="26710"/>
                    <a:pt x="12541" y="26710"/>
                  </a:cubicBezTo>
                  <a:cubicBezTo>
                    <a:pt x="12574" y="26710"/>
                    <a:pt x="12612" y="26693"/>
                    <a:pt x="12628" y="26660"/>
                  </a:cubicBezTo>
                  <a:cubicBezTo>
                    <a:pt x="12777" y="26419"/>
                    <a:pt x="12924" y="26172"/>
                    <a:pt x="13061" y="25926"/>
                  </a:cubicBezTo>
                  <a:cubicBezTo>
                    <a:pt x="13094" y="25876"/>
                    <a:pt x="13073" y="25810"/>
                    <a:pt x="13023" y="25782"/>
                  </a:cubicBezTo>
                  <a:cubicBezTo>
                    <a:pt x="13007" y="25774"/>
                    <a:pt x="12989" y="25770"/>
                    <a:pt x="12972" y="25770"/>
                  </a:cubicBezTo>
                  <a:close/>
                  <a:moveTo>
                    <a:pt x="12074" y="27200"/>
                  </a:moveTo>
                  <a:cubicBezTo>
                    <a:pt x="12040" y="27200"/>
                    <a:pt x="12008" y="27216"/>
                    <a:pt x="11987" y="27246"/>
                  </a:cubicBezTo>
                  <a:cubicBezTo>
                    <a:pt x="11828" y="27477"/>
                    <a:pt x="11664" y="27707"/>
                    <a:pt x="11494" y="27926"/>
                  </a:cubicBezTo>
                  <a:cubicBezTo>
                    <a:pt x="11456" y="27970"/>
                    <a:pt x="11466" y="28036"/>
                    <a:pt x="11510" y="28074"/>
                  </a:cubicBezTo>
                  <a:cubicBezTo>
                    <a:pt x="11532" y="28084"/>
                    <a:pt x="11555" y="28096"/>
                    <a:pt x="11576" y="28096"/>
                  </a:cubicBezTo>
                  <a:cubicBezTo>
                    <a:pt x="11609" y="28096"/>
                    <a:pt x="11636" y="28079"/>
                    <a:pt x="11659" y="28051"/>
                  </a:cubicBezTo>
                  <a:cubicBezTo>
                    <a:pt x="11833" y="27833"/>
                    <a:pt x="11998" y="27603"/>
                    <a:pt x="12162" y="27367"/>
                  </a:cubicBezTo>
                  <a:cubicBezTo>
                    <a:pt x="12195" y="27317"/>
                    <a:pt x="12185" y="27252"/>
                    <a:pt x="12135" y="27219"/>
                  </a:cubicBezTo>
                  <a:cubicBezTo>
                    <a:pt x="12116" y="27206"/>
                    <a:pt x="12095" y="27200"/>
                    <a:pt x="12074" y="27200"/>
                  </a:cubicBezTo>
                  <a:close/>
                  <a:moveTo>
                    <a:pt x="11044" y="28537"/>
                  </a:moveTo>
                  <a:cubicBezTo>
                    <a:pt x="11014" y="28537"/>
                    <a:pt x="10984" y="28550"/>
                    <a:pt x="10963" y="28578"/>
                  </a:cubicBezTo>
                  <a:cubicBezTo>
                    <a:pt x="10781" y="28787"/>
                    <a:pt x="10594" y="28995"/>
                    <a:pt x="10397" y="29197"/>
                  </a:cubicBezTo>
                  <a:cubicBezTo>
                    <a:pt x="10359" y="29242"/>
                    <a:pt x="10359" y="29308"/>
                    <a:pt x="10404" y="29346"/>
                  </a:cubicBezTo>
                  <a:cubicBezTo>
                    <a:pt x="10425" y="29367"/>
                    <a:pt x="10452" y="29379"/>
                    <a:pt x="10475" y="29379"/>
                  </a:cubicBezTo>
                  <a:cubicBezTo>
                    <a:pt x="10508" y="29379"/>
                    <a:pt x="10535" y="29367"/>
                    <a:pt x="10551" y="29346"/>
                  </a:cubicBezTo>
                  <a:cubicBezTo>
                    <a:pt x="10748" y="29137"/>
                    <a:pt x="10940" y="28929"/>
                    <a:pt x="11121" y="28716"/>
                  </a:cubicBezTo>
                  <a:cubicBezTo>
                    <a:pt x="11160" y="28666"/>
                    <a:pt x="11153" y="28600"/>
                    <a:pt x="11110" y="28562"/>
                  </a:cubicBezTo>
                  <a:cubicBezTo>
                    <a:pt x="11091" y="28545"/>
                    <a:pt x="11068" y="28537"/>
                    <a:pt x="11044" y="28537"/>
                  </a:cubicBezTo>
                  <a:close/>
                  <a:moveTo>
                    <a:pt x="9879" y="29761"/>
                  </a:moveTo>
                  <a:cubicBezTo>
                    <a:pt x="9853" y="29761"/>
                    <a:pt x="9827" y="29771"/>
                    <a:pt x="9805" y="29789"/>
                  </a:cubicBezTo>
                  <a:cubicBezTo>
                    <a:pt x="9608" y="29981"/>
                    <a:pt x="9395" y="30168"/>
                    <a:pt x="9180" y="30353"/>
                  </a:cubicBezTo>
                  <a:cubicBezTo>
                    <a:pt x="9137" y="30393"/>
                    <a:pt x="9132" y="30459"/>
                    <a:pt x="9170" y="30502"/>
                  </a:cubicBezTo>
                  <a:cubicBezTo>
                    <a:pt x="9192" y="30530"/>
                    <a:pt x="9225" y="30540"/>
                    <a:pt x="9253" y="30540"/>
                  </a:cubicBezTo>
                  <a:cubicBezTo>
                    <a:pt x="9274" y="30540"/>
                    <a:pt x="9301" y="30530"/>
                    <a:pt x="9318" y="30513"/>
                  </a:cubicBezTo>
                  <a:cubicBezTo>
                    <a:pt x="9537" y="30327"/>
                    <a:pt x="9751" y="30135"/>
                    <a:pt x="9954" y="29943"/>
                  </a:cubicBezTo>
                  <a:cubicBezTo>
                    <a:pt x="9992" y="29905"/>
                    <a:pt x="9997" y="29839"/>
                    <a:pt x="9954" y="29794"/>
                  </a:cubicBezTo>
                  <a:cubicBezTo>
                    <a:pt x="9934" y="29772"/>
                    <a:pt x="9907" y="29761"/>
                    <a:pt x="9879" y="29761"/>
                  </a:cubicBezTo>
                  <a:close/>
                  <a:moveTo>
                    <a:pt x="8596" y="30859"/>
                  </a:moveTo>
                  <a:cubicBezTo>
                    <a:pt x="8574" y="30859"/>
                    <a:pt x="8552" y="30866"/>
                    <a:pt x="8534" y="30880"/>
                  </a:cubicBezTo>
                  <a:cubicBezTo>
                    <a:pt x="8310" y="31051"/>
                    <a:pt x="8085" y="31215"/>
                    <a:pt x="7854" y="31373"/>
                  </a:cubicBezTo>
                  <a:cubicBezTo>
                    <a:pt x="7806" y="31406"/>
                    <a:pt x="7794" y="31471"/>
                    <a:pt x="7827" y="31521"/>
                  </a:cubicBezTo>
                  <a:cubicBezTo>
                    <a:pt x="7849" y="31554"/>
                    <a:pt x="7882" y="31570"/>
                    <a:pt x="7915" y="31570"/>
                  </a:cubicBezTo>
                  <a:cubicBezTo>
                    <a:pt x="7937" y="31570"/>
                    <a:pt x="7953" y="31560"/>
                    <a:pt x="7975" y="31549"/>
                  </a:cubicBezTo>
                  <a:cubicBezTo>
                    <a:pt x="8206" y="31390"/>
                    <a:pt x="8436" y="31220"/>
                    <a:pt x="8661" y="31051"/>
                  </a:cubicBezTo>
                  <a:cubicBezTo>
                    <a:pt x="8704" y="31011"/>
                    <a:pt x="8715" y="30945"/>
                    <a:pt x="8682" y="30902"/>
                  </a:cubicBezTo>
                  <a:cubicBezTo>
                    <a:pt x="8659" y="30873"/>
                    <a:pt x="8627" y="30859"/>
                    <a:pt x="8596" y="30859"/>
                  </a:cubicBezTo>
                  <a:close/>
                  <a:moveTo>
                    <a:pt x="7207" y="31819"/>
                  </a:moveTo>
                  <a:cubicBezTo>
                    <a:pt x="7189" y="31819"/>
                    <a:pt x="7170" y="31824"/>
                    <a:pt x="7153" y="31833"/>
                  </a:cubicBezTo>
                  <a:cubicBezTo>
                    <a:pt x="6911" y="31982"/>
                    <a:pt x="6671" y="32124"/>
                    <a:pt x="6430" y="32261"/>
                  </a:cubicBezTo>
                  <a:cubicBezTo>
                    <a:pt x="6375" y="32288"/>
                    <a:pt x="6359" y="32349"/>
                    <a:pt x="6385" y="32404"/>
                  </a:cubicBezTo>
                  <a:cubicBezTo>
                    <a:pt x="6407" y="32437"/>
                    <a:pt x="6440" y="32458"/>
                    <a:pt x="6478" y="32458"/>
                  </a:cubicBezTo>
                  <a:cubicBezTo>
                    <a:pt x="6496" y="32458"/>
                    <a:pt x="6511" y="32453"/>
                    <a:pt x="6528" y="32442"/>
                  </a:cubicBezTo>
                  <a:cubicBezTo>
                    <a:pt x="6774" y="32311"/>
                    <a:pt x="7022" y="32162"/>
                    <a:pt x="7262" y="32015"/>
                  </a:cubicBezTo>
                  <a:cubicBezTo>
                    <a:pt x="7312" y="31982"/>
                    <a:pt x="7328" y="31921"/>
                    <a:pt x="7295" y="31873"/>
                  </a:cubicBezTo>
                  <a:cubicBezTo>
                    <a:pt x="7277" y="31836"/>
                    <a:pt x="7243" y="31819"/>
                    <a:pt x="7207" y="31819"/>
                  </a:cubicBezTo>
                  <a:close/>
                  <a:moveTo>
                    <a:pt x="5731" y="32638"/>
                  </a:moveTo>
                  <a:cubicBezTo>
                    <a:pt x="5715" y="32638"/>
                    <a:pt x="5699" y="32642"/>
                    <a:pt x="5684" y="32650"/>
                  </a:cubicBezTo>
                  <a:cubicBezTo>
                    <a:pt x="5431" y="32771"/>
                    <a:pt x="5180" y="32892"/>
                    <a:pt x="4922" y="33001"/>
                  </a:cubicBezTo>
                  <a:cubicBezTo>
                    <a:pt x="4867" y="33024"/>
                    <a:pt x="4846" y="33089"/>
                    <a:pt x="4867" y="33138"/>
                  </a:cubicBezTo>
                  <a:cubicBezTo>
                    <a:pt x="4884" y="33182"/>
                    <a:pt x="4922" y="33204"/>
                    <a:pt x="4966" y="33204"/>
                  </a:cubicBezTo>
                  <a:cubicBezTo>
                    <a:pt x="4978" y="33204"/>
                    <a:pt x="4993" y="33199"/>
                    <a:pt x="5004" y="33193"/>
                  </a:cubicBezTo>
                  <a:cubicBezTo>
                    <a:pt x="5267" y="33083"/>
                    <a:pt x="5525" y="32963"/>
                    <a:pt x="5777" y="32837"/>
                  </a:cubicBezTo>
                  <a:cubicBezTo>
                    <a:pt x="5826" y="32809"/>
                    <a:pt x="5848" y="32749"/>
                    <a:pt x="5826" y="32695"/>
                  </a:cubicBezTo>
                  <a:cubicBezTo>
                    <a:pt x="5807" y="32660"/>
                    <a:pt x="5769" y="32638"/>
                    <a:pt x="5731" y="32638"/>
                  </a:cubicBezTo>
                  <a:close/>
                  <a:moveTo>
                    <a:pt x="4183" y="33312"/>
                  </a:moveTo>
                  <a:cubicBezTo>
                    <a:pt x="4170" y="33312"/>
                    <a:pt x="4157" y="33314"/>
                    <a:pt x="4144" y="33320"/>
                  </a:cubicBezTo>
                  <a:cubicBezTo>
                    <a:pt x="3886" y="33418"/>
                    <a:pt x="3617" y="33517"/>
                    <a:pt x="3354" y="33604"/>
                  </a:cubicBezTo>
                  <a:cubicBezTo>
                    <a:pt x="3300" y="33621"/>
                    <a:pt x="3268" y="33681"/>
                    <a:pt x="3289" y="33735"/>
                  </a:cubicBezTo>
                  <a:cubicBezTo>
                    <a:pt x="3300" y="33780"/>
                    <a:pt x="3344" y="33813"/>
                    <a:pt x="3387" y="33813"/>
                  </a:cubicBezTo>
                  <a:cubicBezTo>
                    <a:pt x="3399" y="33813"/>
                    <a:pt x="3410" y="33806"/>
                    <a:pt x="3420" y="33801"/>
                  </a:cubicBezTo>
                  <a:cubicBezTo>
                    <a:pt x="3688" y="33714"/>
                    <a:pt x="3958" y="33616"/>
                    <a:pt x="4221" y="33517"/>
                  </a:cubicBezTo>
                  <a:cubicBezTo>
                    <a:pt x="4275" y="33495"/>
                    <a:pt x="4303" y="33434"/>
                    <a:pt x="4280" y="33379"/>
                  </a:cubicBezTo>
                  <a:cubicBezTo>
                    <a:pt x="4264" y="33338"/>
                    <a:pt x="4225" y="33312"/>
                    <a:pt x="4183" y="33312"/>
                  </a:cubicBezTo>
                  <a:close/>
                  <a:moveTo>
                    <a:pt x="2585" y="33852"/>
                  </a:moveTo>
                  <a:cubicBezTo>
                    <a:pt x="2575" y="33852"/>
                    <a:pt x="2565" y="33853"/>
                    <a:pt x="2555" y="33856"/>
                  </a:cubicBezTo>
                  <a:cubicBezTo>
                    <a:pt x="2286" y="33933"/>
                    <a:pt x="2011" y="34004"/>
                    <a:pt x="1743" y="34076"/>
                  </a:cubicBezTo>
                  <a:cubicBezTo>
                    <a:pt x="1682" y="34087"/>
                    <a:pt x="1650" y="34147"/>
                    <a:pt x="1667" y="34201"/>
                  </a:cubicBezTo>
                  <a:cubicBezTo>
                    <a:pt x="1677" y="34251"/>
                    <a:pt x="1722" y="34284"/>
                    <a:pt x="1765" y="34284"/>
                  </a:cubicBezTo>
                  <a:cubicBezTo>
                    <a:pt x="1776" y="34284"/>
                    <a:pt x="1781" y="34284"/>
                    <a:pt x="1793" y="34279"/>
                  </a:cubicBezTo>
                  <a:cubicBezTo>
                    <a:pt x="2067" y="34213"/>
                    <a:pt x="2340" y="34135"/>
                    <a:pt x="2610" y="34059"/>
                  </a:cubicBezTo>
                  <a:cubicBezTo>
                    <a:pt x="2669" y="34043"/>
                    <a:pt x="2702" y="33983"/>
                    <a:pt x="2686" y="33927"/>
                  </a:cubicBezTo>
                  <a:cubicBezTo>
                    <a:pt x="2672" y="33882"/>
                    <a:pt x="2630" y="33852"/>
                    <a:pt x="2585" y="33852"/>
                  </a:cubicBezTo>
                  <a:close/>
                  <a:moveTo>
                    <a:pt x="941" y="34260"/>
                  </a:moveTo>
                  <a:cubicBezTo>
                    <a:pt x="934" y="34260"/>
                    <a:pt x="928" y="34260"/>
                    <a:pt x="921" y="34261"/>
                  </a:cubicBezTo>
                  <a:cubicBezTo>
                    <a:pt x="647" y="34322"/>
                    <a:pt x="374" y="34372"/>
                    <a:pt x="93" y="34421"/>
                  </a:cubicBezTo>
                  <a:cubicBezTo>
                    <a:pt x="38" y="34431"/>
                    <a:pt x="0" y="34486"/>
                    <a:pt x="12" y="34542"/>
                  </a:cubicBezTo>
                  <a:cubicBezTo>
                    <a:pt x="17" y="34596"/>
                    <a:pt x="66" y="34628"/>
                    <a:pt x="116" y="34628"/>
                  </a:cubicBezTo>
                  <a:lnTo>
                    <a:pt x="132" y="34628"/>
                  </a:lnTo>
                  <a:cubicBezTo>
                    <a:pt x="412" y="34580"/>
                    <a:pt x="691" y="34525"/>
                    <a:pt x="966" y="34471"/>
                  </a:cubicBezTo>
                  <a:cubicBezTo>
                    <a:pt x="1025" y="34459"/>
                    <a:pt x="1058" y="34398"/>
                    <a:pt x="1047" y="34344"/>
                  </a:cubicBezTo>
                  <a:cubicBezTo>
                    <a:pt x="1038" y="34295"/>
                    <a:pt x="993" y="34260"/>
                    <a:pt x="941" y="342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36FA59CD-3C7A-4076-AA3D-B3A37E628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025" y="1742620"/>
            <a:ext cx="3067428" cy="2073796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B1D07C81-2A81-4AE8-BCEB-3AC6309EED11}"/>
              </a:ext>
            </a:extLst>
          </p:cNvPr>
          <p:cNvSpPr/>
          <p:nvPr/>
        </p:nvSpPr>
        <p:spPr>
          <a:xfrm>
            <a:off x="1897358" y="780925"/>
            <a:ext cx="4993073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your favourite food?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________.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61B091C-E125-400F-9DCB-C36AC0D4F392}"/>
              </a:ext>
            </a:extLst>
          </p:cNvPr>
          <p:cNvGrpSpPr/>
          <p:nvPr/>
        </p:nvGrpSpPr>
        <p:grpSpPr>
          <a:xfrm>
            <a:off x="4631573" y="3367946"/>
            <a:ext cx="3533775" cy="505095"/>
            <a:chOff x="7101554" y="3961346"/>
            <a:chExt cx="4343400" cy="1093535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31EE4C5-8B78-413B-A66A-299DE47E3217}"/>
                </a:ext>
              </a:extLst>
            </p:cNvPr>
            <p:cNvSpPr/>
            <p:nvPr/>
          </p:nvSpPr>
          <p:spPr>
            <a:xfrm>
              <a:off x="7101554" y="3980396"/>
              <a:ext cx="4343400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beef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6F1DDE2-035E-4980-BE45-38AAFA346E29}"/>
                </a:ext>
              </a:extLst>
            </p:cNvPr>
            <p:cNvSpPr/>
            <p:nvPr/>
          </p:nvSpPr>
          <p:spPr>
            <a:xfrm>
              <a:off x="7101554" y="3961346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noFill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2AD1A29-FBE7-49C7-8D6D-CEE7A04D37B4}"/>
              </a:ext>
            </a:extLst>
          </p:cNvPr>
          <p:cNvGrpSpPr/>
          <p:nvPr/>
        </p:nvGrpSpPr>
        <p:grpSpPr>
          <a:xfrm>
            <a:off x="4631573" y="1583909"/>
            <a:ext cx="3533776" cy="505095"/>
            <a:chOff x="7101554" y="1474838"/>
            <a:chExt cx="4343401" cy="1093535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66A30E8-94AA-4C84-8358-FE17F75C2394}"/>
                </a:ext>
              </a:extLst>
            </p:cNvPr>
            <p:cNvSpPr/>
            <p:nvPr/>
          </p:nvSpPr>
          <p:spPr>
            <a:xfrm>
              <a:off x="7101554" y="1493888"/>
              <a:ext cx="4343400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vegetables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2E0A668-2658-4E6C-8DD0-1AC164DDDB4E}"/>
                </a:ext>
              </a:extLst>
            </p:cNvPr>
            <p:cNvSpPr/>
            <p:nvPr/>
          </p:nvSpPr>
          <p:spPr>
            <a:xfrm>
              <a:off x="7101555" y="1474838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noFill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DF2E842-7A40-4CB3-99CF-2F5093B6A692}"/>
              </a:ext>
            </a:extLst>
          </p:cNvPr>
          <p:cNvGrpSpPr/>
          <p:nvPr/>
        </p:nvGrpSpPr>
        <p:grpSpPr>
          <a:xfrm>
            <a:off x="4631573" y="2475927"/>
            <a:ext cx="3533775" cy="505095"/>
            <a:chOff x="7101554" y="2750889"/>
            <a:chExt cx="4343400" cy="1093535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FA7ECCE-4B6D-43C1-85C1-624EB30F12D6}"/>
                </a:ext>
              </a:extLst>
            </p:cNvPr>
            <p:cNvSpPr/>
            <p:nvPr/>
          </p:nvSpPr>
          <p:spPr>
            <a:xfrm>
              <a:off x="7101554" y="2769939"/>
              <a:ext cx="4343400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lemonade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CFB6D06-369B-4CF5-8978-F488F223D7DE}"/>
                </a:ext>
              </a:extLst>
            </p:cNvPr>
            <p:cNvSpPr/>
            <p:nvPr/>
          </p:nvSpPr>
          <p:spPr>
            <a:xfrm>
              <a:off x="7101554" y="2750889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noFill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2" name="Right Arrow 6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A676B13-9E5F-4205-A6A6-28DD7EA1057F}"/>
              </a:ext>
            </a:extLst>
          </p:cNvPr>
          <p:cNvSpPr/>
          <p:nvPr/>
        </p:nvSpPr>
        <p:spPr>
          <a:xfrm>
            <a:off x="4474032" y="4076736"/>
            <a:ext cx="1164768" cy="459578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</a:p>
        </p:txBody>
      </p:sp>
      <p:sp>
        <p:nvSpPr>
          <p:cNvPr id="73" name="6 Rectángulo redondeado">
            <a:extLst>
              <a:ext uri="{FF2B5EF4-FFF2-40B4-BE49-F238E27FC236}">
                <a16:creationId xmlns:a16="http://schemas.microsoft.com/office/drawing/2014/main" id="{BC2155D8-7CC5-4297-AFA1-45AC9583809C}"/>
              </a:ext>
            </a:extLst>
          </p:cNvPr>
          <p:cNvSpPr/>
          <p:nvPr/>
        </p:nvSpPr>
        <p:spPr>
          <a:xfrm>
            <a:off x="1916684" y="2143155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7 Rectángulo redondeado">
            <a:extLst>
              <a:ext uri="{FF2B5EF4-FFF2-40B4-BE49-F238E27FC236}">
                <a16:creationId xmlns:a16="http://schemas.microsoft.com/office/drawing/2014/main" id="{7441FF96-0B83-467D-905C-6063A653C6F5}"/>
              </a:ext>
            </a:extLst>
          </p:cNvPr>
          <p:cNvSpPr/>
          <p:nvPr/>
        </p:nvSpPr>
        <p:spPr>
          <a:xfrm>
            <a:off x="2528601" y="2143155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8 Rectángulo redondeado">
            <a:extLst>
              <a:ext uri="{FF2B5EF4-FFF2-40B4-BE49-F238E27FC236}">
                <a16:creationId xmlns:a16="http://schemas.microsoft.com/office/drawing/2014/main" id="{7BF5A051-F2B9-40B5-9754-25ACE3961BF6}"/>
              </a:ext>
            </a:extLst>
          </p:cNvPr>
          <p:cNvSpPr/>
          <p:nvPr/>
        </p:nvSpPr>
        <p:spPr>
          <a:xfrm>
            <a:off x="3140519" y="2143155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9 Rectángulo redondeado">
            <a:extLst>
              <a:ext uri="{FF2B5EF4-FFF2-40B4-BE49-F238E27FC236}">
                <a16:creationId xmlns:a16="http://schemas.microsoft.com/office/drawing/2014/main" id="{8A36939D-FB9B-4B44-8C51-FA924467D7E2}"/>
              </a:ext>
            </a:extLst>
          </p:cNvPr>
          <p:cNvSpPr/>
          <p:nvPr/>
        </p:nvSpPr>
        <p:spPr>
          <a:xfrm>
            <a:off x="3752437" y="2143155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4 Rectángulo redondeado">
            <a:extLst>
              <a:ext uri="{FF2B5EF4-FFF2-40B4-BE49-F238E27FC236}">
                <a16:creationId xmlns:a16="http://schemas.microsoft.com/office/drawing/2014/main" id="{A5CD0761-0119-4DA7-A057-762FB72F5970}"/>
              </a:ext>
            </a:extLst>
          </p:cNvPr>
          <p:cNvSpPr/>
          <p:nvPr/>
        </p:nvSpPr>
        <p:spPr>
          <a:xfrm>
            <a:off x="1304766" y="2143155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6 Rectángulo redondeado">
            <a:extLst>
              <a:ext uri="{FF2B5EF4-FFF2-40B4-BE49-F238E27FC236}">
                <a16:creationId xmlns:a16="http://schemas.microsoft.com/office/drawing/2014/main" id="{24569D18-E9B6-4CDB-A2FC-C8B45ED3031D}"/>
              </a:ext>
            </a:extLst>
          </p:cNvPr>
          <p:cNvSpPr/>
          <p:nvPr/>
        </p:nvSpPr>
        <p:spPr>
          <a:xfrm flipH="1">
            <a:off x="2877146" y="2394315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7 Rectángulo redondeado">
            <a:extLst>
              <a:ext uri="{FF2B5EF4-FFF2-40B4-BE49-F238E27FC236}">
                <a16:creationId xmlns:a16="http://schemas.microsoft.com/office/drawing/2014/main" id="{17D90574-9741-4E7D-8450-A822EA834A9D}"/>
              </a:ext>
            </a:extLst>
          </p:cNvPr>
          <p:cNvSpPr/>
          <p:nvPr/>
        </p:nvSpPr>
        <p:spPr>
          <a:xfrm flipH="1">
            <a:off x="2265228" y="2394315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8 Rectángulo redondeado">
            <a:extLst>
              <a:ext uri="{FF2B5EF4-FFF2-40B4-BE49-F238E27FC236}">
                <a16:creationId xmlns:a16="http://schemas.microsoft.com/office/drawing/2014/main" id="{9EE5280D-7B50-43CC-9557-00D3348B1DE3}"/>
              </a:ext>
            </a:extLst>
          </p:cNvPr>
          <p:cNvSpPr/>
          <p:nvPr/>
        </p:nvSpPr>
        <p:spPr>
          <a:xfrm flipH="1">
            <a:off x="1653311" y="2394315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9 Rectángulo redondeado">
            <a:extLst>
              <a:ext uri="{FF2B5EF4-FFF2-40B4-BE49-F238E27FC236}">
                <a16:creationId xmlns:a16="http://schemas.microsoft.com/office/drawing/2014/main" id="{863C92CD-9F49-4A9B-8507-078D9445CDFD}"/>
              </a:ext>
            </a:extLst>
          </p:cNvPr>
          <p:cNvSpPr/>
          <p:nvPr/>
        </p:nvSpPr>
        <p:spPr>
          <a:xfrm flipH="1">
            <a:off x="1304767" y="2394315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4 Rectángulo redondeado">
            <a:extLst>
              <a:ext uri="{FF2B5EF4-FFF2-40B4-BE49-F238E27FC236}">
                <a16:creationId xmlns:a16="http://schemas.microsoft.com/office/drawing/2014/main" id="{3CA95F23-B4F5-4A38-8872-B88B9F210565}"/>
              </a:ext>
            </a:extLst>
          </p:cNvPr>
          <p:cNvSpPr/>
          <p:nvPr/>
        </p:nvSpPr>
        <p:spPr>
          <a:xfrm flipH="1">
            <a:off x="3489063" y="2394315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6 Rectángulo redondeado">
            <a:extLst>
              <a:ext uri="{FF2B5EF4-FFF2-40B4-BE49-F238E27FC236}">
                <a16:creationId xmlns:a16="http://schemas.microsoft.com/office/drawing/2014/main" id="{EB2B60C3-4073-442A-BAB1-98EA72651B77}"/>
              </a:ext>
            </a:extLst>
          </p:cNvPr>
          <p:cNvSpPr/>
          <p:nvPr/>
        </p:nvSpPr>
        <p:spPr>
          <a:xfrm>
            <a:off x="1916684" y="2645475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7 Rectángulo redondeado">
            <a:extLst>
              <a:ext uri="{FF2B5EF4-FFF2-40B4-BE49-F238E27FC236}">
                <a16:creationId xmlns:a16="http://schemas.microsoft.com/office/drawing/2014/main" id="{314353D8-BEA8-4925-A003-3A77D8EBE7CD}"/>
              </a:ext>
            </a:extLst>
          </p:cNvPr>
          <p:cNvSpPr/>
          <p:nvPr/>
        </p:nvSpPr>
        <p:spPr>
          <a:xfrm>
            <a:off x="2528601" y="2645475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8 Rectángulo redondeado">
            <a:extLst>
              <a:ext uri="{FF2B5EF4-FFF2-40B4-BE49-F238E27FC236}">
                <a16:creationId xmlns:a16="http://schemas.microsoft.com/office/drawing/2014/main" id="{DC5F1149-5DBC-4992-A098-F9FF70AED6F9}"/>
              </a:ext>
            </a:extLst>
          </p:cNvPr>
          <p:cNvSpPr/>
          <p:nvPr/>
        </p:nvSpPr>
        <p:spPr>
          <a:xfrm>
            <a:off x="3140519" y="2645475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9 Rectángulo redondeado">
            <a:extLst>
              <a:ext uri="{FF2B5EF4-FFF2-40B4-BE49-F238E27FC236}">
                <a16:creationId xmlns:a16="http://schemas.microsoft.com/office/drawing/2014/main" id="{13106604-09B7-4DC1-A724-794F0A97D597}"/>
              </a:ext>
            </a:extLst>
          </p:cNvPr>
          <p:cNvSpPr/>
          <p:nvPr/>
        </p:nvSpPr>
        <p:spPr>
          <a:xfrm>
            <a:off x="3752437" y="2645475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4 Rectángulo redondeado">
            <a:extLst>
              <a:ext uri="{FF2B5EF4-FFF2-40B4-BE49-F238E27FC236}">
                <a16:creationId xmlns:a16="http://schemas.microsoft.com/office/drawing/2014/main" id="{A731038D-49C6-4A82-B5AB-17179DE8CD59}"/>
              </a:ext>
            </a:extLst>
          </p:cNvPr>
          <p:cNvSpPr/>
          <p:nvPr/>
        </p:nvSpPr>
        <p:spPr>
          <a:xfrm>
            <a:off x="1304766" y="2645475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6 Rectángulo redondeado">
            <a:extLst>
              <a:ext uri="{FF2B5EF4-FFF2-40B4-BE49-F238E27FC236}">
                <a16:creationId xmlns:a16="http://schemas.microsoft.com/office/drawing/2014/main" id="{65ABF33F-2694-4A93-BE99-45414AA4736D}"/>
              </a:ext>
            </a:extLst>
          </p:cNvPr>
          <p:cNvSpPr/>
          <p:nvPr/>
        </p:nvSpPr>
        <p:spPr>
          <a:xfrm flipH="1">
            <a:off x="2877146" y="2896635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7 Rectángulo redondeado">
            <a:extLst>
              <a:ext uri="{FF2B5EF4-FFF2-40B4-BE49-F238E27FC236}">
                <a16:creationId xmlns:a16="http://schemas.microsoft.com/office/drawing/2014/main" id="{3ABB5403-CB53-4BD3-9DB1-4C182A921F2E}"/>
              </a:ext>
            </a:extLst>
          </p:cNvPr>
          <p:cNvSpPr/>
          <p:nvPr/>
        </p:nvSpPr>
        <p:spPr>
          <a:xfrm flipH="1">
            <a:off x="2265228" y="2896635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8 Rectángulo redondeado">
            <a:extLst>
              <a:ext uri="{FF2B5EF4-FFF2-40B4-BE49-F238E27FC236}">
                <a16:creationId xmlns:a16="http://schemas.microsoft.com/office/drawing/2014/main" id="{62F2EC7C-C08C-41DF-9321-CD5A3237F8BD}"/>
              </a:ext>
            </a:extLst>
          </p:cNvPr>
          <p:cNvSpPr/>
          <p:nvPr/>
        </p:nvSpPr>
        <p:spPr>
          <a:xfrm flipH="1">
            <a:off x="1653311" y="2896635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9 Rectángulo redondeado">
            <a:extLst>
              <a:ext uri="{FF2B5EF4-FFF2-40B4-BE49-F238E27FC236}">
                <a16:creationId xmlns:a16="http://schemas.microsoft.com/office/drawing/2014/main" id="{F12E3867-4488-42A1-A413-DBB47AA4FC36}"/>
              </a:ext>
            </a:extLst>
          </p:cNvPr>
          <p:cNvSpPr/>
          <p:nvPr/>
        </p:nvSpPr>
        <p:spPr>
          <a:xfrm flipH="1">
            <a:off x="1304767" y="2896635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4 Rectángulo redondeado">
            <a:extLst>
              <a:ext uri="{FF2B5EF4-FFF2-40B4-BE49-F238E27FC236}">
                <a16:creationId xmlns:a16="http://schemas.microsoft.com/office/drawing/2014/main" id="{6DC453E0-76F1-477A-BEC6-B0FD6266105E}"/>
              </a:ext>
            </a:extLst>
          </p:cNvPr>
          <p:cNvSpPr/>
          <p:nvPr/>
        </p:nvSpPr>
        <p:spPr>
          <a:xfrm flipH="1">
            <a:off x="3489063" y="2896635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6 Rectángulo redondeado">
            <a:extLst>
              <a:ext uri="{FF2B5EF4-FFF2-40B4-BE49-F238E27FC236}">
                <a16:creationId xmlns:a16="http://schemas.microsoft.com/office/drawing/2014/main" id="{F92711C7-2D08-4952-A090-0B700D55F6FB}"/>
              </a:ext>
            </a:extLst>
          </p:cNvPr>
          <p:cNvSpPr/>
          <p:nvPr/>
        </p:nvSpPr>
        <p:spPr>
          <a:xfrm>
            <a:off x="1916684" y="3147795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7 Rectángulo redondeado">
            <a:extLst>
              <a:ext uri="{FF2B5EF4-FFF2-40B4-BE49-F238E27FC236}">
                <a16:creationId xmlns:a16="http://schemas.microsoft.com/office/drawing/2014/main" id="{7F8534D7-B4EA-44BE-93EB-E9907005E4CA}"/>
              </a:ext>
            </a:extLst>
          </p:cNvPr>
          <p:cNvSpPr/>
          <p:nvPr/>
        </p:nvSpPr>
        <p:spPr>
          <a:xfrm>
            <a:off x="2528601" y="3147795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8 Rectángulo redondeado">
            <a:extLst>
              <a:ext uri="{FF2B5EF4-FFF2-40B4-BE49-F238E27FC236}">
                <a16:creationId xmlns:a16="http://schemas.microsoft.com/office/drawing/2014/main" id="{FD62FC15-9B44-467E-83C2-58129F9B0EB0}"/>
              </a:ext>
            </a:extLst>
          </p:cNvPr>
          <p:cNvSpPr/>
          <p:nvPr/>
        </p:nvSpPr>
        <p:spPr>
          <a:xfrm>
            <a:off x="3140519" y="3147795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9 Rectángulo redondeado">
            <a:extLst>
              <a:ext uri="{FF2B5EF4-FFF2-40B4-BE49-F238E27FC236}">
                <a16:creationId xmlns:a16="http://schemas.microsoft.com/office/drawing/2014/main" id="{AC5423D9-3EAF-4112-A692-366161125D79}"/>
              </a:ext>
            </a:extLst>
          </p:cNvPr>
          <p:cNvSpPr/>
          <p:nvPr/>
        </p:nvSpPr>
        <p:spPr>
          <a:xfrm>
            <a:off x="3752437" y="3147795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4 Rectángulo redondeado">
            <a:extLst>
              <a:ext uri="{FF2B5EF4-FFF2-40B4-BE49-F238E27FC236}">
                <a16:creationId xmlns:a16="http://schemas.microsoft.com/office/drawing/2014/main" id="{840D71DB-215B-4F6E-90AD-008F2091EE99}"/>
              </a:ext>
            </a:extLst>
          </p:cNvPr>
          <p:cNvSpPr/>
          <p:nvPr/>
        </p:nvSpPr>
        <p:spPr>
          <a:xfrm>
            <a:off x="1304766" y="3147795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6 Rectángulo redondeado">
            <a:extLst>
              <a:ext uri="{FF2B5EF4-FFF2-40B4-BE49-F238E27FC236}">
                <a16:creationId xmlns:a16="http://schemas.microsoft.com/office/drawing/2014/main" id="{09164212-D1B2-42C2-96C0-395CFF947F74}"/>
              </a:ext>
            </a:extLst>
          </p:cNvPr>
          <p:cNvSpPr/>
          <p:nvPr/>
        </p:nvSpPr>
        <p:spPr>
          <a:xfrm flipH="1">
            <a:off x="2877146" y="3398955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7 Rectángulo redondeado">
            <a:extLst>
              <a:ext uri="{FF2B5EF4-FFF2-40B4-BE49-F238E27FC236}">
                <a16:creationId xmlns:a16="http://schemas.microsoft.com/office/drawing/2014/main" id="{44127A09-2C70-430B-8D22-FFF825CCD339}"/>
              </a:ext>
            </a:extLst>
          </p:cNvPr>
          <p:cNvSpPr/>
          <p:nvPr/>
        </p:nvSpPr>
        <p:spPr>
          <a:xfrm flipH="1">
            <a:off x="2265228" y="3398955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8 Rectángulo redondeado">
            <a:extLst>
              <a:ext uri="{FF2B5EF4-FFF2-40B4-BE49-F238E27FC236}">
                <a16:creationId xmlns:a16="http://schemas.microsoft.com/office/drawing/2014/main" id="{59096882-987F-4746-AB43-5C84D99C1B1C}"/>
              </a:ext>
            </a:extLst>
          </p:cNvPr>
          <p:cNvSpPr/>
          <p:nvPr/>
        </p:nvSpPr>
        <p:spPr>
          <a:xfrm flipH="1">
            <a:off x="1653311" y="3398955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9 Rectángulo redondeado">
            <a:extLst>
              <a:ext uri="{FF2B5EF4-FFF2-40B4-BE49-F238E27FC236}">
                <a16:creationId xmlns:a16="http://schemas.microsoft.com/office/drawing/2014/main" id="{57707614-D934-4956-900C-4A8346652C8C}"/>
              </a:ext>
            </a:extLst>
          </p:cNvPr>
          <p:cNvSpPr/>
          <p:nvPr/>
        </p:nvSpPr>
        <p:spPr>
          <a:xfrm flipH="1">
            <a:off x="1304767" y="3398955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4 Rectángulo redondeado">
            <a:extLst>
              <a:ext uri="{FF2B5EF4-FFF2-40B4-BE49-F238E27FC236}">
                <a16:creationId xmlns:a16="http://schemas.microsoft.com/office/drawing/2014/main" id="{27255915-D5AA-456D-973D-7262984FAA1C}"/>
              </a:ext>
            </a:extLst>
          </p:cNvPr>
          <p:cNvSpPr/>
          <p:nvPr/>
        </p:nvSpPr>
        <p:spPr>
          <a:xfrm flipH="1">
            <a:off x="3489063" y="3398955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6 Rectángulo redondeado">
            <a:extLst>
              <a:ext uri="{FF2B5EF4-FFF2-40B4-BE49-F238E27FC236}">
                <a16:creationId xmlns:a16="http://schemas.microsoft.com/office/drawing/2014/main" id="{382DF968-9071-443F-9057-2D9AEC08AE18}"/>
              </a:ext>
            </a:extLst>
          </p:cNvPr>
          <p:cNvSpPr/>
          <p:nvPr/>
        </p:nvSpPr>
        <p:spPr>
          <a:xfrm>
            <a:off x="1916684" y="3650115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7 Rectángulo redondeado">
            <a:extLst>
              <a:ext uri="{FF2B5EF4-FFF2-40B4-BE49-F238E27FC236}">
                <a16:creationId xmlns:a16="http://schemas.microsoft.com/office/drawing/2014/main" id="{7A848751-D60E-45DB-AA95-509ECF7ABC54}"/>
              </a:ext>
            </a:extLst>
          </p:cNvPr>
          <p:cNvSpPr/>
          <p:nvPr/>
        </p:nvSpPr>
        <p:spPr>
          <a:xfrm>
            <a:off x="2528601" y="3650115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8 Rectángulo redondeado">
            <a:extLst>
              <a:ext uri="{FF2B5EF4-FFF2-40B4-BE49-F238E27FC236}">
                <a16:creationId xmlns:a16="http://schemas.microsoft.com/office/drawing/2014/main" id="{83C28857-B7A9-406E-BFDE-DF91CA646588}"/>
              </a:ext>
            </a:extLst>
          </p:cNvPr>
          <p:cNvSpPr/>
          <p:nvPr/>
        </p:nvSpPr>
        <p:spPr>
          <a:xfrm>
            <a:off x="3140519" y="3650115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9 Rectángulo redondeado">
            <a:extLst>
              <a:ext uri="{FF2B5EF4-FFF2-40B4-BE49-F238E27FC236}">
                <a16:creationId xmlns:a16="http://schemas.microsoft.com/office/drawing/2014/main" id="{11764CF1-62D7-4039-B3C9-31A6AF866F9B}"/>
              </a:ext>
            </a:extLst>
          </p:cNvPr>
          <p:cNvSpPr/>
          <p:nvPr/>
        </p:nvSpPr>
        <p:spPr>
          <a:xfrm>
            <a:off x="3752437" y="3650115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4 Rectángulo redondeado">
            <a:extLst>
              <a:ext uri="{FF2B5EF4-FFF2-40B4-BE49-F238E27FC236}">
                <a16:creationId xmlns:a16="http://schemas.microsoft.com/office/drawing/2014/main" id="{6D728378-3B57-419C-90C0-AA2AE0C939FC}"/>
              </a:ext>
            </a:extLst>
          </p:cNvPr>
          <p:cNvSpPr/>
          <p:nvPr/>
        </p:nvSpPr>
        <p:spPr>
          <a:xfrm>
            <a:off x="1304766" y="3650115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6 Rectángulo redondeado">
            <a:extLst>
              <a:ext uri="{FF2B5EF4-FFF2-40B4-BE49-F238E27FC236}">
                <a16:creationId xmlns:a16="http://schemas.microsoft.com/office/drawing/2014/main" id="{037D2708-F5EA-4C71-A88C-C77F5838CA86}"/>
              </a:ext>
            </a:extLst>
          </p:cNvPr>
          <p:cNvSpPr/>
          <p:nvPr/>
        </p:nvSpPr>
        <p:spPr>
          <a:xfrm>
            <a:off x="1916684" y="1635299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7 Rectángulo redondeado">
            <a:extLst>
              <a:ext uri="{FF2B5EF4-FFF2-40B4-BE49-F238E27FC236}">
                <a16:creationId xmlns:a16="http://schemas.microsoft.com/office/drawing/2014/main" id="{6B4480AC-5136-4893-A6C8-4ED96618658B}"/>
              </a:ext>
            </a:extLst>
          </p:cNvPr>
          <p:cNvSpPr/>
          <p:nvPr/>
        </p:nvSpPr>
        <p:spPr>
          <a:xfrm>
            <a:off x="2528601" y="1635299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8 Rectángulo redondeado">
            <a:extLst>
              <a:ext uri="{FF2B5EF4-FFF2-40B4-BE49-F238E27FC236}">
                <a16:creationId xmlns:a16="http://schemas.microsoft.com/office/drawing/2014/main" id="{7E3D1524-8A80-451D-AAE1-A73B082F9F21}"/>
              </a:ext>
            </a:extLst>
          </p:cNvPr>
          <p:cNvSpPr/>
          <p:nvPr/>
        </p:nvSpPr>
        <p:spPr>
          <a:xfrm>
            <a:off x="3140519" y="1635299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9 Rectángulo redondeado">
            <a:extLst>
              <a:ext uri="{FF2B5EF4-FFF2-40B4-BE49-F238E27FC236}">
                <a16:creationId xmlns:a16="http://schemas.microsoft.com/office/drawing/2014/main" id="{0EA078C0-B061-405F-A672-E5A73E5702C8}"/>
              </a:ext>
            </a:extLst>
          </p:cNvPr>
          <p:cNvSpPr/>
          <p:nvPr/>
        </p:nvSpPr>
        <p:spPr>
          <a:xfrm>
            <a:off x="3752437" y="1635299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4 Rectángulo redondeado">
            <a:extLst>
              <a:ext uri="{FF2B5EF4-FFF2-40B4-BE49-F238E27FC236}">
                <a16:creationId xmlns:a16="http://schemas.microsoft.com/office/drawing/2014/main" id="{7F564A22-A977-44E0-910E-9366B6DC7076}"/>
              </a:ext>
            </a:extLst>
          </p:cNvPr>
          <p:cNvSpPr/>
          <p:nvPr/>
        </p:nvSpPr>
        <p:spPr>
          <a:xfrm>
            <a:off x="1304766" y="1635299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6 Rectángulo redondeado">
            <a:extLst>
              <a:ext uri="{FF2B5EF4-FFF2-40B4-BE49-F238E27FC236}">
                <a16:creationId xmlns:a16="http://schemas.microsoft.com/office/drawing/2014/main" id="{3D5CEB90-EEFF-42E7-ABEE-95561B82FDA9}"/>
              </a:ext>
            </a:extLst>
          </p:cNvPr>
          <p:cNvSpPr/>
          <p:nvPr/>
        </p:nvSpPr>
        <p:spPr>
          <a:xfrm flipH="1">
            <a:off x="2877146" y="1886459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7 Rectángulo redondeado">
            <a:extLst>
              <a:ext uri="{FF2B5EF4-FFF2-40B4-BE49-F238E27FC236}">
                <a16:creationId xmlns:a16="http://schemas.microsoft.com/office/drawing/2014/main" id="{C7362422-4F84-40F6-B029-182BD88A6445}"/>
              </a:ext>
            </a:extLst>
          </p:cNvPr>
          <p:cNvSpPr/>
          <p:nvPr/>
        </p:nvSpPr>
        <p:spPr>
          <a:xfrm flipH="1">
            <a:off x="2265228" y="1886459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8 Rectángulo redondeado">
            <a:extLst>
              <a:ext uri="{FF2B5EF4-FFF2-40B4-BE49-F238E27FC236}">
                <a16:creationId xmlns:a16="http://schemas.microsoft.com/office/drawing/2014/main" id="{BE2CF557-27C2-4B8A-A690-1B366D0A6CF7}"/>
              </a:ext>
            </a:extLst>
          </p:cNvPr>
          <p:cNvSpPr/>
          <p:nvPr/>
        </p:nvSpPr>
        <p:spPr>
          <a:xfrm flipH="1">
            <a:off x="1653311" y="1886459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9 Rectángulo redondeado">
            <a:extLst>
              <a:ext uri="{FF2B5EF4-FFF2-40B4-BE49-F238E27FC236}">
                <a16:creationId xmlns:a16="http://schemas.microsoft.com/office/drawing/2014/main" id="{216342FB-50F2-4BDF-9ECE-CCF365183978}"/>
              </a:ext>
            </a:extLst>
          </p:cNvPr>
          <p:cNvSpPr/>
          <p:nvPr/>
        </p:nvSpPr>
        <p:spPr>
          <a:xfrm flipH="1">
            <a:off x="1304767" y="1886459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4 Rectángulo redondeado">
            <a:extLst>
              <a:ext uri="{FF2B5EF4-FFF2-40B4-BE49-F238E27FC236}">
                <a16:creationId xmlns:a16="http://schemas.microsoft.com/office/drawing/2014/main" id="{1C7CF586-D24D-4407-AF88-1A3AEA7E7825}"/>
              </a:ext>
            </a:extLst>
          </p:cNvPr>
          <p:cNvSpPr/>
          <p:nvPr/>
        </p:nvSpPr>
        <p:spPr>
          <a:xfrm flipH="1">
            <a:off x="3489063" y="1886459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Flowchart: Terminator 117">
            <a:extLst>
              <a:ext uri="{FF2B5EF4-FFF2-40B4-BE49-F238E27FC236}">
                <a16:creationId xmlns:a16="http://schemas.microsoft.com/office/drawing/2014/main" id="{9108E721-ED5A-4DE0-B068-3D0182BB7788}"/>
              </a:ext>
            </a:extLst>
          </p:cNvPr>
          <p:cNvSpPr/>
          <p:nvPr/>
        </p:nvSpPr>
        <p:spPr>
          <a:xfrm>
            <a:off x="4443552" y="4067927"/>
            <a:ext cx="1218108" cy="459578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</a:t>
            </a:r>
          </a:p>
        </p:txBody>
      </p:sp>
    </p:spTree>
    <p:extLst>
      <p:ext uri="{BB962C8B-B14F-4D97-AF65-F5344CB8AC3E}">
        <p14:creationId xmlns:p14="http://schemas.microsoft.com/office/powerpoint/2010/main" val="881753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0"/>
                            </p:stCondLst>
                            <p:childTnLst>
                              <p:par>
                                <p:cTn id="78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86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0"/>
                            </p:stCondLst>
                            <p:childTnLst>
                              <p:par>
                                <p:cTn id="90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7" grpId="0" animBg="1"/>
      <p:bldP spid="78" grpId="0" animBg="1"/>
      <p:bldP spid="78" grpId="1" animBg="1"/>
      <p:bldP spid="79" grpId="0" animBg="1"/>
      <p:bldP spid="80" grpId="0" animBg="1"/>
      <p:bldP spid="80" grpId="1" animBg="1"/>
      <p:bldP spid="81" grpId="0" animBg="1"/>
      <p:bldP spid="82" grpId="0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7" grpId="0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2" grpId="0" animBg="1"/>
      <p:bldP spid="92" grpId="1" animBg="1"/>
      <p:bldP spid="93" grpId="0" animBg="1"/>
      <p:bldP spid="94" grpId="0" animBg="1"/>
      <p:bldP spid="94" grpId="1" animBg="1"/>
      <p:bldP spid="95" grpId="0" animBg="1"/>
      <p:bldP spid="95" grpId="1" animBg="1"/>
      <p:bldP spid="96" grpId="0" animBg="1"/>
      <p:bldP spid="97" grpId="0" animBg="1"/>
      <p:bldP spid="98" grpId="0" animBg="1"/>
      <p:bldP spid="98" grpId="1" animBg="1"/>
      <p:bldP spid="99" grpId="0" animBg="1"/>
      <p:bldP spid="100" grpId="0" animBg="1"/>
      <p:bldP spid="100" grpId="1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3" grpId="1" animBg="1"/>
      <p:bldP spid="114" grpId="0" animBg="1"/>
      <p:bldP spid="115" grpId="0" animBg="1"/>
      <p:bldP spid="115" grpId="1" animBg="1"/>
      <p:bldP spid="116" grpId="0" animBg="1"/>
      <p:bldP spid="117" grpId="0" animBg="1"/>
      <p:bldP spid="1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8" name="Google Shape;2988;p52"/>
          <p:cNvGrpSpPr/>
          <p:nvPr/>
        </p:nvGrpSpPr>
        <p:grpSpPr>
          <a:xfrm>
            <a:off x="932545" y="3396123"/>
            <a:ext cx="2759371" cy="2497162"/>
            <a:chOff x="932545" y="3548523"/>
            <a:chExt cx="2759371" cy="2497162"/>
          </a:xfrm>
        </p:grpSpPr>
        <p:sp>
          <p:nvSpPr>
            <p:cNvPr id="2989" name="Google Shape;2989;p52"/>
            <p:cNvSpPr/>
            <p:nvPr/>
          </p:nvSpPr>
          <p:spPr>
            <a:xfrm rot="3157019">
              <a:off x="966815" y="4142189"/>
              <a:ext cx="444614" cy="306082"/>
            </a:xfrm>
            <a:custGeom>
              <a:avLst/>
              <a:gdLst/>
              <a:ahLst/>
              <a:cxnLst/>
              <a:rect l="l" t="t" r="r" b="b"/>
              <a:pathLst>
                <a:path w="10909" h="7510" extrusionOk="0">
                  <a:moveTo>
                    <a:pt x="9686" y="0"/>
                  </a:moveTo>
                  <a:lnTo>
                    <a:pt x="1" y="4609"/>
                  </a:lnTo>
                  <a:lnTo>
                    <a:pt x="9368" y="7510"/>
                  </a:lnTo>
                  <a:lnTo>
                    <a:pt x="8766" y="5372"/>
                  </a:lnTo>
                  <a:lnTo>
                    <a:pt x="10908" y="5234"/>
                  </a:lnTo>
                  <a:lnTo>
                    <a:pt x="8409" y="2544"/>
                  </a:lnTo>
                  <a:lnTo>
                    <a:pt x="96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52"/>
            <p:cNvSpPr/>
            <p:nvPr/>
          </p:nvSpPr>
          <p:spPr>
            <a:xfrm rot="3157019">
              <a:off x="995735" y="4207668"/>
              <a:ext cx="342437" cy="92925"/>
            </a:xfrm>
            <a:custGeom>
              <a:avLst/>
              <a:gdLst/>
              <a:ahLst/>
              <a:cxnLst/>
              <a:rect l="l" t="t" r="r" b="b"/>
              <a:pathLst>
                <a:path w="8402" h="2280" extrusionOk="0">
                  <a:moveTo>
                    <a:pt x="8287" y="0"/>
                  </a:moveTo>
                  <a:cubicBezTo>
                    <a:pt x="8278" y="0"/>
                    <a:pt x="8269" y="2"/>
                    <a:pt x="8259" y="4"/>
                  </a:cubicBezTo>
                  <a:lnTo>
                    <a:pt x="93" y="2071"/>
                  </a:lnTo>
                  <a:cubicBezTo>
                    <a:pt x="33" y="2082"/>
                    <a:pt x="0" y="2142"/>
                    <a:pt x="16" y="2197"/>
                  </a:cubicBezTo>
                  <a:cubicBezTo>
                    <a:pt x="28" y="2247"/>
                    <a:pt x="71" y="2280"/>
                    <a:pt x="114" y="2280"/>
                  </a:cubicBezTo>
                  <a:cubicBezTo>
                    <a:pt x="126" y="2280"/>
                    <a:pt x="137" y="2273"/>
                    <a:pt x="142" y="2273"/>
                  </a:cubicBezTo>
                  <a:lnTo>
                    <a:pt x="8315" y="208"/>
                  </a:lnTo>
                  <a:cubicBezTo>
                    <a:pt x="8369" y="196"/>
                    <a:pt x="8402" y="136"/>
                    <a:pt x="8391" y="82"/>
                  </a:cubicBezTo>
                  <a:cubicBezTo>
                    <a:pt x="8377" y="35"/>
                    <a:pt x="8336" y="0"/>
                    <a:pt x="8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52"/>
            <p:cNvSpPr/>
            <p:nvPr/>
          </p:nvSpPr>
          <p:spPr>
            <a:xfrm rot="3157019">
              <a:off x="1199046" y="4425992"/>
              <a:ext cx="120680" cy="51068"/>
            </a:xfrm>
            <a:custGeom>
              <a:avLst/>
              <a:gdLst/>
              <a:ahLst/>
              <a:cxnLst/>
              <a:rect l="l" t="t" r="r" b="b"/>
              <a:pathLst>
                <a:path w="2961" h="1253" extrusionOk="0">
                  <a:moveTo>
                    <a:pt x="121" y="0"/>
                  </a:moveTo>
                  <a:cubicBezTo>
                    <a:pt x="79" y="0"/>
                    <a:pt x="40" y="26"/>
                    <a:pt x="23" y="69"/>
                  </a:cubicBezTo>
                  <a:cubicBezTo>
                    <a:pt x="0" y="123"/>
                    <a:pt x="28" y="183"/>
                    <a:pt x="83" y="205"/>
                  </a:cubicBezTo>
                  <a:lnTo>
                    <a:pt x="2802" y="1246"/>
                  </a:lnTo>
                  <a:cubicBezTo>
                    <a:pt x="2818" y="1253"/>
                    <a:pt x="2829" y="1253"/>
                    <a:pt x="2840" y="1253"/>
                  </a:cubicBezTo>
                  <a:cubicBezTo>
                    <a:pt x="2884" y="1253"/>
                    <a:pt x="2922" y="1225"/>
                    <a:pt x="2939" y="1187"/>
                  </a:cubicBezTo>
                  <a:cubicBezTo>
                    <a:pt x="2960" y="1132"/>
                    <a:pt x="2934" y="1071"/>
                    <a:pt x="2879" y="1049"/>
                  </a:cubicBezTo>
                  <a:lnTo>
                    <a:pt x="160" y="8"/>
                  </a:lnTo>
                  <a:cubicBezTo>
                    <a:pt x="147" y="3"/>
                    <a:pt x="134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52"/>
            <p:cNvSpPr/>
            <p:nvPr/>
          </p:nvSpPr>
          <p:spPr>
            <a:xfrm rot="3157019">
              <a:off x="971082" y="4258356"/>
              <a:ext cx="332859" cy="25514"/>
            </a:xfrm>
            <a:custGeom>
              <a:avLst/>
              <a:gdLst/>
              <a:ahLst/>
              <a:cxnLst/>
              <a:rect l="l" t="t" r="r" b="b"/>
              <a:pathLst>
                <a:path w="8167" h="626" extrusionOk="0">
                  <a:moveTo>
                    <a:pt x="8064" y="0"/>
                  </a:moveTo>
                  <a:cubicBezTo>
                    <a:pt x="8060" y="0"/>
                    <a:pt x="8056" y="0"/>
                    <a:pt x="8052" y="1"/>
                  </a:cubicBezTo>
                  <a:lnTo>
                    <a:pt x="99" y="411"/>
                  </a:lnTo>
                  <a:cubicBezTo>
                    <a:pt x="44" y="417"/>
                    <a:pt x="1" y="467"/>
                    <a:pt x="1" y="520"/>
                  </a:cubicBezTo>
                  <a:cubicBezTo>
                    <a:pt x="6" y="581"/>
                    <a:pt x="51" y="626"/>
                    <a:pt x="104" y="626"/>
                  </a:cubicBezTo>
                  <a:lnTo>
                    <a:pt x="110" y="626"/>
                  </a:lnTo>
                  <a:lnTo>
                    <a:pt x="8063" y="209"/>
                  </a:lnTo>
                  <a:cubicBezTo>
                    <a:pt x="8123" y="209"/>
                    <a:pt x="8167" y="159"/>
                    <a:pt x="8161" y="100"/>
                  </a:cubicBezTo>
                  <a:cubicBezTo>
                    <a:pt x="8161" y="43"/>
                    <a:pt x="8119" y="0"/>
                    <a:pt x="8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52"/>
            <p:cNvSpPr/>
            <p:nvPr/>
          </p:nvSpPr>
          <p:spPr>
            <a:xfrm rot="3157019">
              <a:off x="1213968" y="4390228"/>
              <a:ext cx="33339" cy="56611"/>
            </a:xfrm>
            <a:custGeom>
              <a:avLst/>
              <a:gdLst/>
              <a:ahLst/>
              <a:cxnLst/>
              <a:rect l="l" t="t" r="r" b="b"/>
              <a:pathLst>
                <a:path w="818" h="1389" extrusionOk="0">
                  <a:moveTo>
                    <a:pt x="126" y="1"/>
                  </a:moveTo>
                  <a:cubicBezTo>
                    <a:pt x="110" y="1"/>
                    <a:pt x="94" y="4"/>
                    <a:pt x="78" y="12"/>
                  </a:cubicBezTo>
                  <a:cubicBezTo>
                    <a:pt x="23" y="35"/>
                    <a:pt x="0" y="101"/>
                    <a:pt x="28" y="149"/>
                  </a:cubicBezTo>
                  <a:lnTo>
                    <a:pt x="599" y="1328"/>
                  </a:lnTo>
                  <a:cubicBezTo>
                    <a:pt x="620" y="1366"/>
                    <a:pt x="658" y="1388"/>
                    <a:pt x="698" y="1388"/>
                  </a:cubicBezTo>
                  <a:cubicBezTo>
                    <a:pt x="713" y="1388"/>
                    <a:pt x="724" y="1388"/>
                    <a:pt x="741" y="1377"/>
                  </a:cubicBezTo>
                  <a:cubicBezTo>
                    <a:pt x="796" y="1355"/>
                    <a:pt x="817" y="1290"/>
                    <a:pt x="790" y="1240"/>
                  </a:cubicBezTo>
                  <a:lnTo>
                    <a:pt x="220" y="61"/>
                  </a:lnTo>
                  <a:cubicBezTo>
                    <a:pt x="201" y="23"/>
                    <a:pt x="164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52"/>
            <p:cNvSpPr/>
            <p:nvPr/>
          </p:nvSpPr>
          <p:spPr>
            <a:xfrm rot="3157019">
              <a:off x="1472390" y="4091424"/>
              <a:ext cx="2064283" cy="1411361"/>
            </a:xfrm>
            <a:custGeom>
              <a:avLst/>
              <a:gdLst/>
              <a:ahLst/>
              <a:cxnLst/>
              <a:rect l="l" t="t" r="r" b="b"/>
              <a:pathLst>
                <a:path w="50649" h="34629" extrusionOk="0">
                  <a:moveTo>
                    <a:pt x="32733" y="0"/>
                  </a:moveTo>
                  <a:cubicBezTo>
                    <a:pt x="32447" y="7"/>
                    <a:pt x="32162" y="12"/>
                    <a:pt x="31883" y="28"/>
                  </a:cubicBezTo>
                  <a:cubicBezTo>
                    <a:pt x="31822" y="28"/>
                    <a:pt x="31779" y="78"/>
                    <a:pt x="31784" y="139"/>
                  </a:cubicBezTo>
                  <a:cubicBezTo>
                    <a:pt x="31784" y="193"/>
                    <a:pt x="31833" y="237"/>
                    <a:pt x="31888" y="237"/>
                  </a:cubicBezTo>
                  <a:lnTo>
                    <a:pt x="31893" y="237"/>
                  </a:lnTo>
                  <a:cubicBezTo>
                    <a:pt x="32167" y="225"/>
                    <a:pt x="32453" y="215"/>
                    <a:pt x="32733" y="215"/>
                  </a:cubicBezTo>
                  <a:cubicBezTo>
                    <a:pt x="32792" y="210"/>
                    <a:pt x="32842" y="165"/>
                    <a:pt x="32837" y="106"/>
                  </a:cubicBezTo>
                  <a:cubicBezTo>
                    <a:pt x="32837" y="45"/>
                    <a:pt x="32792" y="0"/>
                    <a:pt x="32733" y="0"/>
                  </a:cubicBezTo>
                  <a:close/>
                  <a:moveTo>
                    <a:pt x="33581" y="7"/>
                  </a:moveTo>
                  <a:cubicBezTo>
                    <a:pt x="33527" y="7"/>
                    <a:pt x="33472" y="50"/>
                    <a:pt x="33472" y="111"/>
                  </a:cubicBezTo>
                  <a:cubicBezTo>
                    <a:pt x="33472" y="171"/>
                    <a:pt x="33515" y="220"/>
                    <a:pt x="33576" y="220"/>
                  </a:cubicBezTo>
                  <a:cubicBezTo>
                    <a:pt x="33851" y="225"/>
                    <a:pt x="34135" y="237"/>
                    <a:pt x="34415" y="258"/>
                  </a:cubicBezTo>
                  <a:lnTo>
                    <a:pt x="34426" y="258"/>
                  </a:lnTo>
                  <a:cubicBezTo>
                    <a:pt x="34481" y="258"/>
                    <a:pt x="34524" y="215"/>
                    <a:pt x="34530" y="160"/>
                  </a:cubicBezTo>
                  <a:cubicBezTo>
                    <a:pt x="34530" y="99"/>
                    <a:pt x="34486" y="50"/>
                    <a:pt x="34431" y="45"/>
                  </a:cubicBezTo>
                  <a:cubicBezTo>
                    <a:pt x="34147" y="28"/>
                    <a:pt x="33861" y="18"/>
                    <a:pt x="33581" y="7"/>
                  </a:cubicBezTo>
                  <a:close/>
                  <a:moveTo>
                    <a:pt x="31042" y="88"/>
                  </a:moveTo>
                  <a:cubicBezTo>
                    <a:pt x="31039" y="88"/>
                    <a:pt x="31036" y="88"/>
                    <a:pt x="31033" y="89"/>
                  </a:cubicBezTo>
                  <a:cubicBezTo>
                    <a:pt x="30753" y="116"/>
                    <a:pt x="30469" y="149"/>
                    <a:pt x="30189" y="187"/>
                  </a:cubicBezTo>
                  <a:cubicBezTo>
                    <a:pt x="30135" y="198"/>
                    <a:pt x="30090" y="248"/>
                    <a:pt x="30102" y="308"/>
                  </a:cubicBezTo>
                  <a:cubicBezTo>
                    <a:pt x="30107" y="362"/>
                    <a:pt x="30156" y="395"/>
                    <a:pt x="30206" y="395"/>
                  </a:cubicBezTo>
                  <a:lnTo>
                    <a:pt x="30222" y="395"/>
                  </a:lnTo>
                  <a:cubicBezTo>
                    <a:pt x="30496" y="357"/>
                    <a:pt x="30775" y="324"/>
                    <a:pt x="31056" y="296"/>
                  </a:cubicBezTo>
                  <a:cubicBezTo>
                    <a:pt x="31115" y="291"/>
                    <a:pt x="31154" y="243"/>
                    <a:pt x="31148" y="182"/>
                  </a:cubicBezTo>
                  <a:cubicBezTo>
                    <a:pt x="31143" y="130"/>
                    <a:pt x="31094" y="88"/>
                    <a:pt x="31042" y="88"/>
                  </a:cubicBezTo>
                  <a:close/>
                  <a:moveTo>
                    <a:pt x="35275" y="111"/>
                  </a:moveTo>
                  <a:cubicBezTo>
                    <a:pt x="35215" y="111"/>
                    <a:pt x="35166" y="149"/>
                    <a:pt x="35160" y="204"/>
                  </a:cubicBezTo>
                  <a:cubicBezTo>
                    <a:pt x="35154" y="264"/>
                    <a:pt x="35199" y="314"/>
                    <a:pt x="35258" y="319"/>
                  </a:cubicBezTo>
                  <a:cubicBezTo>
                    <a:pt x="35538" y="346"/>
                    <a:pt x="35817" y="379"/>
                    <a:pt x="36098" y="412"/>
                  </a:cubicBezTo>
                  <a:lnTo>
                    <a:pt x="36108" y="412"/>
                  </a:lnTo>
                  <a:cubicBezTo>
                    <a:pt x="36163" y="412"/>
                    <a:pt x="36207" y="374"/>
                    <a:pt x="36212" y="319"/>
                  </a:cubicBezTo>
                  <a:cubicBezTo>
                    <a:pt x="36219" y="264"/>
                    <a:pt x="36179" y="210"/>
                    <a:pt x="36120" y="204"/>
                  </a:cubicBezTo>
                  <a:cubicBezTo>
                    <a:pt x="35840" y="165"/>
                    <a:pt x="35561" y="139"/>
                    <a:pt x="35275" y="111"/>
                  </a:cubicBezTo>
                  <a:close/>
                  <a:moveTo>
                    <a:pt x="36946" y="317"/>
                  </a:moveTo>
                  <a:cubicBezTo>
                    <a:pt x="36897" y="317"/>
                    <a:pt x="36848" y="357"/>
                    <a:pt x="36843" y="407"/>
                  </a:cubicBezTo>
                  <a:cubicBezTo>
                    <a:pt x="36831" y="467"/>
                    <a:pt x="36870" y="516"/>
                    <a:pt x="36930" y="527"/>
                  </a:cubicBezTo>
                  <a:cubicBezTo>
                    <a:pt x="37210" y="571"/>
                    <a:pt x="37484" y="615"/>
                    <a:pt x="37758" y="665"/>
                  </a:cubicBezTo>
                  <a:lnTo>
                    <a:pt x="37780" y="665"/>
                  </a:lnTo>
                  <a:cubicBezTo>
                    <a:pt x="37830" y="665"/>
                    <a:pt x="37873" y="632"/>
                    <a:pt x="37884" y="577"/>
                  </a:cubicBezTo>
                  <a:cubicBezTo>
                    <a:pt x="37896" y="521"/>
                    <a:pt x="37856" y="467"/>
                    <a:pt x="37797" y="456"/>
                  </a:cubicBezTo>
                  <a:cubicBezTo>
                    <a:pt x="37517" y="407"/>
                    <a:pt x="37243" y="362"/>
                    <a:pt x="36963" y="319"/>
                  </a:cubicBezTo>
                  <a:cubicBezTo>
                    <a:pt x="36958" y="318"/>
                    <a:pt x="36952" y="317"/>
                    <a:pt x="36946" y="317"/>
                  </a:cubicBezTo>
                  <a:close/>
                  <a:moveTo>
                    <a:pt x="29371" y="328"/>
                  </a:moveTo>
                  <a:cubicBezTo>
                    <a:pt x="29364" y="328"/>
                    <a:pt x="29358" y="328"/>
                    <a:pt x="29351" y="329"/>
                  </a:cubicBezTo>
                  <a:cubicBezTo>
                    <a:pt x="29071" y="385"/>
                    <a:pt x="28792" y="445"/>
                    <a:pt x="28523" y="516"/>
                  </a:cubicBezTo>
                  <a:cubicBezTo>
                    <a:pt x="28463" y="527"/>
                    <a:pt x="28430" y="587"/>
                    <a:pt x="28446" y="642"/>
                  </a:cubicBezTo>
                  <a:cubicBezTo>
                    <a:pt x="28458" y="691"/>
                    <a:pt x="28501" y="724"/>
                    <a:pt x="28544" y="724"/>
                  </a:cubicBezTo>
                  <a:cubicBezTo>
                    <a:pt x="28556" y="724"/>
                    <a:pt x="28567" y="719"/>
                    <a:pt x="28572" y="719"/>
                  </a:cubicBezTo>
                  <a:cubicBezTo>
                    <a:pt x="28835" y="653"/>
                    <a:pt x="29115" y="592"/>
                    <a:pt x="29394" y="538"/>
                  </a:cubicBezTo>
                  <a:cubicBezTo>
                    <a:pt x="29449" y="527"/>
                    <a:pt x="29488" y="473"/>
                    <a:pt x="29477" y="412"/>
                  </a:cubicBezTo>
                  <a:cubicBezTo>
                    <a:pt x="29467" y="363"/>
                    <a:pt x="29423" y="328"/>
                    <a:pt x="29371" y="328"/>
                  </a:cubicBezTo>
                  <a:close/>
                  <a:moveTo>
                    <a:pt x="38611" y="613"/>
                  </a:moveTo>
                  <a:cubicBezTo>
                    <a:pt x="38563" y="613"/>
                    <a:pt x="38519" y="649"/>
                    <a:pt x="38503" y="698"/>
                  </a:cubicBezTo>
                  <a:cubicBezTo>
                    <a:pt x="38493" y="757"/>
                    <a:pt x="38531" y="812"/>
                    <a:pt x="38586" y="823"/>
                  </a:cubicBezTo>
                  <a:cubicBezTo>
                    <a:pt x="38865" y="878"/>
                    <a:pt x="39139" y="938"/>
                    <a:pt x="39414" y="999"/>
                  </a:cubicBezTo>
                  <a:cubicBezTo>
                    <a:pt x="39419" y="1004"/>
                    <a:pt x="39429" y="1004"/>
                    <a:pt x="39435" y="1004"/>
                  </a:cubicBezTo>
                  <a:cubicBezTo>
                    <a:pt x="39485" y="1004"/>
                    <a:pt x="39528" y="971"/>
                    <a:pt x="39540" y="921"/>
                  </a:cubicBezTo>
                  <a:cubicBezTo>
                    <a:pt x="39550" y="862"/>
                    <a:pt x="39518" y="807"/>
                    <a:pt x="39457" y="796"/>
                  </a:cubicBezTo>
                  <a:cubicBezTo>
                    <a:pt x="39183" y="731"/>
                    <a:pt x="38909" y="670"/>
                    <a:pt x="38630" y="615"/>
                  </a:cubicBezTo>
                  <a:cubicBezTo>
                    <a:pt x="38623" y="614"/>
                    <a:pt x="38617" y="613"/>
                    <a:pt x="38611" y="613"/>
                  </a:cubicBezTo>
                  <a:close/>
                  <a:moveTo>
                    <a:pt x="27734" y="742"/>
                  </a:moveTo>
                  <a:cubicBezTo>
                    <a:pt x="27724" y="742"/>
                    <a:pt x="27713" y="743"/>
                    <a:pt x="27701" y="746"/>
                  </a:cubicBezTo>
                  <a:cubicBezTo>
                    <a:pt x="27432" y="834"/>
                    <a:pt x="27163" y="928"/>
                    <a:pt x="26900" y="1026"/>
                  </a:cubicBezTo>
                  <a:cubicBezTo>
                    <a:pt x="26846" y="1048"/>
                    <a:pt x="26819" y="1108"/>
                    <a:pt x="26840" y="1163"/>
                  </a:cubicBezTo>
                  <a:cubicBezTo>
                    <a:pt x="26857" y="1207"/>
                    <a:pt x="26895" y="1234"/>
                    <a:pt x="26938" y="1234"/>
                  </a:cubicBezTo>
                  <a:cubicBezTo>
                    <a:pt x="26950" y="1234"/>
                    <a:pt x="26961" y="1229"/>
                    <a:pt x="26978" y="1224"/>
                  </a:cubicBezTo>
                  <a:cubicBezTo>
                    <a:pt x="27234" y="1125"/>
                    <a:pt x="27497" y="1032"/>
                    <a:pt x="27767" y="949"/>
                  </a:cubicBezTo>
                  <a:cubicBezTo>
                    <a:pt x="27821" y="928"/>
                    <a:pt x="27854" y="873"/>
                    <a:pt x="27833" y="817"/>
                  </a:cubicBezTo>
                  <a:cubicBezTo>
                    <a:pt x="27819" y="768"/>
                    <a:pt x="27780" y="742"/>
                    <a:pt x="27734" y="742"/>
                  </a:cubicBezTo>
                  <a:close/>
                  <a:moveTo>
                    <a:pt x="40255" y="989"/>
                  </a:moveTo>
                  <a:cubicBezTo>
                    <a:pt x="40210" y="989"/>
                    <a:pt x="40168" y="1020"/>
                    <a:pt x="40158" y="1070"/>
                  </a:cubicBezTo>
                  <a:cubicBezTo>
                    <a:pt x="40142" y="1125"/>
                    <a:pt x="40175" y="1179"/>
                    <a:pt x="40236" y="1196"/>
                  </a:cubicBezTo>
                  <a:cubicBezTo>
                    <a:pt x="40509" y="1267"/>
                    <a:pt x="40778" y="1338"/>
                    <a:pt x="41053" y="1409"/>
                  </a:cubicBezTo>
                  <a:cubicBezTo>
                    <a:pt x="41058" y="1409"/>
                    <a:pt x="41068" y="1415"/>
                    <a:pt x="41079" y="1415"/>
                  </a:cubicBezTo>
                  <a:cubicBezTo>
                    <a:pt x="41124" y="1415"/>
                    <a:pt x="41167" y="1382"/>
                    <a:pt x="41178" y="1333"/>
                  </a:cubicBezTo>
                  <a:cubicBezTo>
                    <a:pt x="41195" y="1278"/>
                    <a:pt x="41162" y="1217"/>
                    <a:pt x="41107" y="1207"/>
                  </a:cubicBezTo>
                  <a:cubicBezTo>
                    <a:pt x="40833" y="1130"/>
                    <a:pt x="40559" y="1059"/>
                    <a:pt x="40284" y="994"/>
                  </a:cubicBezTo>
                  <a:cubicBezTo>
                    <a:pt x="40275" y="991"/>
                    <a:pt x="40265" y="989"/>
                    <a:pt x="40255" y="989"/>
                  </a:cubicBezTo>
                  <a:close/>
                  <a:moveTo>
                    <a:pt x="41893" y="1433"/>
                  </a:moveTo>
                  <a:cubicBezTo>
                    <a:pt x="41846" y="1433"/>
                    <a:pt x="41806" y="1463"/>
                    <a:pt x="41792" y="1508"/>
                  </a:cubicBezTo>
                  <a:cubicBezTo>
                    <a:pt x="41776" y="1563"/>
                    <a:pt x="41809" y="1624"/>
                    <a:pt x="41863" y="1639"/>
                  </a:cubicBezTo>
                  <a:cubicBezTo>
                    <a:pt x="42138" y="1717"/>
                    <a:pt x="42406" y="1799"/>
                    <a:pt x="42669" y="1882"/>
                  </a:cubicBezTo>
                  <a:cubicBezTo>
                    <a:pt x="42680" y="1887"/>
                    <a:pt x="42690" y="1887"/>
                    <a:pt x="42702" y="1887"/>
                  </a:cubicBezTo>
                  <a:cubicBezTo>
                    <a:pt x="42746" y="1887"/>
                    <a:pt x="42789" y="1859"/>
                    <a:pt x="42801" y="1816"/>
                  </a:cubicBezTo>
                  <a:cubicBezTo>
                    <a:pt x="42817" y="1760"/>
                    <a:pt x="42789" y="1700"/>
                    <a:pt x="42735" y="1684"/>
                  </a:cubicBezTo>
                  <a:cubicBezTo>
                    <a:pt x="42467" y="1596"/>
                    <a:pt x="42197" y="1513"/>
                    <a:pt x="41923" y="1437"/>
                  </a:cubicBezTo>
                  <a:cubicBezTo>
                    <a:pt x="41913" y="1434"/>
                    <a:pt x="41903" y="1433"/>
                    <a:pt x="41893" y="1433"/>
                  </a:cubicBezTo>
                  <a:close/>
                  <a:moveTo>
                    <a:pt x="26163" y="1349"/>
                  </a:moveTo>
                  <a:cubicBezTo>
                    <a:pt x="26147" y="1349"/>
                    <a:pt x="26131" y="1353"/>
                    <a:pt x="26116" y="1361"/>
                  </a:cubicBezTo>
                  <a:cubicBezTo>
                    <a:pt x="25848" y="1475"/>
                    <a:pt x="25597" y="1596"/>
                    <a:pt x="25349" y="1717"/>
                  </a:cubicBezTo>
                  <a:cubicBezTo>
                    <a:pt x="25294" y="1743"/>
                    <a:pt x="25273" y="1804"/>
                    <a:pt x="25301" y="1859"/>
                  </a:cubicBezTo>
                  <a:cubicBezTo>
                    <a:pt x="25316" y="1897"/>
                    <a:pt x="25355" y="1920"/>
                    <a:pt x="25393" y="1920"/>
                  </a:cubicBezTo>
                  <a:cubicBezTo>
                    <a:pt x="25410" y="1920"/>
                    <a:pt x="25426" y="1914"/>
                    <a:pt x="25437" y="1908"/>
                  </a:cubicBezTo>
                  <a:cubicBezTo>
                    <a:pt x="25683" y="1788"/>
                    <a:pt x="25941" y="1667"/>
                    <a:pt x="26199" y="1553"/>
                  </a:cubicBezTo>
                  <a:cubicBezTo>
                    <a:pt x="26254" y="1525"/>
                    <a:pt x="26275" y="1465"/>
                    <a:pt x="26254" y="1409"/>
                  </a:cubicBezTo>
                  <a:cubicBezTo>
                    <a:pt x="26238" y="1371"/>
                    <a:pt x="26201" y="1349"/>
                    <a:pt x="26163" y="1349"/>
                  </a:cubicBezTo>
                  <a:close/>
                  <a:moveTo>
                    <a:pt x="43509" y="1936"/>
                  </a:moveTo>
                  <a:cubicBezTo>
                    <a:pt x="43465" y="1936"/>
                    <a:pt x="43422" y="1963"/>
                    <a:pt x="43409" y="2006"/>
                  </a:cubicBezTo>
                  <a:cubicBezTo>
                    <a:pt x="43387" y="2067"/>
                    <a:pt x="43420" y="2122"/>
                    <a:pt x="43474" y="2145"/>
                  </a:cubicBezTo>
                  <a:cubicBezTo>
                    <a:pt x="43743" y="2231"/>
                    <a:pt x="44012" y="2325"/>
                    <a:pt x="44269" y="2418"/>
                  </a:cubicBezTo>
                  <a:cubicBezTo>
                    <a:pt x="44286" y="2418"/>
                    <a:pt x="44296" y="2423"/>
                    <a:pt x="44308" y="2423"/>
                  </a:cubicBezTo>
                  <a:cubicBezTo>
                    <a:pt x="44352" y="2423"/>
                    <a:pt x="44390" y="2396"/>
                    <a:pt x="44407" y="2352"/>
                  </a:cubicBezTo>
                  <a:cubicBezTo>
                    <a:pt x="44428" y="2297"/>
                    <a:pt x="44395" y="2237"/>
                    <a:pt x="44341" y="2216"/>
                  </a:cubicBezTo>
                  <a:cubicBezTo>
                    <a:pt x="44078" y="2127"/>
                    <a:pt x="43815" y="2034"/>
                    <a:pt x="43540" y="1941"/>
                  </a:cubicBezTo>
                  <a:cubicBezTo>
                    <a:pt x="43530" y="1938"/>
                    <a:pt x="43519" y="1936"/>
                    <a:pt x="43509" y="1936"/>
                  </a:cubicBezTo>
                  <a:close/>
                  <a:moveTo>
                    <a:pt x="24643" y="2093"/>
                  </a:moveTo>
                  <a:cubicBezTo>
                    <a:pt x="24626" y="2093"/>
                    <a:pt x="24609" y="2097"/>
                    <a:pt x="24593" y="2105"/>
                  </a:cubicBezTo>
                  <a:cubicBezTo>
                    <a:pt x="24340" y="2237"/>
                    <a:pt x="24094" y="2380"/>
                    <a:pt x="23854" y="2522"/>
                  </a:cubicBezTo>
                  <a:cubicBezTo>
                    <a:pt x="23804" y="2550"/>
                    <a:pt x="23788" y="2615"/>
                    <a:pt x="23814" y="2664"/>
                  </a:cubicBezTo>
                  <a:cubicBezTo>
                    <a:pt x="23837" y="2697"/>
                    <a:pt x="23869" y="2714"/>
                    <a:pt x="23908" y="2714"/>
                  </a:cubicBezTo>
                  <a:cubicBezTo>
                    <a:pt x="23925" y="2714"/>
                    <a:pt x="23941" y="2714"/>
                    <a:pt x="23963" y="2704"/>
                  </a:cubicBezTo>
                  <a:cubicBezTo>
                    <a:pt x="24198" y="2560"/>
                    <a:pt x="24446" y="2423"/>
                    <a:pt x="24692" y="2292"/>
                  </a:cubicBezTo>
                  <a:cubicBezTo>
                    <a:pt x="24742" y="2264"/>
                    <a:pt x="24763" y="2199"/>
                    <a:pt x="24735" y="2150"/>
                  </a:cubicBezTo>
                  <a:cubicBezTo>
                    <a:pt x="24717" y="2112"/>
                    <a:pt x="24681" y="2093"/>
                    <a:pt x="24643" y="2093"/>
                  </a:cubicBezTo>
                  <a:close/>
                  <a:moveTo>
                    <a:pt x="45101" y="2499"/>
                  </a:moveTo>
                  <a:cubicBezTo>
                    <a:pt x="45059" y="2499"/>
                    <a:pt x="45020" y="2524"/>
                    <a:pt x="45004" y="2566"/>
                  </a:cubicBezTo>
                  <a:cubicBezTo>
                    <a:pt x="44982" y="2621"/>
                    <a:pt x="45009" y="2681"/>
                    <a:pt x="45065" y="2704"/>
                  </a:cubicBezTo>
                  <a:cubicBezTo>
                    <a:pt x="45338" y="2802"/>
                    <a:pt x="45601" y="2906"/>
                    <a:pt x="45854" y="3005"/>
                  </a:cubicBezTo>
                  <a:cubicBezTo>
                    <a:pt x="45870" y="3010"/>
                    <a:pt x="45880" y="3010"/>
                    <a:pt x="45892" y="3010"/>
                  </a:cubicBezTo>
                  <a:cubicBezTo>
                    <a:pt x="45935" y="3010"/>
                    <a:pt x="45974" y="2982"/>
                    <a:pt x="45991" y="2944"/>
                  </a:cubicBezTo>
                  <a:cubicBezTo>
                    <a:pt x="46012" y="2889"/>
                    <a:pt x="45985" y="2829"/>
                    <a:pt x="45930" y="2808"/>
                  </a:cubicBezTo>
                  <a:cubicBezTo>
                    <a:pt x="45678" y="2709"/>
                    <a:pt x="45409" y="2605"/>
                    <a:pt x="45141" y="2506"/>
                  </a:cubicBezTo>
                  <a:cubicBezTo>
                    <a:pt x="45128" y="2501"/>
                    <a:pt x="45114" y="2499"/>
                    <a:pt x="45101" y="2499"/>
                  </a:cubicBezTo>
                  <a:close/>
                  <a:moveTo>
                    <a:pt x="23187" y="2949"/>
                  </a:moveTo>
                  <a:cubicBezTo>
                    <a:pt x="23167" y="2949"/>
                    <a:pt x="23148" y="2955"/>
                    <a:pt x="23130" y="2967"/>
                  </a:cubicBezTo>
                  <a:cubicBezTo>
                    <a:pt x="22893" y="3119"/>
                    <a:pt x="22658" y="3278"/>
                    <a:pt x="22428" y="3443"/>
                  </a:cubicBezTo>
                  <a:cubicBezTo>
                    <a:pt x="22379" y="3476"/>
                    <a:pt x="22367" y="3542"/>
                    <a:pt x="22407" y="3592"/>
                  </a:cubicBezTo>
                  <a:cubicBezTo>
                    <a:pt x="22423" y="3618"/>
                    <a:pt x="22455" y="3635"/>
                    <a:pt x="22488" y="3635"/>
                  </a:cubicBezTo>
                  <a:cubicBezTo>
                    <a:pt x="22511" y="3635"/>
                    <a:pt x="22532" y="3630"/>
                    <a:pt x="22554" y="3613"/>
                  </a:cubicBezTo>
                  <a:cubicBezTo>
                    <a:pt x="22779" y="3453"/>
                    <a:pt x="23014" y="3296"/>
                    <a:pt x="23245" y="3142"/>
                  </a:cubicBezTo>
                  <a:cubicBezTo>
                    <a:pt x="23295" y="3109"/>
                    <a:pt x="23310" y="3043"/>
                    <a:pt x="23278" y="3000"/>
                  </a:cubicBezTo>
                  <a:cubicBezTo>
                    <a:pt x="23256" y="2967"/>
                    <a:pt x="23222" y="2949"/>
                    <a:pt x="23187" y="2949"/>
                  </a:cubicBezTo>
                  <a:close/>
                  <a:moveTo>
                    <a:pt x="46681" y="3112"/>
                  </a:moveTo>
                  <a:cubicBezTo>
                    <a:pt x="46638" y="3112"/>
                    <a:pt x="46599" y="3137"/>
                    <a:pt x="46583" y="3180"/>
                  </a:cubicBezTo>
                  <a:cubicBezTo>
                    <a:pt x="46560" y="3235"/>
                    <a:pt x="46588" y="3296"/>
                    <a:pt x="46643" y="3317"/>
                  </a:cubicBezTo>
                  <a:cubicBezTo>
                    <a:pt x="46911" y="3427"/>
                    <a:pt x="47175" y="3536"/>
                    <a:pt x="47421" y="3640"/>
                  </a:cubicBezTo>
                  <a:cubicBezTo>
                    <a:pt x="47432" y="3645"/>
                    <a:pt x="47448" y="3651"/>
                    <a:pt x="47459" y="3651"/>
                  </a:cubicBezTo>
                  <a:cubicBezTo>
                    <a:pt x="47503" y="3651"/>
                    <a:pt x="47542" y="3624"/>
                    <a:pt x="47557" y="3585"/>
                  </a:cubicBezTo>
                  <a:cubicBezTo>
                    <a:pt x="47580" y="3531"/>
                    <a:pt x="47557" y="3471"/>
                    <a:pt x="47503" y="3448"/>
                  </a:cubicBezTo>
                  <a:cubicBezTo>
                    <a:pt x="47256" y="3339"/>
                    <a:pt x="46993" y="3235"/>
                    <a:pt x="46719" y="3119"/>
                  </a:cubicBezTo>
                  <a:cubicBezTo>
                    <a:pt x="46707" y="3114"/>
                    <a:pt x="46693" y="3112"/>
                    <a:pt x="46681" y="3112"/>
                  </a:cubicBezTo>
                  <a:close/>
                  <a:moveTo>
                    <a:pt x="48236" y="3778"/>
                  </a:moveTo>
                  <a:cubicBezTo>
                    <a:pt x="48196" y="3778"/>
                    <a:pt x="48159" y="3802"/>
                    <a:pt x="48139" y="3838"/>
                  </a:cubicBezTo>
                  <a:cubicBezTo>
                    <a:pt x="48116" y="3893"/>
                    <a:pt x="48139" y="3959"/>
                    <a:pt x="48194" y="3980"/>
                  </a:cubicBezTo>
                  <a:cubicBezTo>
                    <a:pt x="48473" y="4106"/>
                    <a:pt x="48731" y="4222"/>
                    <a:pt x="48961" y="4331"/>
                  </a:cubicBezTo>
                  <a:cubicBezTo>
                    <a:pt x="48978" y="4336"/>
                    <a:pt x="48994" y="4341"/>
                    <a:pt x="49004" y="4341"/>
                  </a:cubicBezTo>
                  <a:cubicBezTo>
                    <a:pt x="49049" y="4341"/>
                    <a:pt x="49087" y="4320"/>
                    <a:pt x="49103" y="4282"/>
                  </a:cubicBezTo>
                  <a:cubicBezTo>
                    <a:pt x="49125" y="4227"/>
                    <a:pt x="49103" y="4166"/>
                    <a:pt x="49054" y="4139"/>
                  </a:cubicBezTo>
                  <a:cubicBezTo>
                    <a:pt x="48819" y="4030"/>
                    <a:pt x="48561" y="3914"/>
                    <a:pt x="48281" y="3789"/>
                  </a:cubicBezTo>
                  <a:cubicBezTo>
                    <a:pt x="48266" y="3781"/>
                    <a:pt x="48251" y="3778"/>
                    <a:pt x="48236" y="3778"/>
                  </a:cubicBezTo>
                  <a:close/>
                  <a:moveTo>
                    <a:pt x="21815" y="3929"/>
                  </a:moveTo>
                  <a:cubicBezTo>
                    <a:pt x="21793" y="3929"/>
                    <a:pt x="21769" y="3937"/>
                    <a:pt x="21749" y="3953"/>
                  </a:cubicBezTo>
                  <a:cubicBezTo>
                    <a:pt x="21529" y="4128"/>
                    <a:pt x="21310" y="4308"/>
                    <a:pt x="21097" y="4495"/>
                  </a:cubicBezTo>
                  <a:cubicBezTo>
                    <a:pt x="21052" y="4533"/>
                    <a:pt x="21047" y="4599"/>
                    <a:pt x="21085" y="4644"/>
                  </a:cubicBezTo>
                  <a:cubicBezTo>
                    <a:pt x="21107" y="4670"/>
                    <a:pt x="21140" y="4682"/>
                    <a:pt x="21168" y="4682"/>
                  </a:cubicBezTo>
                  <a:cubicBezTo>
                    <a:pt x="21190" y="4682"/>
                    <a:pt x="21216" y="4670"/>
                    <a:pt x="21239" y="4654"/>
                  </a:cubicBezTo>
                  <a:cubicBezTo>
                    <a:pt x="21446" y="4473"/>
                    <a:pt x="21661" y="4293"/>
                    <a:pt x="21881" y="4118"/>
                  </a:cubicBezTo>
                  <a:cubicBezTo>
                    <a:pt x="21929" y="4085"/>
                    <a:pt x="21935" y="4019"/>
                    <a:pt x="21896" y="3969"/>
                  </a:cubicBezTo>
                  <a:cubicBezTo>
                    <a:pt x="21877" y="3944"/>
                    <a:pt x="21847" y="3929"/>
                    <a:pt x="21815" y="3929"/>
                  </a:cubicBezTo>
                  <a:close/>
                  <a:moveTo>
                    <a:pt x="49771" y="4494"/>
                  </a:moveTo>
                  <a:cubicBezTo>
                    <a:pt x="49732" y="4494"/>
                    <a:pt x="49693" y="4516"/>
                    <a:pt x="49674" y="4556"/>
                  </a:cubicBezTo>
                  <a:cubicBezTo>
                    <a:pt x="49651" y="4604"/>
                    <a:pt x="49674" y="4670"/>
                    <a:pt x="49722" y="4698"/>
                  </a:cubicBezTo>
                  <a:cubicBezTo>
                    <a:pt x="50205" y="4933"/>
                    <a:pt x="50474" y="5077"/>
                    <a:pt x="50479" y="5082"/>
                  </a:cubicBezTo>
                  <a:cubicBezTo>
                    <a:pt x="50496" y="5087"/>
                    <a:pt x="50512" y="5092"/>
                    <a:pt x="50529" y="5092"/>
                  </a:cubicBezTo>
                  <a:cubicBezTo>
                    <a:pt x="50567" y="5092"/>
                    <a:pt x="50600" y="5071"/>
                    <a:pt x="50622" y="5038"/>
                  </a:cubicBezTo>
                  <a:cubicBezTo>
                    <a:pt x="50649" y="4988"/>
                    <a:pt x="50627" y="4923"/>
                    <a:pt x="50578" y="4895"/>
                  </a:cubicBezTo>
                  <a:cubicBezTo>
                    <a:pt x="50578" y="4890"/>
                    <a:pt x="50304" y="4748"/>
                    <a:pt x="49816" y="4506"/>
                  </a:cubicBezTo>
                  <a:cubicBezTo>
                    <a:pt x="49802" y="4498"/>
                    <a:pt x="49786" y="4494"/>
                    <a:pt x="49771" y="4494"/>
                  </a:cubicBezTo>
                  <a:close/>
                  <a:moveTo>
                    <a:pt x="20546" y="5042"/>
                  </a:moveTo>
                  <a:cubicBezTo>
                    <a:pt x="20519" y="5042"/>
                    <a:pt x="20493" y="5052"/>
                    <a:pt x="20472" y="5071"/>
                  </a:cubicBezTo>
                  <a:cubicBezTo>
                    <a:pt x="20269" y="5269"/>
                    <a:pt x="20072" y="5476"/>
                    <a:pt x="19880" y="5679"/>
                  </a:cubicBezTo>
                  <a:cubicBezTo>
                    <a:pt x="19842" y="5722"/>
                    <a:pt x="19842" y="5788"/>
                    <a:pt x="19885" y="5828"/>
                  </a:cubicBezTo>
                  <a:cubicBezTo>
                    <a:pt x="19907" y="5849"/>
                    <a:pt x="19929" y="5854"/>
                    <a:pt x="19956" y="5854"/>
                  </a:cubicBezTo>
                  <a:cubicBezTo>
                    <a:pt x="19984" y="5854"/>
                    <a:pt x="20011" y="5843"/>
                    <a:pt x="20032" y="5821"/>
                  </a:cubicBezTo>
                  <a:cubicBezTo>
                    <a:pt x="20219" y="5619"/>
                    <a:pt x="20417" y="5416"/>
                    <a:pt x="20619" y="5224"/>
                  </a:cubicBezTo>
                  <a:cubicBezTo>
                    <a:pt x="20664" y="5181"/>
                    <a:pt x="20664" y="5115"/>
                    <a:pt x="20624" y="5077"/>
                  </a:cubicBezTo>
                  <a:cubicBezTo>
                    <a:pt x="20602" y="5054"/>
                    <a:pt x="20574" y="5042"/>
                    <a:pt x="20546" y="5042"/>
                  </a:cubicBezTo>
                  <a:close/>
                  <a:moveTo>
                    <a:pt x="19395" y="6278"/>
                  </a:moveTo>
                  <a:cubicBezTo>
                    <a:pt x="19366" y="6278"/>
                    <a:pt x="19336" y="6291"/>
                    <a:pt x="19316" y="6314"/>
                  </a:cubicBezTo>
                  <a:cubicBezTo>
                    <a:pt x="19134" y="6524"/>
                    <a:pt x="18964" y="6742"/>
                    <a:pt x="18778" y="6972"/>
                  </a:cubicBezTo>
                  <a:cubicBezTo>
                    <a:pt x="18745" y="7022"/>
                    <a:pt x="18750" y="7088"/>
                    <a:pt x="18800" y="7121"/>
                  </a:cubicBezTo>
                  <a:cubicBezTo>
                    <a:pt x="18816" y="7137"/>
                    <a:pt x="18843" y="7143"/>
                    <a:pt x="18866" y="7143"/>
                  </a:cubicBezTo>
                  <a:cubicBezTo>
                    <a:pt x="18893" y="7143"/>
                    <a:pt x="18926" y="7131"/>
                    <a:pt x="18947" y="7104"/>
                  </a:cubicBezTo>
                  <a:cubicBezTo>
                    <a:pt x="19129" y="6873"/>
                    <a:pt x="19298" y="6660"/>
                    <a:pt x="19473" y="6453"/>
                  </a:cubicBezTo>
                  <a:cubicBezTo>
                    <a:pt x="19513" y="6408"/>
                    <a:pt x="19506" y="6337"/>
                    <a:pt x="19463" y="6304"/>
                  </a:cubicBezTo>
                  <a:cubicBezTo>
                    <a:pt x="19443" y="6287"/>
                    <a:pt x="19419" y="6278"/>
                    <a:pt x="19395" y="6278"/>
                  </a:cubicBezTo>
                  <a:close/>
                  <a:moveTo>
                    <a:pt x="11915" y="7714"/>
                  </a:moveTo>
                  <a:cubicBezTo>
                    <a:pt x="11869" y="7714"/>
                    <a:pt x="11823" y="7715"/>
                    <a:pt x="11778" y="7718"/>
                  </a:cubicBezTo>
                  <a:cubicBezTo>
                    <a:pt x="11719" y="7723"/>
                    <a:pt x="11674" y="7773"/>
                    <a:pt x="11680" y="7834"/>
                  </a:cubicBezTo>
                  <a:cubicBezTo>
                    <a:pt x="11680" y="7888"/>
                    <a:pt x="11730" y="7932"/>
                    <a:pt x="11790" y="7932"/>
                  </a:cubicBezTo>
                  <a:cubicBezTo>
                    <a:pt x="11838" y="7929"/>
                    <a:pt x="11887" y="7927"/>
                    <a:pt x="11937" y="7927"/>
                  </a:cubicBezTo>
                  <a:cubicBezTo>
                    <a:pt x="12147" y="7927"/>
                    <a:pt x="12370" y="7956"/>
                    <a:pt x="12595" y="8014"/>
                  </a:cubicBezTo>
                  <a:cubicBezTo>
                    <a:pt x="12600" y="8019"/>
                    <a:pt x="12612" y="8019"/>
                    <a:pt x="12623" y="8019"/>
                  </a:cubicBezTo>
                  <a:cubicBezTo>
                    <a:pt x="12666" y="8019"/>
                    <a:pt x="12711" y="7986"/>
                    <a:pt x="12721" y="7938"/>
                  </a:cubicBezTo>
                  <a:cubicBezTo>
                    <a:pt x="12738" y="7882"/>
                    <a:pt x="12706" y="7827"/>
                    <a:pt x="12650" y="7811"/>
                  </a:cubicBezTo>
                  <a:cubicBezTo>
                    <a:pt x="12398" y="7748"/>
                    <a:pt x="12150" y="7714"/>
                    <a:pt x="11915" y="7714"/>
                  </a:cubicBezTo>
                  <a:close/>
                  <a:moveTo>
                    <a:pt x="18356" y="7607"/>
                  </a:moveTo>
                  <a:cubicBezTo>
                    <a:pt x="18324" y="7607"/>
                    <a:pt x="18291" y="7623"/>
                    <a:pt x="18268" y="7652"/>
                  </a:cubicBezTo>
                  <a:cubicBezTo>
                    <a:pt x="18099" y="7888"/>
                    <a:pt x="17934" y="8118"/>
                    <a:pt x="17775" y="8338"/>
                  </a:cubicBezTo>
                  <a:cubicBezTo>
                    <a:pt x="17742" y="8386"/>
                    <a:pt x="17753" y="8452"/>
                    <a:pt x="17803" y="8485"/>
                  </a:cubicBezTo>
                  <a:cubicBezTo>
                    <a:pt x="17819" y="8497"/>
                    <a:pt x="17841" y="8502"/>
                    <a:pt x="17862" y="8502"/>
                  </a:cubicBezTo>
                  <a:cubicBezTo>
                    <a:pt x="17895" y="8502"/>
                    <a:pt x="17928" y="8491"/>
                    <a:pt x="17950" y="8459"/>
                  </a:cubicBezTo>
                  <a:cubicBezTo>
                    <a:pt x="18104" y="8239"/>
                    <a:pt x="18268" y="8009"/>
                    <a:pt x="18438" y="7773"/>
                  </a:cubicBezTo>
                  <a:cubicBezTo>
                    <a:pt x="18476" y="7728"/>
                    <a:pt x="18466" y="7663"/>
                    <a:pt x="18416" y="7630"/>
                  </a:cubicBezTo>
                  <a:cubicBezTo>
                    <a:pt x="18398" y="7614"/>
                    <a:pt x="18377" y="7607"/>
                    <a:pt x="18356" y="7607"/>
                  </a:cubicBezTo>
                  <a:close/>
                  <a:moveTo>
                    <a:pt x="10973" y="7941"/>
                  </a:moveTo>
                  <a:cubicBezTo>
                    <a:pt x="10956" y="7941"/>
                    <a:pt x="10940" y="7945"/>
                    <a:pt x="10923" y="7953"/>
                  </a:cubicBezTo>
                  <a:cubicBezTo>
                    <a:pt x="10660" y="8102"/>
                    <a:pt x="10430" y="8305"/>
                    <a:pt x="10266" y="8551"/>
                  </a:cubicBezTo>
                  <a:cubicBezTo>
                    <a:pt x="10239" y="8601"/>
                    <a:pt x="10250" y="8666"/>
                    <a:pt x="10298" y="8699"/>
                  </a:cubicBezTo>
                  <a:cubicBezTo>
                    <a:pt x="10316" y="8710"/>
                    <a:pt x="10338" y="8715"/>
                    <a:pt x="10359" y="8715"/>
                  </a:cubicBezTo>
                  <a:cubicBezTo>
                    <a:pt x="10392" y="8715"/>
                    <a:pt x="10425" y="8699"/>
                    <a:pt x="10447" y="8672"/>
                  </a:cubicBezTo>
                  <a:cubicBezTo>
                    <a:pt x="10589" y="8452"/>
                    <a:pt x="10786" y="8272"/>
                    <a:pt x="11028" y="8140"/>
                  </a:cubicBezTo>
                  <a:cubicBezTo>
                    <a:pt x="11077" y="8113"/>
                    <a:pt x="11099" y="8052"/>
                    <a:pt x="11072" y="7998"/>
                  </a:cubicBezTo>
                  <a:cubicBezTo>
                    <a:pt x="11049" y="7963"/>
                    <a:pt x="11012" y="7941"/>
                    <a:pt x="10973" y="7941"/>
                  </a:cubicBezTo>
                  <a:close/>
                  <a:moveTo>
                    <a:pt x="13405" y="8118"/>
                  </a:moveTo>
                  <a:cubicBezTo>
                    <a:pt x="13369" y="8118"/>
                    <a:pt x="13334" y="8136"/>
                    <a:pt x="13313" y="8168"/>
                  </a:cubicBezTo>
                  <a:cubicBezTo>
                    <a:pt x="13286" y="8216"/>
                    <a:pt x="13298" y="8282"/>
                    <a:pt x="13351" y="8315"/>
                  </a:cubicBezTo>
                  <a:cubicBezTo>
                    <a:pt x="13544" y="8431"/>
                    <a:pt x="13736" y="8616"/>
                    <a:pt x="13916" y="8874"/>
                  </a:cubicBezTo>
                  <a:cubicBezTo>
                    <a:pt x="13938" y="8902"/>
                    <a:pt x="13971" y="8919"/>
                    <a:pt x="14004" y="8919"/>
                  </a:cubicBezTo>
                  <a:cubicBezTo>
                    <a:pt x="14026" y="8919"/>
                    <a:pt x="14047" y="8907"/>
                    <a:pt x="14064" y="8897"/>
                  </a:cubicBezTo>
                  <a:cubicBezTo>
                    <a:pt x="14113" y="8864"/>
                    <a:pt x="14125" y="8798"/>
                    <a:pt x="14092" y="8748"/>
                  </a:cubicBezTo>
                  <a:cubicBezTo>
                    <a:pt x="13889" y="8474"/>
                    <a:pt x="13675" y="8266"/>
                    <a:pt x="13462" y="8135"/>
                  </a:cubicBezTo>
                  <a:cubicBezTo>
                    <a:pt x="13444" y="8123"/>
                    <a:pt x="13424" y="8118"/>
                    <a:pt x="13405" y="8118"/>
                  </a:cubicBezTo>
                  <a:close/>
                  <a:moveTo>
                    <a:pt x="17368" y="8977"/>
                  </a:moveTo>
                  <a:cubicBezTo>
                    <a:pt x="17337" y="8977"/>
                    <a:pt x="17305" y="8993"/>
                    <a:pt x="17282" y="9023"/>
                  </a:cubicBezTo>
                  <a:cubicBezTo>
                    <a:pt x="17090" y="9286"/>
                    <a:pt x="16925" y="9499"/>
                    <a:pt x="16772" y="9686"/>
                  </a:cubicBezTo>
                  <a:cubicBezTo>
                    <a:pt x="16733" y="9729"/>
                    <a:pt x="16739" y="9795"/>
                    <a:pt x="16783" y="9833"/>
                  </a:cubicBezTo>
                  <a:cubicBezTo>
                    <a:pt x="16804" y="9850"/>
                    <a:pt x="16827" y="9855"/>
                    <a:pt x="16854" y="9855"/>
                  </a:cubicBezTo>
                  <a:cubicBezTo>
                    <a:pt x="16882" y="9855"/>
                    <a:pt x="16915" y="9845"/>
                    <a:pt x="16931" y="9817"/>
                  </a:cubicBezTo>
                  <a:cubicBezTo>
                    <a:pt x="17090" y="9631"/>
                    <a:pt x="17254" y="9417"/>
                    <a:pt x="17452" y="9149"/>
                  </a:cubicBezTo>
                  <a:cubicBezTo>
                    <a:pt x="17490" y="9099"/>
                    <a:pt x="17479" y="9033"/>
                    <a:pt x="17429" y="9000"/>
                  </a:cubicBezTo>
                  <a:cubicBezTo>
                    <a:pt x="17412" y="8985"/>
                    <a:pt x="17390" y="8977"/>
                    <a:pt x="17368" y="8977"/>
                  </a:cubicBezTo>
                  <a:close/>
                  <a:moveTo>
                    <a:pt x="10092" y="9296"/>
                  </a:moveTo>
                  <a:cubicBezTo>
                    <a:pt x="10037" y="9296"/>
                    <a:pt x="9992" y="9343"/>
                    <a:pt x="9992" y="9400"/>
                  </a:cubicBezTo>
                  <a:cubicBezTo>
                    <a:pt x="9987" y="9428"/>
                    <a:pt x="9987" y="9456"/>
                    <a:pt x="9987" y="9483"/>
                  </a:cubicBezTo>
                  <a:cubicBezTo>
                    <a:pt x="9987" y="9757"/>
                    <a:pt x="10052" y="10020"/>
                    <a:pt x="10184" y="10267"/>
                  </a:cubicBezTo>
                  <a:cubicBezTo>
                    <a:pt x="10200" y="10305"/>
                    <a:pt x="10239" y="10326"/>
                    <a:pt x="10277" y="10326"/>
                  </a:cubicBezTo>
                  <a:cubicBezTo>
                    <a:pt x="10293" y="10326"/>
                    <a:pt x="10310" y="10321"/>
                    <a:pt x="10326" y="10316"/>
                  </a:cubicBezTo>
                  <a:cubicBezTo>
                    <a:pt x="10376" y="10288"/>
                    <a:pt x="10397" y="10222"/>
                    <a:pt x="10371" y="10174"/>
                  </a:cubicBezTo>
                  <a:cubicBezTo>
                    <a:pt x="10255" y="9954"/>
                    <a:pt x="10200" y="9724"/>
                    <a:pt x="10200" y="9483"/>
                  </a:cubicBezTo>
                  <a:lnTo>
                    <a:pt x="10200" y="9412"/>
                  </a:lnTo>
                  <a:cubicBezTo>
                    <a:pt x="10206" y="9352"/>
                    <a:pt x="10162" y="9302"/>
                    <a:pt x="10101" y="9296"/>
                  </a:cubicBezTo>
                  <a:cubicBezTo>
                    <a:pt x="10098" y="9296"/>
                    <a:pt x="10095" y="9296"/>
                    <a:pt x="10092" y="9296"/>
                  </a:cubicBezTo>
                  <a:close/>
                  <a:moveTo>
                    <a:pt x="14431" y="9433"/>
                  </a:moveTo>
                  <a:cubicBezTo>
                    <a:pt x="14415" y="9433"/>
                    <a:pt x="14399" y="9437"/>
                    <a:pt x="14383" y="9445"/>
                  </a:cubicBezTo>
                  <a:cubicBezTo>
                    <a:pt x="14333" y="9471"/>
                    <a:pt x="14310" y="9532"/>
                    <a:pt x="14333" y="9587"/>
                  </a:cubicBezTo>
                  <a:cubicBezTo>
                    <a:pt x="14449" y="9817"/>
                    <a:pt x="14552" y="10075"/>
                    <a:pt x="14651" y="10354"/>
                  </a:cubicBezTo>
                  <a:cubicBezTo>
                    <a:pt x="14667" y="10399"/>
                    <a:pt x="14705" y="10425"/>
                    <a:pt x="14750" y="10425"/>
                  </a:cubicBezTo>
                  <a:cubicBezTo>
                    <a:pt x="14760" y="10425"/>
                    <a:pt x="14771" y="10425"/>
                    <a:pt x="14783" y="10420"/>
                  </a:cubicBezTo>
                  <a:cubicBezTo>
                    <a:pt x="14837" y="10404"/>
                    <a:pt x="14869" y="10343"/>
                    <a:pt x="14848" y="10288"/>
                  </a:cubicBezTo>
                  <a:cubicBezTo>
                    <a:pt x="14750" y="9998"/>
                    <a:pt x="14639" y="9734"/>
                    <a:pt x="14525" y="9494"/>
                  </a:cubicBezTo>
                  <a:cubicBezTo>
                    <a:pt x="14505" y="9455"/>
                    <a:pt x="14470" y="9433"/>
                    <a:pt x="14431" y="9433"/>
                  </a:cubicBezTo>
                  <a:close/>
                  <a:moveTo>
                    <a:pt x="16281" y="10268"/>
                  </a:moveTo>
                  <a:cubicBezTo>
                    <a:pt x="16255" y="10268"/>
                    <a:pt x="16228" y="10278"/>
                    <a:pt x="16207" y="10300"/>
                  </a:cubicBezTo>
                  <a:cubicBezTo>
                    <a:pt x="15994" y="10503"/>
                    <a:pt x="15785" y="10672"/>
                    <a:pt x="15567" y="10814"/>
                  </a:cubicBezTo>
                  <a:cubicBezTo>
                    <a:pt x="15522" y="10847"/>
                    <a:pt x="15506" y="10913"/>
                    <a:pt x="15539" y="10958"/>
                  </a:cubicBezTo>
                  <a:cubicBezTo>
                    <a:pt x="15560" y="10991"/>
                    <a:pt x="15593" y="11006"/>
                    <a:pt x="15626" y="11006"/>
                  </a:cubicBezTo>
                  <a:cubicBezTo>
                    <a:pt x="15648" y="11006"/>
                    <a:pt x="15665" y="11001"/>
                    <a:pt x="15686" y="10991"/>
                  </a:cubicBezTo>
                  <a:cubicBezTo>
                    <a:pt x="15911" y="10842"/>
                    <a:pt x="16131" y="10662"/>
                    <a:pt x="16356" y="10447"/>
                  </a:cubicBezTo>
                  <a:cubicBezTo>
                    <a:pt x="16399" y="10409"/>
                    <a:pt x="16399" y="10343"/>
                    <a:pt x="16356" y="10300"/>
                  </a:cubicBezTo>
                  <a:cubicBezTo>
                    <a:pt x="16336" y="10280"/>
                    <a:pt x="16308" y="10268"/>
                    <a:pt x="16281" y="10268"/>
                  </a:cubicBezTo>
                  <a:close/>
                  <a:moveTo>
                    <a:pt x="10823" y="10750"/>
                  </a:moveTo>
                  <a:cubicBezTo>
                    <a:pt x="10792" y="10750"/>
                    <a:pt x="10760" y="10764"/>
                    <a:pt x="10738" y="10793"/>
                  </a:cubicBezTo>
                  <a:cubicBezTo>
                    <a:pt x="10705" y="10837"/>
                    <a:pt x="10710" y="10903"/>
                    <a:pt x="10759" y="10941"/>
                  </a:cubicBezTo>
                  <a:cubicBezTo>
                    <a:pt x="10973" y="11105"/>
                    <a:pt x="11231" y="11247"/>
                    <a:pt x="11527" y="11352"/>
                  </a:cubicBezTo>
                  <a:cubicBezTo>
                    <a:pt x="11538" y="11358"/>
                    <a:pt x="11548" y="11358"/>
                    <a:pt x="11565" y="11358"/>
                  </a:cubicBezTo>
                  <a:cubicBezTo>
                    <a:pt x="11603" y="11358"/>
                    <a:pt x="11647" y="11335"/>
                    <a:pt x="11664" y="11292"/>
                  </a:cubicBezTo>
                  <a:cubicBezTo>
                    <a:pt x="11680" y="11237"/>
                    <a:pt x="11653" y="11176"/>
                    <a:pt x="11598" y="11155"/>
                  </a:cubicBezTo>
                  <a:cubicBezTo>
                    <a:pt x="11324" y="11056"/>
                    <a:pt x="11088" y="10925"/>
                    <a:pt x="10885" y="10771"/>
                  </a:cubicBezTo>
                  <a:cubicBezTo>
                    <a:pt x="10867" y="10757"/>
                    <a:pt x="10845" y="10750"/>
                    <a:pt x="10823" y="10750"/>
                  </a:cubicBezTo>
                  <a:close/>
                  <a:moveTo>
                    <a:pt x="12376" y="11356"/>
                  </a:moveTo>
                  <a:cubicBezTo>
                    <a:pt x="12325" y="11356"/>
                    <a:pt x="12283" y="11392"/>
                    <a:pt x="12278" y="11444"/>
                  </a:cubicBezTo>
                  <a:cubicBezTo>
                    <a:pt x="12266" y="11500"/>
                    <a:pt x="12304" y="11555"/>
                    <a:pt x="12365" y="11566"/>
                  </a:cubicBezTo>
                  <a:cubicBezTo>
                    <a:pt x="12628" y="11609"/>
                    <a:pt x="12919" y="11631"/>
                    <a:pt x="13220" y="11637"/>
                  </a:cubicBezTo>
                  <a:cubicBezTo>
                    <a:pt x="13280" y="11637"/>
                    <a:pt x="13324" y="11588"/>
                    <a:pt x="13330" y="11533"/>
                  </a:cubicBezTo>
                  <a:cubicBezTo>
                    <a:pt x="13330" y="11472"/>
                    <a:pt x="13280" y="11423"/>
                    <a:pt x="13225" y="11423"/>
                  </a:cubicBezTo>
                  <a:cubicBezTo>
                    <a:pt x="12929" y="11418"/>
                    <a:pt x="12656" y="11396"/>
                    <a:pt x="12398" y="11358"/>
                  </a:cubicBezTo>
                  <a:cubicBezTo>
                    <a:pt x="12391" y="11356"/>
                    <a:pt x="12383" y="11356"/>
                    <a:pt x="12376" y="11356"/>
                  </a:cubicBezTo>
                  <a:close/>
                  <a:moveTo>
                    <a:pt x="15000" y="11024"/>
                  </a:moveTo>
                  <a:cubicBezTo>
                    <a:pt x="14989" y="11024"/>
                    <a:pt x="14979" y="11026"/>
                    <a:pt x="14968" y="11029"/>
                  </a:cubicBezTo>
                  <a:cubicBezTo>
                    <a:pt x="14914" y="11045"/>
                    <a:pt x="14881" y="11100"/>
                    <a:pt x="14897" y="11155"/>
                  </a:cubicBezTo>
                  <a:cubicBezTo>
                    <a:pt x="14897" y="11166"/>
                    <a:pt x="14897" y="11171"/>
                    <a:pt x="14902" y="11176"/>
                  </a:cubicBezTo>
                  <a:cubicBezTo>
                    <a:pt x="14894" y="11174"/>
                    <a:pt x="14885" y="11173"/>
                    <a:pt x="14876" y="11173"/>
                  </a:cubicBezTo>
                  <a:cubicBezTo>
                    <a:pt x="14864" y="11173"/>
                    <a:pt x="14852" y="11175"/>
                    <a:pt x="14843" y="11181"/>
                  </a:cubicBezTo>
                  <a:cubicBezTo>
                    <a:pt x="14591" y="11275"/>
                    <a:pt x="14333" y="11335"/>
                    <a:pt x="14047" y="11379"/>
                  </a:cubicBezTo>
                  <a:cubicBezTo>
                    <a:pt x="13988" y="11385"/>
                    <a:pt x="13949" y="11439"/>
                    <a:pt x="13961" y="11494"/>
                  </a:cubicBezTo>
                  <a:cubicBezTo>
                    <a:pt x="13965" y="11551"/>
                    <a:pt x="14014" y="11588"/>
                    <a:pt x="14065" y="11588"/>
                  </a:cubicBezTo>
                  <a:cubicBezTo>
                    <a:pt x="14068" y="11588"/>
                    <a:pt x="14072" y="11588"/>
                    <a:pt x="14075" y="11588"/>
                  </a:cubicBezTo>
                  <a:cubicBezTo>
                    <a:pt x="14371" y="11543"/>
                    <a:pt x="14651" y="11472"/>
                    <a:pt x="14914" y="11379"/>
                  </a:cubicBezTo>
                  <a:cubicBezTo>
                    <a:pt x="14925" y="11373"/>
                    <a:pt x="14935" y="11368"/>
                    <a:pt x="14947" y="11358"/>
                  </a:cubicBezTo>
                  <a:cubicBezTo>
                    <a:pt x="14996" y="11560"/>
                    <a:pt x="15040" y="11763"/>
                    <a:pt x="15084" y="11971"/>
                  </a:cubicBezTo>
                  <a:cubicBezTo>
                    <a:pt x="15094" y="12026"/>
                    <a:pt x="15139" y="12059"/>
                    <a:pt x="15188" y="12059"/>
                  </a:cubicBezTo>
                  <a:lnTo>
                    <a:pt x="15210" y="12059"/>
                  </a:lnTo>
                  <a:cubicBezTo>
                    <a:pt x="15264" y="12043"/>
                    <a:pt x="15304" y="11988"/>
                    <a:pt x="15292" y="11932"/>
                  </a:cubicBezTo>
                  <a:cubicBezTo>
                    <a:pt x="15231" y="11648"/>
                    <a:pt x="15172" y="11368"/>
                    <a:pt x="15100" y="11105"/>
                  </a:cubicBezTo>
                  <a:cubicBezTo>
                    <a:pt x="15087" y="11055"/>
                    <a:pt x="15047" y="11024"/>
                    <a:pt x="15000" y="11024"/>
                  </a:cubicBezTo>
                  <a:close/>
                  <a:moveTo>
                    <a:pt x="15334" y="12682"/>
                  </a:moveTo>
                  <a:cubicBezTo>
                    <a:pt x="15327" y="12682"/>
                    <a:pt x="15321" y="12682"/>
                    <a:pt x="15314" y="12684"/>
                  </a:cubicBezTo>
                  <a:cubicBezTo>
                    <a:pt x="15259" y="12689"/>
                    <a:pt x="15221" y="12744"/>
                    <a:pt x="15226" y="12799"/>
                  </a:cubicBezTo>
                  <a:cubicBezTo>
                    <a:pt x="15264" y="13073"/>
                    <a:pt x="15304" y="13352"/>
                    <a:pt x="15330" y="13637"/>
                  </a:cubicBezTo>
                  <a:cubicBezTo>
                    <a:pt x="15336" y="13693"/>
                    <a:pt x="15380" y="13731"/>
                    <a:pt x="15435" y="13731"/>
                  </a:cubicBezTo>
                  <a:lnTo>
                    <a:pt x="15446" y="13731"/>
                  </a:lnTo>
                  <a:cubicBezTo>
                    <a:pt x="15501" y="13725"/>
                    <a:pt x="15544" y="13670"/>
                    <a:pt x="15539" y="13615"/>
                  </a:cubicBezTo>
                  <a:cubicBezTo>
                    <a:pt x="15511" y="13331"/>
                    <a:pt x="15478" y="13045"/>
                    <a:pt x="15435" y="12772"/>
                  </a:cubicBezTo>
                  <a:cubicBezTo>
                    <a:pt x="15429" y="12718"/>
                    <a:pt x="15386" y="12682"/>
                    <a:pt x="15334" y="12682"/>
                  </a:cubicBezTo>
                  <a:close/>
                  <a:moveTo>
                    <a:pt x="15502" y="14360"/>
                  </a:moveTo>
                  <a:cubicBezTo>
                    <a:pt x="15500" y="14360"/>
                    <a:pt x="15497" y="14360"/>
                    <a:pt x="15494" y="14361"/>
                  </a:cubicBezTo>
                  <a:cubicBezTo>
                    <a:pt x="15435" y="14366"/>
                    <a:pt x="15390" y="14416"/>
                    <a:pt x="15396" y="14476"/>
                  </a:cubicBezTo>
                  <a:cubicBezTo>
                    <a:pt x="15407" y="14750"/>
                    <a:pt x="15418" y="15029"/>
                    <a:pt x="15423" y="15314"/>
                  </a:cubicBezTo>
                  <a:cubicBezTo>
                    <a:pt x="15423" y="15375"/>
                    <a:pt x="15473" y="15418"/>
                    <a:pt x="15527" y="15418"/>
                  </a:cubicBezTo>
                  <a:lnTo>
                    <a:pt x="15534" y="15418"/>
                  </a:lnTo>
                  <a:cubicBezTo>
                    <a:pt x="15588" y="15418"/>
                    <a:pt x="15638" y="15370"/>
                    <a:pt x="15638" y="15309"/>
                  </a:cubicBezTo>
                  <a:cubicBezTo>
                    <a:pt x="15632" y="15024"/>
                    <a:pt x="15621" y="14740"/>
                    <a:pt x="15605" y="14459"/>
                  </a:cubicBezTo>
                  <a:cubicBezTo>
                    <a:pt x="15600" y="14407"/>
                    <a:pt x="15554" y="14360"/>
                    <a:pt x="15502" y="14360"/>
                  </a:cubicBezTo>
                  <a:close/>
                  <a:moveTo>
                    <a:pt x="15527" y="16055"/>
                  </a:moveTo>
                  <a:cubicBezTo>
                    <a:pt x="15468" y="16060"/>
                    <a:pt x="15423" y="16098"/>
                    <a:pt x="15418" y="16154"/>
                  </a:cubicBezTo>
                  <a:cubicBezTo>
                    <a:pt x="15413" y="16432"/>
                    <a:pt x="15402" y="16718"/>
                    <a:pt x="15385" y="16997"/>
                  </a:cubicBezTo>
                  <a:cubicBezTo>
                    <a:pt x="15380" y="17057"/>
                    <a:pt x="15423" y="17107"/>
                    <a:pt x="15484" y="17107"/>
                  </a:cubicBezTo>
                  <a:lnTo>
                    <a:pt x="15489" y="17107"/>
                  </a:lnTo>
                  <a:cubicBezTo>
                    <a:pt x="15544" y="17107"/>
                    <a:pt x="15593" y="17068"/>
                    <a:pt x="15593" y="17009"/>
                  </a:cubicBezTo>
                  <a:cubicBezTo>
                    <a:pt x="15615" y="16728"/>
                    <a:pt x="15626" y="16443"/>
                    <a:pt x="15632" y="16159"/>
                  </a:cubicBezTo>
                  <a:cubicBezTo>
                    <a:pt x="15632" y="16104"/>
                    <a:pt x="15588" y="16055"/>
                    <a:pt x="15527" y="16055"/>
                  </a:cubicBezTo>
                  <a:close/>
                  <a:moveTo>
                    <a:pt x="15417" y="17741"/>
                  </a:moveTo>
                  <a:cubicBezTo>
                    <a:pt x="15365" y="17741"/>
                    <a:pt x="15324" y="17782"/>
                    <a:pt x="15319" y="17836"/>
                  </a:cubicBezTo>
                  <a:cubicBezTo>
                    <a:pt x="15292" y="18115"/>
                    <a:pt x="15259" y="18395"/>
                    <a:pt x="15221" y="18669"/>
                  </a:cubicBezTo>
                  <a:cubicBezTo>
                    <a:pt x="15210" y="18729"/>
                    <a:pt x="15254" y="18784"/>
                    <a:pt x="15309" y="18790"/>
                  </a:cubicBezTo>
                  <a:lnTo>
                    <a:pt x="15325" y="18790"/>
                  </a:lnTo>
                  <a:cubicBezTo>
                    <a:pt x="15375" y="18790"/>
                    <a:pt x="15423" y="18752"/>
                    <a:pt x="15428" y="18702"/>
                  </a:cubicBezTo>
                  <a:cubicBezTo>
                    <a:pt x="15468" y="18423"/>
                    <a:pt x="15501" y="18137"/>
                    <a:pt x="15527" y="17857"/>
                  </a:cubicBezTo>
                  <a:cubicBezTo>
                    <a:pt x="15534" y="17798"/>
                    <a:pt x="15489" y="17748"/>
                    <a:pt x="15435" y="17743"/>
                  </a:cubicBezTo>
                  <a:cubicBezTo>
                    <a:pt x="15429" y="17742"/>
                    <a:pt x="15423" y="17741"/>
                    <a:pt x="15417" y="17741"/>
                  </a:cubicBezTo>
                  <a:close/>
                  <a:moveTo>
                    <a:pt x="15186" y="19416"/>
                  </a:moveTo>
                  <a:cubicBezTo>
                    <a:pt x="15140" y="19416"/>
                    <a:pt x="15098" y="19455"/>
                    <a:pt x="15089" y="19501"/>
                  </a:cubicBezTo>
                  <a:cubicBezTo>
                    <a:pt x="15040" y="19782"/>
                    <a:pt x="14985" y="20055"/>
                    <a:pt x="14925" y="20330"/>
                  </a:cubicBezTo>
                  <a:cubicBezTo>
                    <a:pt x="14914" y="20384"/>
                    <a:pt x="14952" y="20444"/>
                    <a:pt x="15008" y="20455"/>
                  </a:cubicBezTo>
                  <a:lnTo>
                    <a:pt x="15029" y="20455"/>
                  </a:lnTo>
                  <a:cubicBezTo>
                    <a:pt x="15079" y="20455"/>
                    <a:pt x="15122" y="20422"/>
                    <a:pt x="15133" y="20373"/>
                  </a:cubicBezTo>
                  <a:cubicBezTo>
                    <a:pt x="15193" y="20100"/>
                    <a:pt x="15248" y="19820"/>
                    <a:pt x="15297" y="19541"/>
                  </a:cubicBezTo>
                  <a:cubicBezTo>
                    <a:pt x="15309" y="19480"/>
                    <a:pt x="15271" y="19425"/>
                    <a:pt x="15210" y="19420"/>
                  </a:cubicBezTo>
                  <a:cubicBezTo>
                    <a:pt x="15202" y="19417"/>
                    <a:pt x="15194" y="19416"/>
                    <a:pt x="15186" y="19416"/>
                  </a:cubicBezTo>
                  <a:close/>
                  <a:moveTo>
                    <a:pt x="14842" y="21067"/>
                  </a:moveTo>
                  <a:cubicBezTo>
                    <a:pt x="14791" y="21067"/>
                    <a:pt x="14748" y="21098"/>
                    <a:pt x="14733" y="21146"/>
                  </a:cubicBezTo>
                  <a:cubicBezTo>
                    <a:pt x="14662" y="21415"/>
                    <a:pt x="14591" y="21689"/>
                    <a:pt x="14508" y="21957"/>
                  </a:cubicBezTo>
                  <a:cubicBezTo>
                    <a:pt x="14492" y="22012"/>
                    <a:pt x="14525" y="22073"/>
                    <a:pt x="14580" y="22089"/>
                  </a:cubicBezTo>
                  <a:cubicBezTo>
                    <a:pt x="14591" y="22094"/>
                    <a:pt x="14601" y="22094"/>
                    <a:pt x="14606" y="22094"/>
                  </a:cubicBezTo>
                  <a:cubicBezTo>
                    <a:pt x="14656" y="22094"/>
                    <a:pt x="14695" y="22066"/>
                    <a:pt x="14712" y="22018"/>
                  </a:cubicBezTo>
                  <a:cubicBezTo>
                    <a:pt x="14793" y="21749"/>
                    <a:pt x="14869" y="21474"/>
                    <a:pt x="14935" y="21201"/>
                  </a:cubicBezTo>
                  <a:cubicBezTo>
                    <a:pt x="14952" y="21146"/>
                    <a:pt x="14919" y="21086"/>
                    <a:pt x="14864" y="21069"/>
                  </a:cubicBezTo>
                  <a:cubicBezTo>
                    <a:pt x="14857" y="21068"/>
                    <a:pt x="14849" y="21067"/>
                    <a:pt x="14842" y="21067"/>
                  </a:cubicBezTo>
                  <a:close/>
                  <a:moveTo>
                    <a:pt x="14351" y="22687"/>
                  </a:moveTo>
                  <a:cubicBezTo>
                    <a:pt x="14306" y="22687"/>
                    <a:pt x="14264" y="22713"/>
                    <a:pt x="14251" y="22757"/>
                  </a:cubicBezTo>
                  <a:cubicBezTo>
                    <a:pt x="14158" y="23020"/>
                    <a:pt x="14059" y="23290"/>
                    <a:pt x="13955" y="23546"/>
                  </a:cubicBezTo>
                  <a:cubicBezTo>
                    <a:pt x="13938" y="23601"/>
                    <a:pt x="13961" y="23662"/>
                    <a:pt x="14014" y="23684"/>
                  </a:cubicBezTo>
                  <a:cubicBezTo>
                    <a:pt x="14032" y="23690"/>
                    <a:pt x="14042" y="23690"/>
                    <a:pt x="14054" y="23690"/>
                  </a:cubicBezTo>
                  <a:cubicBezTo>
                    <a:pt x="14097" y="23690"/>
                    <a:pt x="14135" y="23667"/>
                    <a:pt x="14153" y="23624"/>
                  </a:cubicBezTo>
                  <a:cubicBezTo>
                    <a:pt x="14256" y="23361"/>
                    <a:pt x="14355" y="23098"/>
                    <a:pt x="14449" y="22829"/>
                  </a:cubicBezTo>
                  <a:cubicBezTo>
                    <a:pt x="14470" y="22774"/>
                    <a:pt x="14437" y="22714"/>
                    <a:pt x="14383" y="22691"/>
                  </a:cubicBezTo>
                  <a:cubicBezTo>
                    <a:pt x="14372" y="22688"/>
                    <a:pt x="14362" y="22687"/>
                    <a:pt x="14351" y="22687"/>
                  </a:cubicBezTo>
                  <a:close/>
                  <a:moveTo>
                    <a:pt x="13728" y="24259"/>
                  </a:moveTo>
                  <a:cubicBezTo>
                    <a:pt x="13686" y="24259"/>
                    <a:pt x="13647" y="24283"/>
                    <a:pt x="13632" y="24320"/>
                  </a:cubicBezTo>
                  <a:cubicBezTo>
                    <a:pt x="13516" y="24577"/>
                    <a:pt x="13396" y="24835"/>
                    <a:pt x="13275" y="25081"/>
                  </a:cubicBezTo>
                  <a:cubicBezTo>
                    <a:pt x="13248" y="25137"/>
                    <a:pt x="13270" y="25197"/>
                    <a:pt x="13319" y="25223"/>
                  </a:cubicBezTo>
                  <a:cubicBezTo>
                    <a:pt x="13336" y="25230"/>
                    <a:pt x="13351" y="25235"/>
                    <a:pt x="13369" y="25235"/>
                  </a:cubicBezTo>
                  <a:cubicBezTo>
                    <a:pt x="13407" y="25235"/>
                    <a:pt x="13445" y="25213"/>
                    <a:pt x="13462" y="25175"/>
                  </a:cubicBezTo>
                  <a:cubicBezTo>
                    <a:pt x="13587" y="24927"/>
                    <a:pt x="13708" y="24671"/>
                    <a:pt x="13824" y="24408"/>
                  </a:cubicBezTo>
                  <a:cubicBezTo>
                    <a:pt x="13850" y="24353"/>
                    <a:pt x="13824" y="24292"/>
                    <a:pt x="13774" y="24270"/>
                  </a:cubicBezTo>
                  <a:cubicBezTo>
                    <a:pt x="13759" y="24263"/>
                    <a:pt x="13743" y="24259"/>
                    <a:pt x="13728" y="24259"/>
                  </a:cubicBezTo>
                  <a:close/>
                  <a:moveTo>
                    <a:pt x="12972" y="25770"/>
                  </a:moveTo>
                  <a:cubicBezTo>
                    <a:pt x="12936" y="25770"/>
                    <a:pt x="12899" y="25788"/>
                    <a:pt x="12881" y="25822"/>
                  </a:cubicBezTo>
                  <a:cubicBezTo>
                    <a:pt x="12744" y="26068"/>
                    <a:pt x="12595" y="26309"/>
                    <a:pt x="12453" y="26545"/>
                  </a:cubicBezTo>
                  <a:cubicBezTo>
                    <a:pt x="12420" y="26594"/>
                    <a:pt x="12436" y="26660"/>
                    <a:pt x="12486" y="26693"/>
                  </a:cubicBezTo>
                  <a:cubicBezTo>
                    <a:pt x="12502" y="26703"/>
                    <a:pt x="12519" y="26710"/>
                    <a:pt x="12541" y="26710"/>
                  </a:cubicBezTo>
                  <a:cubicBezTo>
                    <a:pt x="12574" y="26710"/>
                    <a:pt x="12612" y="26693"/>
                    <a:pt x="12628" y="26660"/>
                  </a:cubicBezTo>
                  <a:cubicBezTo>
                    <a:pt x="12777" y="26419"/>
                    <a:pt x="12924" y="26172"/>
                    <a:pt x="13061" y="25926"/>
                  </a:cubicBezTo>
                  <a:cubicBezTo>
                    <a:pt x="13094" y="25876"/>
                    <a:pt x="13073" y="25810"/>
                    <a:pt x="13023" y="25782"/>
                  </a:cubicBezTo>
                  <a:cubicBezTo>
                    <a:pt x="13007" y="25774"/>
                    <a:pt x="12989" y="25770"/>
                    <a:pt x="12972" y="25770"/>
                  </a:cubicBezTo>
                  <a:close/>
                  <a:moveTo>
                    <a:pt x="12074" y="27200"/>
                  </a:moveTo>
                  <a:cubicBezTo>
                    <a:pt x="12040" y="27200"/>
                    <a:pt x="12008" y="27216"/>
                    <a:pt x="11987" y="27246"/>
                  </a:cubicBezTo>
                  <a:cubicBezTo>
                    <a:pt x="11828" y="27477"/>
                    <a:pt x="11664" y="27707"/>
                    <a:pt x="11494" y="27926"/>
                  </a:cubicBezTo>
                  <a:cubicBezTo>
                    <a:pt x="11456" y="27970"/>
                    <a:pt x="11466" y="28036"/>
                    <a:pt x="11510" y="28074"/>
                  </a:cubicBezTo>
                  <a:cubicBezTo>
                    <a:pt x="11532" y="28084"/>
                    <a:pt x="11555" y="28096"/>
                    <a:pt x="11576" y="28096"/>
                  </a:cubicBezTo>
                  <a:cubicBezTo>
                    <a:pt x="11609" y="28096"/>
                    <a:pt x="11636" y="28079"/>
                    <a:pt x="11659" y="28051"/>
                  </a:cubicBezTo>
                  <a:cubicBezTo>
                    <a:pt x="11833" y="27833"/>
                    <a:pt x="11998" y="27603"/>
                    <a:pt x="12162" y="27367"/>
                  </a:cubicBezTo>
                  <a:cubicBezTo>
                    <a:pt x="12195" y="27317"/>
                    <a:pt x="12185" y="27252"/>
                    <a:pt x="12135" y="27219"/>
                  </a:cubicBezTo>
                  <a:cubicBezTo>
                    <a:pt x="12116" y="27206"/>
                    <a:pt x="12095" y="27200"/>
                    <a:pt x="12074" y="27200"/>
                  </a:cubicBezTo>
                  <a:close/>
                  <a:moveTo>
                    <a:pt x="11044" y="28537"/>
                  </a:moveTo>
                  <a:cubicBezTo>
                    <a:pt x="11014" y="28537"/>
                    <a:pt x="10984" y="28550"/>
                    <a:pt x="10963" y="28578"/>
                  </a:cubicBezTo>
                  <a:cubicBezTo>
                    <a:pt x="10781" y="28787"/>
                    <a:pt x="10594" y="28995"/>
                    <a:pt x="10397" y="29197"/>
                  </a:cubicBezTo>
                  <a:cubicBezTo>
                    <a:pt x="10359" y="29242"/>
                    <a:pt x="10359" y="29308"/>
                    <a:pt x="10404" y="29346"/>
                  </a:cubicBezTo>
                  <a:cubicBezTo>
                    <a:pt x="10425" y="29367"/>
                    <a:pt x="10452" y="29379"/>
                    <a:pt x="10475" y="29379"/>
                  </a:cubicBezTo>
                  <a:cubicBezTo>
                    <a:pt x="10508" y="29379"/>
                    <a:pt x="10535" y="29367"/>
                    <a:pt x="10551" y="29346"/>
                  </a:cubicBezTo>
                  <a:cubicBezTo>
                    <a:pt x="10748" y="29137"/>
                    <a:pt x="10940" y="28929"/>
                    <a:pt x="11121" y="28716"/>
                  </a:cubicBezTo>
                  <a:cubicBezTo>
                    <a:pt x="11160" y="28666"/>
                    <a:pt x="11153" y="28600"/>
                    <a:pt x="11110" y="28562"/>
                  </a:cubicBezTo>
                  <a:cubicBezTo>
                    <a:pt x="11091" y="28545"/>
                    <a:pt x="11068" y="28537"/>
                    <a:pt x="11044" y="28537"/>
                  </a:cubicBezTo>
                  <a:close/>
                  <a:moveTo>
                    <a:pt x="9879" y="29761"/>
                  </a:moveTo>
                  <a:cubicBezTo>
                    <a:pt x="9853" y="29761"/>
                    <a:pt x="9827" y="29771"/>
                    <a:pt x="9805" y="29789"/>
                  </a:cubicBezTo>
                  <a:cubicBezTo>
                    <a:pt x="9608" y="29981"/>
                    <a:pt x="9395" y="30168"/>
                    <a:pt x="9180" y="30353"/>
                  </a:cubicBezTo>
                  <a:cubicBezTo>
                    <a:pt x="9137" y="30393"/>
                    <a:pt x="9132" y="30459"/>
                    <a:pt x="9170" y="30502"/>
                  </a:cubicBezTo>
                  <a:cubicBezTo>
                    <a:pt x="9192" y="30530"/>
                    <a:pt x="9225" y="30540"/>
                    <a:pt x="9253" y="30540"/>
                  </a:cubicBezTo>
                  <a:cubicBezTo>
                    <a:pt x="9274" y="30540"/>
                    <a:pt x="9301" y="30530"/>
                    <a:pt x="9318" y="30513"/>
                  </a:cubicBezTo>
                  <a:cubicBezTo>
                    <a:pt x="9537" y="30327"/>
                    <a:pt x="9751" y="30135"/>
                    <a:pt x="9954" y="29943"/>
                  </a:cubicBezTo>
                  <a:cubicBezTo>
                    <a:pt x="9992" y="29905"/>
                    <a:pt x="9997" y="29839"/>
                    <a:pt x="9954" y="29794"/>
                  </a:cubicBezTo>
                  <a:cubicBezTo>
                    <a:pt x="9934" y="29772"/>
                    <a:pt x="9907" y="29761"/>
                    <a:pt x="9879" y="29761"/>
                  </a:cubicBezTo>
                  <a:close/>
                  <a:moveTo>
                    <a:pt x="8596" y="30859"/>
                  </a:moveTo>
                  <a:cubicBezTo>
                    <a:pt x="8574" y="30859"/>
                    <a:pt x="8552" y="30866"/>
                    <a:pt x="8534" y="30880"/>
                  </a:cubicBezTo>
                  <a:cubicBezTo>
                    <a:pt x="8310" y="31051"/>
                    <a:pt x="8085" y="31215"/>
                    <a:pt x="7854" y="31373"/>
                  </a:cubicBezTo>
                  <a:cubicBezTo>
                    <a:pt x="7806" y="31406"/>
                    <a:pt x="7794" y="31471"/>
                    <a:pt x="7827" y="31521"/>
                  </a:cubicBezTo>
                  <a:cubicBezTo>
                    <a:pt x="7849" y="31554"/>
                    <a:pt x="7882" y="31570"/>
                    <a:pt x="7915" y="31570"/>
                  </a:cubicBezTo>
                  <a:cubicBezTo>
                    <a:pt x="7937" y="31570"/>
                    <a:pt x="7953" y="31560"/>
                    <a:pt x="7975" y="31549"/>
                  </a:cubicBezTo>
                  <a:cubicBezTo>
                    <a:pt x="8206" y="31390"/>
                    <a:pt x="8436" y="31220"/>
                    <a:pt x="8661" y="31051"/>
                  </a:cubicBezTo>
                  <a:cubicBezTo>
                    <a:pt x="8704" y="31011"/>
                    <a:pt x="8715" y="30945"/>
                    <a:pt x="8682" y="30902"/>
                  </a:cubicBezTo>
                  <a:cubicBezTo>
                    <a:pt x="8659" y="30873"/>
                    <a:pt x="8627" y="30859"/>
                    <a:pt x="8596" y="30859"/>
                  </a:cubicBezTo>
                  <a:close/>
                  <a:moveTo>
                    <a:pt x="7207" y="31819"/>
                  </a:moveTo>
                  <a:cubicBezTo>
                    <a:pt x="7189" y="31819"/>
                    <a:pt x="7170" y="31824"/>
                    <a:pt x="7153" y="31833"/>
                  </a:cubicBezTo>
                  <a:cubicBezTo>
                    <a:pt x="6911" y="31982"/>
                    <a:pt x="6671" y="32124"/>
                    <a:pt x="6430" y="32261"/>
                  </a:cubicBezTo>
                  <a:cubicBezTo>
                    <a:pt x="6375" y="32288"/>
                    <a:pt x="6359" y="32349"/>
                    <a:pt x="6385" y="32404"/>
                  </a:cubicBezTo>
                  <a:cubicBezTo>
                    <a:pt x="6407" y="32437"/>
                    <a:pt x="6440" y="32458"/>
                    <a:pt x="6478" y="32458"/>
                  </a:cubicBezTo>
                  <a:cubicBezTo>
                    <a:pt x="6496" y="32458"/>
                    <a:pt x="6511" y="32453"/>
                    <a:pt x="6528" y="32442"/>
                  </a:cubicBezTo>
                  <a:cubicBezTo>
                    <a:pt x="6774" y="32311"/>
                    <a:pt x="7022" y="32162"/>
                    <a:pt x="7262" y="32015"/>
                  </a:cubicBezTo>
                  <a:cubicBezTo>
                    <a:pt x="7312" y="31982"/>
                    <a:pt x="7328" y="31921"/>
                    <a:pt x="7295" y="31873"/>
                  </a:cubicBezTo>
                  <a:cubicBezTo>
                    <a:pt x="7277" y="31836"/>
                    <a:pt x="7243" y="31819"/>
                    <a:pt x="7207" y="31819"/>
                  </a:cubicBezTo>
                  <a:close/>
                  <a:moveTo>
                    <a:pt x="5731" y="32638"/>
                  </a:moveTo>
                  <a:cubicBezTo>
                    <a:pt x="5715" y="32638"/>
                    <a:pt x="5699" y="32642"/>
                    <a:pt x="5684" y="32650"/>
                  </a:cubicBezTo>
                  <a:cubicBezTo>
                    <a:pt x="5431" y="32771"/>
                    <a:pt x="5180" y="32892"/>
                    <a:pt x="4922" y="33001"/>
                  </a:cubicBezTo>
                  <a:cubicBezTo>
                    <a:pt x="4867" y="33024"/>
                    <a:pt x="4846" y="33089"/>
                    <a:pt x="4867" y="33138"/>
                  </a:cubicBezTo>
                  <a:cubicBezTo>
                    <a:pt x="4884" y="33182"/>
                    <a:pt x="4922" y="33204"/>
                    <a:pt x="4966" y="33204"/>
                  </a:cubicBezTo>
                  <a:cubicBezTo>
                    <a:pt x="4978" y="33204"/>
                    <a:pt x="4993" y="33199"/>
                    <a:pt x="5004" y="33193"/>
                  </a:cubicBezTo>
                  <a:cubicBezTo>
                    <a:pt x="5267" y="33083"/>
                    <a:pt x="5525" y="32963"/>
                    <a:pt x="5777" y="32837"/>
                  </a:cubicBezTo>
                  <a:cubicBezTo>
                    <a:pt x="5826" y="32809"/>
                    <a:pt x="5848" y="32749"/>
                    <a:pt x="5826" y="32695"/>
                  </a:cubicBezTo>
                  <a:cubicBezTo>
                    <a:pt x="5807" y="32660"/>
                    <a:pt x="5769" y="32638"/>
                    <a:pt x="5731" y="32638"/>
                  </a:cubicBezTo>
                  <a:close/>
                  <a:moveTo>
                    <a:pt x="4183" y="33312"/>
                  </a:moveTo>
                  <a:cubicBezTo>
                    <a:pt x="4170" y="33312"/>
                    <a:pt x="4157" y="33314"/>
                    <a:pt x="4144" y="33320"/>
                  </a:cubicBezTo>
                  <a:cubicBezTo>
                    <a:pt x="3886" y="33418"/>
                    <a:pt x="3617" y="33517"/>
                    <a:pt x="3354" y="33604"/>
                  </a:cubicBezTo>
                  <a:cubicBezTo>
                    <a:pt x="3300" y="33621"/>
                    <a:pt x="3268" y="33681"/>
                    <a:pt x="3289" y="33735"/>
                  </a:cubicBezTo>
                  <a:cubicBezTo>
                    <a:pt x="3300" y="33780"/>
                    <a:pt x="3344" y="33813"/>
                    <a:pt x="3387" y="33813"/>
                  </a:cubicBezTo>
                  <a:cubicBezTo>
                    <a:pt x="3399" y="33813"/>
                    <a:pt x="3410" y="33806"/>
                    <a:pt x="3420" y="33801"/>
                  </a:cubicBezTo>
                  <a:cubicBezTo>
                    <a:pt x="3688" y="33714"/>
                    <a:pt x="3958" y="33616"/>
                    <a:pt x="4221" y="33517"/>
                  </a:cubicBezTo>
                  <a:cubicBezTo>
                    <a:pt x="4275" y="33495"/>
                    <a:pt x="4303" y="33434"/>
                    <a:pt x="4280" y="33379"/>
                  </a:cubicBezTo>
                  <a:cubicBezTo>
                    <a:pt x="4264" y="33338"/>
                    <a:pt x="4225" y="33312"/>
                    <a:pt x="4183" y="33312"/>
                  </a:cubicBezTo>
                  <a:close/>
                  <a:moveTo>
                    <a:pt x="2585" y="33852"/>
                  </a:moveTo>
                  <a:cubicBezTo>
                    <a:pt x="2575" y="33852"/>
                    <a:pt x="2565" y="33853"/>
                    <a:pt x="2555" y="33856"/>
                  </a:cubicBezTo>
                  <a:cubicBezTo>
                    <a:pt x="2286" y="33933"/>
                    <a:pt x="2011" y="34004"/>
                    <a:pt x="1743" y="34076"/>
                  </a:cubicBezTo>
                  <a:cubicBezTo>
                    <a:pt x="1682" y="34087"/>
                    <a:pt x="1650" y="34147"/>
                    <a:pt x="1667" y="34201"/>
                  </a:cubicBezTo>
                  <a:cubicBezTo>
                    <a:pt x="1677" y="34251"/>
                    <a:pt x="1722" y="34284"/>
                    <a:pt x="1765" y="34284"/>
                  </a:cubicBezTo>
                  <a:cubicBezTo>
                    <a:pt x="1776" y="34284"/>
                    <a:pt x="1781" y="34284"/>
                    <a:pt x="1793" y="34279"/>
                  </a:cubicBezTo>
                  <a:cubicBezTo>
                    <a:pt x="2067" y="34213"/>
                    <a:pt x="2340" y="34135"/>
                    <a:pt x="2610" y="34059"/>
                  </a:cubicBezTo>
                  <a:cubicBezTo>
                    <a:pt x="2669" y="34043"/>
                    <a:pt x="2702" y="33983"/>
                    <a:pt x="2686" y="33927"/>
                  </a:cubicBezTo>
                  <a:cubicBezTo>
                    <a:pt x="2672" y="33882"/>
                    <a:pt x="2630" y="33852"/>
                    <a:pt x="2585" y="33852"/>
                  </a:cubicBezTo>
                  <a:close/>
                  <a:moveTo>
                    <a:pt x="941" y="34260"/>
                  </a:moveTo>
                  <a:cubicBezTo>
                    <a:pt x="934" y="34260"/>
                    <a:pt x="928" y="34260"/>
                    <a:pt x="921" y="34261"/>
                  </a:cubicBezTo>
                  <a:cubicBezTo>
                    <a:pt x="647" y="34322"/>
                    <a:pt x="374" y="34372"/>
                    <a:pt x="93" y="34421"/>
                  </a:cubicBezTo>
                  <a:cubicBezTo>
                    <a:pt x="38" y="34431"/>
                    <a:pt x="0" y="34486"/>
                    <a:pt x="12" y="34542"/>
                  </a:cubicBezTo>
                  <a:cubicBezTo>
                    <a:pt x="17" y="34596"/>
                    <a:pt x="66" y="34628"/>
                    <a:pt x="116" y="34628"/>
                  </a:cubicBezTo>
                  <a:lnTo>
                    <a:pt x="132" y="34628"/>
                  </a:lnTo>
                  <a:cubicBezTo>
                    <a:pt x="412" y="34580"/>
                    <a:pt x="691" y="34525"/>
                    <a:pt x="966" y="34471"/>
                  </a:cubicBezTo>
                  <a:cubicBezTo>
                    <a:pt x="1025" y="34459"/>
                    <a:pt x="1058" y="34398"/>
                    <a:pt x="1047" y="34344"/>
                  </a:cubicBezTo>
                  <a:cubicBezTo>
                    <a:pt x="1038" y="34295"/>
                    <a:pt x="993" y="34260"/>
                    <a:pt x="941" y="342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344CB04-2683-48A5-A573-7324C7BDB7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613" b="14268"/>
          <a:stretch/>
        </p:blipFill>
        <p:spPr>
          <a:xfrm>
            <a:off x="1985593" y="1736683"/>
            <a:ext cx="1480059" cy="19491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964EA2A-BDB1-4719-BA21-29B2892E07D6}"/>
              </a:ext>
            </a:extLst>
          </p:cNvPr>
          <p:cNvSpPr/>
          <p:nvPr/>
        </p:nvSpPr>
        <p:spPr>
          <a:xfrm>
            <a:off x="1841956" y="707100"/>
            <a:ext cx="4993073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your favourite drink?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________.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2D7147-14E9-4508-86DC-146C0896210B}"/>
              </a:ext>
            </a:extLst>
          </p:cNvPr>
          <p:cNvGrpSpPr/>
          <p:nvPr/>
        </p:nvGrpSpPr>
        <p:grpSpPr>
          <a:xfrm>
            <a:off x="4576171" y="3294121"/>
            <a:ext cx="3533775" cy="505095"/>
            <a:chOff x="7101554" y="3961346"/>
            <a:chExt cx="4343400" cy="109353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7879B2E-2E48-44A0-B8A7-4E37A0367192}"/>
                </a:ext>
              </a:extLst>
            </p:cNvPr>
            <p:cNvSpPr/>
            <p:nvPr/>
          </p:nvSpPr>
          <p:spPr>
            <a:xfrm>
              <a:off x="7101554" y="3980396"/>
              <a:ext cx="4343400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lemonade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F2C2EE3-D65A-4A34-A776-419815EB94D9}"/>
                </a:ext>
              </a:extLst>
            </p:cNvPr>
            <p:cNvSpPr/>
            <p:nvPr/>
          </p:nvSpPr>
          <p:spPr>
            <a:xfrm>
              <a:off x="7101554" y="3961346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noFill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539382-DB1E-460A-8A2D-D9056988013D}"/>
              </a:ext>
            </a:extLst>
          </p:cNvPr>
          <p:cNvGrpSpPr/>
          <p:nvPr/>
        </p:nvGrpSpPr>
        <p:grpSpPr>
          <a:xfrm>
            <a:off x="4576171" y="2407580"/>
            <a:ext cx="3533776" cy="505095"/>
            <a:chOff x="7101554" y="1474838"/>
            <a:chExt cx="4343401" cy="109353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B6FD844-BEB0-41A7-A39E-B1E3423EBB39}"/>
                </a:ext>
              </a:extLst>
            </p:cNvPr>
            <p:cNvSpPr/>
            <p:nvPr/>
          </p:nvSpPr>
          <p:spPr>
            <a:xfrm>
              <a:off x="7101554" y="1493888"/>
              <a:ext cx="4343400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orange juice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B21293B-970D-4931-BCE1-205EB64BF04C}"/>
                </a:ext>
              </a:extLst>
            </p:cNvPr>
            <p:cNvSpPr/>
            <p:nvPr/>
          </p:nvSpPr>
          <p:spPr>
            <a:xfrm>
              <a:off x="7101555" y="1474838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noFill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7758D1-E035-4287-80D0-E288D4D0F12D}"/>
              </a:ext>
            </a:extLst>
          </p:cNvPr>
          <p:cNvGrpSpPr/>
          <p:nvPr/>
        </p:nvGrpSpPr>
        <p:grpSpPr>
          <a:xfrm>
            <a:off x="4576171" y="1521038"/>
            <a:ext cx="3533775" cy="505095"/>
            <a:chOff x="7101554" y="2750889"/>
            <a:chExt cx="4343400" cy="109353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EF15545-F8E0-488A-A35C-2400C26D4717}"/>
                </a:ext>
              </a:extLst>
            </p:cNvPr>
            <p:cNvSpPr/>
            <p:nvPr/>
          </p:nvSpPr>
          <p:spPr>
            <a:xfrm>
              <a:off x="7101554" y="2769939"/>
              <a:ext cx="4343400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milk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6EC2496-A1A5-4E2F-AEA5-CE1A5FD7CEA7}"/>
                </a:ext>
              </a:extLst>
            </p:cNvPr>
            <p:cNvSpPr/>
            <p:nvPr/>
          </p:nvSpPr>
          <p:spPr>
            <a:xfrm>
              <a:off x="7101554" y="2750889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noFill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Right Arrow 6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1FAE95F-EFE9-4FB7-9854-9006809E9F1B}"/>
              </a:ext>
            </a:extLst>
          </p:cNvPr>
          <p:cNvSpPr/>
          <p:nvPr/>
        </p:nvSpPr>
        <p:spPr>
          <a:xfrm>
            <a:off x="4395770" y="4079111"/>
            <a:ext cx="1075390" cy="459578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</a:p>
        </p:txBody>
      </p:sp>
      <p:sp>
        <p:nvSpPr>
          <p:cNvPr id="21" name="6 Rectángulo redondeado">
            <a:extLst>
              <a:ext uri="{FF2B5EF4-FFF2-40B4-BE49-F238E27FC236}">
                <a16:creationId xmlns:a16="http://schemas.microsoft.com/office/drawing/2014/main" id="{39F5F20B-0A92-42DB-B723-0C9555DB7B14}"/>
              </a:ext>
            </a:extLst>
          </p:cNvPr>
          <p:cNvSpPr/>
          <p:nvPr/>
        </p:nvSpPr>
        <p:spPr>
          <a:xfrm>
            <a:off x="1861282" y="20693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7 Rectángulo redondeado">
            <a:extLst>
              <a:ext uri="{FF2B5EF4-FFF2-40B4-BE49-F238E27FC236}">
                <a16:creationId xmlns:a16="http://schemas.microsoft.com/office/drawing/2014/main" id="{4894AC03-D05C-4C7D-A651-91A50CABE9B3}"/>
              </a:ext>
            </a:extLst>
          </p:cNvPr>
          <p:cNvSpPr/>
          <p:nvPr/>
        </p:nvSpPr>
        <p:spPr>
          <a:xfrm>
            <a:off x="2473199" y="20693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8 Rectángulo redondeado">
            <a:extLst>
              <a:ext uri="{FF2B5EF4-FFF2-40B4-BE49-F238E27FC236}">
                <a16:creationId xmlns:a16="http://schemas.microsoft.com/office/drawing/2014/main" id="{B6CD07DD-957B-4669-9167-20267672F9E8}"/>
              </a:ext>
            </a:extLst>
          </p:cNvPr>
          <p:cNvSpPr/>
          <p:nvPr/>
        </p:nvSpPr>
        <p:spPr>
          <a:xfrm>
            <a:off x="3085117" y="20693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9 Rectángulo redondeado">
            <a:extLst>
              <a:ext uri="{FF2B5EF4-FFF2-40B4-BE49-F238E27FC236}">
                <a16:creationId xmlns:a16="http://schemas.microsoft.com/office/drawing/2014/main" id="{2BC44561-0E58-4F4A-BA3D-67CF6C554044}"/>
              </a:ext>
            </a:extLst>
          </p:cNvPr>
          <p:cNvSpPr/>
          <p:nvPr/>
        </p:nvSpPr>
        <p:spPr>
          <a:xfrm>
            <a:off x="3697035" y="206933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4 Rectángulo redondeado">
            <a:extLst>
              <a:ext uri="{FF2B5EF4-FFF2-40B4-BE49-F238E27FC236}">
                <a16:creationId xmlns:a16="http://schemas.microsoft.com/office/drawing/2014/main" id="{3409E105-C153-42AF-9560-5C75ED8C5082}"/>
              </a:ext>
            </a:extLst>
          </p:cNvPr>
          <p:cNvSpPr/>
          <p:nvPr/>
        </p:nvSpPr>
        <p:spPr>
          <a:xfrm>
            <a:off x="1249364" y="20693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6 Rectángulo redondeado">
            <a:extLst>
              <a:ext uri="{FF2B5EF4-FFF2-40B4-BE49-F238E27FC236}">
                <a16:creationId xmlns:a16="http://schemas.microsoft.com/office/drawing/2014/main" id="{B9AA3A33-8630-43B7-B004-9ED2E9483E38}"/>
              </a:ext>
            </a:extLst>
          </p:cNvPr>
          <p:cNvSpPr/>
          <p:nvPr/>
        </p:nvSpPr>
        <p:spPr>
          <a:xfrm flipH="1">
            <a:off x="2821744" y="232049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7 Rectángulo redondeado">
            <a:extLst>
              <a:ext uri="{FF2B5EF4-FFF2-40B4-BE49-F238E27FC236}">
                <a16:creationId xmlns:a16="http://schemas.microsoft.com/office/drawing/2014/main" id="{580B0C58-05F0-4FF5-9751-2920A62F927A}"/>
              </a:ext>
            </a:extLst>
          </p:cNvPr>
          <p:cNvSpPr/>
          <p:nvPr/>
        </p:nvSpPr>
        <p:spPr>
          <a:xfrm flipH="1">
            <a:off x="2209826" y="232049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8 Rectángulo redondeado">
            <a:extLst>
              <a:ext uri="{FF2B5EF4-FFF2-40B4-BE49-F238E27FC236}">
                <a16:creationId xmlns:a16="http://schemas.microsoft.com/office/drawing/2014/main" id="{CEB6352F-F2B9-474F-AC25-143D981A47D7}"/>
              </a:ext>
            </a:extLst>
          </p:cNvPr>
          <p:cNvSpPr/>
          <p:nvPr/>
        </p:nvSpPr>
        <p:spPr>
          <a:xfrm flipH="1">
            <a:off x="1597909" y="232049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9 Rectángulo redondeado">
            <a:extLst>
              <a:ext uri="{FF2B5EF4-FFF2-40B4-BE49-F238E27FC236}">
                <a16:creationId xmlns:a16="http://schemas.microsoft.com/office/drawing/2014/main" id="{20F9C8E9-9BC2-4E3F-B470-D51393FD94B1}"/>
              </a:ext>
            </a:extLst>
          </p:cNvPr>
          <p:cNvSpPr/>
          <p:nvPr/>
        </p:nvSpPr>
        <p:spPr>
          <a:xfrm flipH="1">
            <a:off x="1249365" y="232049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12E089C3-1CEE-4D18-911C-53D777581E67}"/>
              </a:ext>
            </a:extLst>
          </p:cNvPr>
          <p:cNvSpPr/>
          <p:nvPr/>
        </p:nvSpPr>
        <p:spPr>
          <a:xfrm flipH="1">
            <a:off x="3433661" y="232049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EC7504CB-6C5F-42FB-8772-32B3EC5A7778}"/>
              </a:ext>
            </a:extLst>
          </p:cNvPr>
          <p:cNvSpPr/>
          <p:nvPr/>
        </p:nvSpPr>
        <p:spPr>
          <a:xfrm>
            <a:off x="1861282" y="257165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7E2A264B-E92C-4B14-876B-6B7F359B829D}"/>
              </a:ext>
            </a:extLst>
          </p:cNvPr>
          <p:cNvSpPr/>
          <p:nvPr/>
        </p:nvSpPr>
        <p:spPr>
          <a:xfrm>
            <a:off x="2473199" y="257165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CEB3E6F8-4425-44C2-A7C5-93819B5D085D}"/>
              </a:ext>
            </a:extLst>
          </p:cNvPr>
          <p:cNvSpPr/>
          <p:nvPr/>
        </p:nvSpPr>
        <p:spPr>
          <a:xfrm>
            <a:off x="3085117" y="257165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9AEF57F4-4ABA-4273-B7B3-35F17150BF57}"/>
              </a:ext>
            </a:extLst>
          </p:cNvPr>
          <p:cNvSpPr/>
          <p:nvPr/>
        </p:nvSpPr>
        <p:spPr>
          <a:xfrm>
            <a:off x="3697035" y="257165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4 Rectángulo redondeado">
            <a:extLst>
              <a:ext uri="{FF2B5EF4-FFF2-40B4-BE49-F238E27FC236}">
                <a16:creationId xmlns:a16="http://schemas.microsoft.com/office/drawing/2014/main" id="{C50AADCF-201E-4EE4-AF26-97B597551F8A}"/>
              </a:ext>
            </a:extLst>
          </p:cNvPr>
          <p:cNvSpPr/>
          <p:nvPr/>
        </p:nvSpPr>
        <p:spPr>
          <a:xfrm>
            <a:off x="1249364" y="257165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6 Rectángulo redondeado">
            <a:extLst>
              <a:ext uri="{FF2B5EF4-FFF2-40B4-BE49-F238E27FC236}">
                <a16:creationId xmlns:a16="http://schemas.microsoft.com/office/drawing/2014/main" id="{7BA948D0-06B7-492F-8E0B-6BF091FF6A9D}"/>
              </a:ext>
            </a:extLst>
          </p:cNvPr>
          <p:cNvSpPr/>
          <p:nvPr/>
        </p:nvSpPr>
        <p:spPr>
          <a:xfrm flipH="1">
            <a:off x="2821744" y="282281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7 Rectángulo redondeado">
            <a:extLst>
              <a:ext uri="{FF2B5EF4-FFF2-40B4-BE49-F238E27FC236}">
                <a16:creationId xmlns:a16="http://schemas.microsoft.com/office/drawing/2014/main" id="{BAF1EC68-F726-49A1-B365-92CC2AC88C86}"/>
              </a:ext>
            </a:extLst>
          </p:cNvPr>
          <p:cNvSpPr/>
          <p:nvPr/>
        </p:nvSpPr>
        <p:spPr>
          <a:xfrm flipH="1">
            <a:off x="2209826" y="282281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8 Rectángulo redondeado">
            <a:extLst>
              <a:ext uri="{FF2B5EF4-FFF2-40B4-BE49-F238E27FC236}">
                <a16:creationId xmlns:a16="http://schemas.microsoft.com/office/drawing/2014/main" id="{5CF50BFE-BE90-4191-8E73-9CC10A0E119A}"/>
              </a:ext>
            </a:extLst>
          </p:cNvPr>
          <p:cNvSpPr/>
          <p:nvPr/>
        </p:nvSpPr>
        <p:spPr>
          <a:xfrm flipH="1">
            <a:off x="1597909" y="282281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9 Rectángulo redondeado">
            <a:extLst>
              <a:ext uri="{FF2B5EF4-FFF2-40B4-BE49-F238E27FC236}">
                <a16:creationId xmlns:a16="http://schemas.microsoft.com/office/drawing/2014/main" id="{56B2E9A9-9F5C-4EA1-8978-82833EE33C7C}"/>
              </a:ext>
            </a:extLst>
          </p:cNvPr>
          <p:cNvSpPr/>
          <p:nvPr/>
        </p:nvSpPr>
        <p:spPr>
          <a:xfrm flipH="1">
            <a:off x="1249365" y="282281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4 Rectángulo redondeado">
            <a:extLst>
              <a:ext uri="{FF2B5EF4-FFF2-40B4-BE49-F238E27FC236}">
                <a16:creationId xmlns:a16="http://schemas.microsoft.com/office/drawing/2014/main" id="{89B0A6D2-B635-47D5-8D1F-DE3ADA0FE335}"/>
              </a:ext>
            </a:extLst>
          </p:cNvPr>
          <p:cNvSpPr/>
          <p:nvPr/>
        </p:nvSpPr>
        <p:spPr>
          <a:xfrm flipH="1">
            <a:off x="3433661" y="282281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6 Rectángulo redondeado">
            <a:extLst>
              <a:ext uri="{FF2B5EF4-FFF2-40B4-BE49-F238E27FC236}">
                <a16:creationId xmlns:a16="http://schemas.microsoft.com/office/drawing/2014/main" id="{EC87461B-6A15-4ED5-BF2C-DB74B68D1EBE}"/>
              </a:ext>
            </a:extLst>
          </p:cNvPr>
          <p:cNvSpPr/>
          <p:nvPr/>
        </p:nvSpPr>
        <p:spPr>
          <a:xfrm>
            <a:off x="1861282" y="30739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7 Rectángulo redondeado">
            <a:extLst>
              <a:ext uri="{FF2B5EF4-FFF2-40B4-BE49-F238E27FC236}">
                <a16:creationId xmlns:a16="http://schemas.microsoft.com/office/drawing/2014/main" id="{3C8344BA-0AA1-470E-BC38-C1D3AC3D5CFF}"/>
              </a:ext>
            </a:extLst>
          </p:cNvPr>
          <p:cNvSpPr/>
          <p:nvPr/>
        </p:nvSpPr>
        <p:spPr>
          <a:xfrm>
            <a:off x="2473199" y="30739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8 Rectángulo redondeado">
            <a:extLst>
              <a:ext uri="{FF2B5EF4-FFF2-40B4-BE49-F238E27FC236}">
                <a16:creationId xmlns:a16="http://schemas.microsoft.com/office/drawing/2014/main" id="{393C7EF5-A5A5-4571-8480-7F127025D432}"/>
              </a:ext>
            </a:extLst>
          </p:cNvPr>
          <p:cNvSpPr/>
          <p:nvPr/>
        </p:nvSpPr>
        <p:spPr>
          <a:xfrm>
            <a:off x="3085117" y="30739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9 Rectángulo redondeado">
            <a:extLst>
              <a:ext uri="{FF2B5EF4-FFF2-40B4-BE49-F238E27FC236}">
                <a16:creationId xmlns:a16="http://schemas.microsoft.com/office/drawing/2014/main" id="{559D43B6-9577-4E3A-AC0E-E62A8D78DD05}"/>
              </a:ext>
            </a:extLst>
          </p:cNvPr>
          <p:cNvSpPr/>
          <p:nvPr/>
        </p:nvSpPr>
        <p:spPr>
          <a:xfrm>
            <a:off x="3697035" y="307397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4 Rectángulo redondeado">
            <a:extLst>
              <a:ext uri="{FF2B5EF4-FFF2-40B4-BE49-F238E27FC236}">
                <a16:creationId xmlns:a16="http://schemas.microsoft.com/office/drawing/2014/main" id="{7DAA9591-2CE0-4E95-8AFC-6297C7F8524C}"/>
              </a:ext>
            </a:extLst>
          </p:cNvPr>
          <p:cNvSpPr/>
          <p:nvPr/>
        </p:nvSpPr>
        <p:spPr>
          <a:xfrm>
            <a:off x="1249364" y="30739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6 Rectángulo redondeado">
            <a:extLst>
              <a:ext uri="{FF2B5EF4-FFF2-40B4-BE49-F238E27FC236}">
                <a16:creationId xmlns:a16="http://schemas.microsoft.com/office/drawing/2014/main" id="{F57A9546-5F37-41B8-B9CD-41D7708BECB7}"/>
              </a:ext>
            </a:extLst>
          </p:cNvPr>
          <p:cNvSpPr/>
          <p:nvPr/>
        </p:nvSpPr>
        <p:spPr>
          <a:xfrm flipH="1">
            <a:off x="2821744" y="33251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7 Rectángulo redondeado">
            <a:extLst>
              <a:ext uri="{FF2B5EF4-FFF2-40B4-BE49-F238E27FC236}">
                <a16:creationId xmlns:a16="http://schemas.microsoft.com/office/drawing/2014/main" id="{0EB2C4A3-E5B1-4452-A0A3-8D4298ECB645}"/>
              </a:ext>
            </a:extLst>
          </p:cNvPr>
          <p:cNvSpPr/>
          <p:nvPr/>
        </p:nvSpPr>
        <p:spPr>
          <a:xfrm flipH="1">
            <a:off x="2209826" y="33251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8 Rectángulo redondeado">
            <a:extLst>
              <a:ext uri="{FF2B5EF4-FFF2-40B4-BE49-F238E27FC236}">
                <a16:creationId xmlns:a16="http://schemas.microsoft.com/office/drawing/2014/main" id="{800F6E8B-D504-4D64-97AB-DA1894149F39}"/>
              </a:ext>
            </a:extLst>
          </p:cNvPr>
          <p:cNvSpPr/>
          <p:nvPr/>
        </p:nvSpPr>
        <p:spPr>
          <a:xfrm flipH="1">
            <a:off x="1597909" y="33251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9 Rectángulo redondeado">
            <a:extLst>
              <a:ext uri="{FF2B5EF4-FFF2-40B4-BE49-F238E27FC236}">
                <a16:creationId xmlns:a16="http://schemas.microsoft.com/office/drawing/2014/main" id="{8935834E-7F79-41BB-8F88-E2D082AD08DD}"/>
              </a:ext>
            </a:extLst>
          </p:cNvPr>
          <p:cNvSpPr/>
          <p:nvPr/>
        </p:nvSpPr>
        <p:spPr>
          <a:xfrm flipH="1">
            <a:off x="1249365" y="332513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4 Rectángulo redondeado">
            <a:extLst>
              <a:ext uri="{FF2B5EF4-FFF2-40B4-BE49-F238E27FC236}">
                <a16:creationId xmlns:a16="http://schemas.microsoft.com/office/drawing/2014/main" id="{CFA46ED3-4AB7-4ED8-A6D5-17990A6B3621}"/>
              </a:ext>
            </a:extLst>
          </p:cNvPr>
          <p:cNvSpPr/>
          <p:nvPr/>
        </p:nvSpPr>
        <p:spPr>
          <a:xfrm flipH="1">
            <a:off x="3433661" y="33251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6 Rectángulo redondeado">
            <a:extLst>
              <a:ext uri="{FF2B5EF4-FFF2-40B4-BE49-F238E27FC236}">
                <a16:creationId xmlns:a16="http://schemas.microsoft.com/office/drawing/2014/main" id="{D999BD66-9FCD-45AE-A5B6-C17719D8BD02}"/>
              </a:ext>
            </a:extLst>
          </p:cNvPr>
          <p:cNvSpPr/>
          <p:nvPr/>
        </p:nvSpPr>
        <p:spPr>
          <a:xfrm>
            <a:off x="1861282" y="357629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7 Rectángulo redondeado">
            <a:extLst>
              <a:ext uri="{FF2B5EF4-FFF2-40B4-BE49-F238E27FC236}">
                <a16:creationId xmlns:a16="http://schemas.microsoft.com/office/drawing/2014/main" id="{EA14B9AF-7DF3-45F5-BE4F-EEE149F72C9A}"/>
              </a:ext>
            </a:extLst>
          </p:cNvPr>
          <p:cNvSpPr/>
          <p:nvPr/>
        </p:nvSpPr>
        <p:spPr>
          <a:xfrm>
            <a:off x="2473199" y="357629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8 Rectángulo redondeado">
            <a:extLst>
              <a:ext uri="{FF2B5EF4-FFF2-40B4-BE49-F238E27FC236}">
                <a16:creationId xmlns:a16="http://schemas.microsoft.com/office/drawing/2014/main" id="{471CFBFB-853C-489F-B083-C380A97A2029}"/>
              </a:ext>
            </a:extLst>
          </p:cNvPr>
          <p:cNvSpPr/>
          <p:nvPr/>
        </p:nvSpPr>
        <p:spPr>
          <a:xfrm>
            <a:off x="3085117" y="357629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9 Rectángulo redondeado">
            <a:extLst>
              <a:ext uri="{FF2B5EF4-FFF2-40B4-BE49-F238E27FC236}">
                <a16:creationId xmlns:a16="http://schemas.microsoft.com/office/drawing/2014/main" id="{3F736FF6-2CFF-4A7C-BA8D-198F400A0D00}"/>
              </a:ext>
            </a:extLst>
          </p:cNvPr>
          <p:cNvSpPr/>
          <p:nvPr/>
        </p:nvSpPr>
        <p:spPr>
          <a:xfrm>
            <a:off x="3697035" y="357629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4 Rectángulo redondeado">
            <a:extLst>
              <a:ext uri="{FF2B5EF4-FFF2-40B4-BE49-F238E27FC236}">
                <a16:creationId xmlns:a16="http://schemas.microsoft.com/office/drawing/2014/main" id="{CB96CD49-A251-44E2-9185-0C905FA8F5F0}"/>
              </a:ext>
            </a:extLst>
          </p:cNvPr>
          <p:cNvSpPr/>
          <p:nvPr/>
        </p:nvSpPr>
        <p:spPr>
          <a:xfrm>
            <a:off x="1249364" y="357629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6 Rectángulo redondeado">
            <a:extLst>
              <a:ext uri="{FF2B5EF4-FFF2-40B4-BE49-F238E27FC236}">
                <a16:creationId xmlns:a16="http://schemas.microsoft.com/office/drawing/2014/main" id="{FD0CF7B8-0E4B-4B4F-A9BE-2B036648170F}"/>
              </a:ext>
            </a:extLst>
          </p:cNvPr>
          <p:cNvSpPr/>
          <p:nvPr/>
        </p:nvSpPr>
        <p:spPr>
          <a:xfrm>
            <a:off x="1861282" y="156147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7 Rectángulo redondeado">
            <a:extLst>
              <a:ext uri="{FF2B5EF4-FFF2-40B4-BE49-F238E27FC236}">
                <a16:creationId xmlns:a16="http://schemas.microsoft.com/office/drawing/2014/main" id="{465EBB61-F71D-4119-BD04-FBCEDFA83192}"/>
              </a:ext>
            </a:extLst>
          </p:cNvPr>
          <p:cNvSpPr/>
          <p:nvPr/>
        </p:nvSpPr>
        <p:spPr>
          <a:xfrm>
            <a:off x="2473199" y="156147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8 Rectángulo redondeado">
            <a:extLst>
              <a:ext uri="{FF2B5EF4-FFF2-40B4-BE49-F238E27FC236}">
                <a16:creationId xmlns:a16="http://schemas.microsoft.com/office/drawing/2014/main" id="{2A44F477-D586-467E-A3E9-03FB92923C1F}"/>
              </a:ext>
            </a:extLst>
          </p:cNvPr>
          <p:cNvSpPr/>
          <p:nvPr/>
        </p:nvSpPr>
        <p:spPr>
          <a:xfrm>
            <a:off x="3085117" y="156147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9 Rectángulo redondeado">
            <a:extLst>
              <a:ext uri="{FF2B5EF4-FFF2-40B4-BE49-F238E27FC236}">
                <a16:creationId xmlns:a16="http://schemas.microsoft.com/office/drawing/2014/main" id="{B2626116-6825-4450-A5EF-13AEEE55CF00}"/>
              </a:ext>
            </a:extLst>
          </p:cNvPr>
          <p:cNvSpPr/>
          <p:nvPr/>
        </p:nvSpPr>
        <p:spPr>
          <a:xfrm>
            <a:off x="3697035" y="1561474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4 Rectángulo redondeado">
            <a:extLst>
              <a:ext uri="{FF2B5EF4-FFF2-40B4-BE49-F238E27FC236}">
                <a16:creationId xmlns:a16="http://schemas.microsoft.com/office/drawing/2014/main" id="{71DB8FFB-E563-4981-9008-C1F5BF76F0B6}"/>
              </a:ext>
            </a:extLst>
          </p:cNvPr>
          <p:cNvSpPr/>
          <p:nvPr/>
        </p:nvSpPr>
        <p:spPr>
          <a:xfrm>
            <a:off x="1249364" y="156147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6 Rectángulo redondeado">
            <a:extLst>
              <a:ext uri="{FF2B5EF4-FFF2-40B4-BE49-F238E27FC236}">
                <a16:creationId xmlns:a16="http://schemas.microsoft.com/office/drawing/2014/main" id="{38ED6438-9068-4191-8FF9-665CEE961ADE}"/>
              </a:ext>
            </a:extLst>
          </p:cNvPr>
          <p:cNvSpPr/>
          <p:nvPr/>
        </p:nvSpPr>
        <p:spPr>
          <a:xfrm flipH="1">
            <a:off x="2821744" y="181263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7 Rectángulo redondeado">
            <a:extLst>
              <a:ext uri="{FF2B5EF4-FFF2-40B4-BE49-F238E27FC236}">
                <a16:creationId xmlns:a16="http://schemas.microsoft.com/office/drawing/2014/main" id="{022E057C-6692-448D-9F27-18DBB063D1CD}"/>
              </a:ext>
            </a:extLst>
          </p:cNvPr>
          <p:cNvSpPr/>
          <p:nvPr/>
        </p:nvSpPr>
        <p:spPr>
          <a:xfrm flipH="1">
            <a:off x="2209826" y="181263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8 Rectángulo redondeado">
            <a:extLst>
              <a:ext uri="{FF2B5EF4-FFF2-40B4-BE49-F238E27FC236}">
                <a16:creationId xmlns:a16="http://schemas.microsoft.com/office/drawing/2014/main" id="{7AFCCE2D-79E2-4D0A-A24F-3E9A3B8F4AFF}"/>
              </a:ext>
            </a:extLst>
          </p:cNvPr>
          <p:cNvSpPr/>
          <p:nvPr/>
        </p:nvSpPr>
        <p:spPr>
          <a:xfrm flipH="1">
            <a:off x="1597909" y="181263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9 Rectángulo redondeado">
            <a:extLst>
              <a:ext uri="{FF2B5EF4-FFF2-40B4-BE49-F238E27FC236}">
                <a16:creationId xmlns:a16="http://schemas.microsoft.com/office/drawing/2014/main" id="{984EA789-5A9C-4B61-9CE3-F8914B2183A6}"/>
              </a:ext>
            </a:extLst>
          </p:cNvPr>
          <p:cNvSpPr/>
          <p:nvPr/>
        </p:nvSpPr>
        <p:spPr>
          <a:xfrm flipH="1">
            <a:off x="1249365" y="1812634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4 Rectángulo redondeado">
            <a:extLst>
              <a:ext uri="{FF2B5EF4-FFF2-40B4-BE49-F238E27FC236}">
                <a16:creationId xmlns:a16="http://schemas.microsoft.com/office/drawing/2014/main" id="{D55A5E71-8494-4931-9C45-7FDD9DBFA326}"/>
              </a:ext>
            </a:extLst>
          </p:cNvPr>
          <p:cNvSpPr/>
          <p:nvPr/>
        </p:nvSpPr>
        <p:spPr>
          <a:xfrm flipH="1">
            <a:off x="3433661" y="181263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play">
            <a:extLst>
              <a:ext uri="{FF2B5EF4-FFF2-40B4-BE49-F238E27FC236}">
                <a16:creationId xmlns:a16="http://schemas.microsoft.com/office/drawing/2014/main" id="{706B685A-C6B4-4058-B4DF-5DA58C28FBF0}"/>
              </a:ext>
            </a:extLst>
          </p:cNvPr>
          <p:cNvSpPr/>
          <p:nvPr/>
        </p:nvSpPr>
        <p:spPr>
          <a:xfrm>
            <a:off x="4334810" y="4087910"/>
            <a:ext cx="1243030" cy="449590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</a:t>
            </a:r>
          </a:p>
        </p:txBody>
      </p:sp>
    </p:spTree>
    <p:extLst>
      <p:ext uri="{BB962C8B-B14F-4D97-AF65-F5344CB8AC3E}">
        <p14:creationId xmlns:p14="http://schemas.microsoft.com/office/powerpoint/2010/main" val="4290574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0"/>
                            </p:stCondLst>
                            <p:childTnLst>
                              <p:par>
                                <p:cTn id="78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86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0"/>
                            </p:stCondLst>
                            <p:childTnLst>
                              <p:par>
                                <p:cTn id="90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30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40" grpId="0" animBg="1"/>
      <p:bldP spid="40" grpId="1" animBg="1"/>
      <p:bldP spid="41" grpId="0" animBg="1"/>
      <p:bldP spid="42" grpId="0" animBg="1"/>
      <p:bldP spid="42" grpId="1" animBg="1"/>
      <p:bldP spid="43" grpId="0" animBg="1"/>
      <p:bldP spid="43" grpId="1" animBg="1"/>
      <p:bldP spid="44" grpId="0" animBg="1"/>
      <p:bldP spid="45" grpId="0" animBg="1"/>
      <p:bldP spid="46" grpId="0" animBg="1"/>
      <p:bldP spid="46" grpId="1" animBg="1"/>
      <p:bldP spid="47" grpId="0" animBg="1"/>
      <p:bldP spid="48" grpId="0" animBg="1"/>
      <p:bldP spid="48" grpId="1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1" grpId="1" animBg="1"/>
      <p:bldP spid="62" grpId="0" animBg="1"/>
      <p:bldP spid="63" grpId="0" animBg="1"/>
      <p:bldP spid="63" grpId="1" animBg="1"/>
      <p:bldP spid="64" grpId="0" animBg="1"/>
      <p:bldP spid="65" grpId="0" animBg="1"/>
      <p:bldP spid="6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8" name="Google Shape;2988;p52"/>
          <p:cNvGrpSpPr/>
          <p:nvPr/>
        </p:nvGrpSpPr>
        <p:grpSpPr>
          <a:xfrm>
            <a:off x="932545" y="3396123"/>
            <a:ext cx="2759371" cy="2497162"/>
            <a:chOff x="932545" y="3548523"/>
            <a:chExt cx="2759371" cy="2497162"/>
          </a:xfrm>
        </p:grpSpPr>
        <p:sp>
          <p:nvSpPr>
            <p:cNvPr id="2989" name="Google Shape;2989;p52"/>
            <p:cNvSpPr/>
            <p:nvPr/>
          </p:nvSpPr>
          <p:spPr>
            <a:xfrm rot="3157019">
              <a:off x="966815" y="4142189"/>
              <a:ext cx="444614" cy="306082"/>
            </a:xfrm>
            <a:custGeom>
              <a:avLst/>
              <a:gdLst/>
              <a:ahLst/>
              <a:cxnLst/>
              <a:rect l="l" t="t" r="r" b="b"/>
              <a:pathLst>
                <a:path w="10909" h="7510" extrusionOk="0">
                  <a:moveTo>
                    <a:pt x="9686" y="0"/>
                  </a:moveTo>
                  <a:lnTo>
                    <a:pt x="1" y="4609"/>
                  </a:lnTo>
                  <a:lnTo>
                    <a:pt x="9368" y="7510"/>
                  </a:lnTo>
                  <a:lnTo>
                    <a:pt x="8766" y="5372"/>
                  </a:lnTo>
                  <a:lnTo>
                    <a:pt x="10908" y="5234"/>
                  </a:lnTo>
                  <a:lnTo>
                    <a:pt x="8409" y="2544"/>
                  </a:lnTo>
                  <a:lnTo>
                    <a:pt x="96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52"/>
            <p:cNvSpPr/>
            <p:nvPr/>
          </p:nvSpPr>
          <p:spPr>
            <a:xfrm rot="3157019">
              <a:off x="995735" y="4207668"/>
              <a:ext cx="342437" cy="92925"/>
            </a:xfrm>
            <a:custGeom>
              <a:avLst/>
              <a:gdLst/>
              <a:ahLst/>
              <a:cxnLst/>
              <a:rect l="l" t="t" r="r" b="b"/>
              <a:pathLst>
                <a:path w="8402" h="2280" extrusionOk="0">
                  <a:moveTo>
                    <a:pt x="8287" y="0"/>
                  </a:moveTo>
                  <a:cubicBezTo>
                    <a:pt x="8278" y="0"/>
                    <a:pt x="8269" y="2"/>
                    <a:pt x="8259" y="4"/>
                  </a:cubicBezTo>
                  <a:lnTo>
                    <a:pt x="93" y="2071"/>
                  </a:lnTo>
                  <a:cubicBezTo>
                    <a:pt x="33" y="2082"/>
                    <a:pt x="0" y="2142"/>
                    <a:pt x="16" y="2197"/>
                  </a:cubicBezTo>
                  <a:cubicBezTo>
                    <a:pt x="28" y="2247"/>
                    <a:pt x="71" y="2280"/>
                    <a:pt x="114" y="2280"/>
                  </a:cubicBezTo>
                  <a:cubicBezTo>
                    <a:pt x="126" y="2280"/>
                    <a:pt x="137" y="2273"/>
                    <a:pt x="142" y="2273"/>
                  </a:cubicBezTo>
                  <a:lnTo>
                    <a:pt x="8315" y="208"/>
                  </a:lnTo>
                  <a:cubicBezTo>
                    <a:pt x="8369" y="196"/>
                    <a:pt x="8402" y="136"/>
                    <a:pt x="8391" y="82"/>
                  </a:cubicBezTo>
                  <a:cubicBezTo>
                    <a:pt x="8377" y="35"/>
                    <a:pt x="8336" y="0"/>
                    <a:pt x="8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52"/>
            <p:cNvSpPr/>
            <p:nvPr/>
          </p:nvSpPr>
          <p:spPr>
            <a:xfrm rot="3157019">
              <a:off x="1199046" y="4425992"/>
              <a:ext cx="120680" cy="51068"/>
            </a:xfrm>
            <a:custGeom>
              <a:avLst/>
              <a:gdLst/>
              <a:ahLst/>
              <a:cxnLst/>
              <a:rect l="l" t="t" r="r" b="b"/>
              <a:pathLst>
                <a:path w="2961" h="1253" extrusionOk="0">
                  <a:moveTo>
                    <a:pt x="121" y="0"/>
                  </a:moveTo>
                  <a:cubicBezTo>
                    <a:pt x="79" y="0"/>
                    <a:pt x="40" y="26"/>
                    <a:pt x="23" y="69"/>
                  </a:cubicBezTo>
                  <a:cubicBezTo>
                    <a:pt x="0" y="123"/>
                    <a:pt x="28" y="183"/>
                    <a:pt x="83" y="205"/>
                  </a:cubicBezTo>
                  <a:lnTo>
                    <a:pt x="2802" y="1246"/>
                  </a:lnTo>
                  <a:cubicBezTo>
                    <a:pt x="2818" y="1253"/>
                    <a:pt x="2829" y="1253"/>
                    <a:pt x="2840" y="1253"/>
                  </a:cubicBezTo>
                  <a:cubicBezTo>
                    <a:pt x="2884" y="1253"/>
                    <a:pt x="2922" y="1225"/>
                    <a:pt x="2939" y="1187"/>
                  </a:cubicBezTo>
                  <a:cubicBezTo>
                    <a:pt x="2960" y="1132"/>
                    <a:pt x="2934" y="1071"/>
                    <a:pt x="2879" y="1049"/>
                  </a:cubicBezTo>
                  <a:lnTo>
                    <a:pt x="160" y="8"/>
                  </a:lnTo>
                  <a:cubicBezTo>
                    <a:pt x="147" y="3"/>
                    <a:pt x="134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52"/>
            <p:cNvSpPr/>
            <p:nvPr/>
          </p:nvSpPr>
          <p:spPr>
            <a:xfrm rot="3157019">
              <a:off x="971082" y="4258356"/>
              <a:ext cx="332859" cy="25514"/>
            </a:xfrm>
            <a:custGeom>
              <a:avLst/>
              <a:gdLst/>
              <a:ahLst/>
              <a:cxnLst/>
              <a:rect l="l" t="t" r="r" b="b"/>
              <a:pathLst>
                <a:path w="8167" h="626" extrusionOk="0">
                  <a:moveTo>
                    <a:pt x="8064" y="0"/>
                  </a:moveTo>
                  <a:cubicBezTo>
                    <a:pt x="8060" y="0"/>
                    <a:pt x="8056" y="0"/>
                    <a:pt x="8052" y="1"/>
                  </a:cubicBezTo>
                  <a:lnTo>
                    <a:pt x="99" y="411"/>
                  </a:lnTo>
                  <a:cubicBezTo>
                    <a:pt x="44" y="417"/>
                    <a:pt x="1" y="467"/>
                    <a:pt x="1" y="520"/>
                  </a:cubicBezTo>
                  <a:cubicBezTo>
                    <a:pt x="6" y="581"/>
                    <a:pt x="51" y="626"/>
                    <a:pt x="104" y="626"/>
                  </a:cubicBezTo>
                  <a:lnTo>
                    <a:pt x="110" y="626"/>
                  </a:lnTo>
                  <a:lnTo>
                    <a:pt x="8063" y="209"/>
                  </a:lnTo>
                  <a:cubicBezTo>
                    <a:pt x="8123" y="209"/>
                    <a:pt x="8167" y="159"/>
                    <a:pt x="8161" y="100"/>
                  </a:cubicBezTo>
                  <a:cubicBezTo>
                    <a:pt x="8161" y="43"/>
                    <a:pt x="8119" y="0"/>
                    <a:pt x="8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52"/>
            <p:cNvSpPr/>
            <p:nvPr/>
          </p:nvSpPr>
          <p:spPr>
            <a:xfrm rot="3157019">
              <a:off x="1213968" y="4390228"/>
              <a:ext cx="33339" cy="56611"/>
            </a:xfrm>
            <a:custGeom>
              <a:avLst/>
              <a:gdLst/>
              <a:ahLst/>
              <a:cxnLst/>
              <a:rect l="l" t="t" r="r" b="b"/>
              <a:pathLst>
                <a:path w="818" h="1389" extrusionOk="0">
                  <a:moveTo>
                    <a:pt x="126" y="1"/>
                  </a:moveTo>
                  <a:cubicBezTo>
                    <a:pt x="110" y="1"/>
                    <a:pt x="94" y="4"/>
                    <a:pt x="78" y="12"/>
                  </a:cubicBezTo>
                  <a:cubicBezTo>
                    <a:pt x="23" y="35"/>
                    <a:pt x="0" y="101"/>
                    <a:pt x="28" y="149"/>
                  </a:cubicBezTo>
                  <a:lnTo>
                    <a:pt x="599" y="1328"/>
                  </a:lnTo>
                  <a:cubicBezTo>
                    <a:pt x="620" y="1366"/>
                    <a:pt x="658" y="1388"/>
                    <a:pt x="698" y="1388"/>
                  </a:cubicBezTo>
                  <a:cubicBezTo>
                    <a:pt x="713" y="1388"/>
                    <a:pt x="724" y="1388"/>
                    <a:pt x="741" y="1377"/>
                  </a:cubicBezTo>
                  <a:cubicBezTo>
                    <a:pt x="796" y="1355"/>
                    <a:pt x="817" y="1290"/>
                    <a:pt x="790" y="1240"/>
                  </a:cubicBezTo>
                  <a:lnTo>
                    <a:pt x="220" y="61"/>
                  </a:lnTo>
                  <a:cubicBezTo>
                    <a:pt x="201" y="23"/>
                    <a:pt x="164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52"/>
            <p:cNvSpPr/>
            <p:nvPr/>
          </p:nvSpPr>
          <p:spPr>
            <a:xfrm rot="3157019">
              <a:off x="1472390" y="4091424"/>
              <a:ext cx="2064283" cy="1411361"/>
            </a:xfrm>
            <a:custGeom>
              <a:avLst/>
              <a:gdLst/>
              <a:ahLst/>
              <a:cxnLst/>
              <a:rect l="l" t="t" r="r" b="b"/>
              <a:pathLst>
                <a:path w="50649" h="34629" extrusionOk="0">
                  <a:moveTo>
                    <a:pt x="32733" y="0"/>
                  </a:moveTo>
                  <a:cubicBezTo>
                    <a:pt x="32447" y="7"/>
                    <a:pt x="32162" y="12"/>
                    <a:pt x="31883" y="28"/>
                  </a:cubicBezTo>
                  <a:cubicBezTo>
                    <a:pt x="31822" y="28"/>
                    <a:pt x="31779" y="78"/>
                    <a:pt x="31784" y="139"/>
                  </a:cubicBezTo>
                  <a:cubicBezTo>
                    <a:pt x="31784" y="193"/>
                    <a:pt x="31833" y="237"/>
                    <a:pt x="31888" y="237"/>
                  </a:cubicBezTo>
                  <a:lnTo>
                    <a:pt x="31893" y="237"/>
                  </a:lnTo>
                  <a:cubicBezTo>
                    <a:pt x="32167" y="225"/>
                    <a:pt x="32453" y="215"/>
                    <a:pt x="32733" y="215"/>
                  </a:cubicBezTo>
                  <a:cubicBezTo>
                    <a:pt x="32792" y="210"/>
                    <a:pt x="32842" y="165"/>
                    <a:pt x="32837" y="106"/>
                  </a:cubicBezTo>
                  <a:cubicBezTo>
                    <a:pt x="32837" y="45"/>
                    <a:pt x="32792" y="0"/>
                    <a:pt x="32733" y="0"/>
                  </a:cubicBezTo>
                  <a:close/>
                  <a:moveTo>
                    <a:pt x="33581" y="7"/>
                  </a:moveTo>
                  <a:cubicBezTo>
                    <a:pt x="33527" y="7"/>
                    <a:pt x="33472" y="50"/>
                    <a:pt x="33472" y="111"/>
                  </a:cubicBezTo>
                  <a:cubicBezTo>
                    <a:pt x="33472" y="171"/>
                    <a:pt x="33515" y="220"/>
                    <a:pt x="33576" y="220"/>
                  </a:cubicBezTo>
                  <a:cubicBezTo>
                    <a:pt x="33851" y="225"/>
                    <a:pt x="34135" y="237"/>
                    <a:pt x="34415" y="258"/>
                  </a:cubicBezTo>
                  <a:lnTo>
                    <a:pt x="34426" y="258"/>
                  </a:lnTo>
                  <a:cubicBezTo>
                    <a:pt x="34481" y="258"/>
                    <a:pt x="34524" y="215"/>
                    <a:pt x="34530" y="160"/>
                  </a:cubicBezTo>
                  <a:cubicBezTo>
                    <a:pt x="34530" y="99"/>
                    <a:pt x="34486" y="50"/>
                    <a:pt x="34431" y="45"/>
                  </a:cubicBezTo>
                  <a:cubicBezTo>
                    <a:pt x="34147" y="28"/>
                    <a:pt x="33861" y="18"/>
                    <a:pt x="33581" y="7"/>
                  </a:cubicBezTo>
                  <a:close/>
                  <a:moveTo>
                    <a:pt x="31042" y="88"/>
                  </a:moveTo>
                  <a:cubicBezTo>
                    <a:pt x="31039" y="88"/>
                    <a:pt x="31036" y="88"/>
                    <a:pt x="31033" y="89"/>
                  </a:cubicBezTo>
                  <a:cubicBezTo>
                    <a:pt x="30753" y="116"/>
                    <a:pt x="30469" y="149"/>
                    <a:pt x="30189" y="187"/>
                  </a:cubicBezTo>
                  <a:cubicBezTo>
                    <a:pt x="30135" y="198"/>
                    <a:pt x="30090" y="248"/>
                    <a:pt x="30102" y="308"/>
                  </a:cubicBezTo>
                  <a:cubicBezTo>
                    <a:pt x="30107" y="362"/>
                    <a:pt x="30156" y="395"/>
                    <a:pt x="30206" y="395"/>
                  </a:cubicBezTo>
                  <a:lnTo>
                    <a:pt x="30222" y="395"/>
                  </a:lnTo>
                  <a:cubicBezTo>
                    <a:pt x="30496" y="357"/>
                    <a:pt x="30775" y="324"/>
                    <a:pt x="31056" y="296"/>
                  </a:cubicBezTo>
                  <a:cubicBezTo>
                    <a:pt x="31115" y="291"/>
                    <a:pt x="31154" y="243"/>
                    <a:pt x="31148" y="182"/>
                  </a:cubicBezTo>
                  <a:cubicBezTo>
                    <a:pt x="31143" y="130"/>
                    <a:pt x="31094" y="88"/>
                    <a:pt x="31042" y="88"/>
                  </a:cubicBezTo>
                  <a:close/>
                  <a:moveTo>
                    <a:pt x="35275" y="111"/>
                  </a:moveTo>
                  <a:cubicBezTo>
                    <a:pt x="35215" y="111"/>
                    <a:pt x="35166" y="149"/>
                    <a:pt x="35160" y="204"/>
                  </a:cubicBezTo>
                  <a:cubicBezTo>
                    <a:pt x="35154" y="264"/>
                    <a:pt x="35199" y="314"/>
                    <a:pt x="35258" y="319"/>
                  </a:cubicBezTo>
                  <a:cubicBezTo>
                    <a:pt x="35538" y="346"/>
                    <a:pt x="35817" y="379"/>
                    <a:pt x="36098" y="412"/>
                  </a:cubicBezTo>
                  <a:lnTo>
                    <a:pt x="36108" y="412"/>
                  </a:lnTo>
                  <a:cubicBezTo>
                    <a:pt x="36163" y="412"/>
                    <a:pt x="36207" y="374"/>
                    <a:pt x="36212" y="319"/>
                  </a:cubicBezTo>
                  <a:cubicBezTo>
                    <a:pt x="36219" y="264"/>
                    <a:pt x="36179" y="210"/>
                    <a:pt x="36120" y="204"/>
                  </a:cubicBezTo>
                  <a:cubicBezTo>
                    <a:pt x="35840" y="165"/>
                    <a:pt x="35561" y="139"/>
                    <a:pt x="35275" y="111"/>
                  </a:cubicBezTo>
                  <a:close/>
                  <a:moveTo>
                    <a:pt x="36946" y="317"/>
                  </a:moveTo>
                  <a:cubicBezTo>
                    <a:pt x="36897" y="317"/>
                    <a:pt x="36848" y="357"/>
                    <a:pt x="36843" y="407"/>
                  </a:cubicBezTo>
                  <a:cubicBezTo>
                    <a:pt x="36831" y="467"/>
                    <a:pt x="36870" y="516"/>
                    <a:pt x="36930" y="527"/>
                  </a:cubicBezTo>
                  <a:cubicBezTo>
                    <a:pt x="37210" y="571"/>
                    <a:pt x="37484" y="615"/>
                    <a:pt x="37758" y="665"/>
                  </a:cubicBezTo>
                  <a:lnTo>
                    <a:pt x="37780" y="665"/>
                  </a:lnTo>
                  <a:cubicBezTo>
                    <a:pt x="37830" y="665"/>
                    <a:pt x="37873" y="632"/>
                    <a:pt x="37884" y="577"/>
                  </a:cubicBezTo>
                  <a:cubicBezTo>
                    <a:pt x="37896" y="521"/>
                    <a:pt x="37856" y="467"/>
                    <a:pt x="37797" y="456"/>
                  </a:cubicBezTo>
                  <a:cubicBezTo>
                    <a:pt x="37517" y="407"/>
                    <a:pt x="37243" y="362"/>
                    <a:pt x="36963" y="319"/>
                  </a:cubicBezTo>
                  <a:cubicBezTo>
                    <a:pt x="36958" y="318"/>
                    <a:pt x="36952" y="317"/>
                    <a:pt x="36946" y="317"/>
                  </a:cubicBezTo>
                  <a:close/>
                  <a:moveTo>
                    <a:pt x="29371" y="328"/>
                  </a:moveTo>
                  <a:cubicBezTo>
                    <a:pt x="29364" y="328"/>
                    <a:pt x="29358" y="328"/>
                    <a:pt x="29351" y="329"/>
                  </a:cubicBezTo>
                  <a:cubicBezTo>
                    <a:pt x="29071" y="385"/>
                    <a:pt x="28792" y="445"/>
                    <a:pt x="28523" y="516"/>
                  </a:cubicBezTo>
                  <a:cubicBezTo>
                    <a:pt x="28463" y="527"/>
                    <a:pt x="28430" y="587"/>
                    <a:pt x="28446" y="642"/>
                  </a:cubicBezTo>
                  <a:cubicBezTo>
                    <a:pt x="28458" y="691"/>
                    <a:pt x="28501" y="724"/>
                    <a:pt x="28544" y="724"/>
                  </a:cubicBezTo>
                  <a:cubicBezTo>
                    <a:pt x="28556" y="724"/>
                    <a:pt x="28567" y="719"/>
                    <a:pt x="28572" y="719"/>
                  </a:cubicBezTo>
                  <a:cubicBezTo>
                    <a:pt x="28835" y="653"/>
                    <a:pt x="29115" y="592"/>
                    <a:pt x="29394" y="538"/>
                  </a:cubicBezTo>
                  <a:cubicBezTo>
                    <a:pt x="29449" y="527"/>
                    <a:pt x="29488" y="473"/>
                    <a:pt x="29477" y="412"/>
                  </a:cubicBezTo>
                  <a:cubicBezTo>
                    <a:pt x="29467" y="363"/>
                    <a:pt x="29423" y="328"/>
                    <a:pt x="29371" y="328"/>
                  </a:cubicBezTo>
                  <a:close/>
                  <a:moveTo>
                    <a:pt x="38611" y="613"/>
                  </a:moveTo>
                  <a:cubicBezTo>
                    <a:pt x="38563" y="613"/>
                    <a:pt x="38519" y="649"/>
                    <a:pt x="38503" y="698"/>
                  </a:cubicBezTo>
                  <a:cubicBezTo>
                    <a:pt x="38493" y="757"/>
                    <a:pt x="38531" y="812"/>
                    <a:pt x="38586" y="823"/>
                  </a:cubicBezTo>
                  <a:cubicBezTo>
                    <a:pt x="38865" y="878"/>
                    <a:pt x="39139" y="938"/>
                    <a:pt x="39414" y="999"/>
                  </a:cubicBezTo>
                  <a:cubicBezTo>
                    <a:pt x="39419" y="1004"/>
                    <a:pt x="39429" y="1004"/>
                    <a:pt x="39435" y="1004"/>
                  </a:cubicBezTo>
                  <a:cubicBezTo>
                    <a:pt x="39485" y="1004"/>
                    <a:pt x="39528" y="971"/>
                    <a:pt x="39540" y="921"/>
                  </a:cubicBezTo>
                  <a:cubicBezTo>
                    <a:pt x="39550" y="862"/>
                    <a:pt x="39518" y="807"/>
                    <a:pt x="39457" y="796"/>
                  </a:cubicBezTo>
                  <a:cubicBezTo>
                    <a:pt x="39183" y="731"/>
                    <a:pt x="38909" y="670"/>
                    <a:pt x="38630" y="615"/>
                  </a:cubicBezTo>
                  <a:cubicBezTo>
                    <a:pt x="38623" y="614"/>
                    <a:pt x="38617" y="613"/>
                    <a:pt x="38611" y="613"/>
                  </a:cubicBezTo>
                  <a:close/>
                  <a:moveTo>
                    <a:pt x="27734" y="742"/>
                  </a:moveTo>
                  <a:cubicBezTo>
                    <a:pt x="27724" y="742"/>
                    <a:pt x="27713" y="743"/>
                    <a:pt x="27701" y="746"/>
                  </a:cubicBezTo>
                  <a:cubicBezTo>
                    <a:pt x="27432" y="834"/>
                    <a:pt x="27163" y="928"/>
                    <a:pt x="26900" y="1026"/>
                  </a:cubicBezTo>
                  <a:cubicBezTo>
                    <a:pt x="26846" y="1048"/>
                    <a:pt x="26819" y="1108"/>
                    <a:pt x="26840" y="1163"/>
                  </a:cubicBezTo>
                  <a:cubicBezTo>
                    <a:pt x="26857" y="1207"/>
                    <a:pt x="26895" y="1234"/>
                    <a:pt x="26938" y="1234"/>
                  </a:cubicBezTo>
                  <a:cubicBezTo>
                    <a:pt x="26950" y="1234"/>
                    <a:pt x="26961" y="1229"/>
                    <a:pt x="26978" y="1224"/>
                  </a:cubicBezTo>
                  <a:cubicBezTo>
                    <a:pt x="27234" y="1125"/>
                    <a:pt x="27497" y="1032"/>
                    <a:pt x="27767" y="949"/>
                  </a:cubicBezTo>
                  <a:cubicBezTo>
                    <a:pt x="27821" y="928"/>
                    <a:pt x="27854" y="873"/>
                    <a:pt x="27833" y="817"/>
                  </a:cubicBezTo>
                  <a:cubicBezTo>
                    <a:pt x="27819" y="768"/>
                    <a:pt x="27780" y="742"/>
                    <a:pt x="27734" y="742"/>
                  </a:cubicBezTo>
                  <a:close/>
                  <a:moveTo>
                    <a:pt x="40255" y="989"/>
                  </a:moveTo>
                  <a:cubicBezTo>
                    <a:pt x="40210" y="989"/>
                    <a:pt x="40168" y="1020"/>
                    <a:pt x="40158" y="1070"/>
                  </a:cubicBezTo>
                  <a:cubicBezTo>
                    <a:pt x="40142" y="1125"/>
                    <a:pt x="40175" y="1179"/>
                    <a:pt x="40236" y="1196"/>
                  </a:cubicBezTo>
                  <a:cubicBezTo>
                    <a:pt x="40509" y="1267"/>
                    <a:pt x="40778" y="1338"/>
                    <a:pt x="41053" y="1409"/>
                  </a:cubicBezTo>
                  <a:cubicBezTo>
                    <a:pt x="41058" y="1409"/>
                    <a:pt x="41068" y="1415"/>
                    <a:pt x="41079" y="1415"/>
                  </a:cubicBezTo>
                  <a:cubicBezTo>
                    <a:pt x="41124" y="1415"/>
                    <a:pt x="41167" y="1382"/>
                    <a:pt x="41178" y="1333"/>
                  </a:cubicBezTo>
                  <a:cubicBezTo>
                    <a:pt x="41195" y="1278"/>
                    <a:pt x="41162" y="1217"/>
                    <a:pt x="41107" y="1207"/>
                  </a:cubicBezTo>
                  <a:cubicBezTo>
                    <a:pt x="40833" y="1130"/>
                    <a:pt x="40559" y="1059"/>
                    <a:pt x="40284" y="994"/>
                  </a:cubicBezTo>
                  <a:cubicBezTo>
                    <a:pt x="40275" y="991"/>
                    <a:pt x="40265" y="989"/>
                    <a:pt x="40255" y="989"/>
                  </a:cubicBezTo>
                  <a:close/>
                  <a:moveTo>
                    <a:pt x="41893" y="1433"/>
                  </a:moveTo>
                  <a:cubicBezTo>
                    <a:pt x="41846" y="1433"/>
                    <a:pt x="41806" y="1463"/>
                    <a:pt x="41792" y="1508"/>
                  </a:cubicBezTo>
                  <a:cubicBezTo>
                    <a:pt x="41776" y="1563"/>
                    <a:pt x="41809" y="1624"/>
                    <a:pt x="41863" y="1639"/>
                  </a:cubicBezTo>
                  <a:cubicBezTo>
                    <a:pt x="42138" y="1717"/>
                    <a:pt x="42406" y="1799"/>
                    <a:pt x="42669" y="1882"/>
                  </a:cubicBezTo>
                  <a:cubicBezTo>
                    <a:pt x="42680" y="1887"/>
                    <a:pt x="42690" y="1887"/>
                    <a:pt x="42702" y="1887"/>
                  </a:cubicBezTo>
                  <a:cubicBezTo>
                    <a:pt x="42746" y="1887"/>
                    <a:pt x="42789" y="1859"/>
                    <a:pt x="42801" y="1816"/>
                  </a:cubicBezTo>
                  <a:cubicBezTo>
                    <a:pt x="42817" y="1760"/>
                    <a:pt x="42789" y="1700"/>
                    <a:pt x="42735" y="1684"/>
                  </a:cubicBezTo>
                  <a:cubicBezTo>
                    <a:pt x="42467" y="1596"/>
                    <a:pt x="42197" y="1513"/>
                    <a:pt x="41923" y="1437"/>
                  </a:cubicBezTo>
                  <a:cubicBezTo>
                    <a:pt x="41913" y="1434"/>
                    <a:pt x="41903" y="1433"/>
                    <a:pt x="41893" y="1433"/>
                  </a:cubicBezTo>
                  <a:close/>
                  <a:moveTo>
                    <a:pt x="26163" y="1349"/>
                  </a:moveTo>
                  <a:cubicBezTo>
                    <a:pt x="26147" y="1349"/>
                    <a:pt x="26131" y="1353"/>
                    <a:pt x="26116" y="1361"/>
                  </a:cubicBezTo>
                  <a:cubicBezTo>
                    <a:pt x="25848" y="1475"/>
                    <a:pt x="25597" y="1596"/>
                    <a:pt x="25349" y="1717"/>
                  </a:cubicBezTo>
                  <a:cubicBezTo>
                    <a:pt x="25294" y="1743"/>
                    <a:pt x="25273" y="1804"/>
                    <a:pt x="25301" y="1859"/>
                  </a:cubicBezTo>
                  <a:cubicBezTo>
                    <a:pt x="25316" y="1897"/>
                    <a:pt x="25355" y="1920"/>
                    <a:pt x="25393" y="1920"/>
                  </a:cubicBezTo>
                  <a:cubicBezTo>
                    <a:pt x="25410" y="1920"/>
                    <a:pt x="25426" y="1914"/>
                    <a:pt x="25437" y="1908"/>
                  </a:cubicBezTo>
                  <a:cubicBezTo>
                    <a:pt x="25683" y="1788"/>
                    <a:pt x="25941" y="1667"/>
                    <a:pt x="26199" y="1553"/>
                  </a:cubicBezTo>
                  <a:cubicBezTo>
                    <a:pt x="26254" y="1525"/>
                    <a:pt x="26275" y="1465"/>
                    <a:pt x="26254" y="1409"/>
                  </a:cubicBezTo>
                  <a:cubicBezTo>
                    <a:pt x="26238" y="1371"/>
                    <a:pt x="26201" y="1349"/>
                    <a:pt x="26163" y="1349"/>
                  </a:cubicBezTo>
                  <a:close/>
                  <a:moveTo>
                    <a:pt x="43509" y="1936"/>
                  </a:moveTo>
                  <a:cubicBezTo>
                    <a:pt x="43465" y="1936"/>
                    <a:pt x="43422" y="1963"/>
                    <a:pt x="43409" y="2006"/>
                  </a:cubicBezTo>
                  <a:cubicBezTo>
                    <a:pt x="43387" y="2067"/>
                    <a:pt x="43420" y="2122"/>
                    <a:pt x="43474" y="2145"/>
                  </a:cubicBezTo>
                  <a:cubicBezTo>
                    <a:pt x="43743" y="2231"/>
                    <a:pt x="44012" y="2325"/>
                    <a:pt x="44269" y="2418"/>
                  </a:cubicBezTo>
                  <a:cubicBezTo>
                    <a:pt x="44286" y="2418"/>
                    <a:pt x="44296" y="2423"/>
                    <a:pt x="44308" y="2423"/>
                  </a:cubicBezTo>
                  <a:cubicBezTo>
                    <a:pt x="44352" y="2423"/>
                    <a:pt x="44390" y="2396"/>
                    <a:pt x="44407" y="2352"/>
                  </a:cubicBezTo>
                  <a:cubicBezTo>
                    <a:pt x="44428" y="2297"/>
                    <a:pt x="44395" y="2237"/>
                    <a:pt x="44341" y="2216"/>
                  </a:cubicBezTo>
                  <a:cubicBezTo>
                    <a:pt x="44078" y="2127"/>
                    <a:pt x="43815" y="2034"/>
                    <a:pt x="43540" y="1941"/>
                  </a:cubicBezTo>
                  <a:cubicBezTo>
                    <a:pt x="43530" y="1938"/>
                    <a:pt x="43519" y="1936"/>
                    <a:pt x="43509" y="1936"/>
                  </a:cubicBezTo>
                  <a:close/>
                  <a:moveTo>
                    <a:pt x="24643" y="2093"/>
                  </a:moveTo>
                  <a:cubicBezTo>
                    <a:pt x="24626" y="2093"/>
                    <a:pt x="24609" y="2097"/>
                    <a:pt x="24593" y="2105"/>
                  </a:cubicBezTo>
                  <a:cubicBezTo>
                    <a:pt x="24340" y="2237"/>
                    <a:pt x="24094" y="2380"/>
                    <a:pt x="23854" y="2522"/>
                  </a:cubicBezTo>
                  <a:cubicBezTo>
                    <a:pt x="23804" y="2550"/>
                    <a:pt x="23788" y="2615"/>
                    <a:pt x="23814" y="2664"/>
                  </a:cubicBezTo>
                  <a:cubicBezTo>
                    <a:pt x="23837" y="2697"/>
                    <a:pt x="23869" y="2714"/>
                    <a:pt x="23908" y="2714"/>
                  </a:cubicBezTo>
                  <a:cubicBezTo>
                    <a:pt x="23925" y="2714"/>
                    <a:pt x="23941" y="2714"/>
                    <a:pt x="23963" y="2704"/>
                  </a:cubicBezTo>
                  <a:cubicBezTo>
                    <a:pt x="24198" y="2560"/>
                    <a:pt x="24446" y="2423"/>
                    <a:pt x="24692" y="2292"/>
                  </a:cubicBezTo>
                  <a:cubicBezTo>
                    <a:pt x="24742" y="2264"/>
                    <a:pt x="24763" y="2199"/>
                    <a:pt x="24735" y="2150"/>
                  </a:cubicBezTo>
                  <a:cubicBezTo>
                    <a:pt x="24717" y="2112"/>
                    <a:pt x="24681" y="2093"/>
                    <a:pt x="24643" y="2093"/>
                  </a:cubicBezTo>
                  <a:close/>
                  <a:moveTo>
                    <a:pt x="45101" y="2499"/>
                  </a:moveTo>
                  <a:cubicBezTo>
                    <a:pt x="45059" y="2499"/>
                    <a:pt x="45020" y="2524"/>
                    <a:pt x="45004" y="2566"/>
                  </a:cubicBezTo>
                  <a:cubicBezTo>
                    <a:pt x="44982" y="2621"/>
                    <a:pt x="45009" y="2681"/>
                    <a:pt x="45065" y="2704"/>
                  </a:cubicBezTo>
                  <a:cubicBezTo>
                    <a:pt x="45338" y="2802"/>
                    <a:pt x="45601" y="2906"/>
                    <a:pt x="45854" y="3005"/>
                  </a:cubicBezTo>
                  <a:cubicBezTo>
                    <a:pt x="45870" y="3010"/>
                    <a:pt x="45880" y="3010"/>
                    <a:pt x="45892" y="3010"/>
                  </a:cubicBezTo>
                  <a:cubicBezTo>
                    <a:pt x="45935" y="3010"/>
                    <a:pt x="45974" y="2982"/>
                    <a:pt x="45991" y="2944"/>
                  </a:cubicBezTo>
                  <a:cubicBezTo>
                    <a:pt x="46012" y="2889"/>
                    <a:pt x="45985" y="2829"/>
                    <a:pt x="45930" y="2808"/>
                  </a:cubicBezTo>
                  <a:cubicBezTo>
                    <a:pt x="45678" y="2709"/>
                    <a:pt x="45409" y="2605"/>
                    <a:pt x="45141" y="2506"/>
                  </a:cubicBezTo>
                  <a:cubicBezTo>
                    <a:pt x="45128" y="2501"/>
                    <a:pt x="45114" y="2499"/>
                    <a:pt x="45101" y="2499"/>
                  </a:cubicBezTo>
                  <a:close/>
                  <a:moveTo>
                    <a:pt x="23187" y="2949"/>
                  </a:moveTo>
                  <a:cubicBezTo>
                    <a:pt x="23167" y="2949"/>
                    <a:pt x="23148" y="2955"/>
                    <a:pt x="23130" y="2967"/>
                  </a:cubicBezTo>
                  <a:cubicBezTo>
                    <a:pt x="22893" y="3119"/>
                    <a:pt x="22658" y="3278"/>
                    <a:pt x="22428" y="3443"/>
                  </a:cubicBezTo>
                  <a:cubicBezTo>
                    <a:pt x="22379" y="3476"/>
                    <a:pt x="22367" y="3542"/>
                    <a:pt x="22407" y="3592"/>
                  </a:cubicBezTo>
                  <a:cubicBezTo>
                    <a:pt x="22423" y="3618"/>
                    <a:pt x="22455" y="3635"/>
                    <a:pt x="22488" y="3635"/>
                  </a:cubicBezTo>
                  <a:cubicBezTo>
                    <a:pt x="22511" y="3635"/>
                    <a:pt x="22532" y="3630"/>
                    <a:pt x="22554" y="3613"/>
                  </a:cubicBezTo>
                  <a:cubicBezTo>
                    <a:pt x="22779" y="3453"/>
                    <a:pt x="23014" y="3296"/>
                    <a:pt x="23245" y="3142"/>
                  </a:cubicBezTo>
                  <a:cubicBezTo>
                    <a:pt x="23295" y="3109"/>
                    <a:pt x="23310" y="3043"/>
                    <a:pt x="23278" y="3000"/>
                  </a:cubicBezTo>
                  <a:cubicBezTo>
                    <a:pt x="23256" y="2967"/>
                    <a:pt x="23222" y="2949"/>
                    <a:pt x="23187" y="2949"/>
                  </a:cubicBezTo>
                  <a:close/>
                  <a:moveTo>
                    <a:pt x="46681" y="3112"/>
                  </a:moveTo>
                  <a:cubicBezTo>
                    <a:pt x="46638" y="3112"/>
                    <a:pt x="46599" y="3137"/>
                    <a:pt x="46583" y="3180"/>
                  </a:cubicBezTo>
                  <a:cubicBezTo>
                    <a:pt x="46560" y="3235"/>
                    <a:pt x="46588" y="3296"/>
                    <a:pt x="46643" y="3317"/>
                  </a:cubicBezTo>
                  <a:cubicBezTo>
                    <a:pt x="46911" y="3427"/>
                    <a:pt x="47175" y="3536"/>
                    <a:pt x="47421" y="3640"/>
                  </a:cubicBezTo>
                  <a:cubicBezTo>
                    <a:pt x="47432" y="3645"/>
                    <a:pt x="47448" y="3651"/>
                    <a:pt x="47459" y="3651"/>
                  </a:cubicBezTo>
                  <a:cubicBezTo>
                    <a:pt x="47503" y="3651"/>
                    <a:pt x="47542" y="3624"/>
                    <a:pt x="47557" y="3585"/>
                  </a:cubicBezTo>
                  <a:cubicBezTo>
                    <a:pt x="47580" y="3531"/>
                    <a:pt x="47557" y="3471"/>
                    <a:pt x="47503" y="3448"/>
                  </a:cubicBezTo>
                  <a:cubicBezTo>
                    <a:pt x="47256" y="3339"/>
                    <a:pt x="46993" y="3235"/>
                    <a:pt x="46719" y="3119"/>
                  </a:cubicBezTo>
                  <a:cubicBezTo>
                    <a:pt x="46707" y="3114"/>
                    <a:pt x="46693" y="3112"/>
                    <a:pt x="46681" y="3112"/>
                  </a:cubicBezTo>
                  <a:close/>
                  <a:moveTo>
                    <a:pt x="48236" y="3778"/>
                  </a:moveTo>
                  <a:cubicBezTo>
                    <a:pt x="48196" y="3778"/>
                    <a:pt x="48159" y="3802"/>
                    <a:pt x="48139" y="3838"/>
                  </a:cubicBezTo>
                  <a:cubicBezTo>
                    <a:pt x="48116" y="3893"/>
                    <a:pt x="48139" y="3959"/>
                    <a:pt x="48194" y="3980"/>
                  </a:cubicBezTo>
                  <a:cubicBezTo>
                    <a:pt x="48473" y="4106"/>
                    <a:pt x="48731" y="4222"/>
                    <a:pt x="48961" y="4331"/>
                  </a:cubicBezTo>
                  <a:cubicBezTo>
                    <a:pt x="48978" y="4336"/>
                    <a:pt x="48994" y="4341"/>
                    <a:pt x="49004" y="4341"/>
                  </a:cubicBezTo>
                  <a:cubicBezTo>
                    <a:pt x="49049" y="4341"/>
                    <a:pt x="49087" y="4320"/>
                    <a:pt x="49103" y="4282"/>
                  </a:cubicBezTo>
                  <a:cubicBezTo>
                    <a:pt x="49125" y="4227"/>
                    <a:pt x="49103" y="4166"/>
                    <a:pt x="49054" y="4139"/>
                  </a:cubicBezTo>
                  <a:cubicBezTo>
                    <a:pt x="48819" y="4030"/>
                    <a:pt x="48561" y="3914"/>
                    <a:pt x="48281" y="3789"/>
                  </a:cubicBezTo>
                  <a:cubicBezTo>
                    <a:pt x="48266" y="3781"/>
                    <a:pt x="48251" y="3778"/>
                    <a:pt x="48236" y="3778"/>
                  </a:cubicBezTo>
                  <a:close/>
                  <a:moveTo>
                    <a:pt x="21815" y="3929"/>
                  </a:moveTo>
                  <a:cubicBezTo>
                    <a:pt x="21793" y="3929"/>
                    <a:pt x="21769" y="3937"/>
                    <a:pt x="21749" y="3953"/>
                  </a:cubicBezTo>
                  <a:cubicBezTo>
                    <a:pt x="21529" y="4128"/>
                    <a:pt x="21310" y="4308"/>
                    <a:pt x="21097" y="4495"/>
                  </a:cubicBezTo>
                  <a:cubicBezTo>
                    <a:pt x="21052" y="4533"/>
                    <a:pt x="21047" y="4599"/>
                    <a:pt x="21085" y="4644"/>
                  </a:cubicBezTo>
                  <a:cubicBezTo>
                    <a:pt x="21107" y="4670"/>
                    <a:pt x="21140" y="4682"/>
                    <a:pt x="21168" y="4682"/>
                  </a:cubicBezTo>
                  <a:cubicBezTo>
                    <a:pt x="21190" y="4682"/>
                    <a:pt x="21216" y="4670"/>
                    <a:pt x="21239" y="4654"/>
                  </a:cubicBezTo>
                  <a:cubicBezTo>
                    <a:pt x="21446" y="4473"/>
                    <a:pt x="21661" y="4293"/>
                    <a:pt x="21881" y="4118"/>
                  </a:cubicBezTo>
                  <a:cubicBezTo>
                    <a:pt x="21929" y="4085"/>
                    <a:pt x="21935" y="4019"/>
                    <a:pt x="21896" y="3969"/>
                  </a:cubicBezTo>
                  <a:cubicBezTo>
                    <a:pt x="21877" y="3944"/>
                    <a:pt x="21847" y="3929"/>
                    <a:pt x="21815" y="3929"/>
                  </a:cubicBezTo>
                  <a:close/>
                  <a:moveTo>
                    <a:pt x="49771" y="4494"/>
                  </a:moveTo>
                  <a:cubicBezTo>
                    <a:pt x="49732" y="4494"/>
                    <a:pt x="49693" y="4516"/>
                    <a:pt x="49674" y="4556"/>
                  </a:cubicBezTo>
                  <a:cubicBezTo>
                    <a:pt x="49651" y="4604"/>
                    <a:pt x="49674" y="4670"/>
                    <a:pt x="49722" y="4698"/>
                  </a:cubicBezTo>
                  <a:cubicBezTo>
                    <a:pt x="50205" y="4933"/>
                    <a:pt x="50474" y="5077"/>
                    <a:pt x="50479" y="5082"/>
                  </a:cubicBezTo>
                  <a:cubicBezTo>
                    <a:pt x="50496" y="5087"/>
                    <a:pt x="50512" y="5092"/>
                    <a:pt x="50529" y="5092"/>
                  </a:cubicBezTo>
                  <a:cubicBezTo>
                    <a:pt x="50567" y="5092"/>
                    <a:pt x="50600" y="5071"/>
                    <a:pt x="50622" y="5038"/>
                  </a:cubicBezTo>
                  <a:cubicBezTo>
                    <a:pt x="50649" y="4988"/>
                    <a:pt x="50627" y="4923"/>
                    <a:pt x="50578" y="4895"/>
                  </a:cubicBezTo>
                  <a:cubicBezTo>
                    <a:pt x="50578" y="4890"/>
                    <a:pt x="50304" y="4748"/>
                    <a:pt x="49816" y="4506"/>
                  </a:cubicBezTo>
                  <a:cubicBezTo>
                    <a:pt x="49802" y="4498"/>
                    <a:pt x="49786" y="4494"/>
                    <a:pt x="49771" y="4494"/>
                  </a:cubicBezTo>
                  <a:close/>
                  <a:moveTo>
                    <a:pt x="20546" y="5042"/>
                  </a:moveTo>
                  <a:cubicBezTo>
                    <a:pt x="20519" y="5042"/>
                    <a:pt x="20493" y="5052"/>
                    <a:pt x="20472" y="5071"/>
                  </a:cubicBezTo>
                  <a:cubicBezTo>
                    <a:pt x="20269" y="5269"/>
                    <a:pt x="20072" y="5476"/>
                    <a:pt x="19880" y="5679"/>
                  </a:cubicBezTo>
                  <a:cubicBezTo>
                    <a:pt x="19842" y="5722"/>
                    <a:pt x="19842" y="5788"/>
                    <a:pt x="19885" y="5828"/>
                  </a:cubicBezTo>
                  <a:cubicBezTo>
                    <a:pt x="19907" y="5849"/>
                    <a:pt x="19929" y="5854"/>
                    <a:pt x="19956" y="5854"/>
                  </a:cubicBezTo>
                  <a:cubicBezTo>
                    <a:pt x="19984" y="5854"/>
                    <a:pt x="20011" y="5843"/>
                    <a:pt x="20032" y="5821"/>
                  </a:cubicBezTo>
                  <a:cubicBezTo>
                    <a:pt x="20219" y="5619"/>
                    <a:pt x="20417" y="5416"/>
                    <a:pt x="20619" y="5224"/>
                  </a:cubicBezTo>
                  <a:cubicBezTo>
                    <a:pt x="20664" y="5181"/>
                    <a:pt x="20664" y="5115"/>
                    <a:pt x="20624" y="5077"/>
                  </a:cubicBezTo>
                  <a:cubicBezTo>
                    <a:pt x="20602" y="5054"/>
                    <a:pt x="20574" y="5042"/>
                    <a:pt x="20546" y="5042"/>
                  </a:cubicBezTo>
                  <a:close/>
                  <a:moveTo>
                    <a:pt x="19395" y="6278"/>
                  </a:moveTo>
                  <a:cubicBezTo>
                    <a:pt x="19366" y="6278"/>
                    <a:pt x="19336" y="6291"/>
                    <a:pt x="19316" y="6314"/>
                  </a:cubicBezTo>
                  <a:cubicBezTo>
                    <a:pt x="19134" y="6524"/>
                    <a:pt x="18964" y="6742"/>
                    <a:pt x="18778" y="6972"/>
                  </a:cubicBezTo>
                  <a:cubicBezTo>
                    <a:pt x="18745" y="7022"/>
                    <a:pt x="18750" y="7088"/>
                    <a:pt x="18800" y="7121"/>
                  </a:cubicBezTo>
                  <a:cubicBezTo>
                    <a:pt x="18816" y="7137"/>
                    <a:pt x="18843" y="7143"/>
                    <a:pt x="18866" y="7143"/>
                  </a:cubicBezTo>
                  <a:cubicBezTo>
                    <a:pt x="18893" y="7143"/>
                    <a:pt x="18926" y="7131"/>
                    <a:pt x="18947" y="7104"/>
                  </a:cubicBezTo>
                  <a:cubicBezTo>
                    <a:pt x="19129" y="6873"/>
                    <a:pt x="19298" y="6660"/>
                    <a:pt x="19473" y="6453"/>
                  </a:cubicBezTo>
                  <a:cubicBezTo>
                    <a:pt x="19513" y="6408"/>
                    <a:pt x="19506" y="6337"/>
                    <a:pt x="19463" y="6304"/>
                  </a:cubicBezTo>
                  <a:cubicBezTo>
                    <a:pt x="19443" y="6287"/>
                    <a:pt x="19419" y="6278"/>
                    <a:pt x="19395" y="6278"/>
                  </a:cubicBezTo>
                  <a:close/>
                  <a:moveTo>
                    <a:pt x="11915" y="7714"/>
                  </a:moveTo>
                  <a:cubicBezTo>
                    <a:pt x="11869" y="7714"/>
                    <a:pt x="11823" y="7715"/>
                    <a:pt x="11778" y="7718"/>
                  </a:cubicBezTo>
                  <a:cubicBezTo>
                    <a:pt x="11719" y="7723"/>
                    <a:pt x="11674" y="7773"/>
                    <a:pt x="11680" y="7834"/>
                  </a:cubicBezTo>
                  <a:cubicBezTo>
                    <a:pt x="11680" y="7888"/>
                    <a:pt x="11730" y="7932"/>
                    <a:pt x="11790" y="7932"/>
                  </a:cubicBezTo>
                  <a:cubicBezTo>
                    <a:pt x="11838" y="7929"/>
                    <a:pt x="11887" y="7927"/>
                    <a:pt x="11937" y="7927"/>
                  </a:cubicBezTo>
                  <a:cubicBezTo>
                    <a:pt x="12147" y="7927"/>
                    <a:pt x="12370" y="7956"/>
                    <a:pt x="12595" y="8014"/>
                  </a:cubicBezTo>
                  <a:cubicBezTo>
                    <a:pt x="12600" y="8019"/>
                    <a:pt x="12612" y="8019"/>
                    <a:pt x="12623" y="8019"/>
                  </a:cubicBezTo>
                  <a:cubicBezTo>
                    <a:pt x="12666" y="8019"/>
                    <a:pt x="12711" y="7986"/>
                    <a:pt x="12721" y="7938"/>
                  </a:cubicBezTo>
                  <a:cubicBezTo>
                    <a:pt x="12738" y="7882"/>
                    <a:pt x="12706" y="7827"/>
                    <a:pt x="12650" y="7811"/>
                  </a:cubicBezTo>
                  <a:cubicBezTo>
                    <a:pt x="12398" y="7748"/>
                    <a:pt x="12150" y="7714"/>
                    <a:pt x="11915" y="7714"/>
                  </a:cubicBezTo>
                  <a:close/>
                  <a:moveTo>
                    <a:pt x="18356" y="7607"/>
                  </a:moveTo>
                  <a:cubicBezTo>
                    <a:pt x="18324" y="7607"/>
                    <a:pt x="18291" y="7623"/>
                    <a:pt x="18268" y="7652"/>
                  </a:cubicBezTo>
                  <a:cubicBezTo>
                    <a:pt x="18099" y="7888"/>
                    <a:pt x="17934" y="8118"/>
                    <a:pt x="17775" y="8338"/>
                  </a:cubicBezTo>
                  <a:cubicBezTo>
                    <a:pt x="17742" y="8386"/>
                    <a:pt x="17753" y="8452"/>
                    <a:pt x="17803" y="8485"/>
                  </a:cubicBezTo>
                  <a:cubicBezTo>
                    <a:pt x="17819" y="8497"/>
                    <a:pt x="17841" y="8502"/>
                    <a:pt x="17862" y="8502"/>
                  </a:cubicBezTo>
                  <a:cubicBezTo>
                    <a:pt x="17895" y="8502"/>
                    <a:pt x="17928" y="8491"/>
                    <a:pt x="17950" y="8459"/>
                  </a:cubicBezTo>
                  <a:cubicBezTo>
                    <a:pt x="18104" y="8239"/>
                    <a:pt x="18268" y="8009"/>
                    <a:pt x="18438" y="7773"/>
                  </a:cubicBezTo>
                  <a:cubicBezTo>
                    <a:pt x="18476" y="7728"/>
                    <a:pt x="18466" y="7663"/>
                    <a:pt x="18416" y="7630"/>
                  </a:cubicBezTo>
                  <a:cubicBezTo>
                    <a:pt x="18398" y="7614"/>
                    <a:pt x="18377" y="7607"/>
                    <a:pt x="18356" y="7607"/>
                  </a:cubicBezTo>
                  <a:close/>
                  <a:moveTo>
                    <a:pt x="10973" y="7941"/>
                  </a:moveTo>
                  <a:cubicBezTo>
                    <a:pt x="10956" y="7941"/>
                    <a:pt x="10940" y="7945"/>
                    <a:pt x="10923" y="7953"/>
                  </a:cubicBezTo>
                  <a:cubicBezTo>
                    <a:pt x="10660" y="8102"/>
                    <a:pt x="10430" y="8305"/>
                    <a:pt x="10266" y="8551"/>
                  </a:cubicBezTo>
                  <a:cubicBezTo>
                    <a:pt x="10239" y="8601"/>
                    <a:pt x="10250" y="8666"/>
                    <a:pt x="10298" y="8699"/>
                  </a:cubicBezTo>
                  <a:cubicBezTo>
                    <a:pt x="10316" y="8710"/>
                    <a:pt x="10338" y="8715"/>
                    <a:pt x="10359" y="8715"/>
                  </a:cubicBezTo>
                  <a:cubicBezTo>
                    <a:pt x="10392" y="8715"/>
                    <a:pt x="10425" y="8699"/>
                    <a:pt x="10447" y="8672"/>
                  </a:cubicBezTo>
                  <a:cubicBezTo>
                    <a:pt x="10589" y="8452"/>
                    <a:pt x="10786" y="8272"/>
                    <a:pt x="11028" y="8140"/>
                  </a:cubicBezTo>
                  <a:cubicBezTo>
                    <a:pt x="11077" y="8113"/>
                    <a:pt x="11099" y="8052"/>
                    <a:pt x="11072" y="7998"/>
                  </a:cubicBezTo>
                  <a:cubicBezTo>
                    <a:pt x="11049" y="7963"/>
                    <a:pt x="11012" y="7941"/>
                    <a:pt x="10973" y="7941"/>
                  </a:cubicBezTo>
                  <a:close/>
                  <a:moveTo>
                    <a:pt x="13405" y="8118"/>
                  </a:moveTo>
                  <a:cubicBezTo>
                    <a:pt x="13369" y="8118"/>
                    <a:pt x="13334" y="8136"/>
                    <a:pt x="13313" y="8168"/>
                  </a:cubicBezTo>
                  <a:cubicBezTo>
                    <a:pt x="13286" y="8216"/>
                    <a:pt x="13298" y="8282"/>
                    <a:pt x="13351" y="8315"/>
                  </a:cubicBezTo>
                  <a:cubicBezTo>
                    <a:pt x="13544" y="8431"/>
                    <a:pt x="13736" y="8616"/>
                    <a:pt x="13916" y="8874"/>
                  </a:cubicBezTo>
                  <a:cubicBezTo>
                    <a:pt x="13938" y="8902"/>
                    <a:pt x="13971" y="8919"/>
                    <a:pt x="14004" y="8919"/>
                  </a:cubicBezTo>
                  <a:cubicBezTo>
                    <a:pt x="14026" y="8919"/>
                    <a:pt x="14047" y="8907"/>
                    <a:pt x="14064" y="8897"/>
                  </a:cubicBezTo>
                  <a:cubicBezTo>
                    <a:pt x="14113" y="8864"/>
                    <a:pt x="14125" y="8798"/>
                    <a:pt x="14092" y="8748"/>
                  </a:cubicBezTo>
                  <a:cubicBezTo>
                    <a:pt x="13889" y="8474"/>
                    <a:pt x="13675" y="8266"/>
                    <a:pt x="13462" y="8135"/>
                  </a:cubicBezTo>
                  <a:cubicBezTo>
                    <a:pt x="13444" y="8123"/>
                    <a:pt x="13424" y="8118"/>
                    <a:pt x="13405" y="8118"/>
                  </a:cubicBezTo>
                  <a:close/>
                  <a:moveTo>
                    <a:pt x="17368" y="8977"/>
                  </a:moveTo>
                  <a:cubicBezTo>
                    <a:pt x="17337" y="8977"/>
                    <a:pt x="17305" y="8993"/>
                    <a:pt x="17282" y="9023"/>
                  </a:cubicBezTo>
                  <a:cubicBezTo>
                    <a:pt x="17090" y="9286"/>
                    <a:pt x="16925" y="9499"/>
                    <a:pt x="16772" y="9686"/>
                  </a:cubicBezTo>
                  <a:cubicBezTo>
                    <a:pt x="16733" y="9729"/>
                    <a:pt x="16739" y="9795"/>
                    <a:pt x="16783" y="9833"/>
                  </a:cubicBezTo>
                  <a:cubicBezTo>
                    <a:pt x="16804" y="9850"/>
                    <a:pt x="16827" y="9855"/>
                    <a:pt x="16854" y="9855"/>
                  </a:cubicBezTo>
                  <a:cubicBezTo>
                    <a:pt x="16882" y="9855"/>
                    <a:pt x="16915" y="9845"/>
                    <a:pt x="16931" y="9817"/>
                  </a:cubicBezTo>
                  <a:cubicBezTo>
                    <a:pt x="17090" y="9631"/>
                    <a:pt x="17254" y="9417"/>
                    <a:pt x="17452" y="9149"/>
                  </a:cubicBezTo>
                  <a:cubicBezTo>
                    <a:pt x="17490" y="9099"/>
                    <a:pt x="17479" y="9033"/>
                    <a:pt x="17429" y="9000"/>
                  </a:cubicBezTo>
                  <a:cubicBezTo>
                    <a:pt x="17412" y="8985"/>
                    <a:pt x="17390" y="8977"/>
                    <a:pt x="17368" y="8977"/>
                  </a:cubicBezTo>
                  <a:close/>
                  <a:moveTo>
                    <a:pt x="10092" y="9296"/>
                  </a:moveTo>
                  <a:cubicBezTo>
                    <a:pt x="10037" y="9296"/>
                    <a:pt x="9992" y="9343"/>
                    <a:pt x="9992" y="9400"/>
                  </a:cubicBezTo>
                  <a:cubicBezTo>
                    <a:pt x="9987" y="9428"/>
                    <a:pt x="9987" y="9456"/>
                    <a:pt x="9987" y="9483"/>
                  </a:cubicBezTo>
                  <a:cubicBezTo>
                    <a:pt x="9987" y="9757"/>
                    <a:pt x="10052" y="10020"/>
                    <a:pt x="10184" y="10267"/>
                  </a:cubicBezTo>
                  <a:cubicBezTo>
                    <a:pt x="10200" y="10305"/>
                    <a:pt x="10239" y="10326"/>
                    <a:pt x="10277" y="10326"/>
                  </a:cubicBezTo>
                  <a:cubicBezTo>
                    <a:pt x="10293" y="10326"/>
                    <a:pt x="10310" y="10321"/>
                    <a:pt x="10326" y="10316"/>
                  </a:cubicBezTo>
                  <a:cubicBezTo>
                    <a:pt x="10376" y="10288"/>
                    <a:pt x="10397" y="10222"/>
                    <a:pt x="10371" y="10174"/>
                  </a:cubicBezTo>
                  <a:cubicBezTo>
                    <a:pt x="10255" y="9954"/>
                    <a:pt x="10200" y="9724"/>
                    <a:pt x="10200" y="9483"/>
                  </a:cubicBezTo>
                  <a:lnTo>
                    <a:pt x="10200" y="9412"/>
                  </a:lnTo>
                  <a:cubicBezTo>
                    <a:pt x="10206" y="9352"/>
                    <a:pt x="10162" y="9302"/>
                    <a:pt x="10101" y="9296"/>
                  </a:cubicBezTo>
                  <a:cubicBezTo>
                    <a:pt x="10098" y="9296"/>
                    <a:pt x="10095" y="9296"/>
                    <a:pt x="10092" y="9296"/>
                  </a:cubicBezTo>
                  <a:close/>
                  <a:moveTo>
                    <a:pt x="14431" y="9433"/>
                  </a:moveTo>
                  <a:cubicBezTo>
                    <a:pt x="14415" y="9433"/>
                    <a:pt x="14399" y="9437"/>
                    <a:pt x="14383" y="9445"/>
                  </a:cubicBezTo>
                  <a:cubicBezTo>
                    <a:pt x="14333" y="9471"/>
                    <a:pt x="14310" y="9532"/>
                    <a:pt x="14333" y="9587"/>
                  </a:cubicBezTo>
                  <a:cubicBezTo>
                    <a:pt x="14449" y="9817"/>
                    <a:pt x="14552" y="10075"/>
                    <a:pt x="14651" y="10354"/>
                  </a:cubicBezTo>
                  <a:cubicBezTo>
                    <a:pt x="14667" y="10399"/>
                    <a:pt x="14705" y="10425"/>
                    <a:pt x="14750" y="10425"/>
                  </a:cubicBezTo>
                  <a:cubicBezTo>
                    <a:pt x="14760" y="10425"/>
                    <a:pt x="14771" y="10425"/>
                    <a:pt x="14783" y="10420"/>
                  </a:cubicBezTo>
                  <a:cubicBezTo>
                    <a:pt x="14837" y="10404"/>
                    <a:pt x="14869" y="10343"/>
                    <a:pt x="14848" y="10288"/>
                  </a:cubicBezTo>
                  <a:cubicBezTo>
                    <a:pt x="14750" y="9998"/>
                    <a:pt x="14639" y="9734"/>
                    <a:pt x="14525" y="9494"/>
                  </a:cubicBezTo>
                  <a:cubicBezTo>
                    <a:pt x="14505" y="9455"/>
                    <a:pt x="14470" y="9433"/>
                    <a:pt x="14431" y="9433"/>
                  </a:cubicBezTo>
                  <a:close/>
                  <a:moveTo>
                    <a:pt x="16281" y="10268"/>
                  </a:moveTo>
                  <a:cubicBezTo>
                    <a:pt x="16255" y="10268"/>
                    <a:pt x="16228" y="10278"/>
                    <a:pt x="16207" y="10300"/>
                  </a:cubicBezTo>
                  <a:cubicBezTo>
                    <a:pt x="15994" y="10503"/>
                    <a:pt x="15785" y="10672"/>
                    <a:pt x="15567" y="10814"/>
                  </a:cubicBezTo>
                  <a:cubicBezTo>
                    <a:pt x="15522" y="10847"/>
                    <a:pt x="15506" y="10913"/>
                    <a:pt x="15539" y="10958"/>
                  </a:cubicBezTo>
                  <a:cubicBezTo>
                    <a:pt x="15560" y="10991"/>
                    <a:pt x="15593" y="11006"/>
                    <a:pt x="15626" y="11006"/>
                  </a:cubicBezTo>
                  <a:cubicBezTo>
                    <a:pt x="15648" y="11006"/>
                    <a:pt x="15665" y="11001"/>
                    <a:pt x="15686" y="10991"/>
                  </a:cubicBezTo>
                  <a:cubicBezTo>
                    <a:pt x="15911" y="10842"/>
                    <a:pt x="16131" y="10662"/>
                    <a:pt x="16356" y="10447"/>
                  </a:cubicBezTo>
                  <a:cubicBezTo>
                    <a:pt x="16399" y="10409"/>
                    <a:pt x="16399" y="10343"/>
                    <a:pt x="16356" y="10300"/>
                  </a:cubicBezTo>
                  <a:cubicBezTo>
                    <a:pt x="16336" y="10280"/>
                    <a:pt x="16308" y="10268"/>
                    <a:pt x="16281" y="10268"/>
                  </a:cubicBezTo>
                  <a:close/>
                  <a:moveTo>
                    <a:pt x="10823" y="10750"/>
                  </a:moveTo>
                  <a:cubicBezTo>
                    <a:pt x="10792" y="10750"/>
                    <a:pt x="10760" y="10764"/>
                    <a:pt x="10738" y="10793"/>
                  </a:cubicBezTo>
                  <a:cubicBezTo>
                    <a:pt x="10705" y="10837"/>
                    <a:pt x="10710" y="10903"/>
                    <a:pt x="10759" y="10941"/>
                  </a:cubicBezTo>
                  <a:cubicBezTo>
                    <a:pt x="10973" y="11105"/>
                    <a:pt x="11231" y="11247"/>
                    <a:pt x="11527" y="11352"/>
                  </a:cubicBezTo>
                  <a:cubicBezTo>
                    <a:pt x="11538" y="11358"/>
                    <a:pt x="11548" y="11358"/>
                    <a:pt x="11565" y="11358"/>
                  </a:cubicBezTo>
                  <a:cubicBezTo>
                    <a:pt x="11603" y="11358"/>
                    <a:pt x="11647" y="11335"/>
                    <a:pt x="11664" y="11292"/>
                  </a:cubicBezTo>
                  <a:cubicBezTo>
                    <a:pt x="11680" y="11237"/>
                    <a:pt x="11653" y="11176"/>
                    <a:pt x="11598" y="11155"/>
                  </a:cubicBezTo>
                  <a:cubicBezTo>
                    <a:pt x="11324" y="11056"/>
                    <a:pt x="11088" y="10925"/>
                    <a:pt x="10885" y="10771"/>
                  </a:cubicBezTo>
                  <a:cubicBezTo>
                    <a:pt x="10867" y="10757"/>
                    <a:pt x="10845" y="10750"/>
                    <a:pt x="10823" y="10750"/>
                  </a:cubicBezTo>
                  <a:close/>
                  <a:moveTo>
                    <a:pt x="12376" y="11356"/>
                  </a:moveTo>
                  <a:cubicBezTo>
                    <a:pt x="12325" y="11356"/>
                    <a:pt x="12283" y="11392"/>
                    <a:pt x="12278" y="11444"/>
                  </a:cubicBezTo>
                  <a:cubicBezTo>
                    <a:pt x="12266" y="11500"/>
                    <a:pt x="12304" y="11555"/>
                    <a:pt x="12365" y="11566"/>
                  </a:cubicBezTo>
                  <a:cubicBezTo>
                    <a:pt x="12628" y="11609"/>
                    <a:pt x="12919" y="11631"/>
                    <a:pt x="13220" y="11637"/>
                  </a:cubicBezTo>
                  <a:cubicBezTo>
                    <a:pt x="13280" y="11637"/>
                    <a:pt x="13324" y="11588"/>
                    <a:pt x="13330" y="11533"/>
                  </a:cubicBezTo>
                  <a:cubicBezTo>
                    <a:pt x="13330" y="11472"/>
                    <a:pt x="13280" y="11423"/>
                    <a:pt x="13225" y="11423"/>
                  </a:cubicBezTo>
                  <a:cubicBezTo>
                    <a:pt x="12929" y="11418"/>
                    <a:pt x="12656" y="11396"/>
                    <a:pt x="12398" y="11358"/>
                  </a:cubicBezTo>
                  <a:cubicBezTo>
                    <a:pt x="12391" y="11356"/>
                    <a:pt x="12383" y="11356"/>
                    <a:pt x="12376" y="11356"/>
                  </a:cubicBezTo>
                  <a:close/>
                  <a:moveTo>
                    <a:pt x="15000" y="11024"/>
                  </a:moveTo>
                  <a:cubicBezTo>
                    <a:pt x="14989" y="11024"/>
                    <a:pt x="14979" y="11026"/>
                    <a:pt x="14968" y="11029"/>
                  </a:cubicBezTo>
                  <a:cubicBezTo>
                    <a:pt x="14914" y="11045"/>
                    <a:pt x="14881" y="11100"/>
                    <a:pt x="14897" y="11155"/>
                  </a:cubicBezTo>
                  <a:cubicBezTo>
                    <a:pt x="14897" y="11166"/>
                    <a:pt x="14897" y="11171"/>
                    <a:pt x="14902" y="11176"/>
                  </a:cubicBezTo>
                  <a:cubicBezTo>
                    <a:pt x="14894" y="11174"/>
                    <a:pt x="14885" y="11173"/>
                    <a:pt x="14876" y="11173"/>
                  </a:cubicBezTo>
                  <a:cubicBezTo>
                    <a:pt x="14864" y="11173"/>
                    <a:pt x="14852" y="11175"/>
                    <a:pt x="14843" y="11181"/>
                  </a:cubicBezTo>
                  <a:cubicBezTo>
                    <a:pt x="14591" y="11275"/>
                    <a:pt x="14333" y="11335"/>
                    <a:pt x="14047" y="11379"/>
                  </a:cubicBezTo>
                  <a:cubicBezTo>
                    <a:pt x="13988" y="11385"/>
                    <a:pt x="13949" y="11439"/>
                    <a:pt x="13961" y="11494"/>
                  </a:cubicBezTo>
                  <a:cubicBezTo>
                    <a:pt x="13965" y="11551"/>
                    <a:pt x="14014" y="11588"/>
                    <a:pt x="14065" y="11588"/>
                  </a:cubicBezTo>
                  <a:cubicBezTo>
                    <a:pt x="14068" y="11588"/>
                    <a:pt x="14072" y="11588"/>
                    <a:pt x="14075" y="11588"/>
                  </a:cubicBezTo>
                  <a:cubicBezTo>
                    <a:pt x="14371" y="11543"/>
                    <a:pt x="14651" y="11472"/>
                    <a:pt x="14914" y="11379"/>
                  </a:cubicBezTo>
                  <a:cubicBezTo>
                    <a:pt x="14925" y="11373"/>
                    <a:pt x="14935" y="11368"/>
                    <a:pt x="14947" y="11358"/>
                  </a:cubicBezTo>
                  <a:cubicBezTo>
                    <a:pt x="14996" y="11560"/>
                    <a:pt x="15040" y="11763"/>
                    <a:pt x="15084" y="11971"/>
                  </a:cubicBezTo>
                  <a:cubicBezTo>
                    <a:pt x="15094" y="12026"/>
                    <a:pt x="15139" y="12059"/>
                    <a:pt x="15188" y="12059"/>
                  </a:cubicBezTo>
                  <a:lnTo>
                    <a:pt x="15210" y="12059"/>
                  </a:lnTo>
                  <a:cubicBezTo>
                    <a:pt x="15264" y="12043"/>
                    <a:pt x="15304" y="11988"/>
                    <a:pt x="15292" y="11932"/>
                  </a:cubicBezTo>
                  <a:cubicBezTo>
                    <a:pt x="15231" y="11648"/>
                    <a:pt x="15172" y="11368"/>
                    <a:pt x="15100" y="11105"/>
                  </a:cubicBezTo>
                  <a:cubicBezTo>
                    <a:pt x="15087" y="11055"/>
                    <a:pt x="15047" y="11024"/>
                    <a:pt x="15000" y="11024"/>
                  </a:cubicBezTo>
                  <a:close/>
                  <a:moveTo>
                    <a:pt x="15334" y="12682"/>
                  </a:moveTo>
                  <a:cubicBezTo>
                    <a:pt x="15327" y="12682"/>
                    <a:pt x="15321" y="12682"/>
                    <a:pt x="15314" y="12684"/>
                  </a:cubicBezTo>
                  <a:cubicBezTo>
                    <a:pt x="15259" y="12689"/>
                    <a:pt x="15221" y="12744"/>
                    <a:pt x="15226" y="12799"/>
                  </a:cubicBezTo>
                  <a:cubicBezTo>
                    <a:pt x="15264" y="13073"/>
                    <a:pt x="15304" y="13352"/>
                    <a:pt x="15330" y="13637"/>
                  </a:cubicBezTo>
                  <a:cubicBezTo>
                    <a:pt x="15336" y="13693"/>
                    <a:pt x="15380" y="13731"/>
                    <a:pt x="15435" y="13731"/>
                  </a:cubicBezTo>
                  <a:lnTo>
                    <a:pt x="15446" y="13731"/>
                  </a:lnTo>
                  <a:cubicBezTo>
                    <a:pt x="15501" y="13725"/>
                    <a:pt x="15544" y="13670"/>
                    <a:pt x="15539" y="13615"/>
                  </a:cubicBezTo>
                  <a:cubicBezTo>
                    <a:pt x="15511" y="13331"/>
                    <a:pt x="15478" y="13045"/>
                    <a:pt x="15435" y="12772"/>
                  </a:cubicBezTo>
                  <a:cubicBezTo>
                    <a:pt x="15429" y="12718"/>
                    <a:pt x="15386" y="12682"/>
                    <a:pt x="15334" y="12682"/>
                  </a:cubicBezTo>
                  <a:close/>
                  <a:moveTo>
                    <a:pt x="15502" y="14360"/>
                  </a:moveTo>
                  <a:cubicBezTo>
                    <a:pt x="15500" y="14360"/>
                    <a:pt x="15497" y="14360"/>
                    <a:pt x="15494" y="14361"/>
                  </a:cubicBezTo>
                  <a:cubicBezTo>
                    <a:pt x="15435" y="14366"/>
                    <a:pt x="15390" y="14416"/>
                    <a:pt x="15396" y="14476"/>
                  </a:cubicBezTo>
                  <a:cubicBezTo>
                    <a:pt x="15407" y="14750"/>
                    <a:pt x="15418" y="15029"/>
                    <a:pt x="15423" y="15314"/>
                  </a:cubicBezTo>
                  <a:cubicBezTo>
                    <a:pt x="15423" y="15375"/>
                    <a:pt x="15473" y="15418"/>
                    <a:pt x="15527" y="15418"/>
                  </a:cubicBezTo>
                  <a:lnTo>
                    <a:pt x="15534" y="15418"/>
                  </a:lnTo>
                  <a:cubicBezTo>
                    <a:pt x="15588" y="15418"/>
                    <a:pt x="15638" y="15370"/>
                    <a:pt x="15638" y="15309"/>
                  </a:cubicBezTo>
                  <a:cubicBezTo>
                    <a:pt x="15632" y="15024"/>
                    <a:pt x="15621" y="14740"/>
                    <a:pt x="15605" y="14459"/>
                  </a:cubicBezTo>
                  <a:cubicBezTo>
                    <a:pt x="15600" y="14407"/>
                    <a:pt x="15554" y="14360"/>
                    <a:pt x="15502" y="14360"/>
                  </a:cubicBezTo>
                  <a:close/>
                  <a:moveTo>
                    <a:pt x="15527" y="16055"/>
                  </a:moveTo>
                  <a:cubicBezTo>
                    <a:pt x="15468" y="16060"/>
                    <a:pt x="15423" y="16098"/>
                    <a:pt x="15418" y="16154"/>
                  </a:cubicBezTo>
                  <a:cubicBezTo>
                    <a:pt x="15413" y="16432"/>
                    <a:pt x="15402" y="16718"/>
                    <a:pt x="15385" y="16997"/>
                  </a:cubicBezTo>
                  <a:cubicBezTo>
                    <a:pt x="15380" y="17057"/>
                    <a:pt x="15423" y="17107"/>
                    <a:pt x="15484" y="17107"/>
                  </a:cubicBezTo>
                  <a:lnTo>
                    <a:pt x="15489" y="17107"/>
                  </a:lnTo>
                  <a:cubicBezTo>
                    <a:pt x="15544" y="17107"/>
                    <a:pt x="15593" y="17068"/>
                    <a:pt x="15593" y="17009"/>
                  </a:cubicBezTo>
                  <a:cubicBezTo>
                    <a:pt x="15615" y="16728"/>
                    <a:pt x="15626" y="16443"/>
                    <a:pt x="15632" y="16159"/>
                  </a:cubicBezTo>
                  <a:cubicBezTo>
                    <a:pt x="15632" y="16104"/>
                    <a:pt x="15588" y="16055"/>
                    <a:pt x="15527" y="16055"/>
                  </a:cubicBezTo>
                  <a:close/>
                  <a:moveTo>
                    <a:pt x="15417" y="17741"/>
                  </a:moveTo>
                  <a:cubicBezTo>
                    <a:pt x="15365" y="17741"/>
                    <a:pt x="15324" y="17782"/>
                    <a:pt x="15319" y="17836"/>
                  </a:cubicBezTo>
                  <a:cubicBezTo>
                    <a:pt x="15292" y="18115"/>
                    <a:pt x="15259" y="18395"/>
                    <a:pt x="15221" y="18669"/>
                  </a:cubicBezTo>
                  <a:cubicBezTo>
                    <a:pt x="15210" y="18729"/>
                    <a:pt x="15254" y="18784"/>
                    <a:pt x="15309" y="18790"/>
                  </a:cubicBezTo>
                  <a:lnTo>
                    <a:pt x="15325" y="18790"/>
                  </a:lnTo>
                  <a:cubicBezTo>
                    <a:pt x="15375" y="18790"/>
                    <a:pt x="15423" y="18752"/>
                    <a:pt x="15428" y="18702"/>
                  </a:cubicBezTo>
                  <a:cubicBezTo>
                    <a:pt x="15468" y="18423"/>
                    <a:pt x="15501" y="18137"/>
                    <a:pt x="15527" y="17857"/>
                  </a:cubicBezTo>
                  <a:cubicBezTo>
                    <a:pt x="15534" y="17798"/>
                    <a:pt x="15489" y="17748"/>
                    <a:pt x="15435" y="17743"/>
                  </a:cubicBezTo>
                  <a:cubicBezTo>
                    <a:pt x="15429" y="17742"/>
                    <a:pt x="15423" y="17741"/>
                    <a:pt x="15417" y="17741"/>
                  </a:cubicBezTo>
                  <a:close/>
                  <a:moveTo>
                    <a:pt x="15186" y="19416"/>
                  </a:moveTo>
                  <a:cubicBezTo>
                    <a:pt x="15140" y="19416"/>
                    <a:pt x="15098" y="19455"/>
                    <a:pt x="15089" y="19501"/>
                  </a:cubicBezTo>
                  <a:cubicBezTo>
                    <a:pt x="15040" y="19782"/>
                    <a:pt x="14985" y="20055"/>
                    <a:pt x="14925" y="20330"/>
                  </a:cubicBezTo>
                  <a:cubicBezTo>
                    <a:pt x="14914" y="20384"/>
                    <a:pt x="14952" y="20444"/>
                    <a:pt x="15008" y="20455"/>
                  </a:cubicBezTo>
                  <a:lnTo>
                    <a:pt x="15029" y="20455"/>
                  </a:lnTo>
                  <a:cubicBezTo>
                    <a:pt x="15079" y="20455"/>
                    <a:pt x="15122" y="20422"/>
                    <a:pt x="15133" y="20373"/>
                  </a:cubicBezTo>
                  <a:cubicBezTo>
                    <a:pt x="15193" y="20100"/>
                    <a:pt x="15248" y="19820"/>
                    <a:pt x="15297" y="19541"/>
                  </a:cubicBezTo>
                  <a:cubicBezTo>
                    <a:pt x="15309" y="19480"/>
                    <a:pt x="15271" y="19425"/>
                    <a:pt x="15210" y="19420"/>
                  </a:cubicBezTo>
                  <a:cubicBezTo>
                    <a:pt x="15202" y="19417"/>
                    <a:pt x="15194" y="19416"/>
                    <a:pt x="15186" y="19416"/>
                  </a:cubicBezTo>
                  <a:close/>
                  <a:moveTo>
                    <a:pt x="14842" y="21067"/>
                  </a:moveTo>
                  <a:cubicBezTo>
                    <a:pt x="14791" y="21067"/>
                    <a:pt x="14748" y="21098"/>
                    <a:pt x="14733" y="21146"/>
                  </a:cubicBezTo>
                  <a:cubicBezTo>
                    <a:pt x="14662" y="21415"/>
                    <a:pt x="14591" y="21689"/>
                    <a:pt x="14508" y="21957"/>
                  </a:cubicBezTo>
                  <a:cubicBezTo>
                    <a:pt x="14492" y="22012"/>
                    <a:pt x="14525" y="22073"/>
                    <a:pt x="14580" y="22089"/>
                  </a:cubicBezTo>
                  <a:cubicBezTo>
                    <a:pt x="14591" y="22094"/>
                    <a:pt x="14601" y="22094"/>
                    <a:pt x="14606" y="22094"/>
                  </a:cubicBezTo>
                  <a:cubicBezTo>
                    <a:pt x="14656" y="22094"/>
                    <a:pt x="14695" y="22066"/>
                    <a:pt x="14712" y="22018"/>
                  </a:cubicBezTo>
                  <a:cubicBezTo>
                    <a:pt x="14793" y="21749"/>
                    <a:pt x="14869" y="21474"/>
                    <a:pt x="14935" y="21201"/>
                  </a:cubicBezTo>
                  <a:cubicBezTo>
                    <a:pt x="14952" y="21146"/>
                    <a:pt x="14919" y="21086"/>
                    <a:pt x="14864" y="21069"/>
                  </a:cubicBezTo>
                  <a:cubicBezTo>
                    <a:pt x="14857" y="21068"/>
                    <a:pt x="14849" y="21067"/>
                    <a:pt x="14842" y="21067"/>
                  </a:cubicBezTo>
                  <a:close/>
                  <a:moveTo>
                    <a:pt x="14351" y="22687"/>
                  </a:moveTo>
                  <a:cubicBezTo>
                    <a:pt x="14306" y="22687"/>
                    <a:pt x="14264" y="22713"/>
                    <a:pt x="14251" y="22757"/>
                  </a:cubicBezTo>
                  <a:cubicBezTo>
                    <a:pt x="14158" y="23020"/>
                    <a:pt x="14059" y="23290"/>
                    <a:pt x="13955" y="23546"/>
                  </a:cubicBezTo>
                  <a:cubicBezTo>
                    <a:pt x="13938" y="23601"/>
                    <a:pt x="13961" y="23662"/>
                    <a:pt x="14014" y="23684"/>
                  </a:cubicBezTo>
                  <a:cubicBezTo>
                    <a:pt x="14032" y="23690"/>
                    <a:pt x="14042" y="23690"/>
                    <a:pt x="14054" y="23690"/>
                  </a:cubicBezTo>
                  <a:cubicBezTo>
                    <a:pt x="14097" y="23690"/>
                    <a:pt x="14135" y="23667"/>
                    <a:pt x="14153" y="23624"/>
                  </a:cubicBezTo>
                  <a:cubicBezTo>
                    <a:pt x="14256" y="23361"/>
                    <a:pt x="14355" y="23098"/>
                    <a:pt x="14449" y="22829"/>
                  </a:cubicBezTo>
                  <a:cubicBezTo>
                    <a:pt x="14470" y="22774"/>
                    <a:pt x="14437" y="22714"/>
                    <a:pt x="14383" y="22691"/>
                  </a:cubicBezTo>
                  <a:cubicBezTo>
                    <a:pt x="14372" y="22688"/>
                    <a:pt x="14362" y="22687"/>
                    <a:pt x="14351" y="22687"/>
                  </a:cubicBezTo>
                  <a:close/>
                  <a:moveTo>
                    <a:pt x="13728" y="24259"/>
                  </a:moveTo>
                  <a:cubicBezTo>
                    <a:pt x="13686" y="24259"/>
                    <a:pt x="13647" y="24283"/>
                    <a:pt x="13632" y="24320"/>
                  </a:cubicBezTo>
                  <a:cubicBezTo>
                    <a:pt x="13516" y="24577"/>
                    <a:pt x="13396" y="24835"/>
                    <a:pt x="13275" y="25081"/>
                  </a:cubicBezTo>
                  <a:cubicBezTo>
                    <a:pt x="13248" y="25137"/>
                    <a:pt x="13270" y="25197"/>
                    <a:pt x="13319" y="25223"/>
                  </a:cubicBezTo>
                  <a:cubicBezTo>
                    <a:pt x="13336" y="25230"/>
                    <a:pt x="13351" y="25235"/>
                    <a:pt x="13369" y="25235"/>
                  </a:cubicBezTo>
                  <a:cubicBezTo>
                    <a:pt x="13407" y="25235"/>
                    <a:pt x="13445" y="25213"/>
                    <a:pt x="13462" y="25175"/>
                  </a:cubicBezTo>
                  <a:cubicBezTo>
                    <a:pt x="13587" y="24927"/>
                    <a:pt x="13708" y="24671"/>
                    <a:pt x="13824" y="24408"/>
                  </a:cubicBezTo>
                  <a:cubicBezTo>
                    <a:pt x="13850" y="24353"/>
                    <a:pt x="13824" y="24292"/>
                    <a:pt x="13774" y="24270"/>
                  </a:cubicBezTo>
                  <a:cubicBezTo>
                    <a:pt x="13759" y="24263"/>
                    <a:pt x="13743" y="24259"/>
                    <a:pt x="13728" y="24259"/>
                  </a:cubicBezTo>
                  <a:close/>
                  <a:moveTo>
                    <a:pt x="12972" y="25770"/>
                  </a:moveTo>
                  <a:cubicBezTo>
                    <a:pt x="12936" y="25770"/>
                    <a:pt x="12899" y="25788"/>
                    <a:pt x="12881" y="25822"/>
                  </a:cubicBezTo>
                  <a:cubicBezTo>
                    <a:pt x="12744" y="26068"/>
                    <a:pt x="12595" y="26309"/>
                    <a:pt x="12453" y="26545"/>
                  </a:cubicBezTo>
                  <a:cubicBezTo>
                    <a:pt x="12420" y="26594"/>
                    <a:pt x="12436" y="26660"/>
                    <a:pt x="12486" y="26693"/>
                  </a:cubicBezTo>
                  <a:cubicBezTo>
                    <a:pt x="12502" y="26703"/>
                    <a:pt x="12519" y="26710"/>
                    <a:pt x="12541" y="26710"/>
                  </a:cubicBezTo>
                  <a:cubicBezTo>
                    <a:pt x="12574" y="26710"/>
                    <a:pt x="12612" y="26693"/>
                    <a:pt x="12628" y="26660"/>
                  </a:cubicBezTo>
                  <a:cubicBezTo>
                    <a:pt x="12777" y="26419"/>
                    <a:pt x="12924" y="26172"/>
                    <a:pt x="13061" y="25926"/>
                  </a:cubicBezTo>
                  <a:cubicBezTo>
                    <a:pt x="13094" y="25876"/>
                    <a:pt x="13073" y="25810"/>
                    <a:pt x="13023" y="25782"/>
                  </a:cubicBezTo>
                  <a:cubicBezTo>
                    <a:pt x="13007" y="25774"/>
                    <a:pt x="12989" y="25770"/>
                    <a:pt x="12972" y="25770"/>
                  </a:cubicBezTo>
                  <a:close/>
                  <a:moveTo>
                    <a:pt x="12074" y="27200"/>
                  </a:moveTo>
                  <a:cubicBezTo>
                    <a:pt x="12040" y="27200"/>
                    <a:pt x="12008" y="27216"/>
                    <a:pt x="11987" y="27246"/>
                  </a:cubicBezTo>
                  <a:cubicBezTo>
                    <a:pt x="11828" y="27477"/>
                    <a:pt x="11664" y="27707"/>
                    <a:pt x="11494" y="27926"/>
                  </a:cubicBezTo>
                  <a:cubicBezTo>
                    <a:pt x="11456" y="27970"/>
                    <a:pt x="11466" y="28036"/>
                    <a:pt x="11510" y="28074"/>
                  </a:cubicBezTo>
                  <a:cubicBezTo>
                    <a:pt x="11532" y="28084"/>
                    <a:pt x="11555" y="28096"/>
                    <a:pt x="11576" y="28096"/>
                  </a:cubicBezTo>
                  <a:cubicBezTo>
                    <a:pt x="11609" y="28096"/>
                    <a:pt x="11636" y="28079"/>
                    <a:pt x="11659" y="28051"/>
                  </a:cubicBezTo>
                  <a:cubicBezTo>
                    <a:pt x="11833" y="27833"/>
                    <a:pt x="11998" y="27603"/>
                    <a:pt x="12162" y="27367"/>
                  </a:cubicBezTo>
                  <a:cubicBezTo>
                    <a:pt x="12195" y="27317"/>
                    <a:pt x="12185" y="27252"/>
                    <a:pt x="12135" y="27219"/>
                  </a:cubicBezTo>
                  <a:cubicBezTo>
                    <a:pt x="12116" y="27206"/>
                    <a:pt x="12095" y="27200"/>
                    <a:pt x="12074" y="27200"/>
                  </a:cubicBezTo>
                  <a:close/>
                  <a:moveTo>
                    <a:pt x="11044" y="28537"/>
                  </a:moveTo>
                  <a:cubicBezTo>
                    <a:pt x="11014" y="28537"/>
                    <a:pt x="10984" y="28550"/>
                    <a:pt x="10963" y="28578"/>
                  </a:cubicBezTo>
                  <a:cubicBezTo>
                    <a:pt x="10781" y="28787"/>
                    <a:pt x="10594" y="28995"/>
                    <a:pt x="10397" y="29197"/>
                  </a:cubicBezTo>
                  <a:cubicBezTo>
                    <a:pt x="10359" y="29242"/>
                    <a:pt x="10359" y="29308"/>
                    <a:pt x="10404" y="29346"/>
                  </a:cubicBezTo>
                  <a:cubicBezTo>
                    <a:pt x="10425" y="29367"/>
                    <a:pt x="10452" y="29379"/>
                    <a:pt x="10475" y="29379"/>
                  </a:cubicBezTo>
                  <a:cubicBezTo>
                    <a:pt x="10508" y="29379"/>
                    <a:pt x="10535" y="29367"/>
                    <a:pt x="10551" y="29346"/>
                  </a:cubicBezTo>
                  <a:cubicBezTo>
                    <a:pt x="10748" y="29137"/>
                    <a:pt x="10940" y="28929"/>
                    <a:pt x="11121" y="28716"/>
                  </a:cubicBezTo>
                  <a:cubicBezTo>
                    <a:pt x="11160" y="28666"/>
                    <a:pt x="11153" y="28600"/>
                    <a:pt x="11110" y="28562"/>
                  </a:cubicBezTo>
                  <a:cubicBezTo>
                    <a:pt x="11091" y="28545"/>
                    <a:pt x="11068" y="28537"/>
                    <a:pt x="11044" y="28537"/>
                  </a:cubicBezTo>
                  <a:close/>
                  <a:moveTo>
                    <a:pt x="9879" y="29761"/>
                  </a:moveTo>
                  <a:cubicBezTo>
                    <a:pt x="9853" y="29761"/>
                    <a:pt x="9827" y="29771"/>
                    <a:pt x="9805" y="29789"/>
                  </a:cubicBezTo>
                  <a:cubicBezTo>
                    <a:pt x="9608" y="29981"/>
                    <a:pt x="9395" y="30168"/>
                    <a:pt x="9180" y="30353"/>
                  </a:cubicBezTo>
                  <a:cubicBezTo>
                    <a:pt x="9137" y="30393"/>
                    <a:pt x="9132" y="30459"/>
                    <a:pt x="9170" y="30502"/>
                  </a:cubicBezTo>
                  <a:cubicBezTo>
                    <a:pt x="9192" y="30530"/>
                    <a:pt x="9225" y="30540"/>
                    <a:pt x="9253" y="30540"/>
                  </a:cubicBezTo>
                  <a:cubicBezTo>
                    <a:pt x="9274" y="30540"/>
                    <a:pt x="9301" y="30530"/>
                    <a:pt x="9318" y="30513"/>
                  </a:cubicBezTo>
                  <a:cubicBezTo>
                    <a:pt x="9537" y="30327"/>
                    <a:pt x="9751" y="30135"/>
                    <a:pt x="9954" y="29943"/>
                  </a:cubicBezTo>
                  <a:cubicBezTo>
                    <a:pt x="9992" y="29905"/>
                    <a:pt x="9997" y="29839"/>
                    <a:pt x="9954" y="29794"/>
                  </a:cubicBezTo>
                  <a:cubicBezTo>
                    <a:pt x="9934" y="29772"/>
                    <a:pt x="9907" y="29761"/>
                    <a:pt x="9879" y="29761"/>
                  </a:cubicBezTo>
                  <a:close/>
                  <a:moveTo>
                    <a:pt x="8596" y="30859"/>
                  </a:moveTo>
                  <a:cubicBezTo>
                    <a:pt x="8574" y="30859"/>
                    <a:pt x="8552" y="30866"/>
                    <a:pt x="8534" y="30880"/>
                  </a:cubicBezTo>
                  <a:cubicBezTo>
                    <a:pt x="8310" y="31051"/>
                    <a:pt x="8085" y="31215"/>
                    <a:pt x="7854" y="31373"/>
                  </a:cubicBezTo>
                  <a:cubicBezTo>
                    <a:pt x="7806" y="31406"/>
                    <a:pt x="7794" y="31471"/>
                    <a:pt x="7827" y="31521"/>
                  </a:cubicBezTo>
                  <a:cubicBezTo>
                    <a:pt x="7849" y="31554"/>
                    <a:pt x="7882" y="31570"/>
                    <a:pt x="7915" y="31570"/>
                  </a:cubicBezTo>
                  <a:cubicBezTo>
                    <a:pt x="7937" y="31570"/>
                    <a:pt x="7953" y="31560"/>
                    <a:pt x="7975" y="31549"/>
                  </a:cubicBezTo>
                  <a:cubicBezTo>
                    <a:pt x="8206" y="31390"/>
                    <a:pt x="8436" y="31220"/>
                    <a:pt x="8661" y="31051"/>
                  </a:cubicBezTo>
                  <a:cubicBezTo>
                    <a:pt x="8704" y="31011"/>
                    <a:pt x="8715" y="30945"/>
                    <a:pt x="8682" y="30902"/>
                  </a:cubicBezTo>
                  <a:cubicBezTo>
                    <a:pt x="8659" y="30873"/>
                    <a:pt x="8627" y="30859"/>
                    <a:pt x="8596" y="30859"/>
                  </a:cubicBezTo>
                  <a:close/>
                  <a:moveTo>
                    <a:pt x="7207" y="31819"/>
                  </a:moveTo>
                  <a:cubicBezTo>
                    <a:pt x="7189" y="31819"/>
                    <a:pt x="7170" y="31824"/>
                    <a:pt x="7153" y="31833"/>
                  </a:cubicBezTo>
                  <a:cubicBezTo>
                    <a:pt x="6911" y="31982"/>
                    <a:pt x="6671" y="32124"/>
                    <a:pt x="6430" y="32261"/>
                  </a:cubicBezTo>
                  <a:cubicBezTo>
                    <a:pt x="6375" y="32288"/>
                    <a:pt x="6359" y="32349"/>
                    <a:pt x="6385" y="32404"/>
                  </a:cubicBezTo>
                  <a:cubicBezTo>
                    <a:pt x="6407" y="32437"/>
                    <a:pt x="6440" y="32458"/>
                    <a:pt x="6478" y="32458"/>
                  </a:cubicBezTo>
                  <a:cubicBezTo>
                    <a:pt x="6496" y="32458"/>
                    <a:pt x="6511" y="32453"/>
                    <a:pt x="6528" y="32442"/>
                  </a:cubicBezTo>
                  <a:cubicBezTo>
                    <a:pt x="6774" y="32311"/>
                    <a:pt x="7022" y="32162"/>
                    <a:pt x="7262" y="32015"/>
                  </a:cubicBezTo>
                  <a:cubicBezTo>
                    <a:pt x="7312" y="31982"/>
                    <a:pt x="7328" y="31921"/>
                    <a:pt x="7295" y="31873"/>
                  </a:cubicBezTo>
                  <a:cubicBezTo>
                    <a:pt x="7277" y="31836"/>
                    <a:pt x="7243" y="31819"/>
                    <a:pt x="7207" y="31819"/>
                  </a:cubicBezTo>
                  <a:close/>
                  <a:moveTo>
                    <a:pt x="5731" y="32638"/>
                  </a:moveTo>
                  <a:cubicBezTo>
                    <a:pt x="5715" y="32638"/>
                    <a:pt x="5699" y="32642"/>
                    <a:pt x="5684" y="32650"/>
                  </a:cubicBezTo>
                  <a:cubicBezTo>
                    <a:pt x="5431" y="32771"/>
                    <a:pt x="5180" y="32892"/>
                    <a:pt x="4922" y="33001"/>
                  </a:cubicBezTo>
                  <a:cubicBezTo>
                    <a:pt x="4867" y="33024"/>
                    <a:pt x="4846" y="33089"/>
                    <a:pt x="4867" y="33138"/>
                  </a:cubicBezTo>
                  <a:cubicBezTo>
                    <a:pt x="4884" y="33182"/>
                    <a:pt x="4922" y="33204"/>
                    <a:pt x="4966" y="33204"/>
                  </a:cubicBezTo>
                  <a:cubicBezTo>
                    <a:pt x="4978" y="33204"/>
                    <a:pt x="4993" y="33199"/>
                    <a:pt x="5004" y="33193"/>
                  </a:cubicBezTo>
                  <a:cubicBezTo>
                    <a:pt x="5267" y="33083"/>
                    <a:pt x="5525" y="32963"/>
                    <a:pt x="5777" y="32837"/>
                  </a:cubicBezTo>
                  <a:cubicBezTo>
                    <a:pt x="5826" y="32809"/>
                    <a:pt x="5848" y="32749"/>
                    <a:pt x="5826" y="32695"/>
                  </a:cubicBezTo>
                  <a:cubicBezTo>
                    <a:pt x="5807" y="32660"/>
                    <a:pt x="5769" y="32638"/>
                    <a:pt x="5731" y="32638"/>
                  </a:cubicBezTo>
                  <a:close/>
                  <a:moveTo>
                    <a:pt x="4183" y="33312"/>
                  </a:moveTo>
                  <a:cubicBezTo>
                    <a:pt x="4170" y="33312"/>
                    <a:pt x="4157" y="33314"/>
                    <a:pt x="4144" y="33320"/>
                  </a:cubicBezTo>
                  <a:cubicBezTo>
                    <a:pt x="3886" y="33418"/>
                    <a:pt x="3617" y="33517"/>
                    <a:pt x="3354" y="33604"/>
                  </a:cubicBezTo>
                  <a:cubicBezTo>
                    <a:pt x="3300" y="33621"/>
                    <a:pt x="3268" y="33681"/>
                    <a:pt x="3289" y="33735"/>
                  </a:cubicBezTo>
                  <a:cubicBezTo>
                    <a:pt x="3300" y="33780"/>
                    <a:pt x="3344" y="33813"/>
                    <a:pt x="3387" y="33813"/>
                  </a:cubicBezTo>
                  <a:cubicBezTo>
                    <a:pt x="3399" y="33813"/>
                    <a:pt x="3410" y="33806"/>
                    <a:pt x="3420" y="33801"/>
                  </a:cubicBezTo>
                  <a:cubicBezTo>
                    <a:pt x="3688" y="33714"/>
                    <a:pt x="3958" y="33616"/>
                    <a:pt x="4221" y="33517"/>
                  </a:cubicBezTo>
                  <a:cubicBezTo>
                    <a:pt x="4275" y="33495"/>
                    <a:pt x="4303" y="33434"/>
                    <a:pt x="4280" y="33379"/>
                  </a:cubicBezTo>
                  <a:cubicBezTo>
                    <a:pt x="4264" y="33338"/>
                    <a:pt x="4225" y="33312"/>
                    <a:pt x="4183" y="33312"/>
                  </a:cubicBezTo>
                  <a:close/>
                  <a:moveTo>
                    <a:pt x="2585" y="33852"/>
                  </a:moveTo>
                  <a:cubicBezTo>
                    <a:pt x="2575" y="33852"/>
                    <a:pt x="2565" y="33853"/>
                    <a:pt x="2555" y="33856"/>
                  </a:cubicBezTo>
                  <a:cubicBezTo>
                    <a:pt x="2286" y="33933"/>
                    <a:pt x="2011" y="34004"/>
                    <a:pt x="1743" y="34076"/>
                  </a:cubicBezTo>
                  <a:cubicBezTo>
                    <a:pt x="1682" y="34087"/>
                    <a:pt x="1650" y="34147"/>
                    <a:pt x="1667" y="34201"/>
                  </a:cubicBezTo>
                  <a:cubicBezTo>
                    <a:pt x="1677" y="34251"/>
                    <a:pt x="1722" y="34284"/>
                    <a:pt x="1765" y="34284"/>
                  </a:cubicBezTo>
                  <a:cubicBezTo>
                    <a:pt x="1776" y="34284"/>
                    <a:pt x="1781" y="34284"/>
                    <a:pt x="1793" y="34279"/>
                  </a:cubicBezTo>
                  <a:cubicBezTo>
                    <a:pt x="2067" y="34213"/>
                    <a:pt x="2340" y="34135"/>
                    <a:pt x="2610" y="34059"/>
                  </a:cubicBezTo>
                  <a:cubicBezTo>
                    <a:pt x="2669" y="34043"/>
                    <a:pt x="2702" y="33983"/>
                    <a:pt x="2686" y="33927"/>
                  </a:cubicBezTo>
                  <a:cubicBezTo>
                    <a:pt x="2672" y="33882"/>
                    <a:pt x="2630" y="33852"/>
                    <a:pt x="2585" y="33852"/>
                  </a:cubicBezTo>
                  <a:close/>
                  <a:moveTo>
                    <a:pt x="941" y="34260"/>
                  </a:moveTo>
                  <a:cubicBezTo>
                    <a:pt x="934" y="34260"/>
                    <a:pt x="928" y="34260"/>
                    <a:pt x="921" y="34261"/>
                  </a:cubicBezTo>
                  <a:cubicBezTo>
                    <a:pt x="647" y="34322"/>
                    <a:pt x="374" y="34372"/>
                    <a:pt x="93" y="34421"/>
                  </a:cubicBezTo>
                  <a:cubicBezTo>
                    <a:pt x="38" y="34431"/>
                    <a:pt x="0" y="34486"/>
                    <a:pt x="12" y="34542"/>
                  </a:cubicBezTo>
                  <a:cubicBezTo>
                    <a:pt x="17" y="34596"/>
                    <a:pt x="66" y="34628"/>
                    <a:pt x="116" y="34628"/>
                  </a:cubicBezTo>
                  <a:lnTo>
                    <a:pt x="132" y="34628"/>
                  </a:lnTo>
                  <a:cubicBezTo>
                    <a:pt x="412" y="34580"/>
                    <a:pt x="691" y="34525"/>
                    <a:pt x="966" y="34471"/>
                  </a:cubicBezTo>
                  <a:cubicBezTo>
                    <a:pt x="1025" y="34459"/>
                    <a:pt x="1058" y="34398"/>
                    <a:pt x="1047" y="34344"/>
                  </a:cubicBezTo>
                  <a:cubicBezTo>
                    <a:pt x="1038" y="34295"/>
                    <a:pt x="993" y="34260"/>
                    <a:pt x="941" y="342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2B30955-09F4-4F19-8EA8-90B49911EB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27" t="6970" r="8910" b="3423"/>
          <a:stretch/>
        </p:blipFill>
        <p:spPr>
          <a:xfrm>
            <a:off x="1655882" y="1791699"/>
            <a:ext cx="2021826" cy="17734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1171100-ABA8-44DA-AD16-346D10D2207E}"/>
              </a:ext>
            </a:extLst>
          </p:cNvPr>
          <p:cNvSpPr/>
          <p:nvPr/>
        </p:nvSpPr>
        <p:spPr>
          <a:xfrm>
            <a:off x="1841956" y="729960"/>
            <a:ext cx="4993073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your favourite food?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________.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716995-F5D0-4E52-85BF-0CCA6442C21F}"/>
              </a:ext>
            </a:extLst>
          </p:cNvPr>
          <p:cNvGrpSpPr/>
          <p:nvPr/>
        </p:nvGrpSpPr>
        <p:grpSpPr>
          <a:xfrm>
            <a:off x="4576171" y="3316981"/>
            <a:ext cx="3533775" cy="505095"/>
            <a:chOff x="7101554" y="3961346"/>
            <a:chExt cx="4343400" cy="109353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A14BCC3-2E1D-46BA-8628-4B2F08387EAD}"/>
                </a:ext>
              </a:extLst>
            </p:cNvPr>
            <p:cNvSpPr/>
            <p:nvPr/>
          </p:nvSpPr>
          <p:spPr>
            <a:xfrm>
              <a:off x="7101554" y="3980396"/>
              <a:ext cx="4343400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egg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F7F528-F85D-4FA2-85D8-A2E5591AFE60}"/>
                </a:ext>
              </a:extLst>
            </p:cNvPr>
            <p:cNvSpPr/>
            <p:nvPr/>
          </p:nvSpPr>
          <p:spPr>
            <a:xfrm>
              <a:off x="7101554" y="3961346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noFill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5B5ACC-93B4-48A8-9059-C0ABBA4C530C}"/>
              </a:ext>
            </a:extLst>
          </p:cNvPr>
          <p:cNvGrpSpPr/>
          <p:nvPr/>
        </p:nvGrpSpPr>
        <p:grpSpPr>
          <a:xfrm>
            <a:off x="4576171" y="2430440"/>
            <a:ext cx="3533776" cy="505095"/>
            <a:chOff x="7101554" y="1474838"/>
            <a:chExt cx="4343401" cy="109353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6C57907-0FFD-4164-ADC2-C4DFDF36DAAB}"/>
                </a:ext>
              </a:extLst>
            </p:cNvPr>
            <p:cNvSpPr/>
            <p:nvPr/>
          </p:nvSpPr>
          <p:spPr>
            <a:xfrm>
              <a:off x="7101554" y="1493888"/>
              <a:ext cx="4343400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rice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D16DDFC-A7BF-48D3-942E-4A94C2CB5FF8}"/>
                </a:ext>
              </a:extLst>
            </p:cNvPr>
            <p:cNvSpPr/>
            <p:nvPr/>
          </p:nvSpPr>
          <p:spPr>
            <a:xfrm>
              <a:off x="7101555" y="1474838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noFill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4970F2-DDCE-411C-913F-DDA4C0B2B3F8}"/>
              </a:ext>
            </a:extLst>
          </p:cNvPr>
          <p:cNvGrpSpPr/>
          <p:nvPr/>
        </p:nvGrpSpPr>
        <p:grpSpPr>
          <a:xfrm>
            <a:off x="4576171" y="1543898"/>
            <a:ext cx="3533775" cy="505095"/>
            <a:chOff x="7101554" y="2750889"/>
            <a:chExt cx="4343400" cy="109353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5D572D6-C2F2-4973-9EBA-F1D6E09B5BE8}"/>
                </a:ext>
              </a:extLst>
            </p:cNvPr>
            <p:cNvSpPr/>
            <p:nvPr/>
          </p:nvSpPr>
          <p:spPr>
            <a:xfrm>
              <a:off x="7101554" y="2769939"/>
              <a:ext cx="4343400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bread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FDEA612-5220-4D00-9CA4-F9214A4F5637}"/>
                </a:ext>
              </a:extLst>
            </p:cNvPr>
            <p:cNvSpPr/>
            <p:nvPr/>
          </p:nvSpPr>
          <p:spPr>
            <a:xfrm>
              <a:off x="7101554" y="2750889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noFill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Right Arrow 6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7FEE4DA-4BA3-4544-8256-F95DAD32854A}"/>
              </a:ext>
            </a:extLst>
          </p:cNvPr>
          <p:cNvSpPr/>
          <p:nvPr/>
        </p:nvSpPr>
        <p:spPr>
          <a:xfrm>
            <a:off x="4532930" y="4094351"/>
            <a:ext cx="1075390" cy="459578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</a:p>
        </p:txBody>
      </p:sp>
      <p:sp>
        <p:nvSpPr>
          <p:cNvPr id="21" name="6 Rectángulo redondeado">
            <a:extLst>
              <a:ext uri="{FF2B5EF4-FFF2-40B4-BE49-F238E27FC236}">
                <a16:creationId xmlns:a16="http://schemas.microsoft.com/office/drawing/2014/main" id="{FF17391E-B4B6-48CD-9A08-B1809FECF8C9}"/>
              </a:ext>
            </a:extLst>
          </p:cNvPr>
          <p:cNvSpPr/>
          <p:nvPr/>
        </p:nvSpPr>
        <p:spPr>
          <a:xfrm>
            <a:off x="1861282" y="209219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7 Rectángulo redondeado">
            <a:extLst>
              <a:ext uri="{FF2B5EF4-FFF2-40B4-BE49-F238E27FC236}">
                <a16:creationId xmlns:a16="http://schemas.microsoft.com/office/drawing/2014/main" id="{CAB43632-EA1D-49E9-904C-CBB03C114A50}"/>
              </a:ext>
            </a:extLst>
          </p:cNvPr>
          <p:cNvSpPr/>
          <p:nvPr/>
        </p:nvSpPr>
        <p:spPr>
          <a:xfrm>
            <a:off x="2473199" y="209219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8 Rectángulo redondeado">
            <a:extLst>
              <a:ext uri="{FF2B5EF4-FFF2-40B4-BE49-F238E27FC236}">
                <a16:creationId xmlns:a16="http://schemas.microsoft.com/office/drawing/2014/main" id="{93D99581-E0A0-40E2-9CBF-B977F14D8062}"/>
              </a:ext>
            </a:extLst>
          </p:cNvPr>
          <p:cNvSpPr/>
          <p:nvPr/>
        </p:nvSpPr>
        <p:spPr>
          <a:xfrm>
            <a:off x="3085117" y="209219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9 Rectángulo redondeado">
            <a:extLst>
              <a:ext uri="{FF2B5EF4-FFF2-40B4-BE49-F238E27FC236}">
                <a16:creationId xmlns:a16="http://schemas.microsoft.com/office/drawing/2014/main" id="{17BFA6D9-71ED-4C67-9076-42AE0298B6F9}"/>
              </a:ext>
            </a:extLst>
          </p:cNvPr>
          <p:cNvSpPr/>
          <p:nvPr/>
        </p:nvSpPr>
        <p:spPr>
          <a:xfrm>
            <a:off x="3697035" y="209219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4 Rectángulo redondeado">
            <a:extLst>
              <a:ext uri="{FF2B5EF4-FFF2-40B4-BE49-F238E27FC236}">
                <a16:creationId xmlns:a16="http://schemas.microsoft.com/office/drawing/2014/main" id="{8F9AB658-1F12-4252-BD4A-3FCAC4BA5A69}"/>
              </a:ext>
            </a:extLst>
          </p:cNvPr>
          <p:cNvSpPr/>
          <p:nvPr/>
        </p:nvSpPr>
        <p:spPr>
          <a:xfrm>
            <a:off x="1249364" y="209219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6 Rectángulo redondeado">
            <a:extLst>
              <a:ext uri="{FF2B5EF4-FFF2-40B4-BE49-F238E27FC236}">
                <a16:creationId xmlns:a16="http://schemas.microsoft.com/office/drawing/2014/main" id="{948EE955-9489-484B-B0A4-81827C069DD5}"/>
              </a:ext>
            </a:extLst>
          </p:cNvPr>
          <p:cNvSpPr/>
          <p:nvPr/>
        </p:nvSpPr>
        <p:spPr>
          <a:xfrm flipH="1">
            <a:off x="2821744" y="234335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7 Rectángulo redondeado">
            <a:extLst>
              <a:ext uri="{FF2B5EF4-FFF2-40B4-BE49-F238E27FC236}">
                <a16:creationId xmlns:a16="http://schemas.microsoft.com/office/drawing/2014/main" id="{7CF03244-5FF9-4191-BB7C-7D0E0BED7D61}"/>
              </a:ext>
            </a:extLst>
          </p:cNvPr>
          <p:cNvSpPr/>
          <p:nvPr/>
        </p:nvSpPr>
        <p:spPr>
          <a:xfrm flipH="1">
            <a:off x="2209826" y="234335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8 Rectángulo redondeado">
            <a:extLst>
              <a:ext uri="{FF2B5EF4-FFF2-40B4-BE49-F238E27FC236}">
                <a16:creationId xmlns:a16="http://schemas.microsoft.com/office/drawing/2014/main" id="{A2FC1AA2-7F92-458B-B0C7-FD2EAB50EA87}"/>
              </a:ext>
            </a:extLst>
          </p:cNvPr>
          <p:cNvSpPr/>
          <p:nvPr/>
        </p:nvSpPr>
        <p:spPr>
          <a:xfrm flipH="1">
            <a:off x="1597909" y="234335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9 Rectángulo redondeado">
            <a:extLst>
              <a:ext uri="{FF2B5EF4-FFF2-40B4-BE49-F238E27FC236}">
                <a16:creationId xmlns:a16="http://schemas.microsoft.com/office/drawing/2014/main" id="{8EBA6F7D-A978-4D93-A57C-73C980153F8A}"/>
              </a:ext>
            </a:extLst>
          </p:cNvPr>
          <p:cNvSpPr/>
          <p:nvPr/>
        </p:nvSpPr>
        <p:spPr>
          <a:xfrm flipH="1">
            <a:off x="1249365" y="234335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7C90CB9D-6C18-4158-93C3-B7A272B47E17}"/>
              </a:ext>
            </a:extLst>
          </p:cNvPr>
          <p:cNvSpPr/>
          <p:nvPr/>
        </p:nvSpPr>
        <p:spPr>
          <a:xfrm flipH="1">
            <a:off x="3433661" y="234335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271E563E-48E3-42E1-B9AC-B2D2BD19D088}"/>
              </a:ext>
            </a:extLst>
          </p:cNvPr>
          <p:cNvSpPr/>
          <p:nvPr/>
        </p:nvSpPr>
        <p:spPr>
          <a:xfrm>
            <a:off x="1861282" y="259451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8A95DA44-D299-4F37-8068-99D3E8FC2F89}"/>
              </a:ext>
            </a:extLst>
          </p:cNvPr>
          <p:cNvSpPr/>
          <p:nvPr/>
        </p:nvSpPr>
        <p:spPr>
          <a:xfrm>
            <a:off x="2473199" y="259451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4902D16D-6FDB-441C-9693-D21C073831BF}"/>
              </a:ext>
            </a:extLst>
          </p:cNvPr>
          <p:cNvSpPr/>
          <p:nvPr/>
        </p:nvSpPr>
        <p:spPr>
          <a:xfrm>
            <a:off x="3085117" y="259451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E46925EF-FF82-44FE-AF7F-C8FA70779ED5}"/>
              </a:ext>
            </a:extLst>
          </p:cNvPr>
          <p:cNvSpPr/>
          <p:nvPr/>
        </p:nvSpPr>
        <p:spPr>
          <a:xfrm>
            <a:off x="3697035" y="259451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4 Rectángulo redondeado">
            <a:extLst>
              <a:ext uri="{FF2B5EF4-FFF2-40B4-BE49-F238E27FC236}">
                <a16:creationId xmlns:a16="http://schemas.microsoft.com/office/drawing/2014/main" id="{27E82FA8-85F1-478A-AC55-669C2FCF4B12}"/>
              </a:ext>
            </a:extLst>
          </p:cNvPr>
          <p:cNvSpPr/>
          <p:nvPr/>
        </p:nvSpPr>
        <p:spPr>
          <a:xfrm>
            <a:off x="1249364" y="259451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6 Rectángulo redondeado">
            <a:extLst>
              <a:ext uri="{FF2B5EF4-FFF2-40B4-BE49-F238E27FC236}">
                <a16:creationId xmlns:a16="http://schemas.microsoft.com/office/drawing/2014/main" id="{0D6738DF-19B8-478C-B262-C7AC9C13D309}"/>
              </a:ext>
            </a:extLst>
          </p:cNvPr>
          <p:cNvSpPr/>
          <p:nvPr/>
        </p:nvSpPr>
        <p:spPr>
          <a:xfrm flipH="1">
            <a:off x="2821744" y="28456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7 Rectángulo redondeado">
            <a:extLst>
              <a:ext uri="{FF2B5EF4-FFF2-40B4-BE49-F238E27FC236}">
                <a16:creationId xmlns:a16="http://schemas.microsoft.com/office/drawing/2014/main" id="{9B089707-5B93-4BFB-9730-7B7952E1D659}"/>
              </a:ext>
            </a:extLst>
          </p:cNvPr>
          <p:cNvSpPr/>
          <p:nvPr/>
        </p:nvSpPr>
        <p:spPr>
          <a:xfrm flipH="1">
            <a:off x="2209826" y="28456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8 Rectángulo redondeado">
            <a:extLst>
              <a:ext uri="{FF2B5EF4-FFF2-40B4-BE49-F238E27FC236}">
                <a16:creationId xmlns:a16="http://schemas.microsoft.com/office/drawing/2014/main" id="{4F82F75D-616D-49AE-8DFA-CED8AF265297}"/>
              </a:ext>
            </a:extLst>
          </p:cNvPr>
          <p:cNvSpPr/>
          <p:nvPr/>
        </p:nvSpPr>
        <p:spPr>
          <a:xfrm flipH="1">
            <a:off x="1597909" y="28456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9 Rectángulo redondeado">
            <a:extLst>
              <a:ext uri="{FF2B5EF4-FFF2-40B4-BE49-F238E27FC236}">
                <a16:creationId xmlns:a16="http://schemas.microsoft.com/office/drawing/2014/main" id="{6EECD151-03E4-4890-855C-A79A8CA6EB78}"/>
              </a:ext>
            </a:extLst>
          </p:cNvPr>
          <p:cNvSpPr/>
          <p:nvPr/>
        </p:nvSpPr>
        <p:spPr>
          <a:xfrm flipH="1">
            <a:off x="1249365" y="284567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4 Rectángulo redondeado">
            <a:extLst>
              <a:ext uri="{FF2B5EF4-FFF2-40B4-BE49-F238E27FC236}">
                <a16:creationId xmlns:a16="http://schemas.microsoft.com/office/drawing/2014/main" id="{99A67893-3151-4B31-8796-0845FF727B93}"/>
              </a:ext>
            </a:extLst>
          </p:cNvPr>
          <p:cNvSpPr/>
          <p:nvPr/>
        </p:nvSpPr>
        <p:spPr>
          <a:xfrm flipH="1">
            <a:off x="3433661" y="28456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6 Rectángulo redondeado">
            <a:extLst>
              <a:ext uri="{FF2B5EF4-FFF2-40B4-BE49-F238E27FC236}">
                <a16:creationId xmlns:a16="http://schemas.microsoft.com/office/drawing/2014/main" id="{971106BC-D3B4-48E0-9E8B-1F6886C1708E}"/>
              </a:ext>
            </a:extLst>
          </p:cNvPr>
          <p:cNvSpPr/>
          <p:nvPr/>
        </p:nvSpPr>
        <p:spPr>
          <a:xfrm>
            <a:off x="1861282" y="30968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7 Rectángulo redondeado">
            <a:extLst>
              <a:ext uri="{FF2B5EF4-FFF2-40B4-BE49-F238E27FC236}">
                <a16:creationId xmlns:a16="http://schemas.microsoft.com/office/drawing/2014/main" id="{9AAC4E9B-371B-401E-85B0-5911C5204D84}"/>
              </a:ext>
            </a:extLst>
          </p:cNvPr>
          <p:cNvSpPr/>
          <p:nvPr/>
        </p:nvSpPr>
        <p:spPr>
          <a:xfrm>
            <a:off x="2473199" y="30968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8 Rectángulo redondeado">
            <a:extLst>
              <a:ext uri="{FF2B5EF4-FFF2-40B4-BE49-F238E27FC236}">
                <a16:creationId xmlns:a16="http://schemas.microsoft.com/office/drawing/2014/main" id="{92B75318-48EF-4F43-A7E7-84A926FD255E}"/>
              </a:ext>
            </a:extLst>
          </p:cNvPr>
          <p:cNvSpPr/>
          <p:nvPr/>
        </p:nvSpPr>
        <p:spPr>
          <a:xfrm>
            <a:off x="3085117" y="30968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9 Rectángulo redondeado">
            <a:extLst>
              <a:ext uri="{FF2B5EF4-FFF2-40B4-BE49-F238E27FC236}">
                <a16:creationId xmlns:a16="http://schemas.microsoft.com/office/drawing/2014/main" id="{4CEE3782-087A-499F-94AD-268B3F0305F4}"/>
              </a:ext>
            </a:extLst>
          </p:cNvPr>
          <p:cNvSpPr/>
          <p:nvPr/>
        </p:nvSpPr>
        <p:spPr>
          <a:xfrm>
            <a:off x="3697035" y="309683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4 Rectángulo redondeado">
            <a:extLst>
              <a:ext uri="{FF2B5EF4-FFF2-40B4-BE49-F238E27FC236}">
                <a16:creationId xmlns:a16="http://schemas.microsoft.com/office/drawing/2014/main" id="{B22C3097-B431-42F0-8565-49BCCC68AEC3}"/>
              </a:ext>
            </a:extLst>
          </p:cNvPr>
          <p:cNvSpPr/>
          <p:nvPr/>
        </p:nvSpPr>
        <p:spPr>
          <a:xfrm>
            <a:off x="1249364" y="30968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6 Rectángulo redondeado">
            <a:extLst>
              <a:ext uri="{FF2B5EF4-FFF2-40B4-BE49-F238E27FC236}">
                <a16:creationId xmlns:a16="http://schemas.microsoft.com/office/drawing/2014/main" id="{AC0DCA54-4593-4BD0-A046-040BE0171AA6}"/>
              </a:ext>
            </a:extLst>
          </p:cNvPr>
          <p:cNvSpPr/>
          <p:nvPr/>
        </p:nvSpPr>
        <p:spPr>
          <a:xfrm flipH="1">
            <a:off x="2821744" y="334799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7 Rectángulo redondeado">
            <a:extLst>
              <a:ext uri="{FF2B5EF4-FFF2-40B4-BE49-F238E27FC236}">
                <a16:creationId xmlns:a16="http://schemas.microsoft.com/office/drawing/2014/main" id="{F88A6435-7A6D-4C52-A7A7-5A7AE627BB25}"/>
              </a:ext>
            </a:extLst>
          </p:cNvPr>
          <p:cNvSpPr/>
          <p:nvPr/>
        </p:nvSpPr>
        <p:spPr>
          <a:xfrm flipH="1">
            <a:off x="2209826" y="334799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8 Rectángulo redondeado">
            <a:extLst>
              <a:ext uri="{FF2B5EF4-FFF2-40B4-BE49-F238E27FC236}">
                <a16:creationId xmlns:a16="http://schemas.microsoft.com/office/drawing/2014/main" id="{6A9E16E7-71A9-4D9F-BCC2-02D363E413FF}"/>
              </a:ext>
            </a:extLst>
          </p:cNvPr>
          <p:cNvSpPr/>
          <p:nvPr/>
        </p:nvSpPr>
        <p:spPr>
          <a:xfrm flipH="1">
            <a:off x="1597909" y="334799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9 Rectángulo redondeado">
            <a:extLst>
              <a:ext uri="{FF2B5EF4-FFF2-40B4-BE49-F238E27FC236}">
                <a16:creationId xmlns:a16="http://schemas.microsoft.com/office/drawing/2014/main" id="{DA23E92E-12E2-4418-B3E5-BACF54E41C77}"/>
              </a:ext>
            </a:extLst>
          </p:cNvPr>
          <p:cNvSpPr/>
          <p:nvPr/>
        </p:nvSpPr>
        <p:spPr>
          <a:xfrm flipH="1">
            <a:off x="1249365" y="334799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4 Rectángulo redondeado">
            <a:extLst>
              <a:ext uri="{FF2B5EF4-FFF2-40B4-BE49-F238E27FC236}">
                <a16:creationId xmlns:a16="http://schemas.microsoft.com/office/drawing/2014/main" id="{FFCB7DE6-D2C1-422D-9176-0CACB2D8D60D}"/>
              </a:ext>
            </a:extLst>
          </p:cNvPr>
          <p:cNvSpPr/>
          <p:nvPr/>
        </p:nvSpPr>
        <p:spPr>
          <a:xfrm flipH="1">
            <a:off x="3433661" y="334799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6 Rectángulo redondeado">
            <a:extLst>
              <a:ext uri="{FF2B5EF4-FFF2-40B4-BE49-F238E27FC236}">
                <a16:creationId xmlns:a16="http://schemas.microsoft.com/office/drawing/2014/main" id="{69936385-C689-4D22-8C26-4C960C445EC6}"/>
              </a:ext>
            </a:extLst>
          </p:cNvPr>
          <p:cNvSpPr/>
          <p:nvPr/>
        </p:nvSpPr>
        <p:spPr>
          <a:xfrm>
            <a:off x="1861282" y="359915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7 Rectángulo redondeado">
            <a:extLst>
              <a:ext uri="{FF2B5EF4-FFF2-40B4-BE49-F238E27FC236}">
                <a16:creationId xmlns:a16="http://schemas.microsoft.com/office/drawing/2014/main" id="{75E2E714-53D0-43E4-9E62-4224B7582CC9}"/>
              </a:ext>
            </a:extLst>
          </p:cNvPr>
          <p:cNvSpPr/>
          <p:nvPr/>
        </p:nvSpPr>
        <p:spPr>
          <a:xfrm>
            <a:off x="2473199" y="359915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8 Rectángulo redondeado">
            <a:extLst>
              <a:ext uri="{FF2B5EF4-FFF2-40B4-BE49-F238E27FC236}">
                <a16:creationId xmlns:a16="http://schemas.microsoft.com/office/drawing/2014/main" id="{216D559C-3BF4-48CA-B870-B83785326068}"/>
              </a:ext>
            </a:extLst>
          </p:cNvPr>
          <p:cNvSpPr/>
          <p:nvPr/>
        </p:nvSpPr>
        <p:spPr>
          <a:xfrm>
            <a:off x="3085117" y="359915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9 Rectángulo redondeado">
            <a:extLst>
              <a:ext uri="{FF2B5EF4-FFF2-40B4-BE49-F238E27FC236}">
                <a16:creationId xmlns:a16="http://schemas.microsoft.com/office/drawing/2014/main" id="{D8C1F813-FD09-437D-A119-4A23856ECCFF}"/>
              </a:ext>
            </a:extLst>
          </p:cNvPr>
          <p:cNvSpPr/>
          <p:nvPr/>
        </p:nvSpPr>
        <p:spPr>
          <a:xfrm>
            <a:off x="3697035" y="359915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4 Rectángulo redondeado">
            <a:extLst>
              <a:ext uri="{FF2B5EF4-FFF2-40B4-BE49-F238E27FC236}">
                <a16:creationId xmlns:a16="http://schemas.microsoft.com/office/drawing/2014/main" id="{DCFBCF5B-3A35-4950-BE4B-47010A65C717}"/>
              </a:ext>
            </a:extLst>
          </p:cNvPr>
          <p:cNvSpPr/>
          <p:nvPr/>
        </p:nvSpPr>
        <p:spPr>
          <a:xfrm>
            <a:off x="1249364" y="359915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6 Rectángulo redondeado">
            <a:extLst>
              <a:ext uri="{FF2B5EF4-FFF2-40B4-BE49-F238E27FC236}">
                <a16:creationId xmlns:a16="http://schemas.microsoft.com/office/drawing/2014/main" id="{12A10300-669C-46EF-8D36-79B6ACC4359D}"/>
              </a:ext>
            </a:extLst>
          </p:cNvPr>
          <p:cNvSpPr/>
          <p:nvPr/>
        </p:nvSpPr>
        <p:spPr>
          <a:xfrm>
            <a:off x="1861282" y="158433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7 Rectángulo redondeado">
            <a:extLst>
              <a:ext uri="{FF2B5EF4-FFF2-40B4-BE49-F238E27FC236}">
                <a16:creationId xmlns:a16="http://schemas.microsoft.com/office/drawing/2014/main" id="{FCFA157A-D77B-4E65-92C2-1CCD02C0D687}"/>
              </a:ext>
            </a:extLst>
          </p:cNvPr>
          <p:cNvSpPr/>
          <p:nvPr/>
        </p:nvSpPr>
        <p:spPr>
          <a:xfrm>
            <a:off x="2473199" y="158433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8 Rectángulo redondeado">
            <a:extLst>
              <a:ext uri="{FF2B5EF4-FFF2-40B4-BE49-F238E27FC236}">
                <a16:creationId xmlns:a16="http://schemas.microsoft.com/office/drawing/2014/main" id="{F6E58580-5F8A-4441-82BA-AA71EA54EBFA}"/>
              </a:ext>
            </a:extLst>
          </p:cNvPr>
          <p:cNvSpPr/>
          <p:nvPr/>
        </p:nvSpPr>
        <p:spPr>
          <a:xfrm>
            <a:off x="3085117" y="158433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9 Rectángulo redondeado">
            <a:extLst>
              <a:ext uri="{FF2B5EF4-FFF2-40B4-BE49-F238E27FC236}">
                <a16:creationId xmlns:a16="http://schemas.microsoft.com/office/drawing/2014/main" id="{5329AE06-CE28-4C82-8949-357F2A9A9FBF}"/>
              </a:ext>
            </a:extLst>
          </p:cNvPr>
          <p:cNvSpPr/>
          <p:nvPr/>
        </p:nvSpPr>
        <p:spPr>
          <a:xfrm>
            <a:off x="3697035" y="1584334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4 Rectángulo redondeado">
            <a:extLst>
              <a:ext uri="{FF2B5EF4-FFF2-40B4-BE49-F238E27FC236}">
                <a16:creationId xmlns:a16="http://schemas.microsoft.com/office/drawing/2014/main" id="{5CC1A00F-4F97-49EA-BA69-B00927976C77}"/>
              </a:ext>
            </a:extLst>
          </p:cNvPr>
          <p:cNvSpPr/>
          <p:nvPr/>
        </p:nvSpPr>
        <p:spPr>
          <a:xfrm>
            <a:off x="1249364" y="158433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6 Rectángulo redondeado">
            <a:extLst>
              <a:ext uri="{FF2B5EF4-FFF2-40B4-BE49-F238E27FC236}">
                <a16:creationId xmlns:a16="http://schemas.microsoft.com/office/drawing/2014/main" id="{7C2B8739-F52C-4CF3-A84F-CA8E7A883CF9}"/>
              </a:ext>
            </a:extLst>
          </p:cNvPr>
          <p:cNvSpPr/>
          <p:nvPr/>
        </p:nvSpPr>
        <p:spPr>
          <a:xfrm flipH="1">
            <a:off x="2821744" y="183549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7 Rectángulo redondeado">
            <a:extLst>
              <a:ext uri="{FF2B5EF4-FFF2-40B4-BE49-F238E27FC236}">
                <a16:creationId xmlns:a16="http://schemas.microsoft.com/office/drawing/2014/main" id="{7DF47693-C729-4282-90AE-5DB3708A94F7}"/>
              </a:ext>
            </a:extLst>
          </p:cNvPr>
          <p:cNvSpPr/>
          <p:nvPr/>
        </p:nvSpPr>
        <p:spPr>
          <a:xfrm flipH="1">
            <a:off x="2209826" y="183549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8 Rectángulo redondeado">
            <a:extLst>
              <a:ext uri="{FF2B5EF4-FFF2-40B4-BE49-F238E27FC236}">
                <a16:creationId xmlns:a16="http://schemas.microsoft.com/office/drawing/2014/main" id="{7B055E11-0923-422A-8AD7-C29120C66EAF}"/>
              </a:ext>
            </a:extLst>
          </p:cNvPr>
          <p:cNvSpPr/>
          <p:nvPr/>
        </p:nvSpPr>
        <p:spPr>
          <a:xfrm flipH="1">
            <a:off x="1597909" y="183549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9 Rectángulo redondeado">
            <a:extLst>
              <a:ext uri="{FF2B5EF4-FFF2-40B4-BE49-F238E27FC236}">
                <a16:creationId xmlns:a16="http://schemas.microsoft.com/office/drawing/2014/main" id="{A57AF9DA-7472-4AE1-A3E9-3F701A22BE48}"/>
              </a:ext>
            </a:extLst>
          </p:cNvPr>
          <p:cNvSpPr/>
          <p:nvPr/>
        </p:nvSpPr>
        <p:spPr>
          <a:xfrm flipH="1">
            <a:off x="1249365" y="1835494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4 Rectángulo redondeado">
            <a:extLst>
              <a:ext uri="{FF2B5EF4-FFF2-40B4-BE49-F238E27FC236}">
                <a16:creationId xmlns:a16="http://schemas.microsoft.com/office/drawing/2014/main" id="{959D9433-BD33-44DE-AFAB-E14B5FDB1179}"/>
              </a:ext>
            </a:extLst>
          </p:cNvPr>
          <p:cNvSpPr/>
          <p:nvPr/>
        </p:nvSpPr>
        <p:spPr>
          <a:xfrm flipH="1">
            <a:off x="3433661" y="183549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Flowchart: Terminator 65">
            <a:extLst>
              <a:ext uri="{FF2B5EF4-FFF2-40B4-BE49-F238E27FC236}">
                <a16:creationId xmlns:a16="http://schemas.microsoft.com/office/drawing/2014/main" id="{AE3EACED-173B-4807-A2AA-15C987157C0B}"/>
              </a:ext>
            </a:extLst>
          </p:cNvPr>
          <p:cNvSpPr/>
          <p:nvPr/>
        </p:nvSpPr>
        <p:spPr>
          <a:xfrm>
            <a:off x="4464350" y="4100781"/>
            <a:ext cx="1311610" cy="45957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</a:t>
            </a:r>
          </a:p>
        </p:txBody>
      </p:sp>
    </p:spTree>
    <p:extLst>
      <p:ext uri="{BB962C8B-B14F-4D97-AF65-F5344CB8AC3E}">
        <p14:creationId xmlns:p14="http://schemas.microsoft.com/office/powerpoint/2010/main" val="3191950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0"/>
                            </p:stCondLst>
                            <p:childTnLst>
                              <p:par>
                                <p:cTn id="78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86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0"/>
                            </p:stCondLst>
                            <p:childTnLst>
                              <p:par>
                                <p:cTn id="90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30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40" grpId="0" animBg="1"/>
      <p:bldP spid="40" grpId="1" animBg="1"/>
      <p:bldP spid="41" grpId="0" animBg="1"/>
      <p:bldP spid="42" grpId="0" animBg="1"/>
      <p:bldP spid="42" grpId="1" animBg="1"/>
      <p:bldP spid="43" grpId="0" animBg="1"/>
      <p:bldP spid="43" grpId="1" animBg="1"/>
      <p:bldP spid="44" grpId="0" animBg="1"/>
      <p:bldP spid="45" grpId="0" animBg="1"/>
      <p:bldP spid="46" grpId="0" animBg="1"/>
      <p:bldP spid="46" grpId="1" animBg="1"/>
      <p:bldP spid="47" grpId="0" animBg="1"/>
      <p:bldP spid="48" grpId="0" animBg="1"/>
      <p:bldP spid="48" grpId="1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1" grpId="1" animBg="1"/>
      <p:bldP spid="62" grpId="0" animBg="1"/>
      <p:bldP spid="63" grpId="0" animBg="1"/>
      <p:bldP spid="63" grpId="1" animBg="1"/>
      <p:bldP spid="64" grpId="0" animBg="1"/>
      <p:bldP spid="65" grpId="0" animBg="1"/>
      <p:bldP spid="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8" name="Google Shape;2988;p52"/>
          <p:cNvGrpSpPr/>
          <p:nvPr/>
        </p:nvGrpSpPr>
        <p:grpSpPr>
          <a:xfrm>
            <a:off x="932545" y="3396123"/>
            <a:ext cx="2759371" cy="2497162"/>
            <a:chOff x="932545" y="3548523"/>
            <a:chExt cx="2759371" cy="2497162"/>
          </a:xfrm>
        </p:grpSpPr>
        <p:sp>
          <p:nvSpPr>
            <p:cNvPr id="2989" name="Google Shape;2989;p52"/>
            <p:cNvSpPr/>
            <p:nvPr/>
          </p:nvSpPr>
          <p:spPr>
            <a:xfrm rot="3157019">
              <a:off x="966815" y="4142189"/>
              <a:ext cx="444614" cy="306082"/>
            </a:xfrm>
            <a:custGeom>
              <a:avLst/>
              <a:gdLst/>
              <a:ahLst/>
              <a:cxnLst/>
              <a:rect l="l" t="t" r="r" b="b"/>
              <a:pathLst>
                <a:path w="10909" h="7510" extrusionOk="0">
                  <a:moveTo>
                    <a:pt x="9686" y="0"/>
                  </a:moveTo>
                  <a:lnTo>
                    <a:pt x="1" y="4609"/>
                  </a:lnTo>
                  <a:lnTo>
                    <a:pt x="9368" y="7510"/>
                  </a:lnTo>
                  <a:lnTo>
                    <a:pt x="8766" y="5372"/>
                  </a:lnTo>
                  <a:lnTo>
                    <a:pt x="10908" y="5234"/>
                  </a:lnTo>
                  <a:lnTo>
                    <a:pt x="8409" y="2544"/>
                  </a:lnTo>
                  <a:lnTo>
                    <a:pt x="96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52"/>
            <p:cNvSpPr/>
            <p:nvPr/>
          </p:nvSpPr>
          <p:spPr>
            <a:xfrm rot="3157019">
              <a:off x="995735" y="4207668"/>
              <a:ext cx="342437" cy="92925"/>
            </a:xfrm>
            <a:custGeom>
              <a:avLst/>
              <a:gdLst/>
              <a:ahLst/>
              <a:cxnLst/>
              <a:rect l="l" t="t" r="r" b="b"/>
              <a:pathLst>
                <a:path w="8402" h="2280" extrusionOk="0">
                  <a:moveTo>
                    <a:pt x="8287" y="0"/>
                  </a:moveTo>
                  <a:cubicBezTo>
                    <a:pt x="8278" y="0"/>
                    <a:pt x="8269" y="2"/>
                    <a:pt x="8259" y="4"/>
                  </a:cubicBezTo>
                  <a:lnTo>
                    <a:pt x="93" y="2071"/>
                  </a:lnTo>
                  <a:cubicBezTo>
                    <a:pt x="33" y="2082"/>
                    <a:pt x="0" y="2142"/>
                    <a:pt x="16" y="2197"/>
                  </a:cubicBezTo>
                  <a:cubicBezTo>
                    <a:pt x="28" y="2247"/>
                    <a:pt x="71" y="2280"/>
                    <a:pt x="114" y="2280"/>
                  </a:cubicBezTo>
                  <a:cubicBezTo>
                    <a:pt x="126" y="2280"/>
                    <a:pt x="137" y="2273"/>
                    <a:pt x="142" y="2273"/>
                  </a:cubicBezTo>
                  <a:lnTo>
                    <a:pt x="8315" y="208"/>
                  </a:lnTo>
                  <a:cubicBezTo>
                    <a:pt x="8369" y="196"/>
                    <a:pt x="8402" y="136"/>
                    <a:pt x="8391" y="82"/>
                  </a:cubicBezTo>
                  <a:cubicBezTo>
                    <a:pt x="8377" y="35"/>
                    <a:pt x="8336" y="0"/>
                    <a:pt x="8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52"/>
            <p:cNvSpPr/>
            <p:nvPr/>
          </p:nvSpPr>
          <p:spPr>
            <a:xfrm rot="3157019">
              <a:off x="1199046" y="4425992"/>
              <a:ext cx="120680" cy="51068"/>
            </a:xfrm>
            <a:custGeom>
              <a:avLst/>
              <a:gdLst/>
              <a:ahLst/>
              <a:cxnLst/>
              <a:rect l="l" t="t" r="r" b="b"/>
              <a:pathLst>
                <a:path w="2961" h="1253" extrusionOk="0">
                  <a:moveTo>
                    <a:pt x="121" y="0"/>
                  </a:moveTo>
                  <a:cubicBezTo>
                    <a:pt x="79" y="0"/>
                    <a:pt x="40" y="26"/>
                    <a:pt x="23" y="69"/>
                  </a:cubicBezTo>
                  <a:cubicBezTo>
                    <a:pt x="0" y="123"/>
                    <a:pt x="28" y="183"/>
                    <a:pt x="83" y="205"/>
                  </a:cubicBezTo>
                  <a:lnTo>
                    <a:pt x="2802" y="1246"/>
                  </a:lnTo>
                  <a:cubicBezTo>
                    <a:pt x="2818" y="1253"/>
                    <a:pt x="2829" y="1253"/>
                    <a:pt x="2840" y="1253"/>
                  </a:cubicBezTo>
                  <a:cubicBezTo>
                    <a:pt x="2884" y="1253"/>
                    <a:pt x="2922" y="1225"/>
                    <a:pt x="2939" y="1187"/>
                  </a:cubicBezTo>
                  <a:cubicBezTo>
                    <a:pt x="2960" y="1132"/>
                    <a:pt x="2934" y="1071"/>
                    <a:pt x="2879" y="1049"/>
                  </a:cubicBezTo>
                  <a:lnTo>
                    <a:pt x="160" y="8"/>
                  </a:lnTo>
                  <a:cubicBezTo>
                    <a:pt x="147" y="3"/>
                    <a:pt x="134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52"/>
            <p:cNvSpPr/>
            <p:nvPr/>
          </p:nvSpPr>
          <p:spPr>
            <a:xfrm rot="3157019">
              <a:off x="971082" y="4258356"/>
              <a:ext cx="332859" cy="25514"/>
            </a:xfrm>
            <a:custGeom>
              <a:avLst/>
              <a:gdLst/>
              <a:ahLst/>
              <a:cxnLst/>
              <a:rect l="l" t="t" r="r" b="b"/>
              <a:pathLst>
                <a:path w="8167" h="626" extrusionOk="0">
                  <a:moveTo>
                    <a:pt x="8064" y="0"/>
                  </a:moveTo>
                  <a:cubicBezTo>
                    <a:pt x="8060" y="0"/>
                    <a:pt x="8056" y="0"/>
                    <a:pt x="8052" y="1"/>
                  </a:cubicBezTo>
                  <a:lnTo>
                    <a:pt x="99" y="411"/>
                  </a:lnTo>
                  <a:cubicBezTo>
                    <a:pt x="44" y="417"/>
                    <a:pt x="1" y="467"/>
                    <a:pt x="1" y="520"/>
                  </a:cubicBezTo>
                  <a:cubicBezTo>
                    <a:pt x="6" y="581"/>
                    <a:pt x="51" y="626"/>
                    <a:pt x="104" y="626"/>
                  </a:cubicBezTo>
                  <a:lnTo>
                    <a:pt x="110" y="626"/>
                  </a:lnTo>
                  <a:lnTo>
                    <a:pt x="8063" y="209"/>
                  </a:lnTo>
                  <a:cubicBezTo>
                    <a:pt x="8123" y="209"/>
                    <a:pt x="8167" y="159"/>
                    <a:pt x="8161" y="100"/>
                  </a:cubicBezTo>
                  <a:cubicBezTo>
                    <a:pt x="8161" y="43"/>
                    <a:pt x="8119" y="0"/>
                    <a:pt x="8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52"/>
            <p:cNvSpPr/>
            <p:nvPr/>
          </p:nvSpPr>
          <p:spPr>
            <a:xfrm rot="3157019">
              <a:off x="1213968" y="4390228"/>
              <a:ext cx="33339" cy="56611"/>
            </a:xfrm>
            <a:custGeom>
              <a:avLst/>
              <a:gdLst/>
              <a:ahLst/>
              <a:cxnLst/>
              <a:rect l="l" t="t" r="r" b="b"/>
              <a:pathLst>
                <a:path w="818" h="1389" extrusionOk="0">
                  <a:moveTo>
                    <a:pt x="126" y="1"/>
                  </a:moveTo>
                  <a:cubicBezTo>
                    <a:pt x="110" y="1"/>
                    <a:pt x="94" y="4"/>
                    <a:pt x="78" y="12"/>
                  </a:cubicBezTo>
                  <a:cubicBezTo>
                    <a:pt x="23" y="35"/>
                    <a:pt x="0" y="101"/>
                    <a:pt x="28" y="149"/>
                  </a:cubicBezTo>
                  <a:lnTo>
                    <a:pt x="599" y="1328"/>
                  </a:lnTo>
                  <a:cubicBezTo>
                    <a:pt x="620" y="1366"/>
                    <a:pt x="658" y="1388"/>
                    <a:pt x="698" y="1388"/>
                  </a:cubicBezTo>
                  <a:cubicBezTo>
                    <a:pt x="713" y="1388"/>
                    <a:pt x="724" y="1388"/>
                    <a:pt x="741" y="1377"/>
                  </a:cubicBezTo>
                  <a:cubicBezTo>
                    <a:pt x="796" y="1355"/>
                    <a:pt x="817" y="1290"/>
                    <a:pt x="790" y="1240"/>
                  </a:cubicBezTo>
                  <a:lnTo>
                    <a:pt x="220" y="61"/>
                  </a:lnTo>
                  <a:cubicBezTo>
                    <a:pt x="201" y="23"/>
                    <a:pt x="164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52"/>
            <p:cNvSpPr/>
            <p:nvPr/>
          </p:nvSpPr>
          <p:spPr>
            <a:xfrm rot="3157019">
              <a:off x="1472390" y="4091424"/>
              <a:ext cx="2064283" cy="1411361"/>
            </a:xfrm>
            <a:custGeom>
              <a:avLst/>
              <a:gdLst/>
              <a:ahLst/>
              <a:cxnLst/>
              <a:rect l="l" t="t" r="r" b="b"/>
              <a:pathLst>
                <a:path w="50649" h="34629" extrusionOk="0">
                  <a:moveTo>
                    <a:pt x="32733" y="0"/>
                  </a:moveTo>
                  <a:cubicBezTo>
                    <a:pt x="32447" y="7"/>
                    <a:pt x="32162" y="12"/>
                    <a:pt x="31883" y="28"/>
                  </a:cubicBezTo>
                  <a:cubicBezTo>
                    <a:pt x="31822" y="28"/>
                    <a:pt x="31779" y="78"/>
                    <a:pt x="31784" y="139"/>
                  </a:cubicBezTo>
                  <a:cubicBezTo>
                    <a:pt x="31784" y="193"/>
                    <a:pt x="31833" y="237"/>
                    <a:pt x="31888" y="237"/>
                  </a:cubicBezTo>
                  <a:lnTo>
                    <a:pt x="31893" y="237"/>
                  </a:lnTo>
                  <a:cubicBezTo>
                    <a:pt x="32167" y="225"/>
                    <a:pt x="32453" y="215"/>
                    <a:pt x="32733" y="215"/>
                  </a:cubicBezTo>
                  <a:cubicBezTo>
                    <a:pt x="32792" y="210"/>
                    <a:pt x="32842" y="165"/>
                    <a:pt x="32837" y="106"/>
                  </a:cubicBezTo>
                  <a:cubicBezTo>
                    <a:pt x="32837" y="45"/>
                    <a:pt x="32792" y="0"/>
                    <a:pt x="32733" y="0"/>
                  </a:cubicBezTo>
                  <a:close/>
                  <a:moveTo>
                    <a:pt x="33581" y="7"/>
                  </a:moveTo>
                  <a:cubicBezTo>
                    <a:pt x="33527" y="7"/>
                    <a:pt x="33472" y="50"/>
                    <a:pt x="33472" y="111"/>
                  </a:cubicBezTo>
                  <a:cubicBezTo>
                    <a:pt x="33472" y="171"/>
                    <a:pt x="33515" y="220"/>
                    <a:pt x="33576" y="220"/>
                  </a:cubicBezTo>
                  <a:cubicBezTo>
                    <a:pt x="33851" y="225"/>
                    <a:pt x="34135" y="237"/>
                    <a:pt x="34415" y="258"/>
                  </a:cubicBezTo>
                  <a:lnTo>
                    <a:pt x="34426" y="258"/>
                  </a:lnTo>
                  <a:cubicBezTo>
                    <a:pt x="34481" y="258"/>
                    <a:pt x="34524" y="215"/>
                    <a:pt x="34530" y="160"/>
                  </a:cubicBezTo>
                  <a:cubicBezTo>
                    <a:pt x="34530" y="99"/>
                    <a:pt x="34486" y="50"/>
                    <a:pt x="34431" y="45"/>
                  </a:cubicBezTo>
                  <a:cubicBezTo>
                    <a:pt x="34147" y="28"/>
                    <a:pt x="33861" y="18"/>
                    <a:pt x="33581" y="7"/>
                  </a:cubicBezTo>
                  <a:close/>
                  <a:moveTo>
                    <a:pt x="31042" y="88"/>
                  </a:moveTo>
                  <a:cubicBezTo>
                    <a:pt x="31039" y="88"/>
                    <a:pt x="31036" y="88"/>
                    <a:pt x="31033" y="89"/>
                  </a:cubicBezTo>
                  <a:cubicBezTo>
                    <a:pt x="30753" y="116"/>
                    <a:pt x="30469" y="149"/>
                    <a:pt x="30189" y="187"/>
                  </a:cubicBezTo>
                  <a:cubicBezTo>
                    <a:pt x="30135" y="198"/>
                    <a:pt x="30090" y="248"/>
                    <a:pt x="30102" y="308"/>
                  </a:cubicBezTo>
                  <a:cubicBezTo>
                    <a:pt x="30107" y="362"/>
                    <a:pt x="30156" y="395"/>
                    <a:pt x="30206" y="395"/>
                  </a:cubicBezTo>
                  <a:lnTo>
                    <a:pt x="30222" y="395"/>
                  </a:lnTo>
                  <a:cubicBezTo>
                    <a:pt x="30496" y="357"/>
                    <a:pt x="30775" y="324"/>
                    <a:pt x="31056" y="296"/>
                  </a:cubicBezTo>
                  <a:cubicBezTo>
                    <a:pt x="31115" y="291"/>
                    <a:pt x="31154" y="243"/>
                    <a:pt x="31148" y="182"/>
                  </a:cubicBezTo>
                  <a:cubicBezTo>
                    <a:pt x="31143" y="130"/>
                    <a:pt x="31094" y="88"/>
                    <a:pt x="31042" y="88"/>
                  </a:cubicBezTo>
                  <a:close/>
                  <a:moveTo>
                    <a:pt x="35275" y="111"/>
                  </a:moveTo>
                  <a:cubicBezTo>
                    <a:pt x="35215" y="111"/>
                    <a:pt x="35166" y="149"/>
                    <a:pt x="35160" y="204"/>
                  </a:cubicBezTo>
                  <a:cubicBezTo>
                    <a:pt x="35154" y="264"/>
                    <a:pt x="35199" y="314"/>
                    <a:pt x="35258" y="319"/>
                  </a:cubicBezTo>
                  <a:cubicBezTo>
                    <a:pt x="35538" y="346"/>
                    <a:pt x="35817" y="379"/>
                    <a:pt x="36098" y="412"/>
                  </a:cubicBezTo>
                  <a:lnTo>
                    <a:pt x="36108" y="412"/>
                  </a:lnTo>
                  <a:cubicBezTo>
                    <a:pt x="36163" y="412"/>
                    <a:pt x="36207" y="374"/>
                    <a:pt x="36212" y="319"/>
                  </a:cubicBezTo>
                  <a:cubicBezTo>
                    <a:pt x="36219" y="264"/>
                    <a:pt x="36179" y="210"/>
                    <a:pt x="36120" y="204"/>
                  </a:cubicBezTo>
                  <a:cubicBezTo>
                    <a:pt x="35840" y="165"/>
                    <a:pt x="35561" y="139"/>
                    <a:pt x="35275" y="111"/>
                  </a:cubicBezTo>
                  <a:close/>
                  <a:moveTo>
                    <a:pt x="36946" y="317"/>
                  </a:moveTo>
                  <a:cubicBezTo>
                    <a:pt x="36897" y="317"/>
                    <a:pt x="36848" y="357"/>
                    <a:pt x="36843" y="407"/>
                  </a:cubicBezTo>
                  <a:cubicBezTo>
                    <a:pt x="36831" y="467"/>
                    <a:pt x="36870" y="516"/>
                    <a:pt x="36930" y="527"/>
                  </a:cubicBezTo>
                  <a:cubicBezTo>
                    <a:pt x="37210" y="571"/>
                    <a:pt x="37484" y="615"/>
                    <a:pt x="37758" y="665"/>
                  </a:cubicBezTo>
                  <a:lnTo>
                    <a:pt x="37780" y="665"/>
                  </a:lnTo>
                  <a:cubicBezTo>
                    <a:pt x="37830" y="665"/>
                    <a:pt x="37873" y="632"/>
                    <a:pt x="37884" y="577"/>
                  </a:cubicBezTo>
                  <a:cubicBezTo>
                    <a:pt x="37896" y="521"/>
                    <a:pt x="37856" y="467"/>
                    <a:pt x="37797" y="456"/>
                  </a:cubicBezTo>
                  <a:cubicBezTo>
                    <a:pt x="37517" y="407"/>
                    <a:pt x="37243" y="362"/>
                    <a:pt x="36963" y="319"/>
                  </a:cubicBezTo>
                  <a:cubicBezTo>
                    <a:pt x="36958" y="318"/>
                    <a:pt x="36952" y="317"/>
                    <a:pt x="36946" y="317"/>
                  </a:cubicBezTo>
                  <a:close/>
                  <a:moveTo>
                    <a:pt x="29371" y="328"/>
                  </a:moveTo>
                  <a:cubicBezTo>
                    <a:pt x="29364" y="328"/>
                    <a:pt x="29358" y="328"/>
                    <a:pt x="29351" y="329"/>
                  </a:cubicBezTo>
                  <a:cubicBezTo>
                    <a:pt x="29071" y="385"/>
                    <a:pt x="28792" y="445"/>
                    <a:pt x="28523" y="516"/>
                  </a:cubicBezTo>
                  <a:cubicBezTo>
                    <a:pt x="28463" y="527"/>
                    <a:pt x="28430" y="587"/>
                    <a:pt x="28446" y="642"/>
                  </a:cubicBezTo>
                  <a:cubicBezTo>
                    <a:pt x="28458" y="691"/>
                    <a:pt x="28501" y="724"/>
                    <a:pt x="28544" y="724"/>
                  </a:cubicBezTo>
                  <a:cubicBezTo>
                    <a:pt x="28556" y="724"/>
                    <a:pt x="28567" y="719"/>
                    <a:pt x="28572" y="719"/>
                  </a:cubicBezTo>
                  <a:cubicBezTo>
                    <a:pt x="28835" y="653"/>
                    <a:pt x="29115" y="592"/>
                    <a:pt x="29394" y="538"/>
                  </a:cubicBezTo>
                  <a:cubicBezTo>
                    <a:pt x="29449" y="527"/>
                    <a:pt x="29488" y="473"/>
                    <a:pt x="29477" y="412"/>
                  </a:cubicBezTo>
                  <a:cubicBezTo>
                    <a:pt x="29467" y="363"/>
                    <a:pt x="29423" y="328"/>
                    <a:pt x="29371" y="328"/>
                  </a:cubicBezTo>
                  <a:close/>
                  <a:moveTo>
                    <a:pt x="38611" y="613"/>
                  </a:moveTo>
                  <a:cubicBezTo>
                    <a:pt x="38563" y="613"/>
                    <a:pt x="38519" y="649"/>
                    <a:pt x="38503" y="698"/>
                  </a:cubicBezTo>
                  <a:cubicBezTo>
                    <a:pt x="38493" y="757"/>
                    <a:pt x="38531" y="812"/>
                    <a:pt x="38586" y="823"/>
                  </a:cubicBezTo>
                  <a:cubicBezTo>
                    <a:pt x="38865" y="878"/>
                    <a:pt x="39139" y="938"/>
                    <a:pt x="39414" y="999"/>
                  </a:cubicBezTo>
                  <a:cubicBezTo>
                    <a:pt x="39419" y="1004"/>
                    <a:pt x="39429" y="1004"/>
                    <a:pt x="39435" y="1004"/>
                  </a:cubicBezTo>
                  <a:cubicBezTo>
                    <a:pt x="39485" y="1004"/>
                    <a:pt x="39528" y="971"/>
                    <a:pt x="39540" y="921"/>
                  </a:cubicBezTo>
                  <a:cubicBezTo>
                    <a:pt x="39550" y="862"/>
                    <a:pt x="39518" y="807"/>
                    <a:pt x="39457" y="796"/>
                  </a:cubicBezTo>
                  <a:cubicBezTo>
                    <a:pt x="39183" y="731"/>
                    <a:pt x="38909" y="670"/>
                    <a:pt x="38630" y="615"/>
                  </a:cubicBezTo>
                  <a:cubicBezTo>
                    <a:pt x="38623" y="614"/>
                    <a:pt x="38617" y="613"/>
                    <a:pt x="38611" y="613"/>
                  </a:cubicBezTo>
                  <a:close/>
                  <a:moveTo>
                    <a:pt x="27734" y="742"/>
                  </a:moveTo>
                  <a:cubicBezTo>
                    <a:pt x="27724" y="742"/>
                    <a:pt x="27713" y="743"/>
                    <a:pt x="27701" y="746"/>
                  </a:cubicBezTo>
                  <a:cubicBezTo>
                    <a:pt x="27432" y="834"/>
                    <a:pt x="27163" y="928"/>
                    <a:pt x="26900" y="1026"/>
                  </a:cubicBezTo>
                  <a:cubicBezTo>
                    <a:pt x="26846" y="1048"/>
                    <a:pt x="26819" y="1108"/>
                    <a:pt x="26840" y="1163"/>
                  </a:cubicBezTo>
                  <a:cubicBezTo>
                    <a:pt x="26857" y="1207"/>
                    <a:pt x="26895" y="1234"/>
                    <a:pt x="26938" y="1234"/>
                  </a:cubicBezTo>
                  <a:cubicBezTo>
                    <a:pt x="26950" y="1234"/>
                    <a:pt x="26961" y="1229"/>
                    <a:pt x="26978" y="1224"/>
                  </a:cubicBezTo>
                  <a:cubicBezTo>
                    <a:pt x="27234" y="1125"/>
                    <a:pt x="27497" y="1032"/>
                    <a:pt x="27767" y="949"/>
                  </a:cubicBezTo>
                  <a:cubicBezTo>
                    <a:pt x="27821" y="928"/>
                    <a:pt x="27854" y="873"/>
                    <a:pt x="27833" y="817"/>
                  </a:cubicBezTo>
                  <a:cubicBezTo>
                    <a:pt x="27819" y="768"/>
                    <a:pt x="27780" y="742"/>
                    <a:pt x="27734" y="742"/>
                  </a:cubicBezTo>
                  <a:close/>
                  <a:moveTo>
                    <a:pt x="40255" y="989"/>
                  </a:moveTo>
                  <a:cubicBezTo>
                    <a:pt x="40210" y="989"/>
                    <a:pt x="40168" y="1020"/>
                    <a:pt x="40158" y="1070"/>
                  </a:cubicBezTo>
                  <a:cubicBezTo>
                    <a:pt x="40142" y="1125"/>
                    <a:pt x="40175" y="1179"/>
                    <a:pt x="40236" y="1196"/>
                  </a:cubicBezTo>
                  <a:cubicBezTo>
                    <a:pt x="40509" y="1267"/>
                    <a:pt x="40778" y="1338"/>
                    <a:pt x="41053" y="1409"/>
                  </a:cubicBezTo>
                  <a:cubicBezTo>
                    <a:pt x="41058" y="1409"/>
                    <a:pt x="41068" y="1415"/>
                    <a:pt x="41079" y="1415"/>
                  </a:cubicBezTo>
                  <a:cubicBezTo>
                    <a:pt x="41124" y="1415"/>
                    <a:pt x="41167" y="1382"/>
                    <a:pt x="41178" y="1333"/>
                  </a:cubicBezTo>
                  <a:cubicBezTo>
                    <a:pt x="41195" y="1278"/>
                    <a:pt x="41162" y="1217"/>
                    <a:pt x="41107" y="1207"/>
                  </a:cubicBezTo>
                  <a:cubicBezTo>
                    <a:pt x="40833" y="1130"/>
                    <a:pt x="40559" y="1059"/>
                    <a:pt x="40284" y="994"/>
                  </a:cubicBezTo>
                  <a:cubicBezTo>
                    <a:pt x="40275" y="991"/>
                    <a:pt x="40265" y="989"/>
                    <a:pt x="40255" y="989"/>
                  </a:cubicBezTo>
                  <a:close/>
                  <a:moveTo>
                    <a:pt x="41893" y="1433"/>
                  </a:moveTo>
                  <a:cubicBezTo>
                    <a:pt x="41846" y="1433"/>
                    <a:pt x="41806" y="1463"/>
                    <a:pt x="41792" y="1508"/>
                  </a:cubicBezTo>
                  <a:cubicBezTo>
                    <a:pt x="41776" y="1563"/>
                    <a:pt x="41809" y="1624"/>
                    <a:pt x="41863" y="1639"/>
                  </a:cubicBezTo>
                  <a:cubicBezTo>
                    <a:pt x="42138" y="1717"/>
                    <a:pt x="42406" y="1799"/>
                    <a:pt x="42669" y="1882"/>
                  </a:cubicBezTo>
                  <a:cubicBezTo>
                    <a:pt x="42680" y="1887"/>
                    <a:pt x="42690" y="1887"/>
                    <a:pt x="42702" y="1887"/>
                  </a:cubicBezTo>
                  <a:cubicBezTo>
                    <a:pt x="42746" y="1887"/>
                    <a:pt x="42789" y="1859"/>
                    <a:pt x="42801" y="1816"/>
                  </a:cubicBezTo>
                  <a:cubicBezTo>
                    <a:pt x="42817" y="1760"/>
                    <a:pt x="42789" y="1700"/>
                    <a:pt x="42735" y="1684"/>
                  </a:cubicBezTo>
                  <a:cubicBezTo>
                    <a:pt x="42467" y="1596"/>
                    <a:pt x="42197" y="1513"/>
                    <a:pt x="41923" y="1437"/>
                  </a:cubicBezTo>
                  <a:cubicBezTo>
                    <a:pt x="41913" y="1434"/>
                    <a:pt x="41903" y="1433"/>
                    <a:pt x="41893" y="1433"/>
                  </a:cubicBezTo>
                  <a:close/>
                  <a:moveTo>
                    <a:pt x="26163" y="1349"/>
                  </a:moveTo>
                  <a:cubicBezTo>
                    <a:pt x="26147" y="1349"/>
                    <a:pt x="26131" y="1353"/>
                    <a:pt x="26116" y="1361"/>
                  </a:cubicBezTo>
                  <a:cubicBezTo>
                    <a:pt x="25848" y="1475"/>
                    <a:pt x="25597" y="1596"/>
                    <a:pt x="25349" y="1717"/>
                  </a:cubicBezTo>
                  <a:cubicBezTo>
                    <a:pt x="25294" y="1743"/>
                    <a:pt x="25273" y="1804"/>
                    <a:pt x="25301" y="1859"/>
                  </a:cubicBezTo>
                  <a:cubicBezTo>
                    <a:pt x="25316" y="1897"/>
                    <a:pt x="25355" y="1920"/>
                    <a:pt x="25393" y="1920"/>
                  </a:cubicBezTo>
                  <a:cubicBezTo>
                    <a:pt x="25410" y="1920"/>
                    <a:pt x="25426" y="1914"/>
                    <a:pt x="25437" y="1908"/>
                  </a:cubicBezTo>
                  <a:cubicBezTo>
                    <a:pt x="25683" y="1788"/>
                    <a:pt x="25941" y="1667"/>
                    <a:pt x="26199" y="1553"/>
                  </a:cubicBezTo>
                  <a:cubicBezTo>
                    <a:pt x="26254" y="1525"/>
                    <a:pt x="26275" y="1465"/>
                    <a:pt x="26254" y="1409"/>
                  </a:cubicBezTo>
                  <a:cubicBezTo>
                    <a:pt x="26238" y="1371"/>
                    <a:pt x="26201" y="1349"/>
                    <a:pt x="26163" y="1349"/>
                  </a:cubicBezTo>
                  <a:close/>
                  <a:moveTo>
                    <a:pt x="43509" y="1936"/>
                  </a:moveTo>
                  <a:cubicBezTo>
                    <a:pt x="43465" y="1936"/>
                    <a:pt x="43422" y="1963"/>
                    <a:pt x="43409" y="2006"/>
                  </a:cubicBezTo>
                  <a:cubicBezTo>
                    <a:pt x="43387" y="2067"/>
                    <a:pt x="43420" y="2122"/>
                    <a:pt x="43474" y="2145"/>
                  </a:cubicBezTo>
                  <a:cubicBezTo>
                    <a:pt x="43743" y="2231"/>
                    <a:pt x="44012" y="2325"/>
                    <a:pt x="44269" y="2418"/>
                  </a:cubicBezTo>
                  <a:cubicBezTo>
                    <a:pt x="44286" y="2418"/>
                    <a:pt x="44296" y="2423"/>
                    <a:pt x="44308" y="2423"/>
                  </a:cubicBezTo>
                  <a:cubicBezTo>
                    <a:pt x="44352" y="2423"/>
                    <a:pt x="44390" y="2396"/>
                    <a:pt x="44407" y="2352"/>
                  </a:cubicBezTo>
                  <a:cubicBezTo>
                    <a:pt x="44428" y="2297"/>
                    <a:pt x="44395" y="2237"/>
                    <a:pt x="44341" y="2216"/>
                  </a:cubicBezTo>
                  <a:cubicBezTo>
                    <a:pt x="44078" y="2127"/>
                    <a:pt x="43815" y="2034"/>
                    <a:pt x="43540" y="1941"/>
                  </a:cubicBezTo>
                  <a:cubicBezTo>
                    <a:pt x="43530" y="1938"/>
                    <a:pt x="43519" y="1936"/>
                    <a:pt x="43509" y="1936"/>
                  </a:cubicBezTo>
                  <a:close/>
                  <a:moveTo>
                    <a:pt x="24643" y="2093"/>
                  </a:moveTo>
                  <a:cubicBezTo>
                    <a:pt x="24626" y="2093"/>
                    <a:pt x="24609" y="2097"/>
                    <a:pt x="24593" y="2105"/>
                  </a:cubicBezTo>
                  <a:cubicBezTo>
                    <a:pt x="24340" y="2237"/>
                    <a:pt x="24094" y="2380"/>
                    <a:pt x="23854" y="2522"/>
                  </a:cubicBezTo>
                  <a:cubicBezTo>
                    <a:pt x="23804" y="2550"/>
                    <a:pt x="23788" y="2615"/>
                    <a:pt x="23814" y="2664"/>
                  </a:cubicBezTo>
                  <a:cubicBezTo>
                    <a:pt x="23837" y="2697"/>
                    <a:pt x="23869" y="2714"/>
                    <a:pt x="23908" y="2714"/>
                  </a:cubicBezTo>
                  <a:cubicBezTo>
                    <a:pt x="23925" y="2714"/>
                    <a:pt x="23941" y="2714"/>
                    <a:pt x="23963" y="2704"/>
                  </a:cubicBezTo>
                  <a:cubicBezTo>
                    <a:pt x="24198" y="2560"/>
                    <a:pt x="24446" y="2423"/>
                    <a:pt x="24692" y="2292"/>
                  </a:cubicBezTo>
                  <a:cubicBezTo>
                    <a:pt x="24742" y="2264"/>
                    <a:pt x="24763" y="2199"/>
                    <a:pt x="24735" y="2150"/>
                  </a:cubicBezTo>
                  <a:cubicBezTo>
                    <a:pt x="24717" y="2112"/>
                    <a:pt x="24681" y="2093"/>
                    <a:pt x="24643" y="2093"/>
                  </a:cubicBezTo>
                  <a:close/>
                  <a:moveTo>
                    <a:pt x="45101" y="2499"/>
                  </a:moveTo>
                  <a:cubicBezTo>
                    <a:pt x="45059" y="2499"/>
                    <a:pt x="45020" y="2524"/>
                    <a:pt x="45004" y="2566"/>
                  </a:cubicBezTo>
                  <a:cubicBezTo>
                    <a:pt x="44982" y="2621"/>
                    <a:pt x="45009" y="2681"/>
                    <a:pt x="45065" y="2704"/>
                  </a:cubicBezTo>
                  <a:cubicBezTo>
                    <a:pt x="45338" y="2802"/>
                    <a:pt x="45601" y="2906"/>
                    <a:pt x="45854" y="3005"/>
                  </a:cubicBezTo>
                  <a:cubicBezTo>
                    <a:pt x="45870" y="3010"/>
                    <a:pt x="45880" y="3010"/>
                    <a:pt x="45892" y="3010"/>
                  </a:cubicBezTo>
                  <a:cubicBezTo>
                    <a:pt x="45935" y="3010"/>
                    <a:pt x="45974" y="2982"/>
                    <a:pt x="45991" y="2944"/>
                  </a:cubicBezTo>
                  <a:cubicBezTo>
                    <a:pt x="46012" y="2889"/>
                    <a:pt x="45985" y="2829"/>
                    <a:pt x="45930" y="2808"/>
                  </a:cubicBezTo>
                  <a:cubicBezTo>
                    <a:pt x="45678" y="2709"/>
                    <a:pt x="45409" y="2605"/>
                    <a:pt x="45141" y="2506"/>
                  </a:cubicBezTo>
                  <a:cubicBezTo>
                    <a:pt x="45128" y="2501"/>
                    <a:pt x="45114" y="2499"/>
                    <a:pt x="45101" y="2499"/>
                  </a:cubicBezTo>
                  <a:close/>
                  <a:moveTo>
                    <a:pt x="23187" y="2949"/>
                  </a:moveTo>
                  <a:cubicBezTo>
                    <a:pt x="23167" y="2949"/>
                    <a:pt x="23148" y="2955"/>
                    <a:pt x="23130" y="2967"/>
                  </a:cubicBezTo>
                  <a:cubicBezTo>
                    <a:pt x="22893" y="3119"/>
                    <a:pt x="22658" y="3278"/>
                    <a:pt x="22428" y="3443"/>
                  </a:cubicBezTo>
                  <a:cubicBezTo>
                    <a:pt x="22379" y="3476"/>
                    <a:pt x="22367" y="3542"/>
                    <a:pt x="22407" y="3592"/>
                  </a:cubicBezTo>
                  <a:cubicBezTo>
                    <a:pt x="22423" y="3618"/>
                    <a:pt x="22455" y="3635"/>
                    <a:pt x="22488" y="3635"/>
                  </a:cubicBezTo>
                  <a:cubicBezTo>
                    <a:pt x="22511" y="3635"/>
                    <a:pt x="22532" y="3630"/>
                    <a:pt x="22554" y="3613"/>
                  </a:cubicBezTo>
                  <a:cubicBezTo>
                    <a:pt x="22779" y="3453"/>
                    <a:pt x="23014" y="3296"/>
                    <a:pt x="23245" y="3142"/>
                  </a:cubicBezTo>
                  <a:cubicBezTo>
                    <a:pt x="23295" y="3109"/>
                    <a:pt x="23310" y="3043"/>
                    <a:pt x="23278" y="3000"/>
                  </a:cubicBezTo>
                  <a:cubicBezTo>
                    <a:pt x="23256" y="2967"/>
                    <a:pt x="23222" y="2949"/>
                    <a:pt x="23187" y="2949"/>
                  </a:cubicBezTo>
                  <a:close/>
                  <a:moveTo>
                    <a:pt x="46681" y="3112"/>
                  </a:moveTo>
                  <a:cubicBezTo>
                    <a:pt x="46638" y="3112"/>
                    <a:pt x="46599" y="3137"/>
                    <a:pt x="46583" y="3180"/>
                  </a:cubicBezTo>
                  <a:cubicBezTo>
                    <a:pt x="46560" y="3235"/>
                    <a:pt x="46588" y="3296"/>
                    <a:pt x="46643" y="3317"/>
                  </a:cubicBezTo>
                  <a:cubicBezTo>
                    <a:pt x="46911" y="3427"/>
                    <a:pt x="47175" y="3536"/>
                    <a:pt x="47421" y="3640"/>
                  </a:cubicBezTo>
                  <a:cubicBezTo>
                    <a:pt x="47432" y="3645"/>
                    <a:pt x="47448" y="3651"/>
                    <a:pt x="47459" y="3651"/>
                  </a:cubicBezTo>
                  <a:cubicBezTo>
                    <a:pt x="47503" y="3651"/>
                    <a:pt x="47542" y="3624"/>
                    <a:pt x="47557" y="3585"/>
                  </a:cubicBezTo>
                  <a:cubicBezTo>
                    <a:pt x="47580" y="3531"/>
                    <a:pt x="47557" y="3471"/>
                    <a:pt x="47503" y="3448"/>
                  </a:cubicBezTo>
                  <a:cubicBezTo>
                    <a:pt x="47256" y="3339"/>
                    <a:pt x="46993" y="3235"/>
                    <a:pt x="46719" y="3119"/>
                  </a:cubicBezTo>
                  <a:cubicBezTo>
                    <a:pt x="46707" y="3114"/>
                    <a:pt x="46693" y="3112"/>
                    <a:pt x="46681" y="3112"/>
                  </a:cubicBezTo>
                  <a:close/>
                  <a:moveTo>
                    <a:pt x="48236" y="3778"/>
                  </a:moveTo>
                  <a:cubicBezTo>
                    <a:pt x="48196" y="3778"/>
                    <a:pt x="48159" y="3802"/>
                    <a:pt x="48139" y="3838"/>
                  </a:cubicBezTo>
                  <a:cubicBezTo>
                    <a:pt x="48116" y="3893"/>
                    <a:pt x="48139" y="3959"/>
                    <a:pt x="48194" y="3980"/>
                  </a:cubicBezTo>
                  <a:cubicBezTo>
                    <a:pt x="48473" y="4106"/>
                    <a:pt x="48731" y="4222"/>
                    <a:pt x="48961" y="4331"/>
                  </a:cubicBezTo>
                  <a:cubicBezTo>
                    <a:pt x="48978" y="4336"/>
                    <a:pt x="48994" y="4341"/>
                    <a:pt x="49004" y="4341"/>
                  </a:cubicBezTo>
                  <a:cubicBezTo>
                    <a:pt x="49049" y="4341"/>
                    <a:pt x="49087" y="4320"/>
                    <a:pt x="49103" y="4282"/>
                  </a:cubicBezTo>
                  <a:cubicBezTo>
                    <a:pt x="49125" y="4227"/>
                    <a:pt x="49103" y="4166"/>
                    <a:pt x="49054" y="4139"/>
                  </a:cubicBezTo>
                  <a:cubicBezTo>
                    <a:pt x="48819" y="4030"/>
                    <a:pt x="48561" y="3914"/>
                    <a:pt x="48281" y="3789"/>
                  </a:cubicBezTo>
                  <a:cubicBezTo>
                    <a:pt x="48266" y="3781"/>
                    <a:pt x="48251" y="3778"/>
                    <a:pt x="48236" y="3778"/>
                  </a:cubicBezTo>
                  <a:close/>
                  <a:moveTo>
                    <a:pt x="21815" y="3929"/>
                  </a:moveTo>
                  <a:cubicBezTo>
                    <a:pt x="21793" y="3929"/>
                    <a:pt x="21769" y="3937"/>
                    <a:pt x="21749" y="3953"/>
                  </a:cubicBezTo>
                  <a:cubicBezTo>
                    <a:pt x="21529" y="4128"/>
                    <a:pt x="21310" y="4308"/>
                    <a:pt x="21097" y="4495"/>
                  </a:cubicBezTo>
                  <a:cubicBezTo>
                    <a:pt x="21052" y="4533"/>
                    <a:pt x="21047" y="4599"/>
                    <a:pt x="21085" y="4644"/>
                  </a:cubicBezTo>
                  <a:cubicBezTo>
                    <a:pt x="21107" y="4670"/>
                    <a:pt x="21140" y="4682"/>
                    <a:pt x="21168" y="4682"/>
                  </a:cubicBezTo>
                  <a:cubicBezTo>
                    <a:pt x="21190" y="4682"/>
                    <a:pt x="21216" y="4670"/>
                    <a:pt x="21239" y="4654"/>
                  </a:cubicBezTo>
                  <a:cubicBezTo>
                    <a:pt x="21446" y="4473"/>
                    <a:pt x="21661" y="4293"/>
                    <a:pt x="21881" y="4118"/>
                  </a:cubicBezTo>
                  <a:cubicBezTo>
                    <a:pt x="21929" y="4085"/>
                    <a:pt x="21935" y="4019"/>
                    <a:pt x="21896" y="3969"/>
                  </a:cubicBezTo>
                  <a:cubicBezTo>
                    <a:pt x="21877" y="3944"/>
                    <a:pt x="21847" y="3929"/>
                    <a:pt x="21815" y="3929"/>
                  </a:cubicBezTo>
                  <a:close/>
                  <a:moveTo>
                    <a:pt x="49771" y="4494"/>
                  </a:moveTo>
                  <a:cubicBezTo>
                    <a:pt x="49732" y="4494"/>
                    <a:pt x="49693" y="4516"/>
                    <a:pt x="49674" y="4556"/>
                  </a:cubicBezTo>
                  <a:cubicBezTo>
                    <a:pt x="49651" y="4604"/>
                    <a:pt x="49674" y="4670"/>
                    <a:pt x="49722" y="4698"/>
                  </a:cubicBezTo>
                  <a:cubicBezTo>
                    <a:pt x="50205" y="4933"/>
                    <a:pt x="50474" y="5077"/>
                    <a:pt x="50479" y="5082"/>
                  </a:cubicBezTo>
                  <a:cubicBezTo>
                    <a:pt x="50496" y="5087"/>
                    <a:pt x="50512" y="5092"/>
                    <a:pt x="50529" y="5092"/>
                  </a:cubicBezTo>
                  <a:cubicBezTo>
                    <a:pt x="50567" y="5092"/>
                    <a:pt x="50600" y="5071"/>
                    <a:pt x="50622" y="5038"/>
                  </a:cubicBezTo>
                  <a:cubicBezTo>
                    <a:pt x="50649" y="4988"/>
                    <a:pt x="50627" y="4923"/>
                    <a:pt x="50578" y="4895"/>
                  </a:cubicBezTo>
                  <a:cubicBezTo>
                    <a:pt x="50578" y="4890"/>
                    <a:pt x="50304" y="4748"/>
                    <a:pt x="49816" y="4506"/>
                  </a:cubicBezTo>
                  <a:cubicBezTo>
                    <a:pt x="49802" y="4498"/>
                    <a:pt x="49786" y="4494"/>
                    <a:pt x="49771" y="4494"/>
                  </a:cubicBezTo>
                  <a:close/>
                  <a:moveTo>
                    <a:pt x="20546" y="5042"/>
                  </a:moveTo>
                  <a:cubicBezTo>
                    <a:pt x="20519" y="5042"/>
                    <a:pt x="20493" y="5052"/>
                    <a:pt x="20472" y="5071"/>
                  </a:cubicBezTo>
                  <a:cubicBezTo>
                    <a:pt x="20269" y="5269"/>
                    <a:pt x="20072" y="5476"/>
                    <a:pt x="19880" y="5679"/>
                  </a:cubicBezTo>
                  <a:cubicBezTo>
                    <a:pt x="19842" y="5722"/>
                    <a:pt x="19842" y="5788"/>
                    <a:pt x="19885" y="5828"/>
                  </a:cubicBezTo>
                  <a:cubicBezTo>
                    <a:pt x="19907" y="5849"/>
                    <a:pt x="19929" y="5854"/>
                    <a:pt x="19956" y="5854"/>
                  </a:cubicBezTo>
                  <a:cubicBezTo>
                    <a:pt x="19984" y="5854"/>
                    <a:pt x="20011" y="5843"/>
                    <a:pt x="20032" y="5821"/>
                  </a:cubicBezTo>
                  <a:cubicBezTo>
                    <a:pt x="20219" y="5619"/>
                    <a:pt x="20417" y="5416"/>
                    <a:pt x="20619" y="5224"/>
                  </a:cubicBezTo>
                  <a:cubicBezTo>
                    <a:pt x="20664" y="5181"/>
                    <a:pt x="20664" y="5115"/>
                    <a:pt x="20624" y="5077"/>
                  </a:cubicBezTo>
                  <a:cubicBezTo>
                    <a:pt x="20602" y="5054"/>
                    <a:pt x="20574" y="5042"/>
                    <a:pt x="20546" y="5042"/>
                  </a:cubicBezTo>
                  <a:close/>
                  <a:moveTo>
                    <a:pt x="19395" y="6278"/>
                  </a:moveTo>
                  <a:cubicBezTo>
                    <a:pt x="19366" y="6278"/>
                    <a:pt x="19336" y="6291"/>
                    <a:pt x="19316" y="6314"/>
                  </a:cubicBezTo>
                  <a:cubicBezTo>
                    <a:pt x="19134" y="6524"/>
                    <a:pt x="18964" y="6742"/>
                    <a:pt x="18778" y="6972"/>
                  </a:cubicBezTo>
                  <a:cubicBezTo>
                    <a:pt x="18745" y="7022"/>
                    <a:pt x="18750" y="7088"/>
                    <a:pt x="18800" y="7121"/>
                  </a:cubicBezTo>
                  <a:cubicBezTo>
                    <a:pt x="18816" y="7137"/>
                    <a:pt x="18843" y="7143"/>
                    <a:pt x="18866" y="7143"/>
                  </a:cubicBezTo>
                  <a:cubicBezTo>
                    <a:pt x="18893" y="7143"/>
                    <a:pt x="18926" y="7131"/>
                    <a:pt x="18947" y="7104"/>
                  </a:cubicBezTo>
                  <a:cubicBezTo>
                    <a:pt x="19129" y="6873"/>
                    <a:pt x="19298" y="6660"/>
                    <a:pt x="19473" y="6453"/>
                  </a:cubicBezTo>
                  <a:cubicBezTo>
                    <a:pt x="19513" y="6408"/>
                    <a:pt x="19506" y="6337"/>
                    <a:pt x="19463" y="6304"/>
                  </a:cubicBezTo>
                  <a:cubicBezTo>
                    <a:pt x="19443" y="6287"/>
                    <a:pt x="19419" y="6278"/>
                    <a:pt x="19395" y="6278"/>
                  </a:cubicBezTo>
                  <a:close/>
                  <a:moveTo>
                    <a:pt x="11915" y="7714"/>
                  </a:moveTo>
                  <a:cubicBezTo>
                    <a:pt x="11869" y="7714"/>
                    <a:pt x="11823" y="7715"/>
                    <a:pt x="11778" y="7718"/>
                  </a:cubicBezTo>
                  <a:cubicBezTo>
                    <a:pt x="11719" y="7723"/>
                    <a:pt x="11674" y="7773"/>
                    <a:pt x="11680" y="7834"/>
                  </a:cubicBezTo>
                  <a:cubicBezTo>
                    <a:pt x="11680" y="7888"/>
                    <a:pt x="11730" y="7932"/>
                    <a:pt x="11790" y="7932"/>
                  </a:cubicBezTo>
                  <a:cubicBezTo>
                    <a:pt x="11838" y="7929"/>
                    <a:pt x="11887" y="7927"/>
                    <a:pt x="11937" y="7927"/>
                  </a:cubicBezTo>
                  <a:cubicBezTo>
                    <a:pt x="12147" y="7927"/>
                    <a:pt x="12370" y="7956"/>
                    <a:pt x="12595" y="8014"/>
                  </a:cubicBezTo>
                  <a:cubicBezTo>
                    <a:pt x="12600" y="8019"/>
                    <a:pt x="12612" y="8019"/>
                    <a:pt x="12623" y="8019"/>
                  </a:cubicBezTo>
                  <a:cubicBezTo>
                    <a:pt x="12666" y="8019"/>
                    <a:pt x="12711" y="7986"/>
                    <a:pt x="12721" y="7938"/>
                  </a:cubicBezTo>
                  <a:cubicBezTo>
                    <a:pt x="12738" y="7882"/>
                    <a:pt x="12706" y="7827"/>
                    <a:pt x="12650" y="7811"/>
                  </a:cubicBezTo>
                  <a:cubicBezTo>
                    <a:pt x="12398" y="7748"/>
                    <a:pt x="12150" y="7714"/>
                    <a:pt x="11915" y="7714"/>
                  </a:cubicBezTo>
                  <a:close/>
                  <a:moveTo>
                    <a:pt x="18356" y="7607"/>
                  </a:moveTo>
                  <a:cubicBezTo>
                    <a:pt x="18324" y="7607"/>
                    <a:pt x="18291" y="7623"/>
                    <a:pt x="18268" y="7652"/>
                  </a:cubicBezTo>
                  <a:cubicBezTo>
                    <a:pt x="18099" y="7888"/>
                    <a:pt x="17934" y="8118"/>
                    <a:pt x="17775" y="8338"/>
                  </a:cubicBezTo>
                  <a:cubicBezTo>
                    <a:pt x="17742" y="8386"/>
                    <a:pt x="17753" y="8452"/>
                    <a:pt x="17803" y="8485"/>
                  </a:cubicBezTo>
                  <a:cubicBezTo>
                    <a:pt x="17819" y="8497"/>
                    <a:pt x="17841" y="8502"/>
                    <a:pt x="17862" y="8502"/>
                  </a:cubicBezTo>
                  <a:cubicBezTo>
                    <a:pt x="17895" y="8502"/>
                    <a:pt x="17928" y="8491"/>
                    <a:pt x="17950" y="8459"/>
                  </a:cubicBezTo>
                  <a:cubicBezTo>
                    <a:pt x="18104" y="8239"/>
                    <a:pt x="18268" y="8009"/>
                    <a:pt x="18438" y="7773"/>
                  </a:cubicBezTo>
                  <a:cubicBezTo>
                    <a:pt x="18476" y="7728"/>
                    <a:pt x="18466" y="7663"/>
                    <a:pt x="18416" y="7630"/>
                  </a:cubicBezTo>
                  <a:cubicBezTo>
                    <a:pt x="18398" y="7614"/>
                    <a:pt x="18377" y="7607"/>
                    <a:pt x="18356" y="7607"/>
                  </a:cubicBezTo>
                  <a:close/>
                  <a:moveTo>
                    <a:pt x="10973" y="7941"/>
                  </a:moveTo>
                  <a:cubicBezTo>
                    <a:pt x="10956" y="7941"/>
                    <a:pt x="10940" y="7945"/>
                    <a:pt x="10923" y="7953"/>
                  </a:cubicBezTo>
                  <a:cubicBezTo>
                    <a:pt x="10660" y="8102"/>
                    <a:pt x="10430" y="8305"/>
                    <a:pt x="10266" y="8551"/>
                  </a:cubicBezTo>
                  <a:cubicBezTo>
                    <a:pt x="10239" y="8601"/>
                    <a:pt x="10250" y="8666"/>
                    <a:pt x="10298" y="8699"/>
                  </a:cubicBezTo>
                  <a:cubicBezTo>
                    <a:pt x="10316" y="8710"/>
                    <a:pt x="10338" y="8715"/>
                    <a:pt x="10359" y="8715"/>
                  </a:cubicBezTo>
                  <a:cubicBezTo>
                    <a:pt x="10392" y="8715"/>
                    <a:pt x="10425" y="8699"/>
                    <a:pt x="10447" y="8672"/>
                  </a:cubicBezTo>
                  <a:cubicBezTo>
                    <a:pt x="10589" y="8452"/>
                    <a:pt x="10786" y="8272"/>
                    <a:pt x="11028" y="8140"/>
                  </a:cubicBezTo>
                  <a:cubicBezTo>
                    <a:pt x="11077" y="8113"/>
                    <a:pt x="11099" y="8052"/>
                    <a:pt x="11072" y="7998"/>
                  </a:cubicBezTo>
                  <a:cubicBezTo>
                    <a:pt x="11049" y="7963"/>
                    <a:pt x="11012" y="7941"/>
                    <a:pt x="10973" y="7941"/>
                  </a:cubicBezTo>
                  <a:close/>
                  <a:moveTo>
                    <a:pt x="13405" y="8118"/>
                  </a:moveTo>
                  <a:cubicBezTo>
                    <a:pt x="13369" y="8118"/>
                    <a:pt x="13334" y="8136"/>
                    <a:pt x="13313" y="8168"/>
                  </a:cubicBezTo>
                  <a:cubicBezTo>
                    <a:pt x="13286" y="8216"/>
                    <a:pt x="13298" y="8282"/>
                    <a:pt x="13351" y="8315"/>
                  </a:cubicBezTo>
                  <a:cubicBezTo>
                    <a:pt x="13544" y="8431"/>
                    <a:pt x="13736" y="8616"/>
                    <a:pt x="13916" y="8874"/>
                  </a:cubicBezTo>
                  <a:cubicBezTo>
                    <a:pt x="13938" y="8902"/>
                    <a:pt x="13971" y="8919"/>
                    <a:pt x="14004" y="8919"/>
                  </a:cubicBezTo>
                  <a:cubicBezTo>
                    <a:pt x="14026" y="8919"/>
                    <a:pt x="14047" y="8907"/>
                    <a:pt x="14064" y="8897"/>
                  </a:cubicBezTo>
                  <a:cubicBezTo>
                    <a:pt x="14113" y="8864"/>
                    <a:pt x="14125" y="8798"/>
                    <a:pt x="14092" y="8748"/>
                  </a:cubicBezTo>
                  <a:cubicBezTo>
                    <a:pt x="13889" y="8474"/>
                    <a:pt x="13675" y="8266"/>
                    <a:pt x="13462" y="8135"/>
                  </a:cubicBezTo>
                  <a:cubicBezTo>
                    <a:pt x="13444" y="8123"/>
                    <a:pt x="13424" y="8118"/>
                    <a:pt x="13405" y="8118"/>
                  </a:cubicBezTo>
                  <a:close/>
                  <a:moveTo>
                    <a:pt x="17368" y="8977"/>
                  </a:moveTo>
                  <a:cubicBezTo>
                    <a:pt x="17337" y="8977"/>
                    <a:pt x="17305" y="8993"/>
                    <a:pt x="17282" y="9023"/>
                  </a:cubicBezTo>
                  <a:cubicBezTo>
                    <a:pt x="17090" y="9286"/>
                    <a:pt x="16925" y="9499"/>
                    <a:pt x="16772" y="9686"/>
                  </a:cubicBezTo>
                  <a:cubicBezTo>
                    <a:pt x="16733" y="9729"/>
                    <a:pt x="16739" y="9795"/>
                    <a:pt x="16783" y="9833"/>
                  </a:cubicBezTo>
                  <a:cubicBezTo>
                    <a:pt x="16804" y="9850"/>
                    <a:pt x="16827" y="9855"/>
                    <a:pt x="16854" y="9855"/>
                  </a:cubicBezTo>
                  <a:cubicBezTo>
                    <a:pt x="16882" y="9855"/>
                    <a:pt x="16915" y="9845"/>
                    <a:pt x="16931" y="9817"/>
                  </a:cubicBezTo>
                  <a:cubicBezTo>
                    <a:pt x="17090" y="9631"/>
                    <a:pt x="17254" y="9417"/>
                    <a:pt x="17452" y="9149"/>
                  </a:cubicBezTo>
                  <a:cubicBezTo>
                    <a:pt x="17490" y="9099"/>
                    <a:pt x="17479" y="9033"/>
                    <a:pt x="17429" y="9000"/>
                  </a:cubicBezTo>
                  <a:cubicBezTo>
                    <a:pt x="17412" y="8985"/>
                    <a:pt x="17390" y="8977"/>
                    <a:pt x="17368" y="8977"/>
                  </a:cubicBezTo>
                  <a:close/>
                  <a:moveTo>
                    <a:pt x="10092" y="9296"/>
                  </a:moveTo>
                  <a:cubicBezTo>
                    <a:pt x="10037" y="9296"/>
                    <a:pt x="9992" y="9343"/>
                    <a:pt x="9992" y="9400"/>
                  </a:cubicBezTo>
                  <a:cubicBezTo>
                    <a:pt x="9987" y="9428"/>
                    <a:pt x="9987" y="9456"/>
                    <a:pt x="9987" y="9483"/>
                  </a:cubicBezTo>
                  <a:cubicBezTo>
                    <a:pt x="9987" y="9757"/>
                    <a:pt x="10052" y="10020"/>
                    <a:pt x="10184" y="10267"/>
                  </a:cubicBezTo>
                  <a:cubicBezTo>
                    <a:pt x="10200" y="10305"/>
                    <a:pt x="10239" y="10326"/>
                    <a:pt x="10277" y="10326"/>
                  </a:cubicBezTo>
                  <a:cubicBezTo>
                    <a:pt x="10293" y="10326"/>
                    <a:pt x="10310" y="10321"/>
                    <a:pt x="10326" y="10316"/>
                  </a:cubicBezTo>
                  <a:cubicBezTo>
                    <a:pt x="10376" y="10288"/>
                    <a:pt x="10397" y="10222"/>
                    <a:pt x="10371" y="10174"/>
                  </a:cubicBezTo>
                  <a:cubicBezTo>
                    <a:pt x="10255" y="9954"/>
                    <a:pt x="10200" y="9724"/>
                    <a:pt x="10200" y="9483"/>
                  </a:cubicBezTo>
                  <a:lnTo>
                    <a:pt x="10200" y="9412"/>
                  </a:lnTo>
                  <a:cubicBezTo>
                    <a:pt x="10206" y="9352"/>
                    <a:pt x="10162" y="9302"/>
                    <a:pt x="10101" y="9296"/>
                  </a:cubicBezTo>
                  <a:cubicBezTo>
                    <a:pt x="10098" y="9296"/>
                    <a:pt x="10095" y="9296"/>
                    <a:pt x="10092" y="9296"/>
                  </a:cubicBezTo>
                  <a:close/>
                  <a:moveTo>
                    <a:pt x="14431" y="9433"/>
                  </a:moveTo>
                  <a:cubicBezTo>
                    <a:pt x="14415" y="9433"/>
                    <a:pt x="14399" y="9437"/>
                    <a:pt x="14383" y="9445"/>
                  </a:cubicBezTo>
                  <a:cubicBezTo>
                    <a:pt x="14333" y="9471"/>
                    <a:pt x="14310" y="9532"/>
                    <a:pt x="14333" y="9587"/>
                  </a:cubicBezTo>
                  <a:cubicBezTo>
                    <a:pt x="14449" y="9817"/>
                    <a:pt x="14552" y="10075"/>
                    <a:pt x="14651" y="10354"/>
                  </a:cubicBezTo>
                  <a:cubicBezTo>
                    <a:pt x="14667" y="10399"/>
                    <a:pt x="14705" y="10425"/>
                    <a:pt x="14750" y="10425"/>
                  </a:cubicBezTo>
                  <a:cubicBezTo>
                    <a:pt x="14760" y="10425"/>
                    <a:pt x="14771" y="10425"/>
                    <a:pt x="14783" y="10420"/>
                  </a:cubicBezTo>
                  <a:cubicBezTo>
                    <a:pt x="14837" y="10404"/>
                    <a:pt x="14869" y="10343"/>
                    <a:pt x="14848" y="10288"/>
                  </a:cubicBezTo>
                  <a:cubicBezTo>
                    <a:pt x="14750" y="9998"/>
                    <a:pt x="14639" y="9734"/>
                    <a:pt x="14525" y="9494"/>
                  </a:cubicBezTo>
                  <a:cubicBezTo>
                    <a:pt x="14505" y="9455"/>
                    <a:pt x="14470" y="9433"/>
                    <a:pt x="14431" y="9433"/>
                  </a:cubicBezTo>
                  <a:close/>
                  <a:moveTo>
                    <a:pt x="16281" y="10268"/>
                  </a:moveTo>
                  <a:cubicBezTo>
                    <a:pt x="16255" y="10268"/>
                    <a:pt x="16228" y="10278"/>
                    <a:pt x="16207" y="10300"/>
                  </a:cubicBezTo>
                  <a:cubicBezTo>
                    <a:pt x="15994" y="10503"/>
                    <a:pt x="15785" y="10672"/>
                    <a:pt x="15567" y="10814"/>
                  </a:cubicBezTo>
                  <a:cubicBezTo>
                    <a:pt x="15522" y="10847"/>
                    <a:pt x="15506" y="10913"/>
                    <a:pt x="15539" y="10958"/>
                  </a:cubicBezTo>
                  <a:cubicBezTo>
                    <a:pt x="15560" y="10991"/>
                    <a:pt x="15593" y="11006"/>
                    <a:pt x="15626" y="11006"/>
                  </a:cubicBezTo>
                  <a:cubicBezTo>
                    <a:pt x="15648" y="11006"/>
                    <a:pt x="15665" y="11001"/>
                    <a:pt x="15686" y="10991"/>
                  </a:cubicBezTo>
                  <a:cubicBezTo>
                    <a:pt x="15911" y="10842"/>
                    <a:pt x="16131" y="10662"/>
                    <a:pt x="16356" y="10447"/>
                  </a:cubicBezTo>
                  <a:cubicBezTo>
                    <a:pt x="16399" y="10409"/>
                    <a:pt x="16399" y="10343"/>
                    <a:pt x="16356" y="10300"/>
                  </a:cubicBezTo>
                  <a:cubicBezTo>
                    <a:pt x="16336" y="10280"/>
                    <a:pt x="16308" y="10268"/>
                    <a:pt x="16281" y="10268"/>
                  </a:cubicBezTo>
                  <a:close/>
                  <a:moveTo>
                    <a:pt x="10823" y="10750"/>
                  </a:moveTo>
                  <a:cubicBezTo>
                    <a:pt x="10792" y="10750"/>
                    <a:pt x="10760" y="10764"/>
                    <a:pt x="10738" y="10793"/>
                  </a:cubicBezTo>
                  <a:cubicBezTo>
                    <a:pt x="10705" y="10837"/>
                    <a:pt x="10710" y="10903"/>
                    <a:pt x="10759" y="10941"/>
                  </a:cubicBezTo>
                  <a:cubicBezTo>
                    <a:pt x="10973" y="11105"/>
                    <a:pt x="11231" y="11247"/>
                    <a:pt x="11527" y="11352"/>
                  </a:cubicBezTo>
                  <a:cubicBezTo>
                    <a:pt x="11538" y="11358"/>
                    <a:pt x="11548" y="11358"/>
                    <a:pt x="11565" y="11358"/>
                  </a:cubicBezTo>
                  <a:cubicBezTo>
                    <a:pt x="11603" y="11358"/>
                    <a:pt x="11647" y="11335"/>
                    <a:pt x="11664" y="11292"/>
                  </a:cubicBezTo>
                  <a:cubicBezTo>
                    <a:pt x="11680" y="11237"/>
                    <a:pt x="11653" y="11176"/>
                    <a:pt x="11598" y="11155"/>
                  </a:cubicBezTo>
                  <a:cubicBezTo>
                    <a:pt x="11324" y="11056"/>
                    <a:pt x="11088" y="10925"/>
                    <a:pt x="10885" y="10771"/>
                  </a:cubicBezTo>
                  <a:cubicBezTo>
                    <a:pt x="10867" y="10757"/>
                    <a:pt x="10845" y="10750"/>
                    <a:pt x="10823" y="10750"/>
                  </a:cubicBezTo>
                  <a:close/>
                  <a:moveTo>
                    <a:pt x="12376" y="11356"/>
                  </a:moveTo>
                  <a:cubicBezTo>
                    <a:pt x="12325" y="11356"/>
                    <a:pt x="12283" y="11392"/>
                    <a:pt x="12278" y="11444"/>
                  </a:cubicBezTo>
                  <a:cubicBezTo>
                    <a:pt x="12266" y="11500"/>
                    <a:pt x="12304" y="11555"/>
                    <a:pt x="12365" y="11566"/>
                  </a:cubicBezTo>
                  <a:cubicBezTo>
                    <a:pt x="12628" y="11609"/>
                    <a:pt x="12919" y="11631"/>
                    <a:pt x="13220" y="11637"/>
                  </a:cubicBezTo>
                  <a:cubicBezTo>
                    <a:pt x="13280" y="11637"/>
                    <a:pt x="13324" y="11588"/>
                    <a:pt x="13330" y="11533"/>
                  </a:cubicBezTo>
                  <a:cubicBezTo>
                    <a:pt x="13330" y="11472"/>
                    <a:pt x="13280" y="11423"/>
                    <a:pt x="13225" y="11423"/>
                  </a:cubicBezTo>
                  <a:cubicBezTo>
                    <a:pt x="12929" y="11418"/>
                    <a:pt x="12656" y="11396"/>
                    <a:pt x="12398" y="11358"/>
                  </a:cubicBezTo>
                  <a:cubicBezTo>
                    <a:pt x="12391" y="11356"/>
                    <a:pt x="12383" y="11356"/>
                    <a:pt x="12376" y="11356"/>
                  </a:cubicBezTo>
                  <a:close/>
                  <a:moveTo>
                    <a:pt x="15000" y="11024"/>
                  </a:moveTo>
                  <a:cubicBezTo>
                    <a:pt x="14989" y="11024"/>
                    <a:pt x="14979" y="11026"/>
                    <a:pt x="14968" y="11029"/>
                  </a:cubicBezTo>
                  <a:cubicBezTo>
                    <a:pt x="14914" y="11045"/>
                    <a:pt x="14881" y="11100"/>
                    <a:pt x="14897" y="11155"/>
                  </a:cubicBezTo>
                  <a:cubicBezTo>
                    <a:pt x="14897" y="11166"/>
                    <a:pt x="14897" y="11171"/>
                    <a:pt x="14902" y="11176"/>
                  </a:cubicBezTo>
                  <a:cubicBezTo>
                    <a:pt x="14894" y="11174"/>
                    <a:pt x="14885" y="11173"/>
                    <a:pt x="14876" y="11173"/>
                  </a:cubicBezTo>
                  <a:cubicBezTo>
                    <a:pt x="14864" y="11173"/>
                    <a:pt x="14852" y="11175"/>
                    <a:pt x="14843" y="11181"/>
                  </a:cubicBezTo>
                  <a:cubicBezTo>
                    <a:pt x="14591" y="11275"/>
                    <a:pt x="14333" y="11335"/>
                    <a:pt x="14047" y="11379"/>
                  </a:cubicBezTo>
                  <a:cubicBezTo>
                    <a:pt x="13988" y="11385"/>
                    <a:pt x="13949" y="11439"/>
                    <a:pt x="13961" y="11494"/>
                  </a:cubicBezTo>
                  <a:cubicBezTo>
                    <a:pt x="13965" y="11551"/>
                    <a:pt x="14014" y="11588"/>
                    <a:pt x="14065" y="11588"/>
                  </a:cubicBezTo>
                  <a:cubicBezTo>
                    <a:pt x="14068" y="11588"/>
                    <a:pt x="14072" y="11588"/>
                    <a:pt x="14075" y="11588"/>
                  </a:cubicBezTo>
                  <a:cubicBezTo>
                    <a:pt x="14371" y="11543"/>
                    <a:pt x="14651" y="11472"/>
                    <a:pt x="14914" y="11379"/>
                  </a:cubicBezTo>
                  <a:cubicBezTo>
                    <a:pt x="14925" y="11373"/>
                    <a:pt x="14935" y="11368"/>
                    <a:pt x="14947" y="11358"/>
                  </a:cubicBezTo>
                  <a:cubicBezTo>
                    <a:pt x="14996" y="11560"/>
                    <a:pt x="15040" y="11763"/>
                    <a:pt x="15084" y="11971"/>
                  </a:cubicBezTo>
                  <a:cubicBezTo>
                    <a:pt x="15094" y="12026"/>
                    <a:pt x="15139" y="12059"/>
                    <a:pt x="15188" y="12059"/>
                  </a:cubicBezTo>
                  <a:lnTo>
                    <a:pt x="15210" y="12059"/>
                  </a:lnTo>
                  <a:cubicBezTo>
                    <a:pt x="15264" y="12043"/>
                    <a:pt x="15304" y="11988"/>
                    <a:pt x="15292" y="11932"/>
                  </a:cubicBezTo>
                  <a:cubicBezTo>
                    <a:pt x="15231" y="11648"/>
                    <a:pt x="15172" y="11368"/>
                    <a:pt x="15100" y="11105"/>
                  </a:cubicBezTo>
                  <a:cubicBezTo>
                    <a:pt x="15087" y="11055"/>
                    <a:pt x="15047" y="11024"/>
                    <a:pt x="15000" y="11024"/>
                  </a:cubicBezTo>
                  <a:close/>
                  <a:moveTo>
                    <a:pt x="15334" y="12682"/>
                  </a:moveTo>
                  <a:cubicBezTo>
                    <a:pt x="15327" y="12682"/>
                    <a:pt x="15321" y="12682"/>
                    <a:pt x="15314" y="12684"/>
                  </a:cubicBezTo>
                  <a:cubicBezTo>
                    <a:pt x="15259" y="12689"/>
                    <a:pt x="15221" y="12744"/>
                    <a:pt x="15226" y="12799"/>
                  </a:cubicBezTo>
                  <a:cubicBezTo>
                    <a:pt x="15264" y="13073"/>
                    <a:pt x="15304" y="13352"/>
                    <a:pt x="15330" y="13637"/>
                  </a:cubicBezTo>
                  <a:cubicBezTo>
                    <a:pt x="15336" y="13693"/>
                    <a:pt x="15380" y="13731"/>
                    <a:pt x="15435" y="13731"/>
                  </a:cubicBezTo>
                  <a:lnTo>
                    <a:pt x="15446" y="13731"/>
                  </a:lnTo>
                  <a:cubicBezTo>
                    <a:pt x="15501" y="13725"/>
                    <a:pt x="15544" y="13670"/>
                    <a:pt x="15539" y="13615"/>
                  </a:cubicBezTo>
                  <a:cubicBezTo>
                    <a:pt x="15511" y="13331"/>
                    <a:pt x="15478" y="13045"/>
                    <a:pt x="15435" y="12772"/>
                  </a:cubicBezTo>
                  <a:cubicBezTo>
                    <a:pt x="15429" y="12718"/>
                    <a:pt x="15386" y="12682"/>
                    <a:pt x="15334" y="12682"/>
                  </a:cubicBezTo>
                  <a:close/>
                  <a:moveTo>
                    <a:pt x="15502" y="14360"/>
                  </a:moveTo>
                  <a:cubicBezTo>
                    <a:pt x="15500" y="14360"/>
                    <a:pt x="15497" y="14360"/>
                    <a:pt x="15494" y="14361"/>
                  </a:cubicBezTo>
                  <a:cubicBezTo>
                    <a:pt x="15435" y="14366"/>
                    <a:pt x="15390" y="14416"/>
                    <a:pt x="15396" y="14476"/>
                  </a:cubicBezTo>
                  <a:cubicBezTo>
                    <a:pt x="15407" y="14750"/>
                    <a:pt x="15418" y="15029"/>
                    <a:pt x="15423" y="15314"/>
                  </a:cubicBezTo>
                  <a:cubicBezTo>
                    <a:pt x="15423" y="15375"/>
                    <a:pt x="15473" y="15418"/>
                    <a:pt x="15527" y="15418"/>
                  </a:cubicBezTo>
                  <a:lnTo>
                    <a:pt x="15534" y="15418"/>
                  </a:lnTo>
                  <a:cubicBezTo>
                    <a:pt x="15588" y="15418"/>
                    <a:pt x="15638" y="15370"/>
                    <a:pt x="15638" y="15309"/>
                  </a:cubicBezTo>
                  <a:cubicBezTo>
                    <a:pt x="15632" y="15024"/>
                    <a:pt x="15621" y="14740"/>
                    <a:pt x="15605" y="14459"/>
                  </a:cubicBezTo>
                  <a:cubicBezTo>
                    <a:pt x="15600" y="14407"/>
                    <a:pt x="15554" y="14360"/>
                    <a:pt x="15502" y="14360"/>
                  </a:cubicBezTo>
                  <a:close/>
                  <a:moveTo>
                    <a:pt x="15527" y="16055"/>
                  </a:moveTo>
                  <a:cubicBezTo>
                    <a:pt x="15468" y="16060"/>
                    <a:pt x="15423" y="16098"/>
                    <a:pt x="15418" y="16154"/>
                  </a:cubicBezTo>
                  <a:cubicBezTo>
                    <a:pt x="15413" y="16432"/>
                    <a:pt x="15402" y="16718"/>
                    <a:pt x="15385" y="16997"/>
                  </a:cubicBezTo>
                  <a:cubicBezTo>
                    <a:pt x="15380" y="17057"/>
                    <a:pt x="15423" y="17107"/>
                    <a:pt x="15484" y="17107"/>
                  </a:cubicBezTo>
                  <a:lnTo>
                    <a:pt x="15489" y="17107"/>
                  </a:lnTo>
                  <a:cubicBezTo>
                    <a:pt x="15544" y="17107"/>
                    <a:pt x="15593" y="17068"/>
                    <a:pt x="15593" y="17009"/>
                  </a:cubicBezTo>
                  <a:cubicBezTo>
                    <a:pt x="15615" y="16728"/>
                    <a:pt x="15626" y="16443"/>
                    <a:pt x="15632" y="16159"/>
                  </a:cubicBezTo>
                  <a:cubicBezTo>
                    <a:pt x="15632" y="16104"/>
                    <a:pt x="15588" y="16055"/>
                    <a:pt x="15527" y="16055"/>
                  </a:cubicBezTo>
                  <a:close/>
                  <a:moveTo>
                    <a:pt x="15417" y="17741"/>
                  </a:moveTo>
                  <a:cubicBezTo>
                    <a:pt x="15365" y="17741"/>
                    <a:pt x="15324" y="17782"/>
                    <a:pt x="15319" y="17836"/>
                  </a:cubicBezTo>
                  <a:cubicBezTo>
                    <a:pt x="15292" y="18115"/>
                    <a:pt x="15259" y="18395"/>
                    <a:pt x="15221" y="18669"/>
                  </a:cubicBezTo>
                  <a:cubicBezTo>
                    <a:pt x="15210" y="18729"/>
                    <a:pt x="15254" y="18784"/>
                    <a:pt x="15309" y="18790"/>
                  </a:cubicBezTo>
                  <a:lnTo>
                    <a:pt x="15325" y="18790"/>
                  </a:lnTo>
                  <a:cubicBezTo>
                    <a:pt x="15375" y="18790"/>
                    <a:pt x="15423" y="18752"/>
                    <a:pt x="15428" y="18702"/>
                  </a:cubicBezTo>
                  <a:cubicBezTo>
                    <a:pt x="15468" y="18423"/>
                    <a:pt x="15501" y="18137"/>
                    <a:pt x="15527" y="17857"/>
                  </a:cubicBezTo>
                  <a:cubicBezTo>
                    <a:pt x="15534" y="17798"/>
                    <a:pt x="15489" y="17748"/>
                    <a:pt x="15435" y="17743"/>
                  </a:cubicBezTo>
                  <a:cubicBezTo>
                    <a:pt x="15429" y="17742"/>
                    <a:pt x="15423" y="17741"/>
                    <a:pt x="15417" y="17741"/>
                  </a:cubicBezTo>
                  <a:close/>
                  <a:moveTo>
                    <a:pt x="15186" y="19416"/>
                  </a:moveTo>
                  <a:cubicBezTo>
                    <a:pt x="15140" y="19416"/>
                    <a:pt x="15098" y="19455"/>
                    <a:pt x="15089" y="19501"/>
                  </a:cubicBezTo>
                  <a:cubicBezTo>
                    <a:pt x="15040" y="19782"/>
                    <a:pt x="14985" y="20055"/>
                    <a:pt x="14925" y="20330"/>
                  </a:cubicBezTo>
                  <a:cubicBezTo>
                    <a:pt x="14914" y="20384"/>
                    <a:pt x="14952" y="20444"/>
                    <a:pt x="15008" y="20455"/>
                  </a:cubicBezTo>
                  <a:lnTo>
                    <a:pt x="15029" y="20455"/>
                  </a:lnTo>
                  <a:cubicBezTo>
                    <a:pt x="15079" y="20455"/>
                    <a:pt x="15122" y="20422"/>
                    <a:pt x="15133" y="20373"/>
                  </a:cubicBezTo>
                  <a:cubicBezTo>
                    <a:pt x="15193" y="20100"/>
                    <a:pt x="15248" y="19820"/>
                    <a:pt x="15297" y="19541"/>
                  </a:cubicBezTo>
                  <a:cubicBezTo>
                    <a:pt x="15309" y="19480"/>
                    <a:pt x="15271" y="19425"/>
                    <a:pt x="15210" y="19420"/>
                  </a:cubicBezTo>
                  <a:cubicBezTo>
                    <a:pt x="15202" y="19417"/>
                    <a:pt x="15194" y="19416"/>
                    <a:pt x="15186" y="19416"/>
                  </a:cubicBezTo>
                  <a:close/>
                  <a:moveTo>
                    <a:pt x="14842" y="21067"/>
                  </a:moveTo>
                  <a:cubicBezTo>
                    <a:pt x="14791" y="21067"/>
                    <a:pt x="14748" y="21098"/>
                    <a:pt x="14733" y="21146"/>
                  </a:cubicBezTo>
                  <a:cubicBezTo>
                    <a:pt x="14662" y="21415"/>
                    <a:pt x="14591" y="21689"/>
                    <a:pt x="14508" y="21957"/>
                  </a:cubicBezTo>
                  <a:cubicBezTo>
                    <a:pt x="14492" y="22012"/>
                    <a:pt x="14525" y="22073"/>
                    <a:pt x="14580" y="22089"/>
                  </a:cubicBezTo>
                  <a:cubicBezTo>
                    <a:pt x="14591" y="22094"/>
                    <a:pt x="14601" y="22094"/>
                    <a:pt x="14606" y="22094"/>
                  </a:cubicBezTo>
                  <a:cubicBezTo>
                    <a:pt x="14656" y="22094"/>
                    <a:pt x="14695" y="22066"/>
                    <a:pt x="14712" y="22018"/>
                  </a:cubicBezTo>
                  <a:cubicBezTo>
                    <a:pt x="14793" y="21749"/>
                    <a:pt x="14869" y="21474"/>
                    <a:pt x="14935" y="21201"/>
                  </a:cubicBezTo>
                  <a:cubicBezTo>
                    <a:pt x="14952" y="21146"/>
                    <a:pt x="14919" y="21086"/>
                    <a:pt x="14864" y="21069"/>
                  </a:cubicBezTo>
                  <a:cubicBezTo>
                    <a:pt x="14857" y="21068"/>
                    <a:pt x="14849" y="21067"/>
                    <a:pt x="14842" y="21067"/>
                  </a:cubicBezTo>
                  <a:close/>
                  <a:moveTo>
                    <a:pt x="14351" y="22687"/>
                  </a:moveTo>
                  <a:cubicBezTo>
                    <a:pt x="14306" y="22687"/>
                    <a:pt x="14264" y="22713"/>
                    <a:pt x="14251" y="22757"/>
                  </a:cubicBezTo>
                  <a:cubicBezTo>
                    <a:pt x="14158" y="23020"/>
                    <a:pt x="14059" y="23290"/>
                    <a:pt x="13955" y="23546"/>
                  </a:cubicBezTo>
                  <a:cubicBezTo>
                    <a:pt x="13938" y="23601"/>
                    <a:pt x="13961" y="23662"/>
                    <a:pt x="14014" y="23684"/>
                  </a:cubicBezTo>
                  <a:cubicBezTo>
                    <a:pt x="14032" y="23690"/>
                    <a:pt x="14042" y="23690"/>
                    <a:pt x="14054" y="23690"/>
                  </a:cubicBezTo>
                  <a:cubicBezTo>
                    <a:pt x="14097" y="23690"/>
                    <a:pt x="14135" y="23667"/>
                    <a:pt x="14153" y="23624"/>
                  </a:cubicBezTo>
                  <a:cubicBezTo>
                    <a:pt x="14256" y="23361"/>
                    <a:pt x="14355" y="23098"/>
                    <a:pt x="14449" y="22829"/>
                  </a:cubicBezTo>
                  <a:cubicBezTo>
                    <a:pt x="14470" y="22774"/>
                    <a:pt x="14437" y="22714"/>
                    <a:pt x="14383" y="22691"/>
                  </a:cubicBezTo>
                  <a:cubicBezTo>
                    <a:pt x="14372" y="22688"/>
                    <a:pt x="14362" y="22687"/>
                    <a:pt x="14351" y="22687"/>
                  </a:cubicBezTo>
                  <a:close/>
                  <a:moveTo>
                    <a:pt x="13728" y="24259"/>
                  </a:moveTo>
                  <a:cubicBezTo>
                    <a:pt x="13686" y="24259"/>
                    <a:pt x="13647" y="24283"/>
                    <a:pt x="13632" y="24320"/>
                  </a:cubicBezTo>
                  <a:cubicBezTo>
                    <a:pt x="13516" y="24577"/>
                    <a:pt x="13396" y="24835"/>
                    <a:pt x="13275" y="25081"/>
                  </a:cubicBezTo>
                  <a:cubicBezTo>
                    <a:pt x="13248" y="25137"/>
                    <a:pt x="13270" y="25197"/>
                    <a:pt x="13319" y="25223"/>
                  </a:cubicBezTo>
                  <a:cubicBezTo>
                    <a:pt x="13336" y="25230"/>
                    <a:pt x="13351" y="25235"/>
                    <a:pt x="13369" y="25235"/>
                  </a:cubicBezTo>
                  <a:cubicBezTo>
                    <a:pt x="13407" y="25235"/>
                    <a:pt x="13445" y="25213"/>
                    <a:pt x="13462" y="25175"/>
                  </a:cubicBezTo>
                  <a:cubicBezTo>
                    <a:pt x="13587" y="24927"/>
                    <a:pt x="13708" y="24671"/>
                    <a:pt x="13824" y="24408"/>
                  </a:cubicBezTo>
                  <a:cubicBezTo>
                    <a:pt x="13850" y="24353"/>
                    <a:pt x="13824" y="24292"/>
                    <a:pt x="13774" y="24270"/>
                  </a:cubicBezTo>
                  <a:cubicBezTo>
                    <a:pt x="13759" y="24263"/>
                    <a:pt x="13743" y="24259"/>
                    <a:pt x="13728" y="24259"/>
                  </a:cubicBezTo>
                  <a:close/>
                  <a:moveTo>
                    <a:pt x="12972" y="25770"/>
                  </a:moveTo>
                  <a:cubicBezTo>
                    <a:pt x="12936" y="25770"/>
                    <a:pt x="12899" y="25788"/>
                    <a:pt x="12881" y="25822"/>
                  </a:cubicBezTo>
                  <a:cubicBezTo>
                    <a:pt x="12744" y="26068"/>
                    <a:pt x="12595" y="26309"/>
                    <a:pt x="12453" y="26545"/>
                  </a:cubicBezTo>
                  <a:cubicBezTo>
                    <a:pt x="12420" y="26594"/>
                    <a:pt x="12436" y="26660"/>
                    <a:pt x="12486" y="26693"/>
                  </a:cubicBezTo>
                  <a:cubicBezTo>
                    <a:pt x="12502" y="26703"/>
                    <a:pt x="12519" y="26710"/>
                    <a:pt x="12541" y="26710"/>
                  </a:cubicBezTo>
                  <a:cubicBezTo>
                    <a:pt x="12574" y="26710"/>
                    <a:pt x="12612" y="26693"/>
                    <a:pt x="12628" y="26660"/>
                  </a:cubicBezTo>
                  <a:cubicBezTo>
                    <a:pt x="12777" y="26419"/>
                    <a:pt x="12924" y="26172"/>
                    <a:pt x="13061" y="25926"/>
                  </a:cubicBezTo>
                  <a:cubicBezTo>
                    <a:pt x="13094" y="25876"/>
                    <a:pt x="13073" y="25810"/>
                    <a:pt x="13023" y="25782"/>
                  </a:cubicBezTo>
                  <a:cubicBezTo>
                    <a:pt x="13007" y="25774"/>
                    <a:pt x="12989" y="25770"/>
                    <a:pt x="12972" y="25770"/>
                  </a:cubicBezTo>
                  <a:close/>
                  <a:moveTo>
                    <a:pt x="12074" y="27200"/>
                  </a:moveTo>
                  <a:cubicBezTo>
                    <a:pt x="12040" y="27200"/>
                    <a:pt x="12008" y="27216"/>
                    <a:pt x="11987" y="27246"/>
                  </a:cubicBezTo>
                  <a:cubicBezTo>
                    <a:pt x="11828" y="27477"/>
                    <a:pt x="11664" y="27707"/>
                    <a:pt x="11494" y="27926"/>
                  </a:cubicBezTo>
                  <a:cubicBezTo>
                    <a:pt x="11456" y="27970"/>
                    <a:pt x="11466" y="28036"/>
                    <a:pt x="11510" y="28074"/>
                  </a:cubicBezTo>
                  <a:cubicBezTo>
                    <a:pt x="11532" y="28084"/>
                    <a:pt x="11555" y="28096"/>
                    <a:pt x="11576" y="28096"/>
                  </a:cubicBezTo>
                  <a:cubicBezTo>
                    <a:pt x="11609" y="28096"/>
                    <a:pt x="11636" y="28079"/>
                    <a:pt x="11659" y="28051"/>
                  </a:cubicBezTo>
                  <a:cubicBezTo>
                    <a:pt x="11833" y="27833"/>
                    <a:pt x="11998" y="27603"/>
                    <a:pt x="12162" y="27367"/>
                  </a:cubicBezTo>
                  <a:cubicBezTo>
                    <a:pt x="12195" y="27317"/>
                    <a:pt x="12185" y="27252"/>
                    <a:pt x="12135" y="27219"/>
                  </a:cubicBezTo>
                  <a:cubicBezTo>
                    <a:pt x="12116" y="27206"/>
                    <a:pt x="12095" y="27200"/>
                    <a:pt x="12074" y="27200"/>
                  </a:cubicBezTo>
                  <a:close/>
                  <a:moveTo>
                    <a:pt x="11044" y="28537"/>
                  </a:moveTo>
                  <a:cubicBezTo>
                    <a:pt x="11014" y="28537"/>
                    <a:pt x="10984" y="28550"/>
                    <a:pt x="10963" y="28578"/>
                  </a:cubicBezTo>
                  <a:cubicBezTo>
                    <a:pt x="10781" y="28787"/>
                    <a:pt x="10594" y="28995"/>
                    <a:pt x="10397" y="29197"/>
                  </a:cubicBezTo>
                  <a:cubicBezTo>
                    <a:pt x="10359" y="29242"/>
                    <a:pt x="10359" y="29308"/>
                    <a:pt x="10404" y="29346"/>
                  </a:cubicBezTo>
                  <a:cubicBezTo>
                    <a:pt x="10425" y="29367"/>
                    <a:pt x="10452" y="29379"/>
                    <a:pt x="10475" y="29379"/>
                  </a:cubicBezTo>
                  <a:cubicBezTo>
                    <a:pt x="10508" y="29379"/>
                    <a:pt x="10535" y="29367"/>
                    <a:pt x="10551" y="29346"/>
                  </a:cubicBezTo>
                  <a:cubicBezTo>
                    <a:pt x="10748" y="29137"/>
                    <a:pt x="10940" y="28929"/>
                    <a:pt x="11121" y="28716"/>
                  </a:cubicBezTo>
                  <a:cubicBezTo>
                    <a:pt x="11160" y="28666"/>
                    <a:pt x="11153" y="28600"/>
                    <a:pt x="11110" y="28562"/>
                  </a:cubicBezTo>
                  <a:cubicBezTo>
                    <a:pt x="11091" y="28545"/>
                    <a:pt x="11068" y="28537"/>
                    <a:pt x="11044" y="28537"/>
                  </a:cubicBezTo>
                  <a:close/>
                  <a:moveTo>
                    <a:pt x="9879" y="29761"/>
                  </a:moveTo>
                  <a:cubicBezTo>
                    <a:pt x="9853" y="29761"/>
                    <a:pt x="9827" y="29771"/>
                    <a:pt x="9805" y="29789"/>
                  </a:cubicBezTo>
                  <a:cubicBezTo>
                    <a:pt x="9608" y="29981"/>
                    <a:pt x="9395" y="30168"/>
                    <a:pt x="9180" y="30353"/>
                  </a:cubicBezTo>
                  <a:cubicBezTo>
                    <a:pt x="9137" y="30393"/>
                    <a:pt x="9132" y="30459"/>
                    <a:pt x="9170" y="30502"/>
                  </a:cubicBezTo>
                  <a:cubicBezTo>
                    <a:pt x="9192" y="30530"/>
                    <a:pt x="9225" y="30540"/>
                    <a:pt x="9253" y="30540"/>
                  </a:cubicBezTo>
                  <a:cubicBezTo>
                    <a:pt x="9274" y="30540"/>
                    <a:pt x="9301" y="30530"/>
                    <a:pt x="9318" y="30513"/>
                  </a:cubicBezTo>
                  <a:cubicBezTo>
                    <a:pt x="9537" y="30327"/>
                    <a:pt x="9751" y="30135"/>
                    <a:pt x="9954" y="29943"/>
                  </a:cubicBezTo>
                  <a:cubicBezTo>
                    <a:pt x="9992" y="29905"/>
                    <a:pt x="9997" y="29839"/>
                    <a:pt x="9954" y="29794"/>
                  </a:cubicBezTo>
                  <a:cubicBezTo>
                    <a:pt x="9934" y="29772"/>
                    <a:pt x="9907" y="29761"/>
                    <a:pt x="9879" y="29761"/>
                  </a:cubicBezTo>
                  <a:close/>
                  <a:moveTo>
                    <a:pt x="8596" y="30859"/>
                  </a:moveTo>
                  <a:cubicBezTo>
                    <a:pt x="8574" y="30859"/>
                    <a:pt x="8552" y="30866"/>
                    <a:pt x="8534" y="30880"/>
                  </a:cubicBezTo>
                  <a:cubicBezTo>
                    <a:pt x="8310" y="31051"/>
                    <a:pt x="8085" y="31215"/>
                    <a:pt x="7854" y="31373"/>
                  </a:cubicBezTo>
                  <a:cubicBezTo>
                    <a:pt x="7806" y="31406"/>
                    <a:pt x="7794" y="31471"/>
                    <a:pt x="7827" y="31521"/>
                  </a:cubicBezTo>
                  <a:cubicBezTo>
                    <a:pt x="7849" y="31554"/>
                    <a:pt x="7882" y="31570"/>
                    <a:pt x="7915" y="31570"/>
                  </a:cubicBezTo>
                  <a:cubicBezTo>
                    <a:pt x="7937" y="31570"/>
                    <a:pt x="7953" y="31560"/>
                    <a:pt x="7975" y="31549"/>
                  </a:cubicBezTo>
                  <a:cubicBezTo>
                    <a:pt x="8206" y="31390"/>
                    <a:pt x="8436" y="31220"/>
                    <a:pt x="8661" y="31051"/>
                  </a:cubicBezTo>
                  <a:cubicBezTo>
                    <a:pt x="8704" y="31011"/>
                    <a:pt x="8715" y="30945"/>
                    <a:pt x="8682" y="30902"/>
                  </a:cubicBezTo>
                  <a:cubicBezTo>
                    <a:pt x="8659" y="30873"/>
                    <a:pt x="8627" y="30859"/>
                    <a:pt x="8596" y="30859"/>
                  </a:cubicBezTo>
                  <a:close/>
                  <a:moveTo>
                    <a:pt x="7207" y="31819"/>
                  </a:moveTo>
                  <a:cubicBezTo>
                    <a:pt x="7189" y="31819"/>
                    <a:pt x="7170" y="31824"/>
                    <a:pt x="7153" y="31833"/>
                  </a:cubicBezTo>
                  <a:cubicBezTo>
                    <a:pt x="6911" y="31982"/>
                    <a:pt x="6671" y="32124"/>
                    <a:pt x="6430" y="32261"/>
                  </a:cubicBezTo>
                  <a:cubicBezTo>
                    <a:pt x="6375" y="32288"/>
                    <a:pt x="6359" y="32349"/>
                    <a:pt x="6385" y="32404"/>
                  </a:cubicBezTo>
                  <a:cubicBezTo>
                    <a:pt x="6407" y="32437"/>
                    <a:pt x="6440" y="32458"/>
                    <a:pt x="6478" y="32458"/>
                  </a:cubicBezTo>
                  <a:cubicBezTo>
                    <a:pt x="6496" y="32458"/>
                    <a:pt x="6511" y="32453"/>
                    <a:pt x="6528" y="32442"/>
                  </a:cubicBezTo>
                  <a:cubicBezTo>
                    <a:pt x="6774" y="32311"/>
                    <a:pt x="7022" y="32162"/>
                    <a:pt x="7262" y="32015"/>
                  </a:cubicBezTo>
                  <a:cubicBezTo>
                    <a:pt x="7312" y="31982"/>
                    <a:pt x="7328" y="31921"/>
                    <a:pt x="7295" y="31873"/>
                  </a:cubicBezTo>
                  <a:cubicBezTo>
                    <a:pt x="7277" y="31836"/>
                    <a:pt x="7243" y="31819"/>
                    <a:pt x="7207" y="31819"/>
                  </a:cubicBezTo>
                  <a:close/>
                  <a:moveTo>
                    <a:pt x="5731" y="32638"/>
                  </a:moveTo>
                  <a:cubicBezTo>
                    <a:pt x="5715" y="32638"/>
                    <a:pt x="5699" y="32642"/>
                    <a:pt x="5684" y="32650"/>
                  </a:cubicBezTo>
                  <a:cubicBezTo>
                    <a:pt x="5431" y="32771"/>
                    <a:pt x="5180" y="32892"/>
                    <a:pt x="4922" y="33001"/>
                  </a:cubicBezTo>
                  <a:cubicBezTo>
                    <a:pt x="4867" y="33024"/>
                    <a:pt x="4846" y="33089"/>
                    <a:pt x="4867" y="33138"/>
                  </a:cubicBezTo>
                  <a:cubicBezTo>
                    <a:pt x="4884" y="33182"/>
                    <a:pt x="4922" y="33204"/>
                    <a:pt x="4966" y="33204"/>
                  </a:cubicBezTo>
                  <a:cubicBezTo>
                    <a:pt x="4978" y="33204"/>
                    <a:pt x="4993" y="33199"/>
                    <a:pt x="5004" y="33193"/>
                  </a:cubicBezTo>
                  <a:cubicBezTo>
                    <a:pt x="5267" y="33083"/>
                    <a:pt x="5525" y="32963"/>
                    <a:pt x="5777" y="32837"/>
                  </a:cubicBezTo>
                  <a:cubicBezTo>
                    <a:pt x="5826" y="32809"/>
                    <a:pt x="5848" y="32749"/>
                    <a:pt x="5826" y="32695"/>
                  </a:cubicBezTo>
                  <a:cubicBezTo>
                    <a:pt x="5807" y="32660"/>
                    <a:pt x="5769" y="32638"/>
                    <a:pt x="5731" y="32638"/>
                  </a:cubicBezTo>
                  <a:close/>
                  <a:moveTo>
                    <a:pt x="4183" y="33312"/>
                  </a:moveTo>
                  <a:cubicBezTo>
                    <a:pt x="4170" y="33312"/>
                    <a:pt x="4157" y="33314"/>
                    <a:pt x="4144" y="33320"/>
                  </a:cubicBezTo>
                  <a:cubicBezTo>
                    <a:pt x="3886" y="33418"/>
                    <a:pt x="3617" y="33517"/>
                    <a:pt x="3354" y="33604"/>
                  </a:cubicBezTo>
                  <a:cubicBezTo>
                    <a:pt x="3300" y="33621"/>
                    <a:pt x="3268" y="33681"/>
                    <a:pt x="3289" y="33735"/>
                  </a:cubicBezTo>
                  <a:cubicBezTo>
                    <a:pt x="3300" y="33780"/>
                    <a:pt x="3344" y="33813"/>
                    <a:pt x="3387" y="33813"/>
                  </a:cubicBezTo>
                  <a:cubicBezTo>
                    <a:pt x="3399" y="33813"/>
                    <a:pt x="3410" y="33806"/>
                    <a:pt x="3420" y="33801"/>
                  </a:cubicBezTo>
                  <a:cubicBezTo>
                    <a:pt x="3688" y="33714"/>
                    <a:pt x="3958" y="33616"/>
                    <a:pt x="4221" y="33517"/>
                  </a:cubicBezTo>
                  <a:cubicBezTo>
                    <a:pt x="4275" y="33495"/>
                    <a:pt x="4303" y="33434"/>
                    <a:pt x="4280" y="33379"/>
                  </a:cubicBezTo>
                  <a:cubicBezTo>
                    <a:pt x="4264" y="33338"/>
                    <a:pt x="4225" y="33312"/>
                    <a:pt x="4183" y="33312"/>
                  </a:cubicBezTo>
                  <a:close/>
                  <a:moveTo>
                    <a:pt x="2585" y="33852"/>
                  </a:moveTo>
                  <a:cubicBezTo>
                    <a:pt x="2575" y="33852"/>
                    <a:pt x="2565" y="33853"/>
                    <a:pt x="2555" y="33856"/>
                  </a:cubicBezTo>
                  <a:cubicBezTo>
                    <a:pt x="2286" y="33933"/>
                    <a:pt x="2011" y="34004"/>
                    <a:pt x="1743" y="34076"/>
                  </a:cubicBezTo>
                  <a:cubicBezTo>
                    <a:pt x="1682" y="34087"/>
                    <a:pt x="1650" y="34147"/>
                    <a:pt x="1667" y="34201"/>
                  </a:cubicBezTo>
                  <a:cubicBezTo>
                    <a:pt x="1677" y="34251"/>
                    <a:pt x="1722" y="34284"/>
                    <a:pt x="1765" y="34284"/>
                  </a:cubicBezTo>
                  <a:cubicBezTo>
                    <a:pt x="1776" y="34284"/>
                    <a:pt x="1781" y="34284"/>
                    <a:pt x="1793" y="34279"/>
                  </a:cubicBezTo>
                  <a:cubicBezTo>
                    <a:pt x="2067" y="34213"/>
                    <a:pt x="2340" y="34135"/>
                    <a:pt x="2610" y="34059"/>
                  </a:cubicBezTo>
                  <a:cubicBezTo>
                    <a:pt x="2669" y="34043"/>
                    <a:pt x="2702" y="33983"/>
                    <a:pt x="2686" y="33927"/>
                  </a:cubicBezTo>
                  <a:cubicBezTo>
                    <a:pt x="2672" y="33882"/>
                    <a:pt x="2630" y="33852"/>
                    <a:pt x="2585" y="33852"/>
                  </a:cubicBezTo>
                  <a:close/>
                  <a:moveTo>
                    <a:pt x="941" y="34260"/>
                  </a:moveTo>
                  <a:cubicBezTo>
                    <a:pt x="934" y="34260"/>
                    <a:pt x="928" y="34260"/>
                    <a:pt x="921" y="34261"/>
                  </a:cubicBezTo>
                  <a:cubicBezTo>
                    <a:pt x="647" y="34322"/>
                    <a:pt x="374" y="34372"/>
                    <a:pt x="93" y="34421"/>
                  </a:cubicBezTo>
                  <a:cubicBezTo>
                    <a:pt x="38" y="34431"/>
                    <a:pt x="0" y="34486"/>
                    <a:pt x="12" y="34542"/>
                  </a:cubicBezTo>
                  <a:cubicBezTo>
                    <a:pt x="17" y="34596"/>
                    <a:pt x="66" y="34628"/>
                    <a:pt x="116" y="34628"/>
                  </a:cubicBezTo>
                  <a:lnTo>
                    <a:pt x="132" y="34628"/>
                  </a:lnTo>
                  <a:cubicBezTo>
                    <a:pt x="412" y="34580"/>
                    <a:pt x="691" y="34525"/>
                    <a:pt x="966" y="34471"/>
                  </a:cubicBezTo>
                  <a:cubicBezTo>
                    <a:pt x="1025" y="34459"/>
                    <a:pt x="1058" y="34398"/>
                    <a:pt x="1047" y="34344"/>
                  </a:cubicBezTo>
                  <a:cubicBezTo>
                    <a:pt x="1038" y="34295"/>
                    <a:pt x="993" y="34260"/>
                    <a:pt x="941" y="342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E377BB3-5EFD-4AAB-B5D4-1FE07448A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091" y="1685868"/>
            <a:ext cx="2190281" cy="21174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8B6967-CE58-42AA-85FA-F6CCD40F92C8}"/>
              </a:ext>
            </a:extLst>
          </p:cNvPr>
          <p:cNvSpPr/>
          <p:nvPr/>
        </p:nvSpPr>
        <p:spPr>
          <a:xfrm>
            <a:off x="1841956" y="760440"/>
            <a:ext cx="4993073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your favourite drink?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________.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4386AB-B1AC-4301-9882-0CCBB21A6ED5}"/>
              </a:ext>
            </a:extLst>
          </p:cNvPr>
          <p:cNvGrpSpPr/>
          <p:nvPr/>
        </p:nvGrpSpPr>
        <p:grpSpPr>
          <a:xfrm>
            <a:off x="4576171" y="3347461"/>
            <a:ext cx="3533775" cy="505095"/>
            <a:chOff x="7101554" y="3961346"/>
            <a:chExt cx="4343400" cy="109353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EBAC876-AB5B-45AD-B049-D43473379603}"/>
                </a:ext>
              </a:extLst>
            </p:cNvPr>
            <p:cNvSpPr/>
            <p:nvPr/>
          </p:nvSpPr>
          <p:spPr>
            <a:xfrm>
              <a:off x="7101554" y="3980396"/>
              <a:ext cx="4343400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orange juice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7D1EDD-9278-40FF-B29D-6E6FC1E7D767}"/>
                </a:ext>
              </a:extLst>
            </p:cNvPr>
            <p:cNvSpPr/>
            <p:nvPr/>
          </p:nvSpPr>
          <p:spPr>
            <a:xfrm>
              <a:off x="7101554" y="3961346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noFill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D8AA4-A6A2-495B-9027-9BC0AE871957}"/>
              </a:ext>
            </a:extLst>
          </p:cNvPr>
          <p:cNvGrpSpPr/>
          <p:nvPr/>
        </p:nvGrpSpPr>
        <p:grpSpPr>
          <a:xfrm>
            <a:off x="4576171" y="1563424"/>
            <a:ext cx="3533776" cy="505095"/>
            <a:chOff x="7101554" y="1474838"/>
            <a:chExt cx="4343401" cy="109353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DB5EADC-2ACD-4FBC-88C0-131597F342C5}"/>
                </a:ext>
              </a:extLst>
            </p:cNvPr>
            <p:cNvSpPr/>
            <p:nvPr/>
          </p:nvSpPr>
          <p:spPr>
            <a:xfrm>
              <a:off x="7101554" y="1493888"/>
              <a:ext cx="4343400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lemonade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3DCC91C-8862-4147-8481-FB1C145485CC}"/>
                </a:ext>
              </a:extLst>
            </p:cNvPr>
            <p:cNvSpPr/>
            <p:nvPr/>
          </p:nvSpPr>
          <p:spPr>
            <a:xfrm>
              <a:off x="7101555" y="1474838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noFill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2985076-EBD4-490D-BD59-857B2B6AF709}"/>
              </a:ext>
            </a:extLst>
          </p:cNvPr>
          <p:cNvGrpSpPr/>
          <p:nvPr/>
        </p:nvGrpSpPr>
        <p:grpSpPr>
          <a:xfrm>
            <a:off x="4576171" y="2455442"/>
            <a:ext cx="3533775" cy="505095"/>
            <a:chOff x="7101554" y="2750889"/>
            <a:chExt cx="4343400" cy="109353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C16F8A4-5C91-4417-A1BF-3D7A384127D4}"/>
                </a:ext>
              </a:extLst>
            </p:cNvPr>
            <p:cNvSpPr/>
            <p:nvPr/>
          </p:nvSpPr>
          <p:spPr>
            <a:xfrm>
              <a:off x="7101554" y="2769939"/>
              <a:ext cx="4343400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lemon juice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C44A3AC-71D7-48A4-A085-02B2FC9AE575}"/>
                </a:ext>
              </a:extLst>
            </p:cNvPr>
            <p:cNvSpPr/>
            <p:nvPr/>
          </p:nvSpPr>
          <p:spPr>
            <a:xfrm>
              <a:off x="7101554" y="2750889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noFill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Right Arrow 6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9DDDD0D-C2A7-4A41-9B76-1F7D16DCB0F5}"/>
              </a:ext>
            </a:extLst>
          </p:cNvPr>
          <p:cNvSpPr/>
          <p:nvPr/>
        </p:nvSpPr>
        <p:spPr>
          <a:xfrm>
            <a:off x="4022390" y="4094351"/>
            <a:ext cx="1166830" cy="459578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</a:p>
        </p:txBody>
      </p:sp>
      <p:sp>
        <p:nvSpPr>
          <p:cNvPr id="21" name="6 Rectángulo redondeado">
            <a:extLst>
              <a:ext uri="{FF2B5EF4-FFF2-40B4-BE49-F238E27FC236}">
                <a16:creationId xmlns:a16="http://schemas.microsoft.com/office/drawing/2014/main" id="{F2782196-F3AD-434F-834A-98A2CAD55B9B}"/>
              </a:ext>
            </a:extLst>
          </p:cNvPr>
          <p:cNvSpPr/>
          <p:nvPr/>
        </p:nvSpPr>
        <p:spPr>
          <a:xfrm>
            <a:off x="1861282" y="21226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7 Rectángulo redondeado">
            <a:extLst>
              <a:ext uri="{FF2B5EF4-FFF2-40B4-BE49-F238E27FC236}">
                <a16:creationId xmlns:a16="http://schemas.microsoft.com/office/drawing/2014/main" id="{1F67E08F-B753-4AD2-9061-71C8DC1E5C4B}"/>
              </a:ext>
            </a:extLst>
          </p:cNvPr>
          <p:cNvSpPr/>
          <p:nvPr/>
        </p:nvSpPr>
        <p:spPr>
          <a:xfrm>
            <a:off x="2473199" y="21226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8 Rectángulo redondeado">
            <a:extLst>
              <a:ext uri="{FF2B5EF4-FFF2-40B4-BE49-F238E27FC236}">
                <a16:creationId xmlns:a16="http://schemas.microsoft.com/office/drawing/2014/main" id="{BD8455A8-8B5B-4C55-BC57-2A478A5C5B73}"/>
              </a:ext>
            </a:extLst>
          </p:cNvPr>
          <p:cNvSpPr/>
          <p:nvPr/>
        </p:nvSpPr>
        <p:spPr>
          <a:xfrm>
            <a:off x="3085117" y="21226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9 Rectángulo redondeado">
            <a:extLst>
              <a:ext uri="{FF2B5EF4-FFF2-40B4-BE49-F238E27FC236}">
                <a16:creationId xmlns:a16="http://schemas.microsoft.com/office/drawing/2014/main" id="{D39DF297-7203-4EA7-8909-9B4AAF6C6164}"/>
              </a:ext>
            </a:extLst>
          </p:cNvPr>
          <p:cNvSpPr/>
          <p:nvPr/>
        </p:nvSpPr>
        <p:spPr>
          <a:xfrm>
            <a:off x="3697035" y="212267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4 Rectángulo redondeado">
            <a:extLst>
              <a:ext uri="{FF2B5EF4-FFF2-40B4-BE49-F238E27FC236}">
                <a16:creationId xmlns:a16="http://schemas.microsoft.com/office/drawing/2014/main" id="{E0112406-24D0-4B55-9DCB-027F3E896873}"/>
              </a:ext>
            </a:extLst>
          </p:cNvPr>
          <p:cNvSpPr/>
          <p:nvPr/>
        </p:nvSpPr>
        <p:spPr>
          <a:xfrm>
            <a:off x="1249364" y="21226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6 Rectángulo redondeado">
            <a:extLst>
              <a:ext uri="{FF2B5EF4-FFF2-40B4-BE49-F238E27FC236}">
                <a16:creationId xmlns:a16="http://schemas.microsoft.com/office/drawing/2014/main" id="{E472212C-2955-4328-8A1D-F0AB14901C98}"/>
              </a:ext>
            </a:extLst>
          </p:cNvPr>
          <p:cNvSpPr/>
          <p:nvPr/>
        </p:nvSpPr>
        <p:spPr>
          <a:xfrm flipH="1">
            <a:off x="2821744" y="23738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7 Rectángulo redondeado">
            <a:extLst>
              <a:ext uri="{FF2B5EF4-FFF2-40B4-BE49-F238E27FC236}">
                <a16:creationId xmlns:a16="http://schemas.microsoft.com/office/drawing/2014/main" id="{224417AC-7014-44B0-8B4A-7A41940CD577}"/>
              </a:ext>
            </a:extLst>
          </p:cNvPr>
          <p:cNvSpPr/>
          <p:nvPr/>
        </p:nvSpPr>
        <p:spPr>
          <a:xfrm flipH="1">
            <a:off x="2209826" y="23738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8 Rectángulo redondeado">
            <a:extLst>
              <a:ext uri="{FF2B5EF4-FFF2-40B4-BE49-F238E27FC236}">
                <a16:creationId xmlns:a16="http://schemas.microsoft.com/office/drawing/2014/main" id="{C4C0C06C-7873-4D31-B716-21C3AA2EF7EE}"/>
              </a:ext>
            </a:extLst>
          </p:cNvPr>
          <p:cNvSpPr/>
          <p:nvPr/>
        </p:nvSpPr>
        <p:spPr>
          <a:xfrm flipH="1">
            <a:off x="1597909" y="23738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9 Rectángulo redondeado">
            <a:extLst>
              <a:ext uri="{FF2B5EF4-FFF2-40B4-BE49-F238E27FC236}">
                <a16:creationId xmlns:a16="http://schemas.microsoft.com/office/drawing/2014/main" id="{39723298-C57A-4048-89ED-7316B0C7A90B}"/>
              </a:ext>
            </a:extLst>
          </p:cNvPr>
          <p:cNvSpPr/>
          <p:nvPr/>
        </p:nvSpPr>
        <p:spPr>
          <a:xfrm flipH="1">
            <a:off x="1249365" y="237383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3B367CFD-6922-4F56-95A9-73F7FDB3595A}"/>
              </a:ext>
            </a:extLst>
          </p:cNvPr>
          <p:cNvSpPr/>
          <p:nvPr/>
        </p:nvSpPr>
        <p:spPr>
          <a:xfrm flipH="1">
            <a:off x="3433661" y="23738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24A96DC6-72AC-4EC8-9E1C-D95543466DAC}"/>
              </a:ext>
            </a:extLst>
          </p:cNvPr>
          <p:cNvSpPr/>
          <p:nvPr/>
        </p:nvSpPr>
        <p:spPr>
          <a:xfrm>
            <a:off x="1861282" y="262499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07AFE503-E096-4E78-B36E-2425B2B02BFC}"/>
              </a:ext>
            </a:extLst>
          </p:cNvPr>
          <p:cNvSpPr/>
          <p:nvPr/>
        </p:nvSpPr>
        <p:spPr>
          <a:xfrm>
            <a:off x="2473199" y="262499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F6CBF6B1-FF22-4F15-9DBB-203159852E62}"/>
              </a:ext>
            </a:extLst>
          </p:cNvPr>
          <p:cNvSpPr/>
          <p:nvPr/>
        </p:nvSpPr>
        <p:spPr>
          <a:xfrm>
            <a:off x="3085117" y="262499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7948EAFD-3061-45F8-B9F3-728404FC198B}"/>
              </a:ext>
            </a:extLst>
          </p:cNvPr>
          <p:cNvSpPr/>
          <p:nvPr/>
        </p:nvSpPr>
        <p:spPr>
          <a:xfrm>
            <a:off x="3697035" y="262499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4 Rectángulo redondeado">
            <a:extLst>
              <a:ext uri="{FF2B5EF4-FFF2-40B4-BE49-F238E27FC236}">
                <a16:creationId xmlns:a16="http://schemas.microsoft.com/office/drawing/2014/main" id="{1C312E2C-FD95-4966-BB33-A49E52226CF2}"/>
              </a:ext>
            </a:extLst>
          </p:cNvPr>
          <p:cNvSpPr/>
          <p:nvPr/>
        </p:nvSpPr>
        <p:spPr>
          <a:xfrm>
            <a:off x="1249364" y="262499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6 Rectángulo redondeado">
            <a:extLst>
              <a:ext uri="{FF2B5EF4-FFF2-40B4-BE49-F238E27FC236}">
                <a16:creationId xmlns:a16="http://schemas.microsoft.com/office/drawing/2014/main" id="{18EA06AE-A8CC-4875-BFE8-EE498940E834}"/>
              </a:ext>
            </a:extLst>
          </p:cNvPr>
          <p:cNvSpPr/>
          <p:nvPr/>
        </p:nvSpPr>
        <p:spPr>
          <a:xfrm flipH="1">
            <a:off x="2821744" y="287615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7 Rectángulo redondeado">
            <a:extLst>
              <a:ext uri="{FF2B5EF4-FFF2-40B4-BE49-F238E27FC236}">
                <a16:creationId xmlns:a16="http://schemas.microsoft.com/office/drawing/2014/main" id="{62DA605D-7167-4FDB-A6DB-02C4AA5B535C}"/>
              </a:ext>
            </a:extLst>
          </p:cNvPr>
          <p:cNvSpPr/>
          <p:nvPr/>
        </p:nvSpPr>
        <p:spPr>
          <a:xfrm flipH="1">
            <a:off x="2209826" y="287615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8 Rectángulo redondeado">
            <a:extLst>
              <a:ext uri="{FF2B5EF4-FFF2-40B4-BE49-F238E27FC236}">
                <a16:creationId xmlns:a16="http://schemas.microsoft.com/office/drawing/2014/main" id="{2FEF441E-F211-4FCF-94A7-98D04288229F}"/>
              </a:ext>
            </a:extLst>
          </p:cNvPr>
          <p:cNvSpPr/>
          <p:nvPr/>
        </p:nvSpPr>
        <p:spPr>
          <a:xfrm flipH="1">
            <a:off x="1597909" y="287615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9 Rectángulo redondeado">
            <a:extLst>
              <a:ext uri="{FF2B5EF4-FFF2-40B4-BE49-F238E27FC236}">
                <a16:creationId xmlns:a16="http://schemas.microsoft.com/office/drawing/2014/main" id="{E15A179C-3C76-46A5-97FE-C1FE3B5381BE}"/>
              </a:ext>
            </a:extLst>
          </p:cNvPr>
          <p:cNvSpPr/>
          <p:nvPr/>
        </p:nvSpPr>
        <p:spPr>
          <a:xfrm flipH="1">
            <a:off x="1249365" y="287615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4 Rectángulo redondeado">
            <a:extLst>
              <a:ext uri="{FF2B5EF4-FFF2-40B4-BE49-F238E27FC236}">
                <a16:creationId xmlns:a16="http://schemas.microsoft.com/office/drawing/2014/main" id="{00E55B31-60B3-4737-B222-6489ABA0C5E6}"/>
              </a:ext>
            </a:extLst>
          </p:cNvPr>
          <p:cNvSpPr/>
          <p:nvPr/>
        </p:nvSpPr>
        <p:spPr>
          <a:xfrm flipH="1">
            <a:off x="3433661" y="287615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6 Rectángulo redondeado">
            <a:extLst>
              <a:ext uri="{FF2B5EF4-FFF2-40B4-BE49-F238E27FC236}">
                <a16:creationId xmlns:a16="http://schemas.microsoft.com/office/drawing/2014/main" id="{50ABE6C7-589D-4A61-A25C-5776DA6659F5}"/>
              </a:ext>
            </a:extLst>
          </p:cNvPr>
          <p:cNvSpPr/>
          <p:nvPr/>
        </p:nvSpPr>
        <p:spPr>
          <a:xfrm>
            <a:off x="1861282" y="312731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7 Rectángulo redondeado">
            <a:extLst>
              <a:ext uri="{FF2B5EF4-FFF2-40B4-BE49-F238E27FC236}">
                <a16:creationId xmlns:a16="http://schemas.microsoft.com/office/drawing/2014/main" id="{7AB843C6-D75F-4444-8733-3AD961484E41}"/>
              </a:ext>
            </a:extLst>
          </p:cNvPr>
          <p:cNvSpPr/>
          <p:nvPr/>
        </p:nvSpPr>
        <p:spPr>
          <a:xfrm>
            <a:off x="2473199" y="312731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8 Rectángulo redondeado">
            <a:extLst>
              <a:ext uri="{FF2B5EF4-FFF2-40B4-BE49-F238E27FC236}">
                <a16:creationId xmlns:a16="http://schemas.microsoft.com/office/drawing/2014/main" id="{D56BEC57-5C45-48FC-976F-C005970F07D0}"/>
              </a:ext>
            </a:extLst>
          </p:cNvPr>
          <p:cNvSpPr/>
          <p:nvPr/>
        </p:nvSpPr>
        <p:spPr>
          <a:xfrm>
            <a:off x="3085117" y="312731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9 Rectángulo redondeado">
            <a:extLst>
              <a:ext uri="{FF2B5EF4-FFF2-40B4-BE49-F238E27FC236}">
                <a16:creationId xmlns:a16="http://schemas.microsoft.com/office/drawing/2014/main" id="{CD0EFAAA-09CC-496C-A9CE-32E0023ADC0B}"/>
              </a:ext>
            </a:extLst>
          </p:cNvPr>
          <p:cNvSpPr/>
          <p:nvPr/>
        </p:nvSpPr>
        <p:spPr>
          <a:xfrm>
            <a:off x="3697035" y="312731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4 Rectángulo redondeado">
            <a:extLst>
              <a:ext uri="{FF2B5EF4-FFF2-40B4-BE49-F238E27FC236}">
                <a16:creationId xmlns:a16="http://schemas.microsoft.com/office/drawing/2014/main" id="{C7470587-E748-485F-B3CA-025936170975}"/>
              </a:ext>
            </a:extLst>
          </p:cNvPr>
          <p:cNvSpPr/>
          <p:nvPr/>
        </p:nvSpPr>
        <p:spPr>
          <a:xfrm>
            <a:off x="1249364" y="312731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6 Rectángulo redondeado">
            <a:extLst>
              <a:ext uri="{FF2B5EF4-FFF2-40B4-BE49-F238E27FC236}">
                <a16:creationId xmlns:a16="http://schemas.microsoft.com/office/drawing/2014/main" id="{F85D0167-7F0A-46DF-89DE-44991AE1D01E}"/>
              </a:ext>
            </a:extLst>
          </p:cNvPr>
          <p:cNvSpPr/>
          <p:nvPr/>
        </p:nvSpPr>
        <p:spPr>
          <a:xfrm flipH="1">
            <a:off x="2821744" y="33784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7 Rectángulo redondeado">
            <a:extLst>
              <a:ext uri="{FF2B5EF4-FFF2-40B4-BE49-F238E27FC236}">
                <a16:creationId xmlns:a16="http://schemas.microsoft.com/office/drawing/2014/main" id="{1E7C4EC5-FB99-4C77-B679-81DD673DAEB8}"/>
              </a:ext>
            </a:extLst>
          </p:cNvPr>
          <p:cNvSpPr/>
          <p:nvPr/>
        </p:nvSpPr>
        <p:spPr>
          <a:xfrm flipH="1">
            <a:off x="2209826" y="33784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8 Rectángulo redondeado">
            <a:extLst>
              <a:ext uri="{FF2B5EF4-FFF2-40B4-BE49-F238E27FC236}">
                <a16:creationId xmlns:a16="http://schemas.microsoft.com/office/drawing/2014/main" id="{145B50D3-0D8E-49E5-9A55-3F0137115240}"/>
              </a:ext>
            </a:extLst>
          </p:cNvPr>
          <p:cNvSpPr/>
          <p:nvPr/>
        </p:nvSpPr>
        <p:spPr>
          <a:xfrm flipH="1">
            <a:off x="1597909" y="33784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9 Rectángulo redondeado">
            <a:extLst>
              <a:ext uri="{FF2B5EF4-FFF2-40B4-BE49-F238E27FC236}">
                <a16:creationId xmlns:a16="http://schemas.microsoft.com/office/drawing/2014/main" id="{FED4C652-D98C-4CFA-AA2B-09B44DB13EF0}"/>
              </a:ext>
            </a:extLst>
          </p:cNvPr>
          <p:cNvSpPr/>
          <p:nvPr/>
        </p:nvSpPr>
        <p:spPr>
          <a:xfrm flipH="1">
            <a:off x="1249365" y="337847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4 Rectángulo redondeado">
            <a:extLst>
              <a:ext uri="{FF2B5EF4-FFF2-40B4-BE49-F238E27FC236}">
                <a16:creationId xmlns:a16="http://schemas.microsoft.com/office/drawing/2014/main" id="{36FAC0F6-A0A8-4BAA-834D-C0C7DA828859}"/>
              </a:ext>
            </a:extLst>
          </p:cNvPr>
          <p:cNvSpPr/>
          <p:nvPr/>
        </p:nvSpPr>
        <p:spPr>
          <a:xfrm flipH="1">
            <a:off x="3433661" y="33784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6 Rectángulo redondeado">
            <a:extLst>
              <a:ext uri="{FF2B5EF4-FFF2-40B4-BE49-F238E27FC236}">
                <a16:creationId xmlns:a16="http://schemas.microsoft.com/office/drawing/2014/main" id="{997F1C7A-BFC3-4F5A-B8BE-716F3E543090}"/>
              </a:ext>
            </a:extLst>
          </p:cNvPr>
          <p:cNvSpPr/>
          <p:nvPr/>
        </p:nvSpPr>
        <p:spPr>
          <a:xfrm>
            <a:off x="1861282" y="36296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7 Rectángulo redondeado">
            <a:extLst>
              <a:ext uri="{FF2B5EF4-FFF2-40B4-BE49-F238E27FC236}">
                <a16:creationId xmlns:a16="http://schemas.microsoft.com/office/drawing/2014/main" id="{BE1481FA-50AE-4662-B16D-63AABB678EAD}"/>
              </a:ext>
            </a:extLst>
          </p:cNvPr>
          <p:cNvSpPr/>
          <p:nvPr/>
        </p:nvSpPr>
        <p:spPr>
          <a:xfrm>
            <a:off x="2473199" y="36296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8 Rectángulo redondeado">
            <a:extLst>
              <a:ext uri="{FF2B5EF4-FFF2-40B4-BE49-F238E27FC236}">
                <a16:creationId xmlns:a16="http://schemas.microsoft.com/office/drawing/2014/main" id="{F3CE06CB-EC96-4F4D-9120-C16693FF6005}"/>
              </a:ext>
            </a:extLst>
          </p:cNvPr>
          <p:cNvSpPr/>
          <p:nvPr/>
        </p:nvSpPr>
        <p:spPr>
          <a:xfrm>
            <a:off x="3085117" y="36296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9 Rectángulo redondeado">
            <a:extLst>
              <a:ext uri="{FF2B5EF4-FFF2-40B4-BE49-F238E27FC236}">
                <a16:creationId xmlns:a16="http://schemas.microsoft.com/office/drawing/2014/main" id="{3B12E0CA-9FEA-46FE-BE1A-71EA63D10E26}"/>
              </a:ext>
            </a:extLst>
          </p:cNvPr>
          <p:cNvSpPr/>
          <p:nvPr/>
        </p:nvSpPr>
        <p:spPr>
          <a:xfrm>
            <a:off x="3697035" y="362963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4 Rectángulo redondeado">
            <a:extLst>
              <a:ext uri="{FF2B5EF4-FFF2-40B4-BE49-F238E27FC236}">
                <a16:creationId xmlns:a16="http://schemas.microsoft.com/office/drawing/2014/main" id="{2C170887-BB65-498C-A6E0-62DCAE6FD6A1}"/>
              </a:ext>
            </a:extLst>
          </p:cNvPr>
          <p:cNvSpPr/>
          <p:nvPr/>
        </p:nvSpPr>
        <p:spPr>
          <a:xfrm>
            <a:off x="1249364" y="36296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6 Rectángulo redondeado">
            <a:extLst>
              <a:ext uri="{FF2B5EF4-FFF2-40B4-BE49-F238E27FC236}">
                <a16:creationId xmlns:a16="http://schemas.microsoft.com/office/drawing/2014/main" id="{41453BC8-7FF2-476B-9F38-1AF33DCC55FB}"/>
              </a:ext>
            </a:extLst>
          </p:cNvPr>
          <p:cNvSpPr/>
          <p:nvPr/>
        </p:nvSpPr>
        <p:spPr>
          <a:xfrm>
            <a:off x="1861282" y="161481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7 Rectángulo redondeado">
            <a:extLst>
              <a:ext uri="{FF2B5EF4-FFF2-40B4-BE49-F238E27FC236}">
                <a16:creationId xmlns:a16="http://schemas.microsoft.com/office/drawing/2014/main" id="{9713BB3B-11DC-4346-ADB5-BD5D9D3AB8BC}"/>
              </a:ext>
            </a:extLst>
          </p:cNvPr>
          <p:cNvSpPr/>
          <p:nvPr/>
        </p:nvSpPr>
        <p:spPr>
          <a:xfrm>
            <a:off x="2473199" y="161481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8 Rectángulo redondeado">
            <a:extLst>
              <a:ext uri="{FF2B5EF4-FFF2-40B4-BE49-F238E27FC236}">
                <a16:creationId xmlns:a16="http://schemas.microsoft.com/office/drawing/2014/main" id="{1660D82E-654F-44DD-A79D-3FCC851AB899}"/>
              </a:ext>
            </a:extLst>
          </p:cNvPr>
          <p:cNvSpPr/>
          <p:nvPr/>
        </p:nvSpPr>
        <p:spPr>
          <a:xfrm>
            <a:off x="3085117" y="161481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9 Rectángulo redondeado">
            <a:extLst>
              <a:ext uri="{FF2B5EF4-FFF2-40B4-BE49-F238E27FC236}">
                <a16:creationId xmlns:a16="http://schemas.microsoft.com/office/drawing/2014/main" id="{8D815889-FCF1-41B7-B13D-3C41FB94BB65}"/>
              </a:ext>
            </a:extLst>
          </p:cNvPr>
          <p:cNvSpPr/>
          <p:nvPr/>
        </p:nvSpPr>
        <p:spPr>
          <a:xfrm>
            <a:off x="3697035" y="1614814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4 Rectángulo redondeado">
            <a:extLst>
              <a:ext uri="{FF2B5EF4-FFF2-40B4-BE49-F238E27FC236}">
                <a16:creationId xmlns:a16="http://schemas.microsoft.com/office/drawing/2014/main" id="{C85FAACB-20A7-42E2-A80F-958D1B4A9E06}"/>
              </a:ext>
            </a:extLst>
          </p:cNvPr>
          <p:cNvSpPr/>
          <p:nvPr/>
        </p:nvSpPr>
        <p:spPr>
          <a:xfrm>
            <a:off x="1249364" y="161481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6 Rectángulo redondeado">
            <a:extLst>
              <a:ext uri="{FF2B5EF4-FFF2-40B4-BE49-F238E27FC236}">
                <a16:creationId xmlns:a16="http://schemas.microsoft.com/office/drawing/2014/main" id="{2934763D-DE92-4537-9892-E01B1EACB027}"/>
              </a:ext>
            </a:extLst>
          </p:cNvPr>
          <p:cNvSpPr/>
          <p:nvPr/>
        </p:nvSpPr>
        <p:spPr>
          <a:xfrm flipH="1">
            <a:off x="2821744" y="186597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7 Rectángulo redondeado">
            <a:extLst>
              <a:ext uri="{FF2B5EF4-FFF2-40B4-BE49-F238E27FC236}">
                <a16:creationId xmlns:a16="http://schemas.microsoft.com/office/drawing/2014/main" id="{93A2528C-CE78-412B-A878-35BC62DC4E9B}"/>
              </a:ext>
            </a:extLst>
          </p:cNvPr>
          <p:cNvSpPr/>
          <p:nvPr/>
        </p:nvSpPr>
        <p:spPr>
          <a:xfrm flipH="1">
            <a:off x="2209826" y="186597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8 Rectángulo redondeado">
            <a:extLst>
              <a:ext uri="{FF2B5EF4-FFF2-40B4-BE49-F238E27FC236}">
                <a16:creationId xmlns:a16="http://schemas.microsoft.com/office/drawing/2014/main" id="{1BF859CF-EE7A-4F6A-BA73-3FF291872AB5}"/>
              </a:ext>
            </a:extLst>
          </p:cNvPr>
          <p:cNvSpPr/>
          <p:nvPr/>
        </p:nvSpPr>
        <p:spPr>
          <a:xfrm flipH="1">
            <a:off x="1597909" y="186597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9 Rectángulo redondeado">
            <a:extLst>
              <a:ext uri="{FF2B5EF4-FFF2-40B4-BE49-F238E27FC236}">
                <a16:creationId xmlns:a16="http://schemas.microsoft.com/office/drawing/2014/main" id="{E05ACD96-52FA-46DE-9C2B-1F8AEB0D062D}"/>
              </a:ext>
            </a:extLst>
          </p:cNvPr>
          <p:cNvSpPr/>
          <p:nvPr/>
        </p:nvSpPr>
        <p:spPr>
          <a:xfrm flipH="1">
            <a:off x="1249365" y="1865974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4 Rectángulo redondeado">
            <a:extLst>
              <a:ext uri="{FF2B5EF4-FFF2-40B4-BE49-F238E27FC236}">
                <a16:creationId xmlns:a16="http://schemas.microsoft.com/office/drawing/2014/main" id="{39BF20D1-3DA8-462E-B3E2-224CE0EB4A73}"/>
              </a:ext>
            </a:extLst>
          </p:cNvPr>
          <p:cNvSpPr/>
          <p:nvPr/>
        </p:nvSpPr>
        <p:spPr>
          <a:xfrm flipH="1">
            <a:off x="3433661" y="186597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Flowchart: Terminator 65">
            <a:extLst>
              <a:ext uri="{FF2B5EF4-FFF2-40B4-BE49-F238E27FC236}">
                <a16:creationId xmlns:a16="http://schemas.microsoft.com/office/drawing/2014/main" id="{E64E5710-CD7C-4F4A-813F-596C3FCA13F5}"/>
              </a:ext>
            </a:extLst>
          </p:cNvPr>
          <p:cNvSpPr/>
          <p:nvPr/>
        </p:nvSpPr>
        <p:spPr>
          <a:xfrm>
            <a:off x="3976670" y="4094351"/>
            <a:ext cx="1303990" cy="459578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</a:t>
            </a:r>
          </a:p>
        </p:txBody>
      </p:sp>
    </p:spTree>
    <p:extLst>
      <p:ext uri="{BB962C8B-B14F-4D97-AF65-F5344CB8AC3E}">
        <p14:creationId xmlns:p14="http://schemas.microsoft.com/office/powerpoint/2010/main" val="1243288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0"/>
                            </p:stCondLst>
                            <p:childTnLst>
                              <p:par>
                                <p:cTn id="78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86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0"/>
                            </p:stCondLst>
                            <p:childTnLst>
                              <p:par>
                                <p:cTn id="90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30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40" grpId="0" animBg="1"/>
      <p:bldP spid="40" grpId="1" animBg="1"/>
      <p:bldP spid="41" grpId="0" animBg="1"/>
      <p:bldP spid="42" grpId="0" animBg="1"/>
      <p:bldP spid="42" grpId="1" animBg="1"/>
      <p:bldP spid="43" grpId="0" animBg="1"/>
      <p:bldP spid="43" grpId="1" animBg="1"/>
      <p:bldP spid="44" grpId="0" animBg="1"/>
      <p:bldP spid="45" grpId="0" animBg="1"/>
      <p:bldP spid="46" grpId="0" animBg="1"/>
      <p:bldP spid="46" grpId="1" animBg="1"/>
      <p:bldP spid="47" grpId="0" animBg="1"/>
      <p:bldP spid="48" grpId="0" animBg="1"/>
      <p:bldP spid="48" grpId="1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1" grpId="1" animBg="1"/>
      <p:bldP spid="62" grpId="0" animBg="1"/>
      <p:bldP spid="63" grpId="0" animBg="1"/>
      <p:bldP spid="63" grpId="1" animBg="1"/>
      <p:bldP spid="64" grpId="0" animBg="1"/>
      <p:bldP spid="65" grpId="0" animBg="1"/>
      <p:bldP spid="6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8" name="Google Shape;2988;p52"/>
          <p:cNvGrpSpPr/>
          <p:nvPr/>
        </p:nvGrpSpPr>
        <p:grpSpPr>
          <a:xfrm>
            <a:off x="932545" y="3396123"/>
            <a:ext cx="2759371" cy="2497162"/>
            <a:chOff x="932545" y="3548523"/>
            <a:chExt cx="2759371" cy="2497162"/>
          </a:xfrm>
        </p:grpSpPr>
        <p:sp>
          <p:nvSpPr>
            <p:cNvPr id="2989" name="Google Shape;2989;p52"/>
            <p:cNvSpPr/>
            <p:nvPr/>
          </p:nvSpPr>
          <p:spPr>
            <a:xfrm rot="3157019">
              <a:off x="966815" y="4142189"/>
              <a:ext cx="444614" cy="306082"/>
            </a:xfrm>
            <a:custGeom>
              <a:avLst/>
              <a:gdLst/>
              <a:ahLst/>
              <a:cxnLst/>
              <a:rect l="l" t="t" r="r" b="b"/>
              <a:pathLst>
                <a:path w="10909" h="7510" extrusionOk="0">
                  <a:moveTo>
                    <a:pt x="9686" y="0"/>
                  </a:moveTo>
                  <a:lnTo>
                    <a:pt x="1" y="4609"/>
                  </a:lnTo>
                  <a:lnTo>
                    <a:pt x="9368" y="7510"/>
                  </a:lnTo>
                  <a:lnTo>
                    <a:pt x="8766" y="5372"/>
                  </a:lnTo>
                  <a:lnTo>
                    <a:pt x="10908" y="5234"/>
                  </a:lnTo>
                  <a:lnTo>
                    <a:pt x="8409" y="2544"/>
                  </a:lnTo>
                  <a:lnTo>
                    <a:pt x="96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52"/>
            <p:cNvSpPr/>
            <p:nvPr/>
          </p:nvSpPr>
          <p:spPr>
            <a:xfrm rot="3157019">
              <a:off x="995735" y="4207668"/>
              <a:ext cx="342437" cy="92925"/>
            </a:xfrm>
            <a:custGeom>
              <a:avLst/>
              <a:gdLst/>
              <a:ahLst/>
              <a:cxnLst/>
              <a:rect l="l" t="t" r="r" b="b"/>
              <a:pathLst>
                <a:path w="8402" h="2280" extrusionOk="0">
                  <a:moveTo>
                    <a:pt x="8287" y="0"/>
                  </a:moveTo>
                  <a:cubicBezTo>
                    <a:pt x="8278" y="0"/>
                    <a:pt x="8269" y="2"/>
                    <a:pt x="8259" y="4"/>
                  </a:cubicBezTo>
                  <a:lnTo>
                    <a:pt x="93" y="2071"/>
                  </a:lnTo>
                  <a:cubicBezTo>
                    <a:pt x="33" y="2082"/>
                    <a:pt x="0" y="2142"/>
                    <a:pt x="16" y="2197"/>
                  </a:cubicBezTo>
                  <a:cubicBezTo>
                    <a:pt x="28" y="2247"/>
                    <a:pt x="71" y="2280"/>
                    <a:pt x="114" y="2280"/>
                  </a:cubicBezTo>
                  <a:cubicBezTo>
                    <a:pt x="126" y="2280"/>
                    <a:pt x="137" y="2273"/>
                    <a:pt x="142" y="2273"/>
                  </a:cubicBezTo>
                  <a:lnTo>
                    <a:pt x="8315" y="208"/>
                  </a:lnTo>
                  <a:cubicBezTo>
                    <a:pt x="8369" y="196"/>
                    <a:pt x="8402" y="136"/>
                    <a:pt x="8391" y="82"/>
                  </a:cubicBezTo>
                  <a:cubicBezTo>
                    <a:pt x="8377" y="35"/>
                    <a:pt x="8336" y="0"/>
                    <a:pt x="8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52"/>
            <p:cNvSpPr/>
            <p:nvPr/>
          </p:nvSpPr>
          <p:spPr>
            <a:xfrm rot="3157019">
              <a:off x="1199046" y="4425992"/>
              <a:ext cx="120680" cy="51068"/>
            </a:xfrm>
            <a:custGeom>
              <a:avLst/>
              <a:gdLst/>
              <a:ahLst/>
              <a:cxnLst/>
              <a:rect l="l" t="t" r="r" b="b"/>
              <a:pathLst>
                <a:path w="2961" h="1253" extrusionOk="0">
                  <a:moveTo>
                    <a:pt x="121" y="0"/>
                  </a:moveTo>
                  <a:cubicBezTo>
                    <a:pt x="79" y="0"/>
                    <a:pt x="40" y="26"/>
                    <a:pt x="23" y="69"/>
                  </a:cubicBezTo>
                  <a:cubicBezTo>
                    <a:pt x="0" y="123"/>
                    <a:pt x="28" y="183"/>
                    <a:pt x="83" y="205"/>
                  </a:cubicBezTo>
                  <a:lnTo>
                    <a:pt x="2802" y="1246"/>
                  </a:lnTo>
                  <a:cubicBezTo>
                    <a:pt x="2818" y="1253"/>
                    <a:pt x="2829" y="1253"/>
                    <a:pt x="2840" y="1253"/>
                  </a:cubicBezTo>
                  <a:cubicBezTo>
                    <a:pt x="2884" y="1253"/>
                    <a:pt x="2922" y="1225"/>
                    <a:pt x="2939" y="1187"/>
                  </a:cubicBezTo>
                  <a:cubicBezTo>
                    <a:pt x="2960" y="1132"/>
                    <a:pt x="2934" y="1071"/>
                    <a:pt x="2879" y="1049"/>
                  </a:cubicBezTo>
                  <a:lnTo>
                    <a:pt x="160" y="8"/>
                  </a:lnTo>
                  <a:cubicBezTo>
                    <a:pt x="147" y="3"/>
                    <a:pt x="134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52"/>
            <p:cNvSpPr/>
            <p:nvPr/>
          </p:nvSpPr>
          <p:spPr>
            <a:xfrm rot="3157019">
              <a:off x="971082" y="4258356"/>
              <a:ext cx="332859" cy="25514"/>
            </a:xfrm>
            <a:custGeom>
              <a:avLst/>
              <a:gdLst/>
              <a:ahLst/>
              <a:cxnLst/>
              <a:rect l="l" t="t" r="r" b="b"/>
              <a:pathLst>
                <a:path w="8167" h="626" extrusionOk="0">
                  <a:moveTo>
                    <a:pt x="8064" y="0"/>
                  </a:moveTo>
                  <a:cubicBezTo>
                    <a:pt x="8060" y="0"/>
                    <a:pt x="8056" y="0"/>
                    <a:pt x="8052" y="1"/>
                  </a:cubicBezTo>
                  <a:lnTo>
                    <a:pt x="99" y="411"/>
                  </a:lnTo>
                  <a:cubicBezTo>
                    <a:pt x="44" y="417"/>
                    <a:pt x="1" y="467"/>
                    <a:pt x="1" y="520"/>
                  </a:cubicBezTo>
                  <a:cubicBezTo>
                    <a:pt x="6" y="581"/>
                    <a:pt x="51" y="626"/>
                    <a:pt x="104" y="626"/>
                  </a:cubicBezTo>
                  <a:lnTo>
                    <a:pt x="110" y="626"/>
                  </a:lnTo>
                  <a:lnTo>
                    <a:pt x="8063" y="209"/>
                  </a:lnTo>
                  <a:cubicBezTo>
                    <a:pt x="8123" y="209"/>
                    <a:pt x="8167" y="159"/>
                    <a:pt x="8161" y="100"/>
                  </a:cubicBezTo>
                  <a:cubicBezTo>
                    <a:pt x="8161" y="43"/>
                    <a:pt x="8119" y="0"/>
                    <a:pt x="8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52"/>
            <p:cNvSpPr/>
            <p:nvPr/>
          </p:nvSpPr>
          <p:spPr>
            <a:xfrm rot="3157019">
              <a:off x="1213968" y="4390228"/>
              <a:ext cx="33339" cy="56611"/>
            </a:xfrm>
            <a:custGeom>
              <a:avLst/>
              <a:gdLst/>
              <a:ahLst/>
              <a:cxnLst/>
              <a:rect l="l" t="t" r="r" b="b"/>
              <a:pathLst>
                <a:path w="818" h="1389" extrusionOk="0">
                  <a:moveTo>
                    <a:pt x="126" y="1"/>
                  </a:moveTo>
                  <a:cubicBezTo>
                    <a:pt x="110" y="1"/>
                    <a:pt x="94" y="4"/>
                    <a:pt x="78" y="12"/>
                  </a:cubicBezTo>
                  <a:cubicBezTo>
                    <a:pt x="23" y="35"/>
                    <a:pt x="0" y="101"/>
                    <a:pt x="28" y="149"/>
                  </a:cubicBezTo>
                  <a:lnTo>
                    <a:pt x="599" y="1328"/>
                  </a:lnTo>
                  <a:cubicBezTo>
                    <a:pt x="620" y="1366"/>
                    <a:pt x="658" y="1388"/>
                    <a:pt x="698" y="1388"/>
                  </a:cubicBezTo>
                  <a:cubicBezTo>
                    <a:pt x="713" y="1388"/>
                    <a:pt x="724" y="1388"/>
                    <a:pt x="741" y="1377"/>
                  </a:cubicBezTo>
                  <a:cubicBezTo>
                    <a:pt x="796" y="1355"/>
                    <a:pt x="817" y="1290"/>
                    <a:pt x="790" y="1240"/>
                  </a:cubicBezTo>
                  <a:lnTo>
                    <a:pt x="220" y="61"/>
                  </a:lnTo>
                  <a:cubicBezTo>
                    <a:pt x="201" y="23"/>
                    <a:pt x="164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52"/>
            <p:cNvSpPr/>
            <p:nvPr/>
          </p:nvSpPr>
          <p:spPr>
            <a:xfrm rot="3157019">
              <a:off x="1472390" y="4091424"/>
              <a:ext cx="2064283" cy="1411361"/>
            </a:xfrm>
            <a:custGeom>
              <a:avLst/>
              <a:gdLst/>
              <a:ahLst/>
              <a:cxnLst/>
              <a:rect l="l" t="t" r="r" b="b"/>
              <a:pathLst>
                <a:path w="50649" h="34629" extrusionOk="0">
                  <a:moveTo>
                    <a:pt x="32733" y="0"/>
                  </a:moveTo>
                  <a:cubicBezTo>
                    <a:pt x="32447" y="7"/>
                    <a:pt x="32162" y="12"/>
                    <a:pt x="31883" y="28"/>
                  </a:cubicBezTo>
                  <a:cubicBezTo>
                    <a:pt x="31822" y="28"/>
                    <a:pt x="31779" y="78"/>
                    <a:pt x="31784" y="139"/>
                  </a:cubicBezTo>
                  <a:cubicBezTo>
                    <a:pt x="31784" y="193"/>
                    <a:pt x="31833" y="237"/>
                    <a:pt x="31888" y="237"/>
                  </a:cubicBezTo>
                  <a:lnTo>
                    <a:pt x="31893" y="237"/>
                  </a:lnTo>
                  <a:cubicBezTo>
                    <a:pt x="32167" y="225"/>
                    <a:pt x="32453" y="215"/>
                    <a:pt x="32733" y="215"/>
                  </a:cubicBezTo>
                  <a:cubicBezTo>
                    <a:pt x="32792" y="210"/>
                    <a:pt x="32842" y="165"/>
                    <a:pt x="32837" y="106"/>
                  </a:cubicBezTo>
                  <a:cubicBezTo>
                    <a:pt x="32837" y="45"/>
                    <a:pt x="32792" y="0"/>
                    <a:pt x="32733" y="0"/>
                  </a:cubicBezTo>
                  <a:close/>
                  <a:moveTo>
                    <a:pt x="33581" y="7"/>
                  </a:moveTo>
                  <a:cubicBezTo>
                    <a:pt x="33527" y="7"/>
                    <a:pt x="33472" y="50"/>
                    <a:pt x="33472" y="111"/>
                  </a:cubicBezTo>
                  <a:cubicBezTo>
                    <a:pt x="33472" y="171"/>
                    <a:pt x="33515" y="220"/>
                    <a:pt x="33576" y="220"/>
                  </a:cubicBezTo>
                  <a:cubicBezTo>
                    <a:pt x="33851" y="225"/>
                    <a:pt x="34135" y="237"/>
                    <a:pt x="34415" y="258"/>
                  </a:cubicBezTo>
                  <a:lnTo>
                    <a:pt x="34426" y="258"/>
                  </a:lnTo>
                  <a:cubicBezTo>
                    <a:pt x="34481" y="258"/>
                    <a:pt x="34524" y="215"/>
                    <a:pt x="34530" y="160"/>
                  </a:cubicBezTo>
                  <a:cubicBezTo>
                    <a:pt x="34530" y="99"/>
                    <a:pt x="34486" y="50"/>
                    <a:pt x="34431" y="45"/>
                  </a:cubicBezTo>
                  <a:cubicBezTo>
                    <a:pt x="34147" y="28"/>
                    <a:pt x="33861" y="18"/>
                    <a:pt x="33581" y="7"/>
                  </a:cubicBezTo>
                  <a:close/>
                  <a:moveTo>
                    <a:pt x="31042" y="88"/>
                  </a:moveTo>
                  <a:cubicBezTo>
                    <a:pt x="31039" y="88"/>
                    <a:pt x="31036" y="88"/>
                    <a:pt x="31033" y="89"/>
                  </a:cubicBezTo>
                  <a:cubicBezTo>
                    <a:pt x="30753" y="116"/>
                    <a:pt x="30469" y="149"/>
                    <a:pt x="30189" y="187"/>
                  </a:cubicBezTo>
                  <a:cubicBezTo>
                    <a:pt x="30135" y="198"/>
                    <a:pt x="30090" y="248"/>
                    <a:pt x="30102" y="308"/>
                  </a:cubicBezTo>
                  <a:cubicBezTo>
                    <a:pt x="30107" y="362"/>
                    <a:pt x="30156" y="395"/>
                    <a:pt x="30206" y="395"/>
                  </a:cubicBezTo>
                  <a:lnTo>
                    <a:pt x="30222" y="395"/>
                  </a:lnTo>
                  <a:cubicBezTo>
                    <a:pt x="30496" y="357"/>
                    <a:pt x="30775" y="324"/>
                    <a:pt x="31056" y="296"/>
                  </a:cubicBezTo>
                  <a:cubicBezTo>
                    <a:pt x="31115" y="291"/>
                    <a:pt x="31154" y="243"/>
                    <a:pt x="31148" y="182"/>
                  </a:cubicBezTo>
                  <a:cubicBezTo>
                    <a:pt x="31143" y="130"/>
                    <a:pt x="31094" y="88"/>
                    <a:pt x="31042" y="88"/>
                  </a:cubicBezTo>
                  <a:close/>
                  <a:moveTo>
                    <a:pt x="35275" y="111"/>
                  </a:moveTo>
                  <a:cubicBezTo>
                    <a:pt x="35215" y="111"/>
                    <a:pt x="35166" y="149"/>
                    <a:pt x="35160" y="204"/>
                  </a:cubicBezTo>
                  <a:cubicBezTo>
                    <a:pt x="35154" y="264"/>
                    <a:pt x="35199" y="314"/>
                    <a:pt x="35258" y="319"/>
                  </a:cubicBezTo>
                  <a:cubicBezTo>
                    <a:pt x="35538" y="346"/>
                    <a:pt x="35817" y="379"/>
                    <a:pt x="36098" y="412"/>
                  </a:cubicBezTo>
                  <a:lnTo>
                    <a:pt x="36108" y="412"/>
                  </a:lnTo>
                  <a:cubicBezTo>
                    <a:pt x="36163" y="412"/>
                    <a:pt x="36207" y="374"/>
                    <a:pt x="36212" y="319"/>
                  </a:cubicBezTo>
                  <a:cubicBezTo>
                    <a:pt x="36219" y="264"/>
                    <a:pt x="36179" y="210"/>
                    <a:pt x="36120" y="204"/>
                  </a:cubicBezTo>
                  <a:cubicBezTo>
                    <a:pt x="35840" y="165"/>
                    <a:pt x="35561" y="139"/>
                    <a:pt x="35275" y="111"/>
                  </a:cubicBezTo>
                  <a:close/>
                  <a:moveTo>
                    <a:pt x="36946" y="317"/>
                  </a:moveTo>
                  <a:cubicBezTo>
                    <a:pt x="36897" y="317"/>
                    <a:pt x="36848" y="357"/>
                    <a:pt x="36843" y="407"/>
                  </a:cubicBezTo>
                  <a:cubicBezTo>
                    <a:pt x="36831" y="467"/>
                    <a:pt x="36870" y="516"/>
                    <a:pt x="36930" y="527"/>
                  </a:cubicBezTo>
                  <a:cubicBezTo>
                    <a:pt x="37210" y="571"/>
                    <a:pt x="37484" y="615"/>
                    <a:pt x="37758" y="665"/>
                  </a:cubicBezTo>
                  <a:lnTo>
                    <a:pt x="37780" y="665"/>
                  </a:lnTo>
                  <a:cubicBezTo>
                    <a:pt x="37830" y="665"/>
                    <a:pt x="37873" y="632"/>
                    <a:pt x="37884" y="577"/>
                  </a:cubicBezTo>
                  <a:cubicBezTo>
                    <a:pt x="37896" y="521"/>
                    <a:pt x="37856" y="467"/>
                    <a:pt x="37797" y="456"/>
                  </a:cubicBezTo>
                  <a:cubicBezTo>
                    <a:pt x="37517" y="407"/>
                    <a:pt x="37243" y="362"/>
                    <a:pt x="36963" y="319"/>
                  </a:cubicBezTo>
                  <a:cubicBezTo>
                    <a:pt x="36958" y="318"/>
                    <a:pt x="36952" y="317"/>
                    <a:pt x="36946" y="317"/>
                  </a:cubicBezTo>
                  <a:close/>
                  <a:moveTo>
                    <a:pt x="29371" y="328"/>
                  </a:moveTo>
                  <a:cubicBezTo>
                    <a:pt x="29364" y="328"/>
                    <a:pt x="29358" y="328"/>
                    <a:pt x="29351" y="329"/>
                  </a:cubicBezTo>
                  <a:cubicBezTo>
                    <a:pt x="29071" y="385"/>
                    <a:pt x="28792" y="445"/>
                    <a:pt x="28523" y="516"/>
                  </a:cubicBezTo>
                  <a:cubicBezTo>
                    <a:pt x="28463" y="527"/>
                    <a:pt x="28430" y="587"/>
                    <a:pt x="28446" y="642"/>
                  </a:cubicBezTo>
                  <a:cubicBezTo>
                    <a:pt x="28458" y="691"/>
                    <a:pt x="28501" y="724"/>
                    <a:pt x="28544" y="724"/>
                  </a:cubicBezTo>
                  <a:cubicBezTo>
                    <a:pt x="28556" y="724"/>
                    <a:pt x="28567" y="719"/>
                    <a:pt x="28572" y="719"/>
                  </a:cubicBezTo>
                  <a:cubicBezTo>
                    <a:pt x="28835" y="653"/>
                    <a:pt x="29115" y="592"/>
                    <a:pt x="29394" y="538"/>
                  </a:cubicBezTo>
                  <a:cubicBezTo>
                    <a:pt x="29449" y="527"/>
                    <a:pt x="29488" y="473"/>
                    <a:pt x="29477" y="412"/>
                  </a:cubicBezTo>
                  <a:cubicBezTo>
                    <a:pt x="29467" y="363"/>
                    <a:pt x="29423" y="328"/>
                    <a:pt x="29371" y="328"/>
                  </a:cubicBezTo>
                  <a:close/>
                  <a:moveTo>
                    <a:pt x="38611" y="613"/>
                  </a:moveTo>
                  <a:cubicBezTo>
                    <a:pt x="38563" y="613"/>
                    <a:pt x="38519" y="649"/>
                    <a:pt x="38503" y="698"/>
                  </a:cubicBezTo>
                  <a:cubicBezTo>
                    <a:pt x="38493" y="757"/>
                    <a:pt x="38531" y="812"/>
                    <a:pt x="38586" y="823"/>
                  </a:cubicBezTo>
                  <a:cubicBezTo>
                    <a:pt x="38865" y="878"/>
                    <a:pt x="39139" y="938"/>
                    <a:pt x="39414" y="999"/>
                  </a:cubicBezTo>
                  <a:cubicBezTo>
                    <a:pt x="39419" y="1004"/>
                    <a:pt x="39429" y="1004"/>
                    <a:pt x="39435" y="1004"/>
                  </a:cubicBezTo>
                  <a:cubicBezTo>
                    <a:pt x="39485" y="1004"/>
                    <a:pt x="39528" y="971"/>
                    <a:pt x="39540" y="921"/>
                  </a:cubicBezTo>
                  <a:cubicBezTo>
                    <a:pt x="39550" y="862"/>
                    <a:pt x="39518" y="807"/>
                    <a:pt x="39457" y="796"/>
                  </a:cubicBezTo>
                  <a:cubicBezTo>
                    <a:pt x="39183" y="731"/>
                    <a:pt x="38909" y="670"/>
                    <a:pt x="38630" y="615"/>
                  </a:cubicBezTo>
                  <a:cubicBezTo>
                    <a:pt x="38623" y="614"/>
                    <a:pt x="38617" y="613"/>
                    <a:pt x="38611" y="613"/>
                  </a:cubicBezTo>
                  <a:close/>
                  <a:moveTo>
                    <a:pt x="27734" y="742"/>
                  </a:moveTo>
                  <a:cubicBezTo>
                    <a:pt x="27724" y="742"/>
                    <a:pt x="27713" y="743"/>
                    <a:pt x="27701" y="746"/>
                  </a:cubicBezTo>
                  <a:cubicBezTo>
                    <a:pt x="27432" y="834"/>
                    <a:pt x="27163" y="928"/>
                    <a:pt x="26900" y="1026"/>
                  </a:cubicBezTo>
                  <a:cubicBezTo>
                    <a:pt x="26846" y="1048"/>
                    <a:pt x="26819" y="1108"/>
                    <a:pt x="26840" y="1163"/>
                  </a:cubicBezTo>
                  <a:cubicBezTo>
                    <a:pt x="26857" y="1207"/>
                    <a:pt x="26895" y="1234"/>
                    <a:pt x="26938" y="1234"/>
                  </a:cubicBezTo>
                  <a:cubicBezTo>
                    <a:pt x="26950" y="1234"/>
                    <a:pt x="26961" y="1229"/>
                    <a:pt x="26978" y="1224"/>
                  </a:cubicBezTo>
                  <a:cubicBezTo>
                    <a:pt x="27234" y="1125"/>
                    <a:pt x="27497" y="1032"/>
                    <a:pt x="27767" y="949"/>
                  </a:cubicBezTo>
                  <a:cubicBezTo>
                    <a:pt x="27821" y="928"/>
                    <a:pt x="27854" y="873"/>
                    <a:pt x="27833" y="817"/>
                  </a:cubicBezTo>
                  <a:cubicBezTo>
                    <a:pt x="27819" y="768"/>
                    <a:pt x="27780" y="742"/>
                    <a:pt x="27734" y="742"/>
                  </a:cubicBezTo>
                  <a:close/>
                  <a:moveTo>
                    <a:pt x="40255" y="989"/>
                  </a:moveTo>
                  <a:cubicBezTo>
                    <a:pt x="40210" y="989"/>
                    <a:pt x="40168" y="1020"/>
                    <a:pt x="40158" y="1070"/>
                  </a:cubicBezTo>
                  <a:cubicBezTo>
                    <a:pt x="40142" y="1125"/>
                    <a:pt x="40175" y="1179"/>
                    <a:pt x="40236" y="1196"/>
                  </a:cubicBezTo>
                  <a:cubicBezTo>
                    <a:pt x="40509" y="1267"/>
                    <a:pt x="40778" y="1338"/>
                    <a:pt x="41053" y="1409"/>
                  </a:cubicBezTo>
                  <a:cubicBezTo>
                    <a:pt x="41058" y="1409"/>
                    <a:pt x="41068" y="1415"/>
                    <a:pt x="41079" y="1415"/>
                  </a:cubicBezTo>
                  <a:cubicBezTo>
                    <a:pt x="41124" y="1415"/>
                    <a:pt x="41167" y="1382"/>
                    <a:pt x="41178" y="1333"/>
                  </a:cubicBezTo>
                  <a:cubicBezTo>
                    <a:pt x="41195" y="1278"/>
                    <a:pt x="41162" y="1217"/>
                    <a:pt x="41107" y="1207"/>
                  </a:cubicBezTo>
                  <a:cubicBezTo>
                    <a:pt x="40833" y="1130"/>
                    <a:pt x="40559" y="1059"/>
                    <a:pt x="40284" y="994"/>
                  </a:cubicBezTo>
                  <a:cubicBezTo>
                    <a:pt x="40275" y="991"/>
                    <a:pt x="40265" y="989"/>
                    <a:pt x="40255" y="989"/>
                  </a:cubicBezTo>
                  <a:close/>
                  <a:moveTo>
                    <a:pt x="41893" y="1433"/>
                  </a:moveTo>
                  <a:cubicBezTo>
                    <a:pt x="41846" y="1433"/>
                    <a:pt x="41806" y="1463"/>
                    <a:pt x="41792" y="1508"/>
                  </a:cubicBezTo>
                  <a:cubicBezTo>
                    <a:pt x="41776" y="1563"/>
                    <a:pt x="41809" y="1624"/>
                    <a:pt x="41863" y="1639"/>
                  </a:cubicBezTo>
                  <a:cubicBezTo>
                    <a:pt x="42138" y="1717"/>
                    <a:pt x="42406" y="1799"/>
                    <a:pt x="42669" y="1882"/>
                  </a:cubicBezTo>
                  <a:cubicBezTo>
                    <a:pt x="42680" y="1887"/>
                    <a:pt x="42690" y="1887"/>
                    <a:pt x="42702" y="1887"/>
                  </a:cubicBezTo>
                  <a:cubicBezTo>
                    <a:pt x="42746" y="1887"/>
                    <a:pt x="42789" y="1859"/>
                    <a:pt x="42801" y="1816"/>
                  </a:cubicBezTo>
                  <a:cubicBezTo>
                    <a:pt x="42817" y="1760"/>
                    <a:pt x="42789" y="1700"/>
                    <a:pt x="42735" y="1684"/>
                  </a:cubicBezTo>
                  <a:cubicBezTo>
                    <a:pt x="42467" y="1596"/>
                    <a:pt x="42197" y="1513"/>
                    <a:pt x="41923" y="1437"/>
                  </a:cubicBezTo>
                  <a:cubicBezTo>
                    <a:pt x="41913" y="1434"/>
                    <a:pt x="41903" y="1433"/>
                    <a:pt x="41893" y="1433"/>
                  </a:cubicBezTo>
                  <a:close/>
                  <a:moveTo>
                    <a:pt x="26163" y="1349"/>
                  </a:moveTo>
                  <a:cubicBezTo>
                    <a:pt x="26147" y="1349"/>
                    <a:pt x="26131" y="1353"/>
                    <a:pt x="26116" y="1361"/>
                  </a:cubicBezTo>
                  <a:cubicBezTo>
                    <a:pt x="25848" y="1475"/>
                    <a:pt x="25597" y="1596"/>
                    <a:pt x="25349" y="1717"/>
                  </a:cubicBezTo>
                  <a:cubicBezTo>
                    <a:pt x="25294" y="1743"/>
                    <a:pt x="25273" y="1804"/>
                    <a:pt x="25301" y="1859"/>
                  </a:cubicBezTo>
                  <a:cubicBezTo>
                    <a:pt x="25316" y="1897"/>
                    <a:pt x="25355" y="1920"/>
                    <a:pt x="25393" y="1920"/>
                  </a:cubicBezTo>
                  <a:cubicBezTo>
                    <a:pt x="25410" y="1920"/>
                    <a:pt x="25426" y="1914"/>
                    <a:pt x="25437" y="1908"/>
                  </a:cubicBezTo>
                  <a:cubicBezTo>
                    <a:pt x="25683" y="1788"/>
                    <a:pt x="25941" y="1667"/>
                    <a:pt x="26199" y="1553"/>
                  </a:cubicBezTo>
                  <a:cubicBezTo>
                    <a:pt x="26254" y="1525"/>
                    <a:pt x="26275" y="1465"/>
                    <a:pt x="26254" y="1409"/>
                  </a:cubicBezTo>
                  <a:cubicBezTo>
                    <a:pt x="26238" y="1371"/>
                    <a:pt x="26201" y="1349"/>
                    <a:pt x="26163" y="1349"/>
                  </a:cubicBezTo>
                  <a:close/>
                  <a:moveTo>
                    <a:pt x="43509" y="1936"/>
                  </a:moveTo>
                  <a:cubicBezTo>
                    <a:pt x="43465" y="1936"/>
                    <a:pt x="43422" y="1963"/>
                    <a:pt x="43409" y="2006"/>
                  </a:cubicBezTo>
                  <a:cubicBezTo>
                    <a:pt x="43387" y="2067"/>
                    <a:pt x="43420" y="2122"/>
                    <a:pt x="43474" y="2145"/>
                  </a:cubicBezTo>
                  <a:cubicBezTo>
                    <a:pt x="43743" y="2231"/>
                    <a:pt x="44012" y="2325"/>
                    <a:pt x="44269" y="2418"/>
                  </a:cubicBezTo>
                  <a:cubicBezTo>
                    <a:pt x="44286" y="2418"/>
                    <a:pt x="44296" y="2423"/>
                    <a:pt x="44308" y="2423"/>
                  </a:cubicBezTo>
                  <a:cubicBezTo>
                    <a:pt x="44352" y="2423"/>
                    <a:pt x="44390" y="2396"/>
                    <a:pt x="44407" y="2352"/>
                  </a:cubicBezTo>
                  <a:cubicBezTo>
                    <a:pt x="44428" y="2297"/>
                    <a:pt x="44395" y="2237"/>
                    <a:pt x="44341" y="2216"/>
                  </a:cubicBezTo>
                  <a:cubicBezTo>
                    <a:pt x="44078" y="2127"/>
                    <a:pt x="43815" y="2034"/>
                    <a:pt x="43540" y="1941"/>
                  </a:cubicBezTo>
                  <a:cubicBezTo>
                    <a:pt x="43530" y="1938"/>
                    <a:pt x="43519" y="1936"/>
                    <a:pt x="43509" y="1936"/>
                  </a:cubicBezTo>
                  <a:close/>
                  <a:moveTo>
                    <a:pt x="24643" y="2093"/>
                  </a:moveTo>
                  <a:cubicBezTo>
                    <a:pt x="24626" y="2093"/>
                    <a:pt x="24609" y="2097"/>
                    <a:pt x="24593" y="2105"/>
                  </a:cubicBezTo>
                  <a:cubicBezTo>
                    <a:pt x="24340" y="2237"/>
                    <a:pt x="24094" y="2380"/>
                    <a:pt x="23854" y="2522"/>
                  </a:cubicBezTo>
                  <a:cubicBezTo>
                    <a:pt x="23804" y="2550"/>
                    <a:pt x="23788" y="2615"/>
                    <a:pt x="23814" y="2664"/>
                  </a:cubicBezTo>
                  <a:cubicBezTo>
                    <a:pt x="23837" y="2697"/>
                    <a:pt x="23869" y="2714"/>
                    <a:pt x="23908" y="2714"/>
                  </a:cubicBezTo>
                  <a:cubicBezTo>
                    <a:pt x="23925" y="2714"/>
                    <a:pt x="23941" y="2714"/>
                    <a:pt x="23963" y="2704"/>
                  </a:cubicBezTo>
                  <a:cubicBezTo>
                    <a:pt x="24198" y="2560"/>
                    <a:pt x="24446" y="2423"/>
                    <a:pt x="24692" y="2292"/>
                  </a:cubicBezTo>
                  <a:cubicBezTo>
                    <a:pt x="24742" y="2264"/>
                    <a:pt x="24763" y="2199"/>
                    <a:pt x="24735" y="2150"/>
                  </a:cubicBezTo>
                  <a:cubicBezTo>
                    <a:pt x="24717" y="2112"/>
                    <a:pt x="24681" y="2093"/>
                    <a:pt x="24643" y="2093"/>
                  </a:cubicBezTo>
                  <a:close/>
                  <a:moveTo>
                    <a:pt x="45101" y="2499"/>
                  </a:moveTo>
                  <a:cubicBezTo>
                    <a:pt x="45059" y="2499"/>
                    <a:pt x="45020" y="2524"/>
                    <a:pt x="45004" y="2566"/>
                  </a:cubicBezTo>
                  <a:cubicBezTo>
                    <a:pt x="44982" y="2621"/>
                    <a:pt x="45009" y="2681"/>
                    <a:pt x="45065" y="2704"/>
                  </a:cubicBezTo>
                  <a:cubicBezTo>
                    <a:pt x="45338" y="2802"/>
                    <a:pt x="45601" y="2906"/>
                    <a:pt x="45854" y="3005"/>
                  </a:cubicBezTo>
                  <a:cubicBezTo>
                    <a:pt x="45870" y="3010"/>
                    <a:pt x="45880" y="3010"/>
                    <a:pt x="45892" y="3010"/>
                  </a:cubicBezTo>
                  <a:cubicBezTo>
                    <a:pt x="45935" y="3010"/>
                    <a:pt x="45974" y="2982"/>
                    <a:pt x="45991" y="2944"/>
                  </a:cubicBezTo>
                  <a:cubicBezTo>
                    <a:pt x="46012" y="2889"/>
                    <a:pt x="45985" y="2829"/>
                    <a:pt x="45930" y="2808"/>
                  </a:cubicBezTo>
                  <a:cubicBezTo>
                    <a:pt x="45678" y="2709"/>
                    <a:pt x="45409" y="2605"/>
                    <a:pt x="45141" y="2506"/>
                  </a:cubicBezTo>
                  <a:cubicBezTo>
                    <a:pt x="45128" y="2501"/>
                    <a:pt x="45114" y="2499"/>
                    <a:pt x="45101" y="2499"/>
                  </a:cubicBezTo>
                  <a:close/>
                  <a:moveTo>
                    <a:pt x="23187" y="2949"/>
                  </a:moveTo>
                  <a:cubicBezTo>
                    <a:pt x="23167" y="2949"/>
                    <a:pt x="23148" y="2955"/>
                    <a:pt x="23130" y="2967"/>
                  </a:cubicBezTo>
                  <a:cubicBezTo>
                    <a:pt x="22893" y="3119"/>
                    <a:pt x="22658" y="3278"/>
                    <a:pt x="22428" y="3443"/>
                  </a:cubicBezTo>
                  <a:cubicBezTo>
                    <a:pt x="22379" y="3476"/>
                    <a:pt x="22367" y="3542"/>
                    <a:pt x="22407" y="3592"/>
                  </a:cubicBezTo>
                  <a:cubicBezTo>
                    <a:pt x="22423" y="3618"/>
                    <a:pt x="22455" y="3635"/>
                    <a:pt x="22488" y="3635"/>
                  </a:cubicBezTo>
                  <a:cubicBezTo>
                    <a:pt x="22511" y="3635"/>
                    <a:pt x="22532" y="3630"/>
                    <a:pt x="22554" y="3613"/>
                  </a:cubicBezTo>
                  <a:cubicBezTo>
                    <a:pt x="22779" y="3453"/>
                    <a:pt x="23014" y="3296"/>
                    <a:pt x="23245" y="3142"/>
                  </a:cubicBezTo>
                  <a:cubicBezTo>
                    <a:pt x="23295" y="3109"/>
                    <a:pt x="23310" y="3043"/>
                    <a:pt x="23278" y="3000"/>
                  </a:cubicBezTo>
                  <a:cubicBezTo>
                    <a:pt x="23256" y="2967"/>
                    <a:pt x="23222" y="2949"/>
                    <a:pt x="23187" y="2949"/>
                  </a:cubicBezTo>
                  <a:close/>
                  <a:moveTo>
                    <a:pt x="46681" y="3112"/>
                  </a:moveTo>
                  <a:cubicBezTo>
                    <a:pt x="46638" y="3112"/>
                    <a:pt x="46599" y="3137"/>
                    <a:pt x="46583" y="3180"/>
                  </a:cubicBezTo>
                  <a:cubicBezTo>
                    <a:pt x="46560" y="3235"/>
                    <a:pt x="46588" y="3296"/>
                    <a:pt x="46643" y="3317"/>
                  </a:cubicBezTo>
                  <a:cubicBezTo>
                    <a:pt x="46911" y="3427"/>
                    <a:pt x="47175" y="3536"/>
                    <a:pt x="47421" y="3640"/>
                  </a:cubicBezTo>
                  <a:cubicBezTo>
                    <a:pt x="47432" y="3645"/>
                    <a:pt x="47448" y="3651"/>
                    <a:pt x="47459" y="3651"/>
                  </a:cubicBezTo>
                  <a:cubicBezTo>
                    <a:pt x="47503" y="3651"/>
                    <a:pt x="47542" y="3624"/>
                    <a:pt x="47557" y="3585"/>
                  </a:cubicBezTo>
                  <a:cubicBezTo>
                    <a:pt x="47580" y="3531"/>
                    <a:pt x="47557" y="3471"/>
                    <a:pt x="47503" y="3448"/>
                  </a:cubicBezTo>
                  <a:cubicBezTo>
                    <a:pt x="47256" y="3339"/>
                    <a:pt x="46993" y="3235"/>
                    <a:pt x="46719" y="3119"/>
                  </a:cubicBezTo>
                  <a:cubicBezTo>
                    <a:pt x="46707" y="3114"/>
                    <a:pt x="46693" y="3112"/>
                    <a:pt x="46681" y="3112"/>
                  </a:cubicBezTo>
                  <a:close/>
                  <a:moveTo>
                    <a:pt x="48236" y="3778"/>
                  </a:moveTo>
                  <a:cubicBezTo>
                    <a:pt x="48196" y="3778"/>
                    <a:pt x="48159" y="3802"/>
                    <a:pt x="48139" y="3838"/>
                  </a:cubicBezTo>
                  <a:cubicBezTo>
                    <a:pt x="48116" y="3893"/>
                    <a:pt x="48139" y="3959"/>
                    <a:pt x="48194" y="3980"/>
                  </a:cubicBezTo>
                  <a:cubicBezTo>
                    <a:pt x="48473" y="4106"/>
                    <a:pt x="48731" y="4222"/>
                    <a:pt x="48961" y="4331"/>
                  </a:cubicBezTo>
                  <a:cubicBezTo>
                    <a:pt x="48978" y="4336"/>
                    <a:pt x="48994" y="4341"/>
                    <a:pt x="49004" y="4341"/>
                  </a:cubicBezTo>
                  <a:cubicBezTo>
                    <a:pt x="49049" y="4341"/>
                    <a:pt x="49087" y="4320"/>
                    <a:pt x="49103" y="4282"/>
                  </a:cubicBezTo>
                  <a:cubicBezTo>
                    <a:pt x="49125" y="4227"/>
                    <a:pt x="49103" y="4166"/>
                    <a:pt x="49054" y="4139"/>
                  </a:cubicBezTo>
                  <a:cubicBezTo>
                    <a:pt x="48819" y="4030"/>
                    <a:pt x="48561" y="3914"/>
                    <a:pt x="48281" y="3789"/>
                  </a:cubicBezTo>
                  <a:cubicBezTo>
                    <a:pt x="48266" y="3781"/>
                    <a:pt x="48251" y="3778"/>
                    <a:pt x="48236" y="3778"/>
                  </a:cubicBezTo>
                  <a:close/>
                  <a:moveTo>
                    <a:pt x="21815" y="3929"/>
                  </a:moveTo>
                  <a:cubicBezTo>
                    <a:pt x="21793" y="3929"/>
                    <a:pt x="21769" y="3937"/>
                    <a:pt x="21749" y="3953"/>
                  </a:cubicBezTo>
                  <a:cubicBezTo>
                    <a:pt x="21529" y="4128"/>
                    <a:pt x="21310" y="4308"/>
                    <a:pt x="21097" y="4495"/>
                  </a:cubicBezTo>
                  <a:cubicBezTo>
                    <a:pt x="21052" y="4533"/>
                    <a:pt x="21047" y="4599"/>
                    <a:pt x="21085" y="4644"/>
                  </a:cubicBezTo>
                  <a:cubicBezTo>
                    <a:pt x="21107" y="4670"/>
                    <a:pt x="21140" y="4682"/>
                    <a:pt x="21168" y="4682"/>
                  </a:cubicBezTo>
                  <a:cubicBezTo>
                    <a:pt x="21190" y="4682"/>
                    <a:pt x="21216" y="4670"/>
                    <a:pt x="21239" y="4654"/>
                  </a:cubicBezTo>
                  <a:cubicBezTo>
                    <a:pt x="21446" y="4473"/>
                    <a:pt x="21661" y="4293"/>
                    <a:pt x="21881" y="4118"/>
                  </a:cubicBezTo>
                  <a:cubicBezTo>
                    <a:pt x="21929" y="4085"/>
                    <a:pt x="21935" y="4019"/>
                    <a:pt x="21896" y="3969"/>
                  </a:cubicBezTo>
                  <a:cubicBezTo>
                    <a:pt x="21877" y="3944"/>
                    <a:pt x="21847" y="3929"/>
                    <a:pt x="21815" y="3929"/>
                  </a:cubicBezTo>
                  <a:close/>
                  <a:moveTo>
                    <a:pt x="49771" y="4494"/>
                  </a:moveTo>
                  <a:cubicBezTo>
                    <a:pt x="49732" y="4494"/>
                    <a:pt x="49693" y="4516"/>
                    <a:pt x="49674" y="4556"/>
                  </a:cubicBezTo>
                  <a:cubicBezTo>
                    <a:pt x="49651" y="4604"/>
                    <a:pt x="49674" y="4670"/>
                    <a:pt x="49722" y="4698"/>
                  </a:cubicBezTo>
                  <a:cubicBezTo>
                    <a:pt x="50205" y="4933"/>
                    <a:pt x="50474" y="5077"/>
                    <a:pt x="50479" y="5082"/>
                  </a:cubicBezTo>
                  <a:cubicBezTo>
                    <a:pt x="50496" y="5087"/>
                    <a:pt x="50512" y="5092"/>
                    <a:pt x="50529" y="5092"/>
                  </a:cubicBezTo>
                  <a:cubicBezTo>
                    <a:pt x="50567" y="5092"/>
                    <a:pt x="50600" y="5071"/>
                    <a:pt x="50622" y="5038"/>
                  </a:cubicBezTo>
                  <a:cubicBezTo>
                    <a:pt x="50649" y="4988"/>
                    <a:pt x="50627" y="4923"/>
                    <a:pt x="50578" y="4895"/>
                  </a:cubicBezTo>
                  <a:cubicBezTo>
                    <a:pt x="50578" y="4890"/>
                    <a:pt x="50304" y="4748"/>
                    <a:pt x="49816" y="4506"/>
                  </a:cubicBezTo>
                  <a:cubicBezTo>
                    <a:pt x="49802" y="4498"/>
                    <a:pt x="49786" y="4494"/>
                    <a:pt x="49771" y="4494"/>
                  </a:cubicBezTo>
                  <a:close/>
                  <a:moveTo>
                    <a:pt x="20546" y="5042"/>
                  </a:moveTo>
                  <a:cubicBezTo>
                    <a:pt x="20519" y="5042"/>
                    <a:pt x="20493" y="5052"/>
                    <a:pt x="20472" y="5071"/>
                  </a:cubicBezTo>
                  <a:cubicBezTo>
                    <a:pt x="20269" y="5269"/>
                    <a:pt x="20072" y="5476"/>
                    <a:pt x="19880" y="5679"/>
                  </a:cubicBezTo>
                  <a:cubicBezTo>
                    <a:pt x="19842" y="5722"/>
                    <a:pt x="19842" y="5788"/>
                    <a:pt x="19885" y="5828"/>
                  </a:cubicBezTo>
                  <a:cubicBezTo>
                    <a:pt x="19907" y="5849"/>
                    <a:pt x="19929" y="5854"/>
                    <a:pt x="19956" y="5854"/>
                  </a:cubicBezTo>
                  <a:cubicBezTo>
                    <a:pt x="19984" y="5854"/>
                    <a:pt x="20011" y="5843"/>
                    <a:pt x="20032" y="5821"/>
                  </a:cubicBezTo>
                  <a:cubicBezTo>
                    <a:pt x="20219" y="5619"/>
                    <a:pt x="20417" y="5416"/>
                    <a:pt x="20619" y="5224"/>
                  </a:cubicBezTo>
                  <a:cubicBezTo>
                    <a:pt x="20664" y="5181"/>
                    <a:pt x="20664" y="5115"/>
                    <a:pt x="20624" y="5077"/>
                  </a:cubicBezTo>
                  <a:cubicBezTo>
                    <a:pt x="20602" y="5054"/>
                    <a:pt x="20574" y="5042"/>
                    <a:pt x="20546" y="5042"/>
                  </a:cubicBezTo>
                  <a:close/>
                  <a:moveTo>
                    <a:pt x="19395" y="6278"/>
                  </a:moveTo>
                  <a:cubicBezTo>
                    <a:pt x="19366" y="6278"/>
                    <a:pt x="19336" y="6291"/>
                    <a:pt x="19316" y="6314"/>
                  </a:cubicBezTo>
                  <a:cubicBezTo>
                    <a:pt x="19134" y="6524"/>
                    <a:pt x="18964" y="6742"/>
                    <a:pt x="18778" y="6972"/>
                  </a:cubicBezTo>
                  <a:cubicBezTo>
                    <a:pt x="18745" y="7022"/>
                    <a:pt x="18750" y="7088"/>
                    <a:pt x="18800" y="7121"/>
                  </a:cubicBezTo>
                  <a:cubicBezTo>
                    <a:pt x="18816" y="7137"/>
                    <a:pt x="18843" y="7143"/>
                    <a:pt x="18866" y="7143"/>
                  </a:cubicBezTo>
                  <a:cubicBezTo>
                    <a:pt x="18893" y="7143"/>
                    <a:pt x="18926" y="7131"/>
                    <a:pt x="18947" y="7104"/>
                  </a:cubicBezTo>
                  <a:cubicBezTo>
                    <a:pt x="19129" y="6873"/>
                    <a:pt x="19298" y="6660"/>
                    <a:pt x="19473" y="6453"/>
                  </a:cubicBezTo>
                  <a:cubicBezTo>
                    <a:pt x="19513" y="6408"/>
                    <a:pt x="19506" y="6337"/>
                    <a:pt x="19463" y="6304"/>
                  </a:cubicBezTo>
                  <a:cubicBezTo>
                    <a:pt x="19443" y="6287"/>
                    <a:pt x="19419" y="6278"/>
                    <a:pt x="19395" y="6278"/>
                  </a:cubicBezTo>
                  <a:close/>
                  <a:moveTo>
                    <a:pt x="11915" y="7714"/>
                  </a:moveTo>
                  <a:cubicBezTo>
                    <a:pt x="11869" y="7714"/>
                    <a:pt x="11823" y="7715"/>
                    <a:pt x="11778" y="7718"/>
                  </a:cubicBezTo>
                  <a:cubicBezTo>
                    <a:pt x="11719" y="7723"/>
                    <a:pt x="11674" y="7773"/>
                    <a:pt x="11680" y="7834"/>
                  </a:cubicBezTo>
                  <a:cubicBezTo>
                    <a:pt x="11680" y="7888"/>
                    <a:pt x="11730" y="7932"/>
                    <a:pt x="11790" y="7932"/>
                  </a:cubicBezTo>
                  <a:cubicBezTo>
                    <a:pt x="11838" y="7929"/>
                    <a:pt x="11887" y="7927"/>
                    <a:pt x="11937" y="7927"/>
                  </a:cubicBezTo>
                  <a:cubicBezTo>
                    <a:pt x="12147" y="7927"/>
                    <a:pt x="12370" y="7956"/>
                    <a:pt x="12595" y="8014"/>
                  </a:cubicBezTo>
                  <a:cubicBezTo>
                    <a:pt x="12600" y="8019"/>
                    <a:pt x="12612" y="8019"/>
                    <a:pt x="12623" y="8019"/>
                  </a:cubicBezTo>
                  <a:cubicBezTo>
                    <a:pt x="12666" y="8019"/>
                    <a:pt x="12711" y="7986"/>
                    <a:pt x="12721" y="7938"/>
                  </a:cubicBezTo>
                  <a:cubicBezTo>
                    <a:pt x="12738" y="7882"/>
                    <a:pt x="12706" y="7827"/>
                    <a:pt x="12650" y="7811"/>
                  </a:cubicBezTo>
                  <a:cubicBezTo>
                    <a:pt x="12398" y="7748"/>
                    <a:pt x="12150" y="7714"/>
                    <a:pt x="11915" y="7714"/>
                  </a:cubicBezTo>
                  <a:close/>
                  <a:moveTo>
                    <a:pt x="18356" y="7607"/>
                  </a:moveTo>
                  <a:cubicBezTo>
                    <a:pt x="18324" y="7607"/>
                    <a:pt x="18291" y="7623"/>
                    <a:pt x="18268" y="7652"/>
                  </a:cubicBezTo>
                  <a:cubicBezTo>
                    <a:pt x="18099" y="7888"/>
                    <a:pt x="17934" y="8118"/>
                    <a:pt x="17775" y="8338"/>
                  </a:cubicBezTo>
                  <a:cubicBezTo>
                    <a:pt x="17742" y="8386"/>
                    <a:pt x="17753" y="8452"/>
                    <a:pt x="17803" y="8485"/>
                  </a:cubicBezTo>
                  <a:cubicBezTo>
                    <a:pt x="17819" y="8497"/>
                    <a:pt x="17841" y="8502"/>
                    <a:pt x="17862" y="8502"/>
                  </a:cubicBezTo>
                  <a:cubicBezTo>
                    <a:pt x="17895" y="8502"/>
                    <a:pt x="17928" y="8491"/>
                    <a:pt x="17950" y="8459"/>
                  </a:cubicBezTo>
                  <a:cubicBezTo>
                    <a:pt x="18104" y="8239"/>
                    <a:pt x="18268" y="8009"/>
                    <a:pt x="18438" y="7773"/>
                  </a:cubicBezTo>
                  <a:cubicBezTo>
                    <a:pt x="18476" y="7728"/>
                    <a:pt x="18466" y="7663"/>
                    <a:pt x="18416" y="7630"/>
                  </a:cubicBezTo>
                  <a:cubicBezTo>
                    <a:pt x="18398" y="7614"/>
                    <a:pt x="18377" y="7607"/>
                    <a:pt x="18356" y="7607"/>
                  </a:cubicBezTo>
                  <a:close/>
                  <a:moveTo>
                    <a:pt x="10973" y="7941"/>
                  </a:moveTo>
                  <a:cubicBezTo>
                    <a:pt x="10956" y="7941"/>
                    <a:pt x="10940" y="7945"/>
                    <a:pt x="10923" y="7953"/>
                  </a:cubicBezTo>
                  <a:cubicBezTo>
                    <a:pt x="10660" y="8102"/>
                    <a:pt x="10430" y="8305"/>
                    <a:pt x="10266" y="8551"/>
                  </a:cubicBezTo>
                  <a:cubicBezTo>
                    <a:pt x="10239" y="8601"/>
                    <a:pt x="10250" y="8666"/>
                    <a:pt x="10298" y="8699"/>
                  </a:cubicBezTo>
                  <a:cubicBezTo>
                    <a:pt x="10316" y="8710"/>
                    <a:pt x="10338" y="8715"/>
                    <a:pt x="10359" y="8715"/>
                  </a:cubicBezTo>
                  <a:cubicBezTo>
                    <a:pt x="10392" y="8715"/>
                    <a:pt x="10425" y="8699"/>
                    <a:pt x="10447" y="8672"/>
                  </a:cubicBezTo>
                  <a:cubicBezTo>
                    <a:pt x="10589" y="8452"/>
                    <a:pt x="10786" y="8272"/>
                    <a:pt x="11028" y="8140"/>
                  </a:cubicBezTo>
                  <a:cubicBezTo>
                    <a:pt x="11077" y="8113"/>
                    <a:pt x="11099" y="8052"/>
                    <a:pt x="11072" y="7998"/>
                  </a:cubicBezTo>
                  <a:cubicBezTo>
                    <a:pt x="11049" y="7963"/>
                    <a:pt x="11012" y="7941"/>
                    <a:pt x="10973" y="7941"/>
                  </a:cubicBezTo>
                  <a:close/>
                  <a:moveTo>
                    <a:pt x="13405" y="8118"/>
                  </a:moveTo>
                  <a:cubicBezTo>
                    <a:pt x="13369" y="8118"/>
                    <a:pt x="13334" y="8136"/>
                    <a:pt x="13313" y="8168"/>
                  </a:cubicBezTo>
                  <a:cubicBezTo>
                    <a:pt x="13286" y="8216"/>
                    <a:pt x="13298" y="8282"/>
                    <a:pt x="13351" y="8315"/>
                  </a:cubicBezTo>
                  <a:cubicBezTo>
                    <a:pt x="13544" y="8431"/>
                    <a:pt x="13736" y="8616"/>
                    <a:pt x="13916" y="8874"/>
                  </a:cubicBezTo>
                  <a:cubicBezTo>
                    <a:pt x="13938" y="8902"/>
                    <a:pt x="13971" y="8919"/>
                    <a:pt x="14004" y="8919"/>
                  </a:cubicBezTo>
                  <a:cubicBezTo>
                    <a:pt x="14026" y="8919"/>
                    <a:pt x="14047" y="8907"/>
                    <a:pt x="14064" y="8897"/>
                  </a:cubicBezTo>
                  <a:cubicBezTo>
                    <a:pt x="14113" y="8864"/>
                    <a:pt x="14125" y="8798"/>
                    <a:pt x="14092" y="8748"/>
                  </a:cubicBezTo>
                  <a:cubicBezTo>
                    <a:pt x="13889" y="8474"/>
                    <a:pt x="13675" y="8266"/>
                    <a:pt x="13462" y="8135"/>
                  </a:cubicBezTo>
                  <a:cubicBezTo>
                    <a:pt x="13444" y="8123"/>
                    <a:pt x="13424" y="8118"/>
                    <a:pt x="13405" y="8118"/>
                  </a:cubicBezTo>
                  <a:close/>
                  <a:moveTo>
                    <a:pt x="17368" y="8977"/>
                  </a:moveTo>
                  <a:cubicBezTo>
                    <a:pt x="17337" y="8977"/>
                    <a:pt x="17305" y="8993"/>
                    <a:pt x="17282" y="9023"/>
                  </a:cubicBezTo>
                  <a:cubicBezTo>
                    <a:pt x="17090" y="9286"/>
                    <a:pt x="16925" y="9499"/>
                    <a:pt x="16772" y="9686"/>
                  </a:cubicBezTo>
                  <a:cubicBezTo>
                    <a:pt x="16733" y="9729"/>
                    <a:pt x="16739" y="9795"/>
                    <a:pt x="16783" y="9833"/>
                  </a:cubicBezTo>
                  <a:cubicBezTo>
                    <a:pt x="16804" y="9850"/>
                    <a:pt x="16827" y="9855"/>
                    <a:pt x="16854" y="9855"/>
                  </a:cubicBezTo>
                  <a:cubicBezTo>
                    <a:pt x="16882" y="9855"/>
                    <a:pt x="16915" y="9845"/>
                    <a:pt x="16931" y="9817"/>
                  </a:cubicBezTo>
                  <a:cubicBezTo>
                    <a:pt x="17090" y="9631"/>
                    <a:pt x="17254" y="9417"/>
                    <a:pt x="17452" y="9149"/>
                  </a:cubicBezTo>
                  <a:cubicBezTo>
                    <a:pt x="17490" y="9099"/>
                    <a:pt x="17479" y="9033"/>
                    <a:pt x="17429" y="9000"/>
                  </a:cubicBezTo>
                  <a:cubicBezTo>
                    <a:pt x="17412" y="8985"/>
                    <a:pt x="17390" y="8977"/>
                    <a:pt x="17368" y="8977"/>
                  </a:cubicBezTo>
                  <a:close/>
                  <a:moveTo>
                    <a:pt x="10092" y="9296"/>
                  </a:moveTo>
                  <a:cubicBezTo>
                    <a:pt x="10037" y="9296"/>
                    <a:pt x="9992" y="9343"/>
                    <a:pt x="9992" y="9400"/>
                  </a:cubicBezTo>
                  <a:cubicBezTo>
                    <a:pt x="9987" y="9428"/>
                    <a:pt x="9987" y="9456"/>
                    <a:pt x="9987" y="9483"/>
                  </a:cubicBezTo>
                  <a:cubicBezTo>
                    <a:pt x="9987" y="9757"/>
                    <a:pt x="10052" y="10020"/>
                    <a:pt x="10184" y="10267"/>
                  </a:cubicBezTo>
                  <a:cubicBezTo>
                    <a:pt x="10200" y="10305"/>
                    <a:pt x="10239" y="10326"/>
                    <a:pt x="10277" y="10326"/>
                  </a:cubicBezTo>
                  <a:cubicBezTo>
                    <a:pt x="10293" y="10326"/>
                    <a:pt x="10310" y="10321"/>
                    <a:pt x="10326" y="10316"/>
                  </a:cubicBezTo>
                  <a:cubicBezTo>
                    <a:pt x="10376" y="10288"/>
                    <a:pt x="10397" y="10222"/>
                    <a:pt x="10371" y="10174"/>
                  </a:cubicBezTo>
                  <a:cubicBezTo>
                    <a:pt x="10255" y="9954"/>
                    <a:pt x="10200" y="9724"/>
                    <a:pt x="10200" y="9483"/>
                  </a:cubicBezTo>
                  <a:lnTo>
                    <a:pt x="10200" y="9412"/>
                  </a:lnTo>
                  <a:cubicBezTo>
                    <a:pt x="10206" y="9352"/>
                    <a:pt x="10162" y="9302"/>
                    <a:pt x="10101" y="9296"/>
                  </a:cubicBezTo>
                  <a:cubicBezTo>
                    <a:pt x="10098" y="9296"/>
                    <a:pt x="10095" y="9296"/>
                    <a:pt x="10092" y="9296"/>
                  </a:cubicBezTo>
                  <a:close/>
                  <a:moveTo>
                    <a:pt x="14431" y="9433"/>
                  </a:moveTo>
                  <a:cubicBezTo>
                    <a:pt x="14415" y="9433"/>
                    <a:pt x="14399" y="9437"/>
                    <a:pt x="14383" y="9445"/>
                  </a:cubicBezTo>
                  <a:cubicBezTo>
                    <a:pt x="14333" y="9471"/>
                    <a:pt x="14310" y="9532"/>
                    <a:pt x="14333" y="9587"/>
                  </a:cubicBezTo>
                  <a:cubicBezTo>
                    <a:pt x="14449" y="9817"/>
                    <a:pt x="14552" y="10075"/>
                    <a:pt x="14651" y="10354"/>
                  </a:cubicBezTo>
                  <a:cubicBezTo>
                    <a:pt x="14667" y="10399"/>
                    <a:pt x="14705" y="10425"/>
                    <a:pt x="14750" y="10425"/>
                  </a:cubicBezTo>
                  <a:cubicBezTo>
                    <a:pt x="14760" y="10425"/>
                    <a:pt x="14771" y="10425"/>
                    <a:pt x="14783" y="10420"/>
                  </a:cubicBezTo>
                  <a:cubicBezTo>
                    <a:pt x="14837" y="10404"/>
                    <a:pt x="14869" y="10343"/>
                    <a:pt x="14848" y="10288"/>
                  </a:cubicBezTo>
                  <a:cubicBezTo>
                    <a:pt x="14750" y="9998"/>
                    <a:pt x="14639" y="9734"/>
                    <a:pt x="14525" y="9494"/>
                  </a:cubicBezTo>
                  <a:cubicBezTo>
                    <a:pt x="14505" y="9455"/>
                    <a:pt x="14470" y="9433"/>
                    <a:pt x="14431" y="9433"/>
                  </a:cubicBezTo>
                  <a:close/>
                  <a:moveTo>
                    <a:pt x="16281" y="10268"/>
                  </a:moveTo>
                  <a:cubicBezTo>
                    <a:pt x="16255" y="10268"/>
                    <a:pt x="16228" y="10278"/>
                    <a:pt x="16207" y="10300"/>
                  </a:cubicBezTo>
                  <a:cubicBezTo>
                    <a:pt x="15994" y="10503"/>
                    <a:pt x="15785" y="10672"/>
                    <a:pt x="15567" y="10814"/>
                  </a:cubicBezTo>
                  <a:cubicBezTo>
                    <a:pt x="15522" y="10847"/>
                    <a:pt x="15506" y="10913"/>
                    <a:pt x="15539" y="10958"/>
                  </a:cubicBezTo>
                  <a:cubicBezTo>
                    <a:pt x="15560" y="10991"/>
                    <a:pt x="15593" y="11006"/>
                    <a:pt x="15626" y="11006"/>
                  </a:cubicBezTo>
                  <a:cubicBezTo>
                    <a:pt x="15648" y="11006"/>
                    <a:pt x="15665" y="11001"/>
                    <a:pt x="15686" y="10991"/>
                  </a:cubicBezTo>
                  <a:cubicBezTo>
                    <a:pt x="15911" y="10842"/>
                    <a:pt x="16131" y="10662"/>
                    <a:pt x="16356" y="10447"/>
                  </a:cubicBezTo>
                  <a:cubicBezTo>
                    <a:pt x="16399" y="10409"/>
                    <a:pt x="16399" y="10343"/>
                    <a:pt x="16356" y="10300"/>
                  </a:cubicBezTo>
                  <a:cubicBezTo>
                    <a:pt x="16336" y="10280"/>
                    <a:pt x="16308" y="10268"/>
                    <a:pt x="16281" y="10268"/>
                  </a:cubicBezTo>
                  <a:close/>
                  <a:moveTo>
                    <a:pt x="10823" y="10750"/>
                  </a:moveTo>
                  <a:cubicBezTo>
                    <a:pt x="10792" y="10750"/>
                    <a:pt x="10760" y="10764"/>
                    <a:pt x="10738" y="10793"/>
                  </a:cubicBezTo>
                  <a:cubicBezTo>
                    <a:pt x="10705" y="10837"/>
                    <a:pt x="10710" y="10903"/>
                    <a:pt x="10759" y="10941"/>
                  </a:cubicBezTo>
                  <a:cubicBezTo>
                    <a:pt x="10973" y="11105"/>
                    <a:pt x="11231" y="11247"/>
                    <a:pt x="11527" y="11352"/>
                  </a:cubicBezTo>
                  <a:cubicBezTo>
                    <a:pt x="11538" y="11358"/>
                    <a:pt x="11548" y="11358"/>
                    <a:pt x="11565" y="11358"/>
                  </a:cubicBezTo>
                  <a:cubicBezTo>
                    <a:pt x="11603" y="11358"/>
                    <a:pt x="11647" y="11335"/>
                    <a:pt x="11664" y="11292"/>
                  </a:cubicBezTo>
                  <a:cubicBezTo>
                    <a:pt x="11680" y="11237"/>
                    <a:pt x="11653" y="11176"/>
                    <a:pt x="11598" y="11155"/>
                  </a:cubicBezTo>
                  <a:cubicBezTo>
                    <a:pt x="11324" y="11056"/>
                    <a:pt x="11088" y="10925"/>
                    <a:pt x="10885" y="10771"/>
                  </a:cubicBezTo>
                  <a:cubicBezTo>
                    <a:pt x="10867" y="10757"/>
                    <a:pt x="10845" y="10750"/>
                    <a:pt x="10823" y="10750"/>
                  </a:cubicBezTo>
                  <a:close/>
                  <a:moveTo>
                    <a:pt x="12376" y="11356"/>
                  </a:moveTo>
                  <a:cubicBezTo>
                    <a:pt x="12325" y="11356"/>
                    <a:pt x="12283" y="11392"/>
                    <a:pt x="12278" y="11444"/>
                  </a:cubicBezTo>
                  <a:cubicBezTo>
                    <a:pt x="12266" y="11500"/>
                    <a:pt x="12304" y="11555"/>
                    <a:pt x="12365" y="11566"/>
                  </a:cubicBezTo>
                  <a:cubicBezTo>
                    <a:pt x="12628" y="11609"/>
                    <a:pt x="12919" y="11631"/>
                    <a:pt x="13220" y="11637"/>
                  </a:cubicBezTo>
                  <a:cubicBezTo>
                    <a:pt x="13280" y="11637"/>
                    <a:pt x="13324" y="11588"/>
                    <a:pt x="13330" y="11533"/>
                  </a:cubicBezTo>
                  <a:cubicBezTo>
                    <a:pt x="13330" y="11472"/>
                    <a:pt x="13280" y="11423"/>
                    <a:pt x="13225" y="11423"/>
                  </a:cubicBezTo>
                  <a:cubicBezTo>
                    <a:pt x="12929" y="11418"/>
                    <a:pt x="12656" y="11396"/>
                    <a:pt x="12398" y="11358"/>
                  </a:cubicBezTo>
                  <a:cubicBezTo>
                    <a:pt x="12391" y="11356"/>
                    <a:pt x="12383" y="11356"/>
                    <a:pt x="12376" y="11356"/>
                  </a:cubicBezTo>
                  <a:close/>
                  <a:moveTo>
                    <a:pt x="15000" y="11024"/>
                  </a:moveTo>
                  <a:cubicBezTo>
                    <a:pt x="14989" y="11024"/>
                    <a:pt x="14979" y="11026"/>
                    <a:pt x="14968" y="11029"/>
                  </a:cubicBezTo>
                  <a:cubicBezTo>
                    <a:pt x="14914" y="11045"/>
                    <a:pt x="14881" y="11100"/>
                    <a:pt x="14897" y="11155"/>
                  </a:cubicBezTo>
                  <a:cubicBezTo>
                    <a:pt x="14897" y="11166"/>
                    <a:pt x="14897" y="11171"/>
                    <a:pt x="14902" y="11176"/>
                  </a:cubicBezTo>
                  <a:cubicBezTo>
                    <a:pt x="14894" y="11174"/>
                    <a:pt x="14885" y="11173"/>
                    <a:pt x="14876" y="11173"/>
                  </a:cubicBezTo>
                  <a:cubicBezTo>
                    <a:pt x="14864" y="11173"/>
                    <a:pt x="14852" y="11175"/>
                    <a:pt x="14843" y="11181"/>
                  </a:cubicBezTo>
                  <a:cubicBezTo>
                    <a:pt x="14591" y="11275"/>
                    <a:pt x="14333" y="11335"/>
                    <a:pt x="14047" y="11379"/>
                  </a:cubicBezTo>
                  <a:cubicBezTo>
                    <a:pt x="13988" y="11385"/>
                    <a:pt x="13949" y="11439"/>
                    <a:pt x="13961" y="11494"/>
                  </a:cubicBezTo>
                  <a:cubicBezTo>
                    <a:pt x="13965" y="11551"/>
                    <a:pt x="14014" y="11588"/>
                    <a:pt x="14065" y="11588"/>
                  </a:cubicBezTo>
                  <a:cubicBezTo>
                    <a:pt x="14068" y="11588"/>
                    <a:pt x="14072" y="11588"/>
                    <a:pt x="14075" y="11588"/>
                  </a:cubicBezTo>
                  <a:cubicBezTo>
                    <a:pt x="14371" y="11543"/>
                    <a:pt x="14651" y="11472"/>
                    <a:pt x="14914" y="11379"/>
                  </a:cubicBezTo>
                  <a:cubicBezTo>
                    <a:pt x="14925" y="11373"/>
                    <a:pt x="14935" y="11368"/>
                    <a:pt x="14947" y="11358"/>
                  </a:cubicBezTo>
                  <a:cubicBezTo>
                    <a:pt x="14996" y="11560"/>
                    <a:pt x="15040" y="11763"/>
                    <a:pt x="15084" y="11971"/>
                  </a:cubicBezTo>
                  <a:cubicBezTo>
                    <a:pt x="15094" y="12026"/>
                    <a:pt x="15139" y="12059"/>
                    <a:pt x="15188" y="12059"/>
                  </a:cubicBezTo>
                  <a:lnTo>
                    <a:pt x="15210" y="12059"/>
                  </a:lnTo>
                  <a:cubicBezTo>
                    <a:pt x="15264" y="12043"/>
                    <a:pt x="15304" y="11988"/>
                    <a:pt x="15292" y="11932"/>
                  </a:cubicBezTo>
                  <a:cubicBezTo>
                    <a:pt x="15231" y="11648"/>
                    <a:pt x="15172" y="11368"/>
                    <a:pt x="15100" y="11105"/>
                  </a:cubicBezTo>
                  <a:cubicBezTo>
                    <a:pt x="15087" y="11055"/>
                    <a:pt x="15047" y="11024"/>
                    <a:pt x="15000" y="11024"/>
                  </a:cubicBezTo>
                  <a:close/>
                  <a:moveTo>
                    <a:pt x="15334" y="12682"/>
                  </a:moveTo>
                  <a:cubicBezTo>
                    <a:pt x="15327" y="12682"/>
                    <a:pt x="15321" y="12682"/>
                    <a:pt x="15314" y="12684"/>
                  </a:cubicBezTo>
                  <a:cubicBezTo>
                    <a:pt x="15259" y="12689"/>
                    <a:pt x="15221" y="12744"/>
                    <a:pt x="15226" y="12799"/>
                  </a:cubicBezTo>
                  <a:cubicBezTo>
                    <a:pt x="15264" y="13073"/>
                    <a:pt x="15304" y="13352"/>
                    <a:pt x="15330" y="13637"/>
                  </a:cubicBezTo>
                  <a:cubicBezTo>
                    <a:pt x="15336" y="13693"/>
                    <a:pt x="15380" y="13731"/>
                    <a:pt x="15435" y="13731"/>
                  </a:cubicBezTo>
                  <a:lnTo>
                    <a:pt x="15446" y="13731"/>
                  </a:lnTo>
                  <a:cubicBezTo>
                    <a:pt x="15501" y="13725"/>
                    <a:pt x="15544" y="13670"/>
                    <a:pt x="15539" y="13615"/>
                  </a:cubicBezTo>
                  <a:cubicBezTo>
                    <a:pt x="15511" y="13331"/>
                    <a:pt x="15478" y="13045"/>
                    <a:pt x="15435" y="12772"/>
                  </a:cubicBezTo>
                  <a:cubicBezTo>
                    <a:pt x="15429" y="12718"/>
                    <a:pt x="15386" y="12682"/>
                    <a:pt x="15334" y="12682"/>
                  </a:cubicBezTo>
                  <a:close/>
                  <a:moveTo>
                    <a:pt x="15502" y="14360"/>
                  </a:moveTo>
                  <a:cubicBezTo>
                    <a:pt x="15500" y="14360"/>
                    <a:pt x="15497" y="14360"/>
                    <a:pt x="15494" y="14361"/>
                  </a:cubicBezTo>
                  <a:cubicBezTo>
                    <a:pt x="15435" y="14366"/>
                    <a:pt x="15390" y="14416"/>
                    <a:pt x="15396" y="14476"/>
                  </a:cubicBezTo>
                  <a:cubicBezTo>
                    <a:pt x="15407" y="14750"/>
                    <a:pt x="15418" y="15029"/>
                    <a:pt x="15423" y="15314"/>
                  </a:cubicBezTo>
                  <a:cubicBezTo>
                    <a:pt x="15423" y="15375"/>
                    <a:pt x="15473" y="15418"/>
                    <a:pt x="15527" y="15418"/>
                  </a:cubicBezTo>
                  <a:lnTo>
                    <a:pt x="15534" y="15418"/>
                  </a:lnTo>
                  <a:cubicBezTo>
                    <a:pt x="15588" y="15418"/>
                    <a:pt x="15638" y="15370"/>
                    <a:pt x="15638" y="15309"/>
                  </a:cubicBezTo>
                  <a:cubicBezTo>
                    <a:pt x="15632" y="15024"/>
                    <a:pt x="15621" y="14740"/>
                    <a:pt x="15605" y="14459"/>
                  </a:cubicBezTo>
                  <a:cubicBezTo>
                    <a:pt x="15600" y="14407"/>
                    <a:pt x="15554" y="14360"/>
                    <a:pt x="15502" y="14360"/>
                  </a:cubicBezTo>
                  <a:close/>
                  <a:moveTo>
                    <a:pt x="15527" y="16055"/>
                  </a:moveTo>
                  <a:cubicBezTo>
                    <a:pt x="15468" y="16060"/>
                    <a:pt x="15423" y="16098"/>
                    <a:pt x="15418" y="16154"/>
                  </a:cubicBezTo>
                  <a:cubicBezTo>
                    <a:pt x="15413" y="16432"/>
                    <a:pt x="15402" y="16718"/>
                    <a:pt x="15385" y="16997"/>
                  </a:cubicBezTo>
                  <a:cubicBezTo>
                    <a:pt x="15380" y="17057"/>
                    <a:pt x="15423" y="17107"/>
                    <a:pt x="15484" y="17107"/>
                  </a:cubicBezTo>
                  <a:lnTo>
                    <a:pt x="15489" y="17107"/>
                  </a:lnTo>
                  <a:cubicBezTo>
                    <a:pt x="15544" y="17107"/>
                    <a:pt x="15593" y="17068"/>
                    <a:pt x="15593" y="17009"/>
                  </a:cubicBezTo>
                  <a:cubicBezTo>
                    <a:pt x="15615" y="16728"/>
                    <a:pt x="15626" y="16443"/>
                    <a:pt x="15632" y="16159"/>
                  </a:cubicBezTo>
                  <a:cubicBezTo>
                    <a:pt x="15632" y="16104"/>
                    <a:pt x="15588" y="16055"/>
                    <a:pt x="15527" y="16055"/>
                  </a:cubicBezTo>
                  <a:close/>
                  <a:moveTo>
                    <a:pt x="15417" y="17741"/>
                  </a:moveTo>
                  <a:cubicBezTo>
                    <a:pt x="15365" y="17741"/>
                    <a:pt x="15324" y="17782"/>
                    <a:pt x="15319" y="17836"/>
                  </a:cubicBezTo>
                  <a:cubicBezTo>
                    <a:pt x="15292" y="18115"/>
                    <a:pt x="15259" y="18395"/>
                    <a:pt x="15221" y="18669"/>
                  </a:cubicBezTo>
                  <a:cubicBezTo>
                    <a:pt x="15210" y="18729"/>
                    <a:pt x="15254" y="18784"/>
                    <a:pt x="15309" y="18790"/>
                  </a:cubicBezTo>
                  <a:lnTo>
                    <a:pt x="15325" y="18790"/>
                  </a:lnTo>
                  <a:cubicBezTo>
                    <a:pt x="15375" y="18790"/>
                    <a:pt x="15423" y="18752"/>
                    <a:pt x="15428" y="18702"/>
                  </a:cubicBezTo>
                  <a:cubicBezTo>
                    <a:pt x="15468" y="18423"/>
                    <a:pt x="15501" y="18137"/>
                    <a:pt x="15527" y="17857"/>
                  </a:cubicBezTo>
                  <a:cubicBezTo>
                    <a:pt x="15534" y="17798"/>
                    <a:pt x="15489" y="17748"/>
                    <a:pt x="15435" y="17743"/>
                  </a:cubicBezTo>
                  <a:cubicBezTo>
                    <a:pt x="15429" y="17742"/>
                    <a:pt x="15423" y="17741"/>
                    <a:pt x="15417" y="17741"/>
                  </a:cubicBezTo>
                  <a:close/>
                  <a:moveTo>
                    <a:pt x="15186" y="19416"/>
                  </a:moveTo>
                  <a:cubicBezTo>
                    <a:pt x="15140" y="19416"/>
                    <a:pt x="15098" y="19455"/>
                    <a:pt x="15089" y="19501"/>
                  </a:cubicBezTo>
                  <a:cubicBezTo>
                    <a:pt x="15040" y="19782"/>
                    <a:pt x="14985" y="20055"/>
                    <a:pt x="14925" y="20330"/>
                  </a:cubicBezTo>
                  <a:cubicBezTo>
                    <a:pt x="14914" y="20384"/>
                    <a:pt x="14952" y="20444"/>
                    <a:pt x="15008" y="20455"/>
                  </a:cubicBezTo>
                  <a:lnTo>
                    <a:pt x="15029" y="20455"/>
                  </a:lnTo>
                  <a:cubicBezTo>
                    <a:pt x="15079" y="20455"/>
                    <a:pt x="15122" y="20422"/>
                    <a:pt x="15133" y="20373"/>
                  </a:cubicBezTo>
                  <a:cubicBezTo>
                    <a:pt x="15193" y="20100"/>
                    <a:pt x="15248" y="19820"/>
                    <a:pt x="15297" y="19541"/>
                  </a:cubicBezTo>
                  <a:cubicBezTo>
                    <a:pt x="15309" y="19480"/>
                    <a:pt x="15271" y="19425"/>
                    <a:pt x="15210" y="19420"/>
                  </a:cubicBezTo>
                  <a:cubicBezTo>
                    <a:pt x="15202" y="19417"/>
                    <a:pt x="15194" y="19416"/>
                    <a:pt x="15186" y="19416"/>
                  </a:cubicBezTo>
                  <a:close/>
                  <a:moveTo>
                    <a:pt x="14842" y="21067"/>
                  </a:moveTo>
                  <a:cubicBezTo>
                    <a:pt x="14791" y="21067"/>
                    <a:pt x="14748" y="21098"/>
                    <a:pt x="14733" y="21146"/>
                  </a:cubicBezTo>
                  <a:cubicBezTo>
                    <a:pt x="14662" y="21415"/>
                    <a:pt x="14591" y="21689"/>
                    <a:pt x="14508" y="21957"/>
                  </a:cubicBezTo>
                  <a:cubicBezTo>
                    <a:pt x="14492" y="22012"/>
                    <a:pt x="14525" y="22073"/>
                    <a:pt x="14580" y="22089"/>
                  </a:cubicBezTo>
                  <a:cubicBezTo>
                    <a:pt x="14591" y="22094"/>
                    <a:pt x="14601" y="22094"/>
                    <a:pt x="14606" y="22094"/>
                  </a:cubicBezTo>
                  <a:cubicBezTo>
                    <a:pt x="14656" y="22094"/>
                    <a:pt x="14695" y="22066"/>
                    <a:pt x="14712" y="22018"/>
                  </a:cubicBezTo>
                  <a:cubicBezTo>
                    <a:pt x="14793" y="21749"/>
                    <a:pt x="14869" y="21474"/>
                    <a:pt x="14935" y="21201"/>
                  </a:cubicBezTo>
                  <a:cubicBezTo>
                    <a:pt x="14952" y="21146"/>
                    <a:pt x="14919" y="21086"/>
                    <a:pt x="14864" y="21069"/>
                  </a:cubicBezTo>
                  <a:cubicBezTo>
                    <a:pt x="14857" y="21068"/>
                    <a:pt x="14849" y="21067"/>
                    <a:pt x="14842" y="21067"/>
                  </a:cubicBezTo>
                  <a:close/>
                  <a:moveTo>
                    <a:pt x="14351" y="22687"/>
                  </a:moveTo>
                  <a:cubicBezTo>
                    <a:pt x="14306" y="22687"/>
                    <a:pt x="14264" y="22713"/>
                    <a:pt x="14251" y="22757"/>
                  </a:cubicBezTo>
                  <a:cubicBezTo>
                    <a:pt x="14158" y="23020"/>
                    <a:pt x="14059" y="23290"/>
                    <a:pt x="13955" y="23546"/>
                  </a:cubicBezTo>
                  <a:cubicBezTo>
                    <a:pt x="13938" y="23601"/>
                    <a:pt x="13961" y="23662"/>
                    <a:pt x="14014" y="23684"/>
                  </a:cubicBezTo>
                  <a:cubicBezTo>
                    <a:pt x="14032" y="23690"/>
                    <a:pt x="14042" y="23690"/>
                    <a:pt x="14054" y="23690"/>
                  </a:cubicBezTo>
                  <a:cubicBezTo>
                    <a:pt x="14097" y="23690"/>
                    <a:pt x="14135" y="23667"/>
                    <a:pt x="14153" y="23624"/>
                  </a:cubicBezTo>
                  <a:cubicBezTo>
                    <a:pt x="14256" y="23361"/>
                    <a:pt x="14355" y="23098"/>
                    <a:pt x="14449" y="22829"/>
                  </a:cubicBezTo>
                  <a:cubicBezTo>
                    <a:pt x="14470" y="22774"/>
                    <a:pt x="14437" y="22714"/>
                    <a:pt x="14383" y="22691"/>
                  </a:cubicBezTo>
                  <a:cubicBezTo>
                    <a:pt x="14372" y="22688"/>
                    <a:pt x="14362" y="22687"/>
                    <a:pt x="14351" y="22687"/>
                  </a:cubicBezTo>
                  <a:close/>
                  <a:moveTo>
                    <a:pt x="13728" y="24259"/>
                  </a:moveTo>
                  <a:cubicBezTo>
                    <a:pt x="13686" y="24259"/>
                    <a:pt x="13647" y="24283"/>
                    <a:pt x="13632" y="24320"/>
                  </a:cubicBezTo>
                  <a:cubicBezTo>
                    <a:pt x="13516" y="24577"/>
                    <a:pt x="13396" y="24835"/>
                    <a:pt x="13275" y="25081"/>
                  </a:cubicBezTo>
                  <a:cubicBezTo>
                    <a:pt x="13248" y="25137"/>
                    <a:pt x="13270" y="25197"/>
                    <a:pt x="13319" y="25223"/>
                  </a:cubicBezTo>
                  <a:cubicBezTo>
                    <a:pt x="13336" y="25230"/>
                    <a:pt x="13351" y="25235"/>
                    <a:pt x="13369" y="25235"/>
                  </a:cubicBezTo>
                  <a:cubicBezTo>
                    <a:pt x="13407" y="25235"/>
                    <a:pt x="13445" y="25213"/>
                    <a:pt x="13462" y="25175"/>
                  </a:cubicBezTo>
                  <a:cubicBezTo>
                    <a:pt x="13587" y="24927"/>
                    <a:pt x="13708" y="24671"/>
                    <a:pt x="13824" y="24408"/>
                  </a:cubicBezTo>
                  <a:cubicBezTo>
                    <a:pt x="13850" y="24353"/>
                    <a:pt x="13824" y="24292"/>
                    <a:pt x="13774" y="24270"/>
                  </a:cubicBezTo>
                  <a:cubicBezTo>
                    <a:pt x="13759" y="24263"/>
                    <a:pt x="13743" y="24259"/>
                    <a:pt x="13728" y="24259"/>
                  </a:cubicBezTo>
                  <a:close/>
                  <a:moveTo>
                    <a:pt x="12972" y="25770"/>
                  </a:moveTo>
                  <a:cubicBezTo>
                    <a:pt x="12936" y="25770"/>
                    <a:pt x="12899" y="25788"/>
                    <a:pt x="12881" y="25822"/>
                  </a:cubicBezTo>
                  <a:cubicBezTo>
                    <a:pt x="12744" y="26068"/>
                    <a:pt x="12595" y="26309"/>
                    <a:pt x="12453" y="26545"/>
                  </a:cubicBezTo>
                  <a:cubicBezTo>
                    <a:pt x="12420" y="26594"/>
                    <a:pt x="12436" y="26660"/>
                    <a:pt x="12486" y="26693"/>
                  </a:cubicBezTo>
                  <a:cubicBezTo>
                    <a:pt x="12502" y="26703"/>
                    <a:pt x="12519" y="26710"/>
                    <a:pt x="12541" y="26710"/>
                  </a:cubicBezTo>
                  <a:cubicBezTo>
                    <a:pt x="12574" y="26710"/>
                    <a:pt x="12612" y="26693"/>
                    <a:pt x="12628" y="26660"/>
                  </a:cubicBezTo>
                  <a:cubicBezTo>
                    <a:pt x="12777" y="26419"/>
                    <a:pt x="12924" y="26172"/>
                    <a:pt x="13061" y="25926"/>
                  </a:cubicBezTo>
                  <a:cubicBezTo>
                    <a:pt x="13094" y="25876"/>
                    <a:pt x="13073" y="25810"/>
                    <a:pt x="13023" y="25782"/>
                  </a:cubicBezTo>
                  <a:cubicBezTo>
                    <a:pt x="13007" y="25774"/>
                    <a:pt x="12989" y="25770"/>
                    <a:pt x="12972" y="25770"/>
                  </a:cubicBezTo>
                  <a:close/>
                  <a:moveTo>
                    <a:pt x="12074" y="27200"/>
                  </a:moveTo>
                  <a:cubicBezTo>
                    <a:pt x="12040" y="27200"/>
                    <a:pt x="12008" y="27216"/>
                    <a:pt x="11987" y="27246"/>
                  </a:cubicBezTo>
                  <a:cubicBezTo>
                    <a:pt x="11828" y="27477"/>
                    <a:pt x="11664" y="27707"/>
                    <a:pt x="11494" y="27926"/>
                  </a:cubicBezTo>
                  <a:cubicBezTo>
                    <a:pt x="11456" y="27970"/>
                    <a:pt x="11466" y="28036"/>
                    <a:pt x="11510" y="28074"/>
                  </a:cubicBezTo>
                  <a:cubicBezTo>
                    <a:pt x="11532" y="28084"/>
                    <a:pt x="11555" y="28096"/>
                    <a:pt x="11576" y="28096"/>
                  </a:cubicBezTo>
                  <a:cubicBezTo>
                    <a:pt x="11609" y="28096"/>
                    <a:pt x="11636" y="28079"/>
                    <a:pt x="11659" y="28051"/>
                  </a:cubicBezTo>
                  <a:cubicBezTo>
                    <a:pt x="11833" y="27833"/>
                    <a:pt x="11998" y="27603"/>
                    <a:pt x="12162" y="27367"/>
                  </a:cubicBezTo>
                  <a:cubicBezTo>
                    <a:pt x="12195" y="27317"/>
                    <a:pt x="12185" y="27252"/>
                    <a:pt x="12135" y="27219"/>
                  </a:cubicBezTo>
                  <a:cubicBezTo>
                    <a:pt x="12116" y="27206"/>
                    <a:pt x="12095" y="27200"/>
                    <a:pt x="12074" y="27200"/>
                  </a:cubicBezTo>
                  <a:close/>
                  <a:moveTo>
                    <a:pt x="11044" y="28537"/>
                  </a:moveTo>
                  <a:cubicBezTo>
                    <a:pt x="11014" y="28537"/>
                    <a:pt x="10984" y="28550"/>
                    <a:pt x="10963" y="28578"/>
                  </a:cubicBezTo>
                  <a:cubicBezTo>
                    <a:pt x="10781" y="28787"/>
                    <a:pt x="10594" y="28995"/>
                    <a:pt x="10397" y="29197"/>
                  </a:cubicBezTo>
                  <a:cubicBezTo>
                    <a:pt x="10359" y="29242"/>
                    <a:pt x="10359" y="29308"/>
                    <a:pt x="10404" y="29346"/>
                  </a:cubicBezTo>
                  <a:cubicBezTo>
                    <a:pt x="10425" y="29367"/>
                    <a:pt x="10452" y="29379"/>
                    <a:pt x="10475" y="29379"/>
                  </a:cubicBezTo>
                  <a:cubicBezTo>
                    <a:pt x="10508" y="29379"/>
                    <a:pt x="10535" y="29367"/>
                    <a:pt x="10551" y="29346"/>
                  </a:cubicBezTo>
                  <a:cubicBezTo>
                    <a:pt x="10748" y="29137"/>
                    <a:pt x="10940" y="28929"/>
                    <a:pt x="11121" y="28716"/>
                  </a:cubicBezTo>
                  <a:cubicBezTo>
                    <a:pt x="11160" y="28666"/>
                    <a:pt x="11153" y="28600"/>
                    <a:pt x="11110" y="28562"/>
                  </a:cubicBezTo>
                  <a:cubicBezTo>
                    <a:pt x="11091" y="28545"/>
                    <a:pt x="11068" y="28537"/>
                    <a:pt x="11044" y="28537"/>
                  </a:cubicBezTo>
                  <a:close/>
                  <a:moveTo>
                    <a:pt x="9879" y="29761"/>
                  </a:moveTo>
                  <a:cubicBezTo>
                    <a:pt x="9853" y="29761"/>
                    <a:pt x="9827" y="29771"/>
                    <a:pt x="9805" y="29789"/>
                  </a:cubicBezTo>
                  <a:cubicBezTo>
                    <a:pt x="9608" y="29981"/>
                    <a:pt x="9395" y="30168"/>
                    <a:pt x="9180" y="30353"/>
                  </a:cubicBezTo>
                  <a:cubicBezTo>
                    <a:pt x="9137" y="30393"/>
                    <a:pt x="9132" y="30459"/>
                    <a:pt x="9170" y="30502"/>
                  </a:cubicBezTo>
                  <a:cubicBezTo>
                    <a:pt x="9192" y="30530"/>
                    <a:pt x="9225" y="30540"/>
                    <a:pt x="9253" y="30540"/>
                  </a:cubicBezTo>
                  <a:cubicBezTo>
                    <a:pt x="9274" y="30540"/>
                    <a:pt x="9301" y="30530"/>
                    <a:pt x="9318" y="30513"/>
                  </a:cubicBezTo>
                  <a:cubicBezTo>
                    <a:pt x="9537" y="30327"/>
                    <a:pt x="9751" y="30135"/>
                    <a:pt x="9954" y="29943"/>
                  </a:cubicBezTo>
                  <a:cubicBezTo>
                    <a:pt x="9992" y="29905"/>
                    <a:pt x="9997" y="29839"/>
                    <a:pt x="9954" y="29794"/>
                  </a:cubicBezTo>
                  <a:cubicBezTo>
                    <a:pt x="9934" y="29772"/>
                    <a:pt x="9907" y="29761"/>
                    <a:pt x="9879" y="29761"/>
                  </a:cubicBezTo>
                  <a:close/>
                  <a:moveTo>
                    <a:pt x="8596" y="30859"/>
                  </a:moveTo>
                  <a:cubicBezTo>
                    <a:pt x="8574" y="30859"/>
                    <a:pt x="8552" y="30866"/>
                    <a:pt x="8534" y="30880"/>
                  </a:cubicBezTo>
                  <a:cubicBezTo>
                    <a:pt x="8310" y="31051"/>
                    <a:pt x="8085" y="31215"/>
                    <a:pt x="7854" y="31373"/>
                  </a:cubicBezTo>
                  <a:cubicBezTo>
                    <a:pt x="7806" y="31406"/>
                    <a:pt x="7794" y="31471"/>
                    <a:pt x="7827" y="31521"/>
                  </a:cubicBezTo>
                  <a:cubicBezTo>
                    <a:pt x="7849" y="31554"/>
                    <a:pt x="7882" y="31570"/>
                    <a:pt x="7915" y="31570"/>
                  </a:cubicBezTo>
                  <a:cubicBezTo>
                    <a:pt x="7937" y="31570"/>
                    <a:pt x="7953" y="31560"/>
                    <a:pt x="7975" y="31549"/>
                  </a:cubicBezTo>
                  <a:cubicBezTo>
                    <a:pt x="8206" y="31390"/>
                    <a:pt x="8436" y="31220"/>
                    <a:pt x="8661" y="31051"/>
                  </a:cubicBezTo>
                  <a:cubicBezTo>
                    <a:pt x="8704" y="31011"/>
                    <a:pt x="8715" y="30945"/>
                    <a:pt x="8682" y="30902"/>
                  </a:cubicBezTo>
                  <a:cubicBezTo>
                    <a:pt x="8659" y="30873"/>
                    <a:pt x="8627" y="30859"/>
                    <a:pt x="8596" y="30859"/>
                  </a:cubicBezTo>
                  <a:close/>
                  <a:moveTo>
                    <a:pt x="7207" y="31819"/>
                  </a:moveTo>
                  <a:cubicBezTo>
                    <a:pt x="7189" y="31819"/>
                    <a:pt x="7170" y="31824"/>
                    <a:pt x="7153" y="31833"/>
                  </a:cubicBezTo>
                  <a:cubicBezTo>
                    <a:pt x="6911" y="31982"/>
                    <a:pt x="6671" y="32124"/>
                    <a:pt x="6430" y="32261"/>
                  </a:cubicBezTo>
                  <a:cubicBezTo>
                    <a:pt x="6375" y="32288"/>
                    <a:pt x="6359" y="32349"/>
                    <a:pt x="6385" y="32404"/>
                  </a:cubicBezTo>
                  <a:cubicBezTo>
                    <a:pt x="6407" y="32437"/>
                    <a:pt x="6440" y="32458"/>
                    <a:pt x="6478" y="32458"/>
                  </a:cubicBezTo>
                  <a:cubicBezTo>
                    <a:pt x="6496" y="32458"/>
                    <a:pt x="6511" y="32453"/>
                    <a:pt x="6528" y="32442"/>
                  </a:cubicBezTo>
                  <a:cubicBezTo>
                    <a:pt x="6774" y="32311"/>
                    <a:pt x="7022" y="32162"/>
                    <a:pt x="7262" y="32015"/>
                  </a:cubicBezTo>
                  <a:cubicBezTo>
                    <a:pt x="7312" y="31982"/>
                    <a:pt x="7328" y="31921"/>
                    <a:pt x="7295" y="31873"/>
                  </a:cubicBezTo>
                  <a:cubicBezTo>
                    <a:pt x="7277" y="31836"/>
                    <a:pt x="7243" y="31819"/>
                    <a:pt x="7207" y="31819"/>
                  </a:cubicBezTo>
                  <a:close/>
                  <a:moveTo>
                    <a:pt x="5731" y="32638"/>
                  </a:moveTo>
                  <a:cubicBezTo>
                    <a:pt x="5715" y="32638"/>
                    <a:pt x="5699" y="32642"/>
                    <a:pt x="5684" y="32650"/>
                  </a:cubicBezTo>
                  <a:cubicBezTo>
                    <a:pt x="5431" y="32771"/>
                    <a:pt x="5180" y="32892"/>
                    <a:pt x="4922" y="33001"/>
                  </a:cubicBezTo>
                  <a:cubicBezTo>
                    <a:pt x="4867" y="33024"/>
                    <a:pt x="4846" y="33089"/>
                    <a:pt x="4867" y="33138"/>
                  </a:cubicBezTo>
                  <a:cubicBezTo>
                    <a:pt x="4884" y="33182"/>
                    <a:pt x="4922" y="33204"/>
                    <a:pt x="4966" y="33204"/>
                  </a:cubicBezTo>
                  <a:cubicBezTo>
                    <a:pt x="4978" y="33204"/>
                    <a:pt x="4993" y="33199"/>
                    <a:pt x="5004" y="33193"/>
                  </a:cubicBezTo>
                  <a:cubicBezTo>
                    <a:pt x="5267" y="33083"/>
                    <a:pt x="5525" y="32963"/>
                    <a:pt x="5777" y="32837"/>
                  </a:cubicBezTo>
                  <a:cubicBezTo>
                    <a:pt x="5826" y="32809"/>
                    <a:pt x="5848" y="32749"/>
                    <a:pt x="5826" y="32695"/>
                  </a:cubicBezTo>
                  <a:cubicBezTo>
                    <a:pt x="5807" y="32660"/>
                    <a:pt x="5769" y="32638"/>
                    <a:pt x="5731" y="32638"/>
                  </a:cubicBezTo>
                  <a:close/>
                  <a:moveTo>
                    <a:pt x="4183" y="33312"/>
                  </a:moveTo>
                  <a:cubicBezTo>
                    <a:pt x="4170" y="33312"/>
                    <a:pt x="4157" y="33314"/>
                    <a:pt x="4144" y="33320"/>
                  </a:cubicBezTo>
                  <a:cubicBezTo>
                    <a:pt x="3886" y="33418"/>
                    <a:pt x="3617" y="33517"/>
                    <a:pt x="3354" y="33604"/>
                  </a:cubicBezTo>
                  <a:cubicBezTo>
                    <a:pt x="3300" y="33621"/>
                    <a:pt x="3268" y="33681"/>
                    <a:pt x="3289" y="33735"/>
                  </a:cubicBezTo>
                  <a:cubicBezTo>
                    <a:pt x="3300" y="33780"/>
                    <a:pt x="3344" y="33813"/>
                    <a:pt x="3387" y="33813"/>
                  </a:cubicBezTo>
                  <a:cubicBezTo>
                    <a:pt x="3399" y="33813"/>
                    <a:pt x="3410" y="33806"/>
                    <a:pt x="3420" y="33801"/>
                  </a:cubicBezTo>
                  <a:cubicBezTo>
                    <a:pt x="3688" y="33714"/>
                    <a:pt x="3958" y="33616"/>
                    <a:pt x="4221" y="33517"/>
                  </a:cubicBezTo>
                  <a:cubicBezTo>
                    <a:pt x="4275" y="33495"/>
                    <a:pt x="4303" y="33434"/>
                    <a:pt x="4280" y="33379"/>
                  </a:cubicBezTo>
                  <a:cubicBezTo>
                    <a:pt x="4264" y="33338"/>
                    <a:pt x="4225" y="33312"/>
                    <a:pt x="4183" y="33312"/>
                  </a:cubicBezTo>
                  <a:close/>
                  <a:moveTo>
                    <a:pt x="2585" y="33852"/>
                  </a:moveTo>
                  <a:cubicBezTo>
                    <a:pt x="2575" y="33852"/>
                    <a:pt x="2565" y="33853"/>
                    <a:pt x="2555" y="33856"/>
                  </a:cubicBezTo>
                  <a:cubicBezTo>
                    <a:pt x="2286" y="33933"/>
                    <a:pt x="2011" y="34004"/>
                    <a:pt x="1743" y="34076"/>
                  </a:cubicBezTo>
                  <a:cubicBezTo>
                    <a:pt x="1682" y="34087"/>
                    <a:pt x="1650" y="34147"/>
                    <a:pt x="1667" y="34201"/>
                  </a:cubicBezTo>
                  <a:cubicBezTo>
                    <a:pt x="1677" y="34251"/>
                    <a:pt x="1722" y="34284"/>
                    <a:pt x="1765" y="34284"/>
                  </a:cubicBezTo>
                  <a:cubicBezTo>
                    <a:pt x="1776" y="34284"/>
                    <a:pt x="1781" y="34284"/>
                    <a:pt x="1793" y="34279"/>
                  </a:cubicBezTo>
                  <a:cubicBezTo>
                    <a:pt x="2067" y="34213"/>
                    <a:pt x="2340" y="34135"/>
                    <a:pt x="2610" y="34059"/>
                  </a:cubicBezTo>
                  <a:cubicBezTo>
                    <a:pt x="2669" y="34043"/>
                    <a:pt x="2702" y="33983"/>
                    <a:pt x="2686" y="33927"/>
                  </a:cubicBezTo>
                  <a:cubicBezTo>
                    <a:pt x="2672" y="33882"/>
                    <a:pt x="2630" y="33852"/>
                    <a:pt x="2585" y="33852"/>
                  </a:cubicBezTo>
                  <a:close/>
                  <a:moveTo>
                    <a:pt x="941" y="34260"/>
                  </a:moveTo>
                  <a:cubicBezTo>
                    <a:pt x="934" y="34260"/>
                    <a:pt x="928" y="34260"/>
                    <a:pt x="921" y="34261"/>
                  </a:cubicBezTo>
                  <a:cubicBezTo>
                    <a:pt x="647" y="34322"/>
                    <a:pt x="374" y="34372"/>
                    <a:pt x="93" y="34421"/>
                  </a:cubicBezTo>
                  <a:cubicBezTo>
                    <a:pt x="38" y="34431"/>
                    <a:pt x="0" y="34486"/>
                    <a:pt x="12" y="34542"/>
                  </a:cubicBezTo>
                  <a:cubicBezTo>
                    <a:pt x="17" y="34596"/>
                    <a:pt x="66" y="34628"/>
                    <a:pt x="116" y="34628"/>
                  </a:cubicBezTo>
                  <a:lnTo>
                    <a:pt x="132" y="34628"/>
                  </a:lnTo>
                  <a:cubicBezTo>
                    <a:pt x="412" y="34580"/>
                    <a:pt x="691" y="34525"/>
                    <a:pt x="966" y="34471"/>
                  </a:cubicBezTo>
                  <a:cubicBezTo>
                    <a:pt x="1025" y="34459"/>
                    <a:pt x="1058" y="34398"/>
                    <a:pt x="1047" y="34344"/>
                  </a:cubicBezTo>
                  <a:cubicBezTo>
                    <a:pt x="1038" y="34295"/>
                    <a:pt x="993" y="34260"/>
                    <a:pt x="941" y="342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9A18626-A67F-4949-8003-4CF28FDC65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14" y="2054184"/>
            <a:ext cx="2404210" cy="13395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E60C4C-80C8-49CD-BE1C-F4345A352B86}"/>
              </a:ext>
            </a:extLst>
          </p:cNvPr>
          <p:cNvSpPr/>
          <p:nvPr/>
        </p:nvSpPr>
        <p:spPr>
          <a:xfrm>
            <a:off x="1841956" y="775680"/>
            <a:ext cx="4993073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your favourite food?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________.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E72E7C-AD21-4475-BCF6-FC21DB385C46}"/>
              </a:ext>
            </a:extLst>
          </p:cNvPr>
          <p:cNvGrpSpPr/>
          <p:nvPr/>
        </p:nvGrpSpPr>
        <p:grpSpPr>
          <a:xfrm>
            <a:off x="4576171" y="3362701"/>
            <a:ext cx="3533775" cy="505095"/>
            <a:chOff x="7101554" y="3961346"/>
            <a:chExt cx="4343400" cy="109353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789D4-89AA-446F-AE7C-B86EBBF99EB5}"/>
                </a:ext>
              </a:extLst>
            </p:cNvPr>
            <p:cNvSpPr/>
            <p:nvPr/>
          </p:nvSpPr>
          <p:spPr>
            <a:xfrm>
              <a:off x="7101554" y="3980396"/>
              <a:ext cx="4343400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vegetable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644902-8BCB-4AFC-B134-47EDAE904F95}"/>
                </a:ext>
              </a:extLst>
            </p:cNvPr>
            <p:cNvSpPr/>
            <p:nvPr/>
          </p:nvSpPr>
          <p:spPr>
            <a:xfrm>
              <a:off x="7101554" y="3961346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noFill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E94980D-999D-4AAC-91A4-B29EC94773AA}"/>
              </a:ext>
            </a:extLst>
          </p:cNvPr>
          <p:cNvGrpSpPr/>
          <p:nvPr/>
        </p:nvGrpSpPr>
        <p:grpSpPr>
          <a:xfrm>
            <a:off x="4576171" y="1578664"/>
            <a:ext cx="3533776" cy="505095"/>
            <a:chOff x="7101554" y="1474838"/>
            <a:chExt cx="4343401" cy="109353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5C1EDB-BCF1-4848-8913-D3166066107F}"/>
                </a:ext>
              </a:extLst>
            </p:cNvPr>
            <p:cNvSpPr/>
            <p:nvPr/>
          </p:nvSpPr>
          <p:spPr>
            <a:xfrm>
              <a:off x="7101554" y="1493888"/>
              <a:ext cx="4343400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fish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ED8718-6A10-4CF5-AC8E-B8BE95BBEB21}"/>
                </a:ext>
              </a:extLst>
            </p:cNvPr>
            <p:cNvSpPr/>
            <p:nvPr/>
          </p:nvSpPr>
          <p:spPr>
            <a:xfrm>
              <a:off x="7101555" y="1474838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noFill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CAD13FD-31E5-4497-B850-3717C2B7E214}"/>
              </a:ext>
            </a:extLst>
          </p:cNvPr>
          <p:cNvGrpSpPr/>
          <p:nvPr/>
        </p:nvGrpSpPr>
        <p:grpSpPr>
          <a:xfrm>
            <a:off x="4576171" y="2470682"/>
            <a:ext cx="3533775" cy="505095"/>
            <a:chOff x="7101554" y="2750889"/>
            <a:chExt cx="4343400" cy="109353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86A6E4E-4988-4581-9717-8E9953207EDB}"/>
                </a:ext>
              </a:extLst>
            </p:cNvPr>
            <p:cNvSpPr/>
            <p:nvPr/>
          </p:nvSpPr>
          <p:spPr>
            <a:xfrm>
              <a:off x="7101554" y="2769939"/>
              <a:ext cx="4343400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pork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1623E47-9808-4847-A184-9302F30C2BC1}"/>
                </a:ext>
              </a:extLst>
            </p:cNvPr>
            <p:cNvSpPr/>
            <p:nvPr/>
          </p:nvSpPr>
          <p:spPr>
            <a:xfrm>
              <a:off x="7101554" y="2750889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noFill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Right Arrow 6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4A8AAC3-0013-4B77-9872-FAC515E6F736}"/>
              </a:ext>
            </a:extLst>
          </p:cNvPr>
          <p:cNvSpPr/>
          <p:nvPr/>
        </p:nvSpPr>
        <p:spPr>
          <a:xfrm>
            <a:off x="4068110" y="4071491"/>
            <a:ext cx="1098250" cy="459578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</a:p>
        </p:txBody>
      </p:sp>
      <p:sp>
        <p:nvSpPr>
          <p:cNvPr id="21" name="6 Rectángulo redondeado">
            <a:extLst>
              <a:ext uri="{FF2B5EF4-FFF2-40B4-BE49-F238E27FC236}">
                <a16:creationId xmlns:a16="http://schemas.microsoft.com/office/drawing/2014/main" id="{C3849ACE-62FE-4E1F-B13A-AB67BEE58204}"/>
              </a:ext>
            </a:extLst>
          </p:cNvPr>
          <p:cNvSpPr/>
          <p:nvPr/>
        </p:nvSpPr>
        <p:spPr>
          <a:xfrm>
            <a:off x="1861282" y="213791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7 Rectángulo redondeado">
            <a:extLst>
              <a:ext uri="{FF2B5EF4-FFF2-40B4-BE49-F238E27FC236}">
                <a16:creationId xmlns:a16="http://schemas.microsoft.com/office/drawing/2014/main" id="{D4F41E7E-E6D0-4B5A-8FA7-1B4B3FA0A2A0}"/>
              </a:ext>
            </a:extLst>
          </p:cNvPr>
          <p:cNvSpPr/>
          <p:nvPr/>
        </p:nvSpPr>
        <p:spPr>
          <a:xfrm>
            <a:off x="2473199" y="213791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8 Rectángulo redondeado">
            <a:extLst>
              <a:ext uri="{FF2B5EF4-FFF2-40B4-BE49-F238E27FC236}">
                <a16:creationId xmlns:a16="http://schemas.microsoft.com/office/drawing/2014/main" id="{8282C937-A0CA-464A-BDF4-A654467A7C0B}"/>
              </a:ext>
            </a:extLst>
          </p:cNvPr>
          <p:cNvSpPr/>
          <p:nvPr/>
        </p:nvSpPr>
        <p:spPr>
          <a:xfrm>
            <a:off x="3085117" y="213791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9 Rectángulo redondeado">
            <a:extLst>
              <a:ext uri="{FF2B5EF4-FFF2-40B4-BE49-F238E27FC236}">
                <a16:creationId xmlns:a16="http://schemas.microsoft.com/office/drawing/2014/main" id="{989004BC-9E1A-4445-BB38-321CDA042516}"/>
              </a:ext>
            </a:extLst>
          </p:cNvPr>
          <p:cNvSpPr/>
          <p:nvPr/>
        </p:nvSpPr>
        <p:spPr>
          <a:xfrm>
            <a:off x="3697035" y="213791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4 Rectángulo redondeado">
            <a:extLst>
              <a:ext uri="{FF2B5EF4-FFF2-40B4-BE49-F238E27FC236}">
                <a16:creationId xmlns:a16="http://schemas.microsoft.com/office/drawing/2014/main" id="{2260CC9D-597C-440D-9345-D57EFA718822}"/>
              </a:ext>
            </a:extLst>
          </p:cNvPr>
          <p:cNvSpPr/>
          <p:nvPr/>
        </p:nvSpPr>
        <p:spPr>
          <a:xfrm>
            <a:off x="1249364" y="213791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6 Rectángulo redondeado">
            <a:extLst>
              <a:ext uri="{FF2B5EF4-FFF2-40B4-BE49-F238E27FC236}">
                <a16:creationId xmlns:a16="http://schemas.microsoft.com/office/drawing/2014/main" id="{A65551AE-B86E-4431-BF70-28D26A17A133}"/>
              </a:ext>
            </a:extLst>
          </p:cNvPr>
          <p:cNvSpPr/>
          <p:nvPr/>
        </p:nvSpPr>
        <p:spPr>
          <a:xfrm flipH="1">
            <a:off x="2821744" y="23890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7 Rectángulo redondeado">
            <a:extLst>
              <a:ext uri="{FF2B5EF4-FFF2-40B4-BE49-F238E27FC236}">
                <a16:creationId xmlns:a16="http://schemas.microsoft.com/office/drawing/2014/main" id="{730EF96C-AF1B-40A1-A006-BF753E72134D}"/>
              </a:ext>
            </a:extLst>
          </p:cNvPr>
          <p:cNvSpPr/>
          <p:nvPr/>
        </p:nvSpPr>
        <p:spPr>
          <a:xfrm flipH="1">
            <a:off x="2209826" y="23890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8 Rectángulo redondeado">
            <a:extLst>
              <a:ext uri="{FF2B5EF4-FFF2-40B4-BE49-F238E27FC236}">
                <a16:creationId xmlns:a16="http://schemas.microsoft.com/office/drawing/2014/main" id="{1D88BBD4-C38F-4372-874D-F0ABC1884163}"/>
              </a:ext>
            </a:extLst>
          </p:cNvPr>
          <p:cNvSpPr/>
          <p:nvPr/>
        </p:nvSpPr>
        <p:spPr>
          <a:xfrm flipH="1">
            <a:off x="1597909" y="23890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9 Rectángulo redondeado">
            <a:extLst>
              <a:ext uri="{FF2B5EF4-FFF2-40B4-BE49-F238E27FC236}">
                <a16:creationId xmlns:a16="http://schemas.microsoft.com/office/drawing/2014/main" id="{F95FBA9C-12CA-4DF3-8084-F97BBD50A2FD}"/>
              </a:ext>
            </a:extLst>
          </p:cNvPr>
          <p:cNvSpPr/>
          <p:nvPr/>
        </p:nvSpPr>
        <p:spPr>
          <a:xfrm flipH="1">
            <a:off x="1249365" y="238907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7B804466-0187-473D-9E3C-7AE01B96650A}"/>
              </a:ext>
            </a:extLst>
          </p:cNvPr>
          <p:cNvSpPr/>
          <p:nvPr/>
        </p:nvSpPr>
        <p:spPr>
          <a:xfrm flipH="1">
            <a:off x="3433661" y="23890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0793B41-597B-4E7F-9443-C617884B24CE}"/>
              </a:ext>
            </a:extLst>
          </p:cNvPr>
          <p:cNvSpPr/>
          <p:nvPr/>
        </p:nvSpPr>
        <p:spPr>
          <a:xfrm>
            <a:off x="1861282" y="26402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5442780-7DE9-4E66-A8CD-BC4AF96AFAB2}"/>
              </a:ext>
            </a:extLst>
          </p:cNvPr>
          <p:cNvSpPr/>
          <p:nvPr/>
        </p:nvSpPr>
        <p:spPr>
          <a:xfrm>
            <a:off x="2473199" y="26402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5BB43F2D-6882-4B43-99EC-2FC385D70B70}"/>
              </a:ext>
            </a:extLst>
          </p:cNvPr>
          <p:cNvSpPr/>
          <p:nvPr/>
        </p:nvSpPr>
        <p:spPr>
          <a:xfrm>
            <a:off x="3085117" y="26402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07225C63-B610-499E-B31F-5B5C8E144427}"/>
              </a:ext>
            </a:extLst>
          </p:cNvPr>
          <p:cNvSpPr/>
          <p:nvPr/>
        </p:nvSpPr>
        <p:spPr>
          <a:xfrm>
            <a:off x="3697035" y="264023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4 Rectángulo redondeado">
            <a:extLst>
              <a:ext uri="{FF2B5EF4-FFF2-40B4-BE49-F238E27FC236}">
                <a16:creationId xmlns:a16="http://schemas.microsoft.com/office/drawing/2014/main" id="{3429FF79-2DFE-4139-B612-4A292E89F9D0}"/>
              </a:ext>
            </a:extLst>
          </p:cNvPr>
          <p:cNvSpPr/>
          <p:nvPr/>
        </p:nvSpPr>
        <p:spPr>
          <a:xfrm>
            <a:off x="1249364" y="26402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6 Rectángulo redondeado">
            <a:extLst>
              <a:ext uri="{FF2B5EF4-FFF2-40B4-BE49-F238E27FC236}">
                <a16:creationId xmlns:a16="http://schemas.microsoft.com/office/drawing/2014/main" id="{80DE2072-DCC9-4ABA-ACAD-E44CE8E8523C}"/>
              </a:ext>
            </a:extLst>
          </p:cNvPr>
          <p:cNvSpPr/>
          <p:nvPr/>
        </p:nvSpPr>
        <p:spPr>
          <a:xfrm flipH="1">
            <a:off x="2821744" y="289139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7 Rectángulo redondeado">
            <a:extLst>
              <a:ext uri="{FF2B5EF4-FFF2-40B4-BE49-F238E27FC236}">
                <a16:creationId xmlns:a16="http://schemas.microsoft.com/office/drawing/2014/main" id="{4ACCAF59-FC65-4597-9622-BF7ED3EA864D}"/>
              </a:ext>
            </a:extLst>
          </p:cNvPr>
          <p:cNvSpPr/>
          <p:nvPr/>
        </p:nvSpPr>
        <p:spPr>
          <a:xfrm flipH="1">
            <a:off x="2209826" y="289139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8 Rectángulo redondeado">
            <a:extLst>
              <a:ext uri="{FF2B5EF4-FFF2-40B4-BE49-F238E27FC236}">
                <a16:creationId xmlns:a16="http://schemas.microsoft.com/office/drawing/2014/main" id="{C77472A2-E922-4D8E-87C4-7BEEE8FBACC8}"/>
              </a:ext>
            </a:extLst>
          </p:cNvPr>
          <p:cNvSpPr/>
          <p:nvPr/>
        </p:nvSpPr>
        <p:spPr>
          <a:xfrm flipH="1">
            <a:off x="1597909" y="289139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9 Rectángulo redondeado">
            <a:extLst>
              <a:ext uri="{FF2B5EF4-FFF2-40B4-BE49-F238E27FC236}">
                <a16:creationId xmlns:a16="http://schemas.microsoft.com/office/drawing/2014/main" id="{CEAB9345-79A3-4D9C-A615-6206C3632006}"/>
              </a:ext>
            </a:extLst>
          </p:cNvPr>
          <p:cNvSpPr/>
          <p:nvPr/>
        </p:nvSpPr>
        <p:spPr>
          <a:xfrm flipH="1">
            <a:off x="1249365" y="289139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4 Rectángulo redondeado">
            <a:extLst>
              <a:ext uri="{FF2B5EF4-FFF2-40B4-BE49-F238E27FC236}">
                <a16:creationId xmlns:a16="http://schemas.microsoft.com/office/drawing/2014/main" id="{5B0A924E-991D-4255-A94E-9AFAD0194698}"/>
              </a:ext>
            </a:extLst>
          </p:cNvPr>
          <p:cNvSpPr/>
          <p:nvPr/>
        </p:nvSpPr>
        <p:spPr>
          <a:xfrm flipH="1">
            <a:off x="3433661" y="289139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6 Rectángulo redondeado">
            <a:extLst>
              <a:ext uri="{FF2B5EF4-FFF2-40B4-BE49-F238E27FC236}">
                <a16:creationId xmlns:a16="http://schemas.microsoft.com/office/drawing/2014/main" id="{7D6EC2DD-CD62-4FAD-9860-7E931EE83A83}"/>
              </a:ext>
            </a:extLst>
          </p:cNvPr>
          <p:cNvSpPr/>
          <p:nvPr/>
        </p:nvSpPr>
        <p:spPr>
          <a:xfrm>
            <a:off x="1861282" y="314255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7 Rectángulo redondeado">
            <a:extLst>
              <a:ext uri="{FF2B5EF4-FFF2-40B4-BE49-F238E27FC236}">
                <a16:creationId xmlns:a16="http://schemas.microsoft.com/office/drawing/2014/main" id="{5FDF006D-230E-4596-8CAF-18235B412E48}"/>
              </a:ext>
            </a:extLst>
          </p:cNvPr>
          <p:cNvSpPr/>
          <p:nvPr/>
        </p:nvSpPr>
        <p:spPr>
          <a:xfrm>
            <a:off x="2473199" y="314255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8 Rectángulo redondeado">
            <a:extLst>
              <a:ext uri="{FF2B5EF4-FFF2-40B4-BE49-F238E27FC236}">
                <a16:creationId xmlns:a16="http://schemas.microsoft.com/office/drawing/2014/main" id="{BE927283-902B-40CF-980D-4295D60B8B80}"/>
              </a:ext>
            </a:extLst>
          </p:cNvPr>
          <p:cNvSpPr/>
          <p:nvPr/>
        </p:nvSpPr>
        <p:spPr>
          <a:xfrm>
            <a:off x="3085117" y="314255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9 Rectángulo redondeado">
            <a:extLst>
              <a:ext uri="{FF2B5EF4-FFF2-40B4-BE49-F238E27FC236}">
                <a16:creationId xmlns:a16="http://schemas.microsoft.com/office/drawing/2014/main" id="{4124106D-BE60-4360-B82F-A655C01C98C1}"/>
              </a:ext>
            </a:extLst>
          </p:cNvPr>
          <p:cNvSpPr/>
          <p:nvPr/>
        </p:nvSpPr>
        <p:spPr>
          <a:xfrm>
            <a:off x="3697035" y="314255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4 Rectángulo redondeado">
            <a:extLst>
              <a:ext uri="{FF2B5EF4-FFF2-40B4-BE49-F238E27FC236}">
                <a16:creationId xmlns:a16="http://schemas.microsoft.com/office/drawing/2014/main" id="{EADEE3B0-025F-4089-9E2F-A3347C0DFA39}"/>
              </a:ext>
            </a:extLst>
          </p:cNvPr>
          <p:cNvSpPr/>
          <p:nvPr/>
        </p:nvSpPr>
        <p:spPr>
          <a:xfrm>
            <a:off x="1249364" y="314255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6 Rectángulo redondeado">
            <a:extLst>
              <a:ext uri="{FF2B5EF4-FFF2-40B4-BE49-F238E27FC236}">
                <a16:creationId xmlns:a16="http://schemas.microsoft.com/office/drawing/2014/main" id="{1355B28B-3BCB-45E3-B962-05FD29E5A1B8}"/>
              </a:ext>
            </a:extLst>
          </p:cNvPr>
          <p:cNvSpPr/>
          <p:nvPr/>
        </p:nvSpPr>
        <p:spPr>
          <a:xfrm flipH="1">
            <a:off x="2821744" y="339371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7 Rectángulo redondeado">
            <a:extLst>
              <a:ext uri="{FF2B5EF4-FFF2-40B4-BE49-F238E27FC236}">
                <a16:creationId xmlns:a16="http://schemas.microsoft.com/office/drawing/2014/main" id="{B7A4167A-F059-4040-8618-7CCCB66905F6}"/>
              </a:ext>
            </a:extLst>
          </p:cNvPr>
          <p:cNvSpPr/>
          <p:nvPr/>
        </p:nvSpPr>
        <p:spPr>
          <a:xfrm flipH="1">
            <a:off x="2209826" y="339371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8 Rectángulo redondeado">
            <a:extLst>
              <a:ext uri="{FF2B5EF4-FFF2-40B4-BE49-F238E27FC236}">
                <a16:creationId xmlns:a16="http://schemas.microsoft.com/office/drawing/2014/main" id="{E8D5B676-BF81-4C30-99DA-E6E9B301D4F9}"/>
              </a:ext>
            </a:extLst>
          </p:cNvPr>
          <p:cNvSpPr/>
          <p:nvPr/>
        </p:nvSpPr>
        <p:spPr>
          <a:xfrm flipH="1">
            <a:off x="1597909" y="339371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9 Rectángulo redondeado">
            <a:extLst>
              <a:ext uri="{FF2B5EF4-FFF2-40B4-BE49-F238E27FC236}">
                <a16:creationId xmlns:a16="http://schemas.microsoft.com/office/drawing/2014/main" id="{DEB5C542-0168-4DE4-893E-C6D4440E69D1}"/>
              </a:ext>
            </a:extLst>
          </p:cNvPr>
          <p:cNvSpPr/>
          <p:nvPr/>
        </p:nvSpPr>
        <p:spPr>
          <a:xfrm flipH="1">
            <a:off x="1249365" y="339371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4 Rectángulo redondeado">
            <a:extLst>
              <a:ext uri="{FF2B5EF4-FFF2-40B4-BE49-F238E27FC236}">
                <a16:creationId xmlns:a16="http://schemas.microsoft.com/office/drawing/2014/main" id="{BD0683C3-82C1-4515-8305-3260034CBB5A}"/>
              </a:ext>
            </a:extLst>
          </p:cNvPr>
          <p:cNvSpPr/>
          <p:nvPr/>
        </p:nvSpPr>
        <p:spPr>
          <a:xfrm flipH="1">
            <a:off x="3433661" y="339371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6 Rectángulo redondeado">
            <a:extLst>
              <a:ext uri="{FF2B5EF4-FFF2-40B4-BE49-F238E27FC236}">
                <a16:creationId xmlns:a16="http://schemas.microsoft.com/office/drawing/2014/main" id="{1A7D1EC1-81CE-4E81-99C8-E47E87ED74B0}"/>
              </a:ext>
            </a:extLst>
          </p:cNvPr>
          <p:cNvSpPr/>
          <p:nvPr/>
        </p:nvSpPr>
        <p:spPr>
          <a:xfrm>
            <a:off x="1861282" y="36448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7 Rectángulo redondeado">
            <a:extLst>
              <a:ext uri="{FF2B5EF4-FFF2-40B4-BE49-F238E27FC236}">
                <a16:creationId xmlns:a16="http://schemas.microsoft.com/office/drawing/2014/main" id="{34B9266C-D593-417F-ABE8-4EC3833B1119}"/>
              </a:ext>
            </a:extLst>
          </p:cNvPr>
          <p:cNvSpPr/>
          <p:nvPr/>
        </p:nvSpPr>
        <p:spPr>
          <a:xfrm>
            <a:off x="2473199" y="36448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8 Rectángulo redondeado">
            <a:extLst>
              <a:ext uri="{FF2B5EF4-FFF2-40B4-BE49-F238E27FC236}">
                <a16:creationId xmlns:a16="http://schemas.microsoft.com/office/drawing/2014/main" id="{E4749FCC-8C6B-4388-9E4B-2F3C880070A2}"/>
              </a:ext>
            </a:extLst>
          </p:cNvPr>
          <p:cNvSpPr/>
          <p:nvPr/>
        </p:nvSpPr>
        <p:spPr>
          <a:xfrm>
            <a:off x="3085117" y="36448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9 Rectángulo redondeado">
            <a:extLst>
              <a:ext uri="{FF2B5EF4-FFF2-40B4-BE49-F238E27FC236}">
                <a16:creationId xmlns:a16="http://schemas.microsoft.com/office/drawing/2014/main" id="{210D8E41-9D2D-4538-BF5C-D4A255F7D166}"/>
              </a:ext>
            </a:extLst>
          </p:cNvPr>
          <p:cNvSpPr/>
          <p:nvPr/>
        </p:nvSpPr>
        <p:spPr>
          <a:xfrm>
            <a:off x="3697035" y="364487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4 Rectángulo redondeado">
            <a:extLst>
              <a:ext uri="{FF2B5EF4-FFF2-40B4-BE49-F238E27FC236}">
                <a16:creationId xmlns:a16="http://schemas.microsoft.com/office/drawing/2014/main" id="{D8CB73C4-5BA0-47E2-BFE8-44C3DE84C41A}"/>
              </a:ext>
            </a:extLst>
          </p:cNvPr>
          <p:cNvSpPr/>
          <p:nvPr/>
        </p:nvSpPr>
        <p:spPr>
          <a:xfrm>
            <a:off x="1249364" y="36448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6 Rectángulo redondeado">
            <a:extLst>
              <a:ext uri="{FF2B5EF4-FFF2-40B4-BE49-F238E27FC236}">
                <a16:creationId xmlns:a16="http://schemas.microsoft.com/office/drawing/2014/main" id="{ADA16AE0-5E6B-4863-95A6-232808B8660A}"/>
              </a:ext>
            </a:extLst>
          </p:cNvPr>
          <p:cNvSpPr/>
          <p:nvPr/>
        </p:nvSpPr>
        <p:spPr>
          <a:xfrm>
            <a:off x="1861282" y="163005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7 Rectángulo redondeado">
            <a:extLst>
              <a:ext uri="{FF2B5EF4-FFF2-40B4-BE49-F238E27FC236}">
                <a16:creationId xmlns:a16="http://schemas.microsoft.com/office/drawing/2014/main" id="{AEAF5AC9-0C22-4234-A7B5-64382FD37FBB}"/>
              </a:ext>
            </a:extLst>
          </p:cNvPr>
          <p:cNvSpPr/>
          <p:nvPr/>
        </p:nvSpPr>
        <p:spPr>
          <a:xfrm>
            <a:off x="2473199" y="163005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8 Rectángulo redondeado">
            <a:extLst>
              <a:ext uri="{FF2B5EF4-FFF2-40B4-BE49-F238E27FC236}">
                <a16:creationId xmlns:a16="http://schemas.microsoft.com/office/drawing/2014/main" id="{9F693545-53A2-4FB3-ADB1-708E14C6073F}"/>
              </a:ext>
            </a:extLst>
          </p:cNvPr>
          <p:cNvSpPr/>
          <p:nvPr/>
        </p:nvSpPr>
        <p:spPr>
          <a:xfrm>
            <a:off x="3085117" y="163005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9 Rectángulo redondeado">
            <a:extLst>
              <a:ext uri="{FF2B5EF4-FFF2-40B4-BE49-F238E27FC236}">
                <a16:creationId xmlns:a16="http://schemas.microsoft.com/office/drawing/2014/main" id="{556F5733-1F22-4847-9500-36202A8E314C}"/>
              </a:ext>
            </a:extLst>
          </p:cNvPr>
          <p:cNvSpPr/>
          <p:nvPr/>
        </p:nvSpPr>
        <p:spPr>
          <a:xfrm>
            <a:off x="3697035" y="1630054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4 Rectángulo redondeado">
            <a:extLst>
              <a:ext uri="{FF2B5EF4-FFF2-40B4-BE49-F238E27FC236}">
                <a16:creationId xmlns:a16="http://schemas.microsoft.com/office/drawing/2014/main" id="{681730C7-781C-47CA-981B-8C09B7C71A7D}"/>
              </a:ext>
            </a:extLst>
          </p:cNvPr>
          <p:cNvSpPr/>
          <p:nvPr/>
        </p:nvSpPr>
        <p:spPr>
          <a:xfrm>
            <a:off x="1249364" y="163005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6 Rectángulo redondeado">
            <a:extLst>
              <a:ext uri="{FF2B5EF4-FFF2-40B4-BE49-F238E27FC236}">
                <a16:creationId xmlns:a16="http://schemas.microsoft.com/office/drawing/2014/main" id="{4FC3AA36-0B07-4C06-8EF4-F2C24418A975}"/>
              </a:ext>
            </a:extLst>
          </p:cNvPr>
          <p:cNvSpPr/>
          <p:nvPr/>
        </p:nvSpPr>
        <p:spPr>
          <a:xfrm flipH="1">
            <a:off x="2821744" y="188121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7 Rectángulo redondeado">
            <a:extLst>
              <a:ext uri="{FF2B5EF4-FFF2-40B4-BE49-F238E27FC236}">
                <a16:creationId xmlns:a16="http://schemas.microsoft.com/office/drawing/2014/main" id="{97DF3814-EAF3-4ABF-9A80-E811EBC0117D}"/>
              </a:ext>
            </a:extLst>
          </p:cNvPr>
          <p:cNvSpPr/>
          <p:nvPr/>
        </p:nvSpPr>
        <p:spPr>
          <a:xfrm flipH="1">
            <a:off x="2209826" y="188121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8 Rectángulo redondeado">
            <a:extLst>
              <a:ext uri="{FF2B5EF4-FFF2-40B4-BE49-F238E27FC236}">
                <a16:creationId xmlns:a16="http://schemas.microsoft.com/office/drawing/2014/main" id="{67915416-30F6-4D3C-964C-7DDACC1618BB}"/>
              </a:ext>
            </a:extLst>
          </p:cNvPr>
          <p:cNvSpPr/>
          <p:nvPr/>
        </p:nvSpPr>
        <p:spPr>
          <a:xfrm flipH="1">
            <a:off x="1597909" y="188121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9 Rectángulo redondeado">
            <a:extLst>
              <a:ext uri="{FF2B5EF4-FFF2-40B4-BE49-F238E27FC236}">
                <a16:creationId xmlns:a16="http://schemas.microsoft.com/office/drawing/2014/main" id="{5967FDBC-3443-46BF-9539-76718B64574A}"/>
              </a:ext>
            </a:extLst>
          </p:cNvPr>
          <p:cNvSpPr/>
          <p:nvPr/>
        </p:nvSpPr>
        <p:spPr>
          <a:xfrm flipH="1">
            <a:off x="1249365" y="1881214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4 Rectángulo redondeado">
            <a:extLst>
              <a:ext uri="{FF2B5EF4-FFF2-40B4-BE49-F238E27FC236}">
                <a16:creationId xmlns:a16="http://schemas.microsoft.com/office/drawing/2014/main" id="{231EB349-061B-4075-89A5-903451A3CF53}"/>
              </a:ext>
            </a:extLst>
          </p:cNvPr>
          <p:cNvSpPr/>
          <p:nvPr/>
        </p:nvSpPr>
        <p:spPr>
          <a:xfrm flipH="1">
            <a:off x="3433661" y="188121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Flowchart: Terminator 65">
            <a:extLst>
              <a:ext uri="{FF2B5EF4-FFF2-40B4-BE49-F238E27FC236}">
                <a16:creationId xmlns:a16="http://schemas.microsoft.com/office/drawing/2014/main" id="{E1375467-E6B5-419D-8AF0-1E7A6F1FD415}"/>
              </a:ext>
            </a:extLst>
          </p:cNvPr>
          <p:cNvSpPr/>
          <p:nvPr/>
        </p:nvSpPr>
        <p:spPr>
          <a:xfrm>
            <a:off x="4068110" y="4070302"/>
            <a:ext cx="1166830" cy="459578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</a:t>
            </a:r>
          </a:p>
        </p:txBody>
      </p:sp>
    </p:spTree>
    <p:extLst>
      <p:ext uri="{BB962C8B-B14F-4D97-AF65-F5344CB8AC3E}">
        <p14:creationId xmlns:p14="http://schemas.microsoft.com/office/powerpoint/2010/main" val="4071819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0"/>
                            </p:stCondLst>
                            <p:childTnLst>
                              <p:par>
                                <p:cTn id="78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86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0"/>
                            </p:stCondLst>
                            <p:childTnLst>
                              <p:par>
                                <p:cTn id="90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30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40" grpId="0" animBg="1"/>
      <p:bldP spid="40" grpId="1" animBg="1"/>
      <p:bldP spid="41" grpId="0" animBg="1"/>
      <p:bldP spid="42" grpId="0" animBg="1"/>
      <p:bldP spid="42" grpId="1" animBg="1"/>
      <p:bldP spid="43" grpId="0" animBg="1"/>
      <p:bldP spid="43" grpId="1" animBg="1"/>
      <p:bldP spid="44" grpId="0" animBg="1"/>
      <p:bldP spid="45" grpId="0" animBg="1"/>
      <p:bldP spid="46" grpId="0" animBg="1"/>
      <p:bldP spid="46" grpId="1" animBg="1"/>
      <p:bldP spid="47" grpId="0" animBg="1"/>
      <p:bldP spid="48" grpId="0" animBg="1"/>
      <p:bldP spid="48" grpId="1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1" grpId="1" animBg="1"/>
      <p:bldP spid="62" grpId="0" animBg="1"/>
      <p:bldP spid="63" grpId="0" animBg="1"/>
      <p:bldP spid="63" grpId="1" animBg="1"/>
      <p:bldP spid="64" grpId="0" animBg="1"/>
      <p:bldP spid="65" grpId="0" animBg="1"/>
      <p:bldP spid="6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8" name="Google Shape;2988;p52"/>
          <p:cNvGrpSpPr/>
          <p:nvPr/>
        </p:nvGrpSpPr>
        <p:grpSpPr>
          <a:xfrm>
            <a:off x="932545" y="3396123"/>
            <a:ext cx="2759371" cy="2497162"/>
            <a:chOff x="932545" y="3548523"/>
            <a:chExt cx="2759371" cy="2497162"/>
          </a:xfrm>
        </p:grpSpPr>
        <p:sp>
          <p:nvSpPr>
            <p:cNvPr id="2989" name="Google Shape;2989;p52"/>
            <p:cNvSpPr/>
            <p:nvPr/>
          </p:nvSpPr>
          <p:spPr>
            <a:xfrm rot="3157019">
              <a:off x="966815" y="4142189"/>
              <a:ext cx="444614" cy="306082"/>
            </a:xfrm>
            <a:custGeom>
              <a:avLst/>
              <a:gdLst/>
              <a:ahLst/>
              <a:cxnLst/>
              <a:rect l="l" t="t" r="r" b="b"/>
              <a:pathLst>
                <a:path w="10909" h="7510" extrusionOk="0">
                  <a:moveTo>
                    <a:pt x="9686" y="0"/>
                  </a:moveTo>
                  <a:lnTo>
                    <a:pt x="1" y="4609"/>
                  </a:lnTo>
                  <a:lnTo>
                    <a:pt x="9368" y="7510"/>
                  </a:lnTo>
                  <a:lnTo>
                    <a:pt x="8766" y="5372"/>
                  </a:lnTo>
                  <a:lnTo>
                    <a:pt x="10908" y="5234"/>
                  </a:lnTo>
                  <a:lnTo>
                    <a:pt x="8409" y="2544"/>
                  </a:lnTo>
                  <a:lnTo>
                    <a:pt x="96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52"/>
            <p:cNvSpPr/>
            <p:nvPr/>
          </p:nvSpPr>
          <p:spPr>
            <a:xfrm rot="3157019">
              <a:off x="995735" y="4207668"/>
              <a:ext cx="342437" cy="92925"/>
            </a:xfrm>
            <a:custGeom>
              <a:avLst/>
              <a:gdLst/>
              <a:ahLst/>
              <a:cxnLst/>
              <a:rect l="l" t="t" r="r" b="b"/>
              <a:pathLst>
                <a:path w="8402" h="2280" extrusionOk="0">
                  <a:moveTo>
                    <a:pt x="8287" y="0"/>
                  </a:moveTo>
                  <a:cubicBezTo>
                    <a:pt x="8278" y="0"/>
                    <a:pt x="8269" y="2"/>
                    <a:pt x="8259" y="4"/>
                  </a:cubicBezTo>
                  <a:lnTo>
                    <a:pt x="93" y="2071"/>
                  </a:lnTo>
                  <a:cubicBezTo>
                    <a:pt x="33" y="2082"/>
                    <a:pt x="0" y="2142"/>
                    <a:pt x="16" y="2197"/>
                  </a:cubicBezTo>
                  <a:cubicBezTo>
                    <a:pt x="28" y="2247"/>
                    <a:pt x="71" y="2280"/>
                    <a:pt x="114" y="2280"/>
                  </a:cubicBezTo>
                  <a:cubicBezTo>
                    <a:pt x="126" y="2280"/>
                    <a:pt x="137" y="2273"/>
                    <a:pt x="142" y="2273"/>
                  </a:cubicBezTo>
                  <a:lnTo>
                    <a:pt x="8315" y="208"/>
                  </a:lnTo>
                  <a:cubicBezTo>
                    <a:pt x="8369" y="196"/>
                    <a:pt x="8402" y="136"/>
                    <a:pt x="8391" y="82"/>
                  </a:cubicBezTo>
                  <a:cubicBezTo>
                    <a:pt x="8377" y="35"/>
                    <a:pt x="8336" y="0"/>
                    <a:pt x="8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52"/>
            <p:cNvSpPr/>
            <p:nvPr/>
          </p:nvSpPr>
          <p:spPr>
            <a:xfrm rot="3157019">
              <a:off x="1199046" y="4425992"/>
              <a:ext cx="120680" cy="51068"/>
            </a:xfrm>
            <a:custGeom>
              <a:avLst/>
              <a:gdLst/>
              <a:ahLst/>
              <a:cxnLst/>
              <a:rect l="l" t="t" r="r" b="b"/>
              <a:pathLst>
                <a:path w="2961" h="1253" extrusionOk="0">
                  <a:moveTo>
                    <a:pt x="121" y="0"/>
                  </a:moveTo>
                  <a:cubicBezTo>
                    <a:pt x="79" y="0"/>
                    <a:pt x="40" y="26"/>
                    <a:pt x="23" y="69"/>
                  </a:cubicBezTo>
                  <a:cubicBezTo>
                    <a:pt x="0" y="123"/>
                    <a:pt x="28" y="183"/>
                    <a:pt x="83" y="205"/>
                  </a:cubicBezTo>
                  <a:lnTo>
                    <a:pt x="2802" y="1246"/>
                  </a:lnTo>
                  <a:cubicBezTo>
                    <a:pt x="2818" y="1253"/>
                    <a:pt x="2829" y="1253"/>
                    <a:pt x="2840" y="1253"/>
                  </a:cubicBezTo>
                  <a:cubicBezTo>
                    <a:pt x="2884" y="1253"/>
                    <a:pt x="2922" y="1225"/>
                    <a:pt x="2939" y="1187"/>
                  </a:cubicBezTo>
                  <a:cubicBezTo>
                    <a:pt x="2960" y="1132"/>
                    <a:pt x="2934" y="1071"/>
                    <a:pt x="2879" y="1049"/>
                  </a:cubicBezTo>
                  <a:lnTo>
                    <a:pt x="160" y="8"/>
                  </a:lnTo>
                  <a:cubicBezTo>
                    <a:pt x="147" y="3"/>
                    <a:pt x="134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52"/>
            <p:cNvSpPr/>
            <p:nvPr/>
          </p:nvSpPr>
          <p:spPr>
            <a:xfrm rot="3157019">
              <a:off x="971082" y="4258356"/>
              <a:ext cx="332859" cy="25514"/>
            </a:xfrm>
            <a:custGeom>
              <a:avLst/>
              <a:gdLst/>
              <a:ahLst/>
              <a:cxnLst/>
              <a:rect l="l" t="t" r="r" b="b"/>
              <a:pathLst>
                <a:path w="8167" h="626" extrusionOk="0">
                  <a:moveTo>
                    <a:pt x="8064" y="0"/>
                  </a:moveTo>
                  <a:cubicBezTo>
                    <a:pt x="8060" y="0"/>
                    <a:pt x="8056" y="0"/>
                    <a:pt x="8052" y="1"/>
                  </a:cubicBezTo>
                  <a:lnTo>
                    <a:pt x="99" y="411"/>
                  </a:lnTo>
                  <a:cubicBezTo>
                    <a:pt x="44" y="417"/>
                    <a:pt x="1" y="467"/>
                    <a:pt x="1" y="520"/>
                  </a:cubicBezTo>
                  <a:cubicBezTo>
                    <a:pt x="6" y="581"/>
                    <a:pt x="51" y="626"/>
                    <a:pt x="104" y="626"/>
                  </a:cubicBezTo>
                  <a:lnTo>
                    <a:pt x="110" y="626"/>
                  </a:lnTo>
                  <a:lnTo>
                    <a:pt x="8063" y="209"/>
                  </a:lnTo>
                  <a:cubicBezTo>
                    <a:pt x="8123" y="209"/>
                    <a:pt x="8167" y="159"/>
                    <a:pt x="8161" y="100"/>
                  </a:cubicBezTo>
                  <a:cubicBezTo>
                    <a:pt x="8161" y="43"/>
                    <a:pt x="8119" y="0"/>
                    <a:pt x="8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52"/>
            <p:cNvSpPr/>
            <p:nvPr/>
          </p:nvSpPr>
          <p:spPr>
            <a:xfrm rot="3157019">
              <a:off x="1213968" y="4390228"/>
              <a:ext cx="33339" cy="56611"/>
            </a:xfrm>
            <a:custGeom>
              <a:avLst/>
              <a:gdLst/>
              <a:ahLst/>
              <a:cxnLst/>
              <a:rect l="l" t="t" r="r" b="b"/>
              <a:pathLst>
                <a:path w="818" h="1389" extrusionOk="0">
                  <a:moveTo>
                    <a:pt x="126" y="1"/>
                  </a:moveTo>
                  <a:cubicBezTo>
                    <a:pt x="110" y="1"/>
                    <a:pt x="94" y="4"/>
                    <a:pt x="78" y="12"/>
                  </a:cubicBezTo>
                  <a:cubicBezTo>
                    <a:pt x="23" y="35"/>
                    <a:pt x="0" y="101"/>
                    <a:pt x="28" y="149"/>
                  </a:cubicBezTo>
                  <a:lnTo>
                    <a:pt x="599" y="1328"/>
                  </a:lnTo>
                  <a:cubicBezTo>
                    <a:pt x="620" y="1366"/>
                    <a:pt x="658" y="1388"/>
                    <a:pt x="698" y="1388"/>
                  </a:cubicBezTo>
                  <a:cubicBezTo>
                    <a:pt x="713" y="1388"/>
                    <a:pt x="724" y="1388"/>
                    <a:pt x="741" y="1377"/>
                  </a:cubicBezTo>
                  <a:cubicBezTo>
                    <a:pt x="796" y="1355"/>
                    <a:pt x="817" y="1290"/>
                    <a:pt x="790" y="1240"/>
                  </a:cubicBezTo>
                  <a:lnTo>
                    <a:pt x="220" y="61"/>
                  </a:lnTo>
                  <a:cubicBezTo>
                    <a:pt x="201" y="23"/>
                    <a:pt x="164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52"/>
            <p:cNvSpPr/>
            <p:nvPr/>
          </p:nvSpPr>
          <p:spPr>
            <a:xfrm rot="3157019">
              <a:off x="1472390" y="4091424"/>
              <a:ext cx="2064283" cy="1411361"/>
            </a:xfrm>
            <a:custGeom>
              <a:avLst/>
              <a:gdLst/>
              <a:ahLst/>
              <a:cxnLst/>
              <a:rect l="l" t="t" r="r" b="b"/>
              <a:pathLst>
                <a:path w="50649" h="34629" extrusionOk="0">
                  <a:moveTo>
                    <a:pt x="32733" y="0"/>
                  </a:moveTo>
                  <a:cubicBezTo>
                    <a:pt x="32447" y="7"/>
                    <a:pt x="32162" y="12"/>
                    <a:pt x="31883" y="28"/>
                  </a:cubicBezTo>
                  <a:cubicBezTo>
                    <a:pt x="31822" y="28"/>
                    <a:pt x="31779" y="78"/>
                    <a:pt x="31784" y="139"/>
                  </a:cubicBezTo>
                  <a:cubicBezTo>
                    <a:pt x="31784" y="193"/>
                    <a:pt x="31833" y="237"/>
                    <a:pt x="31888" y="237"/>
                  </a:cubicBezTo>
                  <a:lnTo>
                    <a:pt x="31893" y="237"/>
                  </a:lnTo>
                  <a:cubicBezTo>
                    <a:pt x="32167" y="225"/>
                    <a:pt x="32453" y="215"/>
                    <a:pt x="32733" y="215"/>
                  </a:cubicBezTo>
                  <a:cubicBezTo>
                    <a:pt x="32792" y="210"/>
                    <a:pt x="32842" y="165"/>
                    <a:pt x="32837" y="106"/>
                  </a:cubicBezTo>
                  <a:cubicBezTo>
                    <a:pt x="32837" y="45"/>
                    <a:pt x="32792" y="0"/>
                    <a:pt x="32733" y="0"/>
                  </a:cubicBezTo>
                  <a:close/>
                  <a:moveTo>
                    <a:pt x="33581" y="7"/>
                  </a:moveTo>
                  <a:cubicBezTo>
                    <a:pt x="33527" y="7"/>
                    <a:pt x="33472" y="50"/>
                    <a:pt x="33472" y="111"/>
                  </a:cubicBezTo>
                  <a:cubicBezTo>
                    <a:pt x="33472" y="171"/>
                    <a:pt x="33515" y="220"/>
                    <a:pt x="33576" y="220"/>
                  </a:cubicBezTo>
                  <a:cubicBezTo>
                    <a:pt x="33851" y="225"/>
                    <a:pt x="34135" y="237"/>
                    <a:pt x="34415" y="258"/>
                  </a:cubicBezTo>
                  <a:lnTo>
                    <a:pt x="34426" y="258"/>
                  </a:lnTo>
                  <a:cubicBezTo>
                    <a:pt x="34481" y="258"/>
                    <a:pt x="34524" y="215"/>
                    <a:pt x="34530" y="160"/>
                  </a:cubicBezTo>
                  <a:cubicBezTo>
                    <a:pt x="34530" y="99"/>
                    <a:pt x="34486" y="50"/>
                    <a:pt x="34431" y="45"/>
                  </a:cubicBezTo>
                  <a:cubicBezTo>
                    <a:pt x="34147" y="28"/>
                    <a:pt x="33861" y="18"/>
                    <a:pt x="33581" y="7"/>
                  </a:cubicBezTo>
                  <a:close/>
                  <a:moveTo>
                    <a:pt x="31042" y="88"/>
                  </a:moveTo>
                  <a:cubicBezTo>
                    <a:pt x="31039" y="88"/>
                    <a:pt x="31036" y="88"/>
                    <a:pt x="31033" y="89"/>
                  </a:cubicBezTo>
                  <a:cubicBezTo>
                    <a:pt x="30753" y="116"/>
                    <a:pt x="30469" y="149"/>
                    <a:pt x="30189" y="187"/>
                  </a:cubicBezTo>
                  <a:cubicBezTo>
                    <a:pt x="30135" y="198"/>
                    <a:pt x="30090" y="248"/>
                    <a:pt x="30102" y="308"/>
                  </a:cubicBezTo>
                  <a:cubicBezTo>
                    <a:pt x="30107" y="362"/>
                    <a:pt x="30156" y="395"/>
                    <a:pt x="30206" y="395"/>
                  </a:cubicBezTo>
                  <a:lnTo>
                    <a:pt x="30222" y="395"/>
                  </a:lnTo>
                  <a:cubicBezTo>
                    <a:pt x="30496" y="357"/>
                    <a:pt x="30775" y="324"/>
                    <a:pt x="31056" y="296"/>
                  </a:cubicBezTo>
                  <a:cubicBezTo>
                    <a:pt x="31115" y="291"/>
                    <a:pt x="31154" y="243"/>
                    <a:pt x="31148" y="182"/>
                  </a:cubicBezTo>
                  <a:cubicBezTo>
                    <a:pt x="31143" y="130"/>
                    <a:pt x="31094" y="88"/>
                    <a:pt x="31042" y="88"/>
                  </a:cubicBezTo>
                  <a:close/>
                  <a:moveTo>
                    <a:pt x="35275" y="111"/>
                  </a:moveTo>
                  <a:cubicBezTo>
                    <a:pt x="35215" y="111"/>
                    <a:pt x="35166" y="149"/>
                    <a:pt x="35160" y="204"/>
                  </a:cubicBezTo>
                  <a:cubicBezTo>
                    <a:pt x="35154" y="264"/>
                    <a:pt x="35199" y="314"/>
                    <a:pt x="35258" y="319"/>
                  </a:cubicBezTo>
                  <a:cubicBezTo>
                    <a:pt x="35538" y="346"/>
                    <a:pt x="35817" y="379"/>
                    <a:pt x="36098" y="412"/>
                  </a:cubicBezTo>
                  <a:lnTo>
                    <a:pt x="36108" y="412"/>
                  </a:lnTo>
                  <a:cubicBezTo>
                    <a:pt x="36163" y="412"/>
                    <a:pt x="36207" y="374"/>
                    <a:pt x="36212" y="319"/>
                  </a:cubicBezTo>
                  <a:cubicBezTo>
                    <a:pt x="36219" y="264"/>
                    <a:pt x="36179" y="210"/>
                    <a:pt x="36120" y="204"/>
                  </a:cubicBezTo>
                  <a:cubicBezTo>
                    <a:pt x="35840" y="165"/>
                    <a:pt x="35561" y="139"/>
                    <a:pt x="35275" y="111"/>
                  </a:cubicBezTo>
                  <a:close/>
                  <a:moveTo>
                    <a:pt x="36946" y="317"/>
                  </a:moveTo>
                  <a:cubicBezTo>
                    <a:pt x="36897" y="317"/>
                    <a:pt x="36848" y="357"/>
                    <a:pt x="36843" y="407"/>
                  </a:cubicBezTo>
                  <a:cubicBezTo>
                    <a:pt x="36831" y="467"/>
                    <a:pt x="36870" y="516"/>
                    <a:pt x="36930" y="527"/>
                  </a:cubicBezTo>
                  <a:cubicBezTo>
                    <a:pt x="37210" y="571"/>
                    <a:pt x="37484" y="615"/>
                    <a:pt x="37758" y="665"/>
                  </a:cubicBezTo>
                  <a:lnTo>
                    <a:pt x="37780" y="665"/>
                  </a:lnTo>
                  <a:cubicBezTo>
                    <a:pt x="37830" y="665"/>
                    <a:pt x="37873" y="632"/>
                    <a:pt x="37884" y="577"/>
                  </a:cubicBezTo>
                  <a:cubicBezTo>
                    <a:pt x="37896" y="521"/>
                    <a:pt x="37856" y="467"/>
                    <a:pt x="37797" y="456"/>
                  </a:cubicBezTo>
                  <a:cubicBezTo>
                    <a:pt x="37517" y="407"/>
                    <a:pt x="37243" y="362"/>
                    <a:pt x="36963" y="319"/>
                  </a:cubicBezTo>
                  <a:cubicBezTo>
                    <a:pt x="36958" y="318"/>
                    <a:pt x="36952" y="317"/>
                    <a:pt x="36946" y="317"/>
                  </a:cubicBezTo>
                  <a:close/>
                  <a:moveTo>
                    <a:pt x="29371" y="328"/>
                  </a:moveTo>
                  <a:cubicBezTo>
                    <a:pt x="29364" y="328"/>
                    <a:pt x="29358" y="328"/>
                    <a:pt x="29351" y="329"/>
                  </a:cubicBezTo>
                  <a:cubicBezTo>
                    <a:pt x="29071" y="385"/>
                    <a:pt x="28792" y="445"/>
                    <a:pt x="28523" y="516"/>
                  </a:cubicBezTo>
                  <a:cubicBezTo>
                    <a:pt x="28463" y="527"/>
                    <a:pt x="28430" y="587"/>
                    <a:pt x="28446" y="642"/>
                  </a:cubicBezTo>
                  <a:cubicBezTo>
                    <a:pt x="28458" y="691"/>
                    <a:pt x="28501" y="724"/>
                    <a:pt x="28544" y="724"/>
                  </a:cubicBezTo>
                  <a:cubicBezTo>
                    <a:pt x="28556" y="724"/>
                    <a:pt x="28567" y="719"/>
                    <a:pt x="28572" y="719"/>
                  </a:cubicBezTo>
                  <a:cubicBezTo>
                    <a:pt x="28835" y="653"/>
                    <a:pt x="29115" y="592"/>
                    <a:pt x="29394" y="538"/>
                  </a:cubicBezTo>
                  <a:cubicBezTo>
                    <a:pt x="29449" y="527"/>
                    <a:pt x="29488" y="473"/>
                    <a:pt x="29477" y="412"/>
                  </a:cubicBezTo>
                  <a:cubicBezTo>
                    <a:pt x="29467" y="363"/>
                    <a:pt x="29423" y="328"/>
                    <a:pt x="29371" y="328"/>
                  </a:cubicBezTo>
                  <a:close/>
                  <a:moveTo>
                    <a:pt x="38611" y="613"/>
                  </a:moveTo>
                  <a:cubicBezTo>
                    <a:pt x="38563" y="613"/>
                    <a:pt x="38519" y="649"/>
                    <a:pt x="38503" y="698"/>
                  </a:cubicBezTo>
                  <a:cubicBezTo>
                    <a:pt x="38493" y="757"/>
                    <a:pt x="38531" y="812"/>
                    <a:pt x="38586" y="823"/>
                  </a:cubicBezTo>
                  <a:cubicBezTo>
                    <a:pt x="38865" y="878"/>
                    <a:pt x="39139" y="938"/>
                    <a:pt x="39414" y="999"/>
                  </a:cubicBezTo>
                  <a:cubicBezTo>
                    <a:pt x="39419" y="1004"/>
                    <a:pt x="39429" y="1004"/>
                    <a:pt x="39435" y="1004"/>
                  </a:cubicBezTo>
                  <a:cubicBezTo>
                    <a:pt x="39485" y="1004"/>
                    <a:pt x="39528" y="971"/>
                    <a:pt x="39540" y="921"/>
                  </a:cubicBezTo>
                  <a:cubicBezTo>
                    <a:pt x="39550" y="862"/>
                    <a:pt x="39518" y="807"/>
                    <a:pt x="39457" y="796"/>
                  </a:cubicBezTo>
                  <a:cubicBezTo>
                    <a:pt x="39183" y="731"/>
                    <a:pt x="38909" y="670"/>
                    <a:pt x="38630" y="615"/>
                  </a:cubicBezTo>
                  <a:cubicBezTo>
                    <a:pt x="38623" y="614"/>
                    <a:pt x="38617" y="613"/>
                    <a:pt x="38611" y="613"/>
                  </a:cubicBezTo>
                  <a:close/>
                  <a:moveTo>
                    <a:pt x="27734" y="742"/>
                  </a:moveTo>
                  <a:cubicBezTo>
                    <a:pt x="27724" y="742"/>
                    <a:pt x="27713" y="743"/>
                    <a:pt x="27701" y="746"/>
                  </a:cubicBezTo>
                  <a:cubicBezTo>
                    <a:pt x="27432" y="834"/>
                    <a:pt x="27163" y="928"/>
                    <a:pt x="26900" y="1026"/>
                  </a:cubicBezTo>
                  <a:cubicBezTo>
                    <a:pt x="26846" y="1048"/>
                    <a:pt x="26819" y="1108"/>
                    <a:pt x="26840" y="1163"/>
                  </a:cubicBezTo>
                  <a:cubicBezTo>
                    <a:pt x="26857" y="1207"/>
                    <a:pt x="26895" y="1234"/>
                    <a:pt x="26938" y="1234"/>
                  </a:cubicBezTo>
                  <a:cubicBezTo>
                    <a:pt x="26950" y="1234"/>
                    <a:pt x="26961" y="1229"/>
                    <a:pt x="26978" y="1224"/>
                  </a:cubicBezTo>
                  <a:cubicBezTo>
                    <a:pt x="27234" y="1125"/>
                    <a:pt x="27497" y="1032"/>
                    <a:pt x="27767" y="949"/>
                  </a:cubicBezTo>
                  <a:cubicBezTo>
                    <a:pt x="27821" y="928"/>
                    <a:pt x="27854" y="873"/>
                    <a:pt x="27833" y="817"/>
                  </a:cubicBezTo>
                  <a:cubicBezTo>
                    <a:pt x="27819" y="768"/>
                    <a:pt x="27780" y="742"/>
                    <a:pt x="27734" y="742"/>
                  </a:cubicBezTo>
                  <a:close/>
                  <a:moveTo>
                    <a:pt x="40255" y="989"/>
                  </a:moveTo>
                  <a:cubicBezTo>
                    <a:pt x="40210" y="989"/>
                    <a:pt x="40168" y="1020"/>
                    <a:pt x="40158" y="1070"/>
                  </a:cubicBezTo>
                  <a:cubicBezTo>
                    <a:pt x="40142" y="1125"/>
                    <a:pt x="40175" y="1179"/>
                    <a:pt x="40236" y="1196"/>
                  </a:cubicBezTo>
                  <a:cubicBezTo>
                    <a:pt x="40509" y="1267"/>
                    <a:pt x="40778" y="1338"/>
                    <a:pt x="41053" y="1409"/>
                  </a:cubicBezTo>
                  <a:cubicBezTo>
                    <a:pt x="41058" y="1409"/>
                    <a:pt x="41068" y="1415"/>
                    <a:pt x="41079" y="1415"/>
                  </a:cubicBezTo>
                  <a:cubicBezTo>
                    <a:pt x="41124" y="1415"/>
                    <a:pt x="41167" y="1382"/>
                    <a:pt x="41178" y="1333"/>
                  </a:cubicBezTo>
                  <a:cubicBezTo>
                    <a:pt x="41195" y="1278"/>
                    <a:pt x="41162" y="1217"/>
                    <a:pt x="41107" y="1207"/>
                  </a:cubicBezTo>
                  <a:cubicBezTo>
                    <a:pt x="40833" y="1130"/>
                    <a:pt x="40559" y="1059"/>
                    <a:pt x="40284" y="994"/>
                  </a:cubicBezTo>
                  <a:cubicBezTo>
                    <a:pt x="40275" y="991"/>
                    <a:pt x="40265" y="989"/>
                    <a:pt x="40255" y="989"/>
                  </a:cubicBezTo>
                  <a:close/>
                  <a:moveTo>
                    <a:pt x="41893" y="1433"/>
                  </a:moveTo>
                  <a:cubicBezTo>
                    <a:pt x="41846" y="1433"/>
                    <a:pt x="41806" y="1463"/>
                    <a:pt x="41792" y="1508"/>
                  </a:cubicBezTo>
                  <a:cubicBezTo>
                    <a:pt x="41776" y="1563"/>
                    <a:pt x="41809" y="1624"/>
                    <a:pt x="41863" y="1639"/>
                  </a:cubicBezTo>
                  <a:cubicBezTo>
                    <a:pt x="42138" y="1717"/>
                    <a:pt x="42406" y="1799"/>
                    <a:pt x="42669" y="1882"/>
                  </a:cubicBezTo>
                  <a:cubicBezTo>
                    <a:pt x="42680" y="1887"/>
                    <a:pt x="42690" y="1887"/>
                    <a:pt x="42702" y="1887"/>
                  </a:cubicBezTo>
                  <a:cubicBezTo>
                    <a:pt x="42746" y="1887"/>
                    <a:pt x="42789" y="1859"/>
                    <a:pt x="42801" y="1816"/>
                  </a:cubicBezTo>
                  <a:cubicBezTo>
                    <a:pt x="42817" y="1760"/>
                    <a:pt x="42789" y="1700"/>
                    <a:pt x="42735" y="1684"/>
                  </a:cubicBezTo>
                  <a:cubicBezTo>
                    <a:pt x="42467" y="1596"/>
                    <a:pt x="42197" y="1513"/>
                    <a:pt x="41923" y="1437"/>
                  </a:cubicBezTo>
                  <a:cubicBezTo>
                    <a:pt x="41913" y="1434"/>
                    <a:pt x="41903" y="1433"/>
                    <a:pt x="41893" y="1433"/>
                  </a:cubicBezTo>
                  <a:close/>
                  <a:moveTo>
                    <a:pt x="26163" y="1349"/>
                  </a:moveTo>
                  <a:cubicBezTo>
                    <a:pt x="26147" y="1349"/>
                    <a:pt x="26131" y="1353"/>
                    <a:pt x="26116" y="1361"/>
                  </a:cubicBezTo>
                  <a:cubicBezTo>
                    <a:pt x="25848" y="1475"/>
                    <a:pt x="25597" y="1596"/>
                    <a:pt x="25349" y="1717"/>
                  </a:cubicBezTo>
                  <a:cubicBezTo>
                    <a:pt x="25294" y="1743"/>
                    <a:pt x="25273" y="1804"/>
                    <a:pt x="25301" y="1859"/>
                  </a:cubicBezTo>
                  <a:cubicBezTo>
                    <a:pt x="25316" y="1897"/>
                    <a:pt x="25355" y="1920"/>
                    <a:pt x="25393" y="1920"/>
                  </a:cubicBezTo>
                  <a:cubicBezTo>
                    <a:pt x="25410" y="1920"/>
                    <a:pt x="25426" y="1914"/>
                    <a:pt x="25437" y="1908"/>
                  </a:cubicBezTo>
                  <a:cubicBezTo>
                    <a:pt x="25683" y="1788"/>
                    <a:pt x="25941" y="1667"/>
                    <a:pt x="26199" y="1553"/>
                  </a:cubicBezTo>
                  <a:cubicBezTo>
                    <a:pt x="26254" y="1525"/>
                    <a:pt x="26275" y="1465"/>
                    <a:pt x="26254" y="1409"/>
                  </a:cubicBezTo>
                  <a:cubicBezTo>
                    <a:pt x="26238" y="1371"/>
                    <a:pt x="26201" y="1349"/>
                    <a:pt x="26163" y="1349"/>
                  </a:cubicBezTo>
                  <a:close/>
                  <a:moveTo>
                    <a:pt x="43509" y="1936"/>
                  </a:moveTo>
                  <a:cubicBezTo>
                    <a:pt x="43465" y="1936"/>
                    <a:pt x="43422" y="1963"/>
                    <a:pt x="43409" y="2006"/>
                  </a:cubicBezTo>
                  <a:cubicBezTo>
                    <a:pt x="43387" y="2067"/>
                    <a:pt x="43420" y="2122"/>
                    <a:pt x="43474" y="2145"/>
                  </a:cubicBezTo>
                  <a:cubicBezTo>
                    <a:pt x="43743" y="2231"/>
                    <a:pt x="44012" y="2325"/>
                    <a:pt x="44269" y="2418"/>
                  </a:cubicBezTo>
                  <a:cubicBezTo>
                    <a:pt x="44286" y="2418"/>
                    <a:pt x="44296" y="2423"/>
                    <a:pt x="44308" y="2423"/>
                  </a:cubicBezTo>
                  <a:cubicBezTo>
                    <a:pt x="44352" y="2423"/>
                    <a:pt x="44390" y="2396"/>
                    <a:pt x="44407" y="2352"/>
                  </a:cubicBezTo>
                  <a:cubicBezTo>
                    <a:pt x="44428" y="2297"/>
                    <a:pt x="44395" y="2237"/>
                    <a:pt x="44341" y="2216"/>
                  </a:cubicBezTo>
                  <a:cubicBezTo>
                    <a:pt x="44078" y="2127"/>
                    <a:pt x="43815" y="2034"/>
                    <a:pt x="43540" y="1941"/>
                  </a:cubicBezTo>
                  <a:cubicBezTo>
                    <a:pt x="43530" y="1938"/>
                    <a:pt x="43519" y="1936"/>
                    <a:pt x="43509" y="1936"/>
                  </a:cubicBezTo>
                  <a:close/>
                  <a:moveTo>
                    <a:pt x="24643" y="2093"/>
                  </a:moveTo>
                  <a:cubicBezTo>
                    <a:pt x="24626" y="2093"/>
                    <a:pt x="24609" y="2097"/>
                    <a:pt x="24593" y="2105"/>
                  </a:cubicBezTo>
                  <a:cubicBezTo>
                    <a:pt x="24340" y="2237"/>
                    <a:pt x="24094" y="2380"/>
                    <a:pt x="23854" y="2522"/>
                  </a:cubicBezTo>
                  <a:cubicBezTo>
                    <a:pt x="23804" y="2550"/>
                    <a:pt x="23788" y="2615"/>
                    <a:pt x="23814" y="2664"/>
                  </a:cubicBezTo>
                  <a:cubicBezTo>
                    <a:pt x="23837" y="2697"/>
                    <a:pt x="23869" y="2714"/>
                    <a:pt x="23908" y="2714"/>
                  </a:cubicBezTo>
                  <a:cubicBezTo>
                    <a:pt x="23925" y="2714"/>
                    <a:pt x="23941" y="2714"/>
                    <a:pt x="23963" y="2704"/>
                  </a:cubicBezTo>
                  <a:cubicBezTo>
                    <a:pt x="24198" y="2560"/>
                    <a:pt x="24446" y="2423"/>
                    <a:pt x="24692" y="2292"/>
                  </a:cubicBezTo>
                  <a:cubicBezTo>
                    <a:pt x="24742" y="2264"/>
                    <a:pt x="24763" y="2199"/>
                    <a:pt x="24735" y="2150"/>
                  </a:cubicBezTo>
                  <a:cubicBezTo>
                    <a:pt x="24717" y="2112"/>
                    <a:pt x="24681" y="2093"/>
                    <a:pt x="24643" y="2093"/>
                  </a:cubicBezTo>
                  <a:close/>
                  <a:moveTo>
                    <a:pt x="45101" y="2499"/>
                  </a:moveTo>
                  <a:cubicBezTo>
                    <a:pt x="45059" y="2499"/>
                    <a:pt x="45020" y="2524"/>
                    <a:pt x="45004" y="2566"/>
                  </a:cubicBezTo>
                  <a:cubicBezTo>
                    <a:pt x="44982" y="2621"/>
                    <a:pt x="45009" y="2681"/>
                    <a:pt x="45065" y="2704"/>
                  </a:cubicBezTo>
                  <a:cubicBezTo>
                    <a:pt x="45338" y="2802"/>
                    <a:pt x="45601" y="2906"/>
                    <a:pt x="45854" y="3005"/>
                  </a:cubicBezTo>
                  <a:cubicBezTo>
                    <a:pt x="45870" y="3010"/>
                    <a:pt x="45880" y="3010"/>
                    <a:pt x="45892" y="3010"/>
                  </a:cubicBezTo>
                  <a:cubicBezTo>
                    <a:pt x="45935" y="3010"/>
                    <a:pt x="45974" y="2982"/>
                    <a:pt x="45991" y="2944"/>
                  </a:cubicBezTo>
                  <a:cubicBezTo>
                    <a:pt x="46012" y="2889"/>
                    <a:pt x="45985" y="2829"/>
                    <a:pt x="45930" y="2808"/>
                  </a:cubicBezTo>
                  <a:cubicBezTo>
                    <a:pt x="45678" y="2709"/>
                    <a:pt x="45409" y="2605"/>
                    <a:pt x="45141" y="2506"/>
                  </a:cubicBezTo>
                  <a:cubicBezTo>
                    <a:pt x="45128" y="2501"/>
                    <a:pt x="45114" y="2499"/>
                    <a:pt x="45101" y="2499"/>
                  </a:cubicBezTo>
                  <a:close/>
                  <a:moveTo>
                    <a:pt x="23187" y="2949"/>
                  </a:moveTo>
                  <a:cubicBezTo>
                    <a:pt x="23167" y="2949"/>
                    <a:pt x="23148" y="2955"/>
                    <a:pt x="23130" y="2967"/>
                  </a:cubicBezTo>
                  <a:cubicBezTo>
                    <a:pt x="22893" y="3119"/>
                    <a:pt x="22658" y="3278"/>
                    <a:pt x="22428" y="3443"/>
                  </a:cubicBezTo>
                  <a:cubicBezTo>
                    <a:pt x="22379" y="3476"/>
                    <a:pt x="22367" y="3542"/>
                    <a:pt x="22407" y="3592"/>
                  </a:cubicBezTo>
                  <a:cubicBezTo>
                    <a:pt x="22423" y="3618"/>
                    <a:pt x="22455" y="3635"/>
                    <a:pt x="22488" y="3635"/>
                  </a:cubicBezTo>
                  <a:cubicBezTo>
                    <a:pt x="22511" y="3635"/>
                    <a:pt x="22532" y="3630"/>
                    <a:pt x="22554" y="3613"/>
                  </a:cubicBezTo>
                  <a:cubicBezTo>
                    <a:pt x="22779" y="3453"/>
                    <a:pt x="23014" y="3296"/>
                    <a:pt x="23245" y="3142"/>
                  </a:cubicBezTo>
                  <a:cubicBezTo>
                    <a:pt x="23295" y="3109"/>
                    <a:pt x="23310" y="3043"/>
                    <a:pt x="23278" y="3000"/>
                  </a:cubicBezTo>
                  <a:cubicBezTo>
                    <a:pt x="23256" y="2967"/>
                    <a:pt x="23222" y="2949"/>
                    <a:pt x="23187" y="2949"/>
                  </a:cubicBezTo>
                  <a:close/>
                  <a:moveTo>
                    <a:pt x="46681" y="3112"/>
                  </a:moveTo>
                  <a:cubicBezTo>
                    <a:pt x="46638" y="3112"/>
                    <a:pt x="46599" y="3137"/>
                    <a:pt x="46583" y="3180"/>
                  </a:cubicBezTo>
                  <a:cubicBezTo>
                    <a:pt x="46560" y="3235"/>
                    <a:pt x="46588" y="3296"/>
                    <a:pt x="46643" y="3317"/>
                  </a:cubicBezTo>
                  <a:cubicBezTo>
                    <a:pt x="46911" y="3427"/>
                    <a:pt x="47175" y="3536"/>
                    <a:pt x="47421" y="3640"/>
                  </a:cubicBezTo>
                  <a:cubicBezTo>
                    <a:pt x="47432" y="3645"/>
                    <a:pt x="47448" y="3651"/>
                    <a:pt x="47459" y="3651"/>
                  </a:cubicBezTo>
                  <a:cubicBezTo>
                    <a:pt x="47503" y="3651"/>
                    <a:pt x="47542" y="3624"/>
                    <a:pt x="47557" y="3585"/>
                  </a:cubicBezTo>
                  <a:cubicBezTo>
                    <a:pt x="47580" y="3531"/>
                    <a:pt x="47557" y="3471"/>
                    <a:pt x="47503" y="3448"/>
                  </a:cubicBezTo>
                  <a:cubicBezTo>
                    <a:pt x="47256" y="3339"/>
                    <a:pt x="46993" y="3235"/>
                    <a:pt x="46719" y="3119"/>
                  </a:cubicBezTo>
                  <a:cubicBezTo>
                    <a:pt x="46707" y="3114"/>
                    <a:pt x="46693" y="3112"/>
                    <a:pt x="46681" y="3112"/>
                  </a:cubicBezTo>
                  <a:close/>
                  <a:moveTo>
                    <a:pt x="48236" y="3778"/>
                  </a:moveTo>
                  <a:cubicBezTo>
                    <a:pt x="48196" y="3778"/>
                    <a:pt x="48159" y="3802"/>
                    <a:pt x="48139" y="3838"/>
                  </a:cubicBezTo>
                  <a:cubicBezTo>
                    <a:pt x="48116" y="3893"/>
                    <a:pt x="48139" y="3959"/>
                    <a:pt x="48194" y="3980"/>
                  </a:cubicBezTo>
                  <a:cubicBezTo>
                    <a:pt x="48473" y="4106"/>
                    <a:pt x="48731" y="4222"/>
                    <a:pt x="48961" y="4331"/>
                  </a:cubicBezTo>
                  <a:cubicBezTo>
                    <a:pt x="48978" y="4336"/>
                    <a:pt x="48994" y="4341"/>
                    <a:pt x="49004" y="4341"/>
                  </a:cubicBezTo>
                  <a:cubicBezTo>
                    <a:pt x="49049" y="4341"/>
                    <a:pt x="49087" y="4320"/>
                    <a:pt x="49103" y="4282"/>
                  </a:cubicBezTo>
                  <a:cubicBezTo>
                    <a:pt x="49125" y="4227"/>
                    <a:pt x="49103" y="4166"/>
                    <a:pt x="49054" y="4139"/>
                  </a:cubicBezTo>
                  <a:cubicBezTo>
                    <a:pt x="48819" y="4030"/>
                    <a:pt x="48561" y="3914"/>
                    <a:pt x="48281" y="3789"/>
                  </a:cubicBezTo>
                  <a:cubicBezTo>
                    <a:pt x="48266" y="3781"/>
                    <a:pt x="48251" y="3778"/>
                    <a:pt x="48236" y="3778"/>
                  </a:cubicBezTo>
                  <a:close/>
                  <a:moveTo>
                    <a:pt x="21815" y="3929"/>
                  </a:moveTo>
                  <a:cubicBezTo>
                    <a:pt x="21793" y="3929"/>
                    <a:pt x="21769" y="3937"/>
                    <a:pt x="21749" y="3953"/>
                  </a:cubicBezTo>
                  <a:cubicBezTo>
                    <a:pt x="21529" y="4128"/>
                    <a:pt x="21310" y="4308"/>
                    <a:pt x="21097" y="4495"/>
                  </a:cubicBezTo>
                  <a:cubicBezTo>
                    <a:pt x="21052" y="4533"/>
                    <a:pt x="21047" y="4599"/>
                    <a:pt x="21085" y="4644"/>
                  </a:cubicBezTo>
                  <a:cubicBezTo>
                    <a:pt x="21107" y="4670"/>
                    <a:pt x="21140" y="4682"/>
                    <a:pt x="21168" y="4682"/>
                  </a:cubicBezTo>
                  <a:cubicBezTo>
                    <a:pt x="21190" y="4682"/>
                    <a:pt x="21216" y="4670"/>
                    <a:pt x="21239" y="4654"/>
                  </a:cubicBezTo>
                  <a:cubicBezTo>
                    <a:pt x="21446" y="4473"/>
                    <a:pt x="21661" y="4293"/>
                    <a:pt x="21881" y="4118"/>
                  </a:cubicBezTo>
                  <a:cubicBezTo>
                    <a:pt x="21929" y="4085"/>
                    <a:pt x="21935" y="4019"/>
                    <a:pt x="21896" y="3969"/>
                  </a:cubicBezTo>
                  <a:cubicBezTo>
                    <a:pt x="21877" y="3944"/>
                    <a:pt x="21847" y="3929"/>
                    <a:pt x="21815" y="3929"/>
                  </a:cubicBezTo>
                  <a:close/>
                  <a:moveTo>
                    <a:pt x="49771" y="4494"/>
                  </a:moveTo>
                  <a:cubicBezTo>
                    <a:pt x="49732" y="4494"/>
                    <a:pt x="49693" y="4516"/>
                    <a:pt x="49674" y="4556"/>
                  </a:cubicBezTo>
                  <a:cubicBezTo>
                    <a:pt x="49651" y="4604"/>
                    <a:pt x="49674" y="4670"/>
                    <a:pt x="49722" y="4698"/>
                  </a:cubicBezTo>
                  <a:cubicBezTo>
                    <a:pt x="50205" y="4933"/>
                    <a:pt x="50474" y="5077"/>
                    <a:pt x="50479" y="5082"/>
                  </a:cubicBezTo>
                  <a:cubicBezTo>
                    <a:pt x="50496" y="5087"/>
                    <a:pt x="50512" y="5092"/>
                    <a:pt x="50529" y="5092"/>
                  </a:cubicBezTo>
                  <a:cubicBezTo>
                    <a:pt x="50567" y="5092"/>
                    <a:pt x="50600" y="5071"/>
                    <a:pt x="50622" y="5038"/>
                  </a:cubicBezTo>
                  <a:cubicBezTo>
                    <a:pt x="50649" y="4988"/>
                    <a:pt x="50627" y="4923"/>
                    <a:pt x="50578" y="4895"/>
                  </a:cubicBezTo>
                  <a:cubicBezTo>
                    <a:pt x="50578" y="4890"/>
                    <a:pt x="50304" y="4748"/>
                    <a:pt x="49816" y="4506"/>
                  </a:cubicBezTo>
                  <a:cubicBezTo>
                    <a:pt x="49802" y="4498"/>
                    <a:pt x="49786" y="4494"/>
                    <a:pt x="49771" y="4494"/>
                  </a:cubicBezTo>
                  <a:close/>
                  <a:moveTo>
                    <a:pt x="20546" y="5042"/>
                  </a:moveTo>
                  <a:cubicBezTo>
                    <a:pt x="20519" y="5042"/>
                    <a:pt x="20493" y="5052"/>
                    <a:pt x="20472" y="5071"/>
                  </a:cubicBezTo>
                  <a:cubicBezTo>
                    <a:pt x="20269" y="5269"/>
                    <a:pt x="20072" y="5476"/>
                    <a:pt x="19880" y="5679"/>
                  </a:cubicBezTo>
                  <a:cubicBezTo>
                    <a:pt x="19842" y="5722"/>
                    <a:pt x="19842" y="5788"/>
                    <a:pt x="19885" y="5828"/>
                  </a:cubicBezTo>
                  <a:cubicBezTo>
                    <a:pt x="19907" y="5849"/>
                    <a:pt x="19929" y="5854"/>
                    <a:pt x="19956" y="5854"/>
                  </a:cubicBezTo>
                  <a:cubicBezTo>
                    <a:pt x="19984" y="5854"/>
                    <a:pt x="20011" y="5843"/>
                    <a:pt x="20032" y="5821"/>
                  </a:cubicBezTo>
                  <a:cubicBezTo>
                    <a:pt x="20219" y="5619"/>
                    <a:pt x="20417" y="5416"/>
                    <a:pt x="20619" y="5224"/>
                  </a:cubicBezTo>
                  <a:cubicBezTo>
                    <a:pt x="20664" y="5181"/>
                    <a:pt x="20664" y="5115"/>
                    <a:pt x="20624" y="5077"/>
                  </a:cubicBezTo>
                  <a:cubicBezTo>
                    <a:pt x="20602" y="5054"/>
                    <a:pt x="20574" y="5042"/>
                    <a:pt x="20546" y="5042"/>
                  </a:cubicBezTo>
                  <a:close/>
                  <a:moveTo>
                    <a:pt x="19395" y="6278"/>
                  </a:moveTo>
                  <a:cubicBezTo>
                    <a:pt x="19366" y="6278"/>
                    <a:pt x="19336" y="6291"/>
                    <a:pt x="19316" y="6314"/>
                  </a:cubicBezTo>
                  <a:cubicBezTo>
                    <a:pt x="19134" y="6524"/>
                    <a:pt x="18964" y="6742"/>
                    <a:pt x="18778" y="6972"/>
                  </a:cubicBezTo>
                  <a:cubicBezTo>
                    <a:pt x="18745" y="7022"/>
                    <a:pt x="18750" y="7088"/>
                    <a:pt x="18800" y="7121"/>
                  </a:cubicBezTo>
                  <a:cubicBezTo>
                    <a:pt x="18816" y="7137"/>
                    <a:pt x="18843" y="7143"/>
                    <a:pt x="18866" y="7143"/>
                  </a:cubicBezTo>
                  <a:cubicBezTo>
                    <a:pt x="18893" y="7143"/>
                    <a:pt x="18926" y="7131"/>
                    <a:pt x="18947" y="7104"/>
                  </a:cubicBezTo>
                  <a:cubicBezTo>
                    <a:pt x="19129" y="6873"/>
                    <a:pt x="19298" y="6660"/>
                    <a:pt x="19473" y="6453"/>
                  </a:cubicBezTo>
                  <a:cubicBezTo>
                    <a:pt x="19513" y="6408"/>
                    <a:pt x="19506" y="6337"/>
                    <a:pt x="19463" y="6304"/>
                  </a:cubicBezTo>
                  <a:cubicBezTo>
                    <a:pt x="19443" y="6287"/>
                    <a:pt x="19419" y="6278"/>
                    <a:pt x="19395" y="6278"/>
                  </a:cubicBezTo>
                  <a:close/>
                  <a:moveTo>
                    <a:pt x="11915" y="7714"/>
                  </a:moveTo>
                  <a:cubicBezTo>
                    <a:pt x="11869" y="7714"/>
                    <a:pt x="11823" y="7715"/>
                    <a:pt x="11778" y="7718"/>
                  </a:cubicBezTo>
                  <a:cubicBezTo>
                    <a:pt x="11719" y="7723"/>
                    <a:pt x="11674" y="7773"/>
                    <a:pt x="11680" y="7834"/>
                  </a:cubicBezTo>
                  <a:cubicBezTo>
                    <a:pt x="11680" y="7888"/>
                    <a:pt x="11730" y="7932"/>
                    <a:pt x="11790" y="7932"/>
                  </a:cubicBezTo>
                  <a:cubicBezTo>
                    <a:pt x="11838" y="7929"/>
                    <a:pt x="11887" y="7927"/>
                    <a:pt x="11937" y="7927"/>
                  </a:cubicBezTo>
                  <a:cubicBezTo>
                    <a:pt x="12147" y="7927"/>
                    <a:pt x="12370" y="7956"/>
                    <a:pt x="12595" y="8014"/>
                  </a:cubicBezTo>
                  <a:cubicBezTo>
                    <a:pt x="12600" y="8019"/>
                    <a:pt x="12612" y="8019"/>
                    <a:pt x="12623" y="8019"/>
                  </a:cubicBezTo>
                  <a:cubicBezTo>
                    <a:pt x="12666" y="8019"/>
                    <a:pt x="12711" y="7986"/>
                    <a:pt x="12721" y="7938"/>
                  </a:cubicBezTo>
                  <a:cubicBezTo>
                    <a:pt x="12738" y="7882"/>
                    <a:pt x="12706" y="7827"/>
                    <a:pt x="12650" y="7811"/>
                  </a:cubicBezTo>
                  <a:cubicBezTo>
                    <a:pt x="12398" y="7748"/>
                    <a:pt x="12150" y="7714"/>
                    <a:pt x="11915" y="7714"/>
                  </a:cubicBezTo>
                  <a:close/>
                  <a:moveTo>
                    <a:pt x="18356" y="7607"/>
                  </a:moveTo>
                  <a:cubicBezTo>
                    <a:pt x="18324" y="7607"/>
                    <a:pt x="18291" y="7623"/>
                    <a:pt x="18268" y="7652"/>
                  </a:cubicBezTo>
                  <a:cubicBezTo>
                    <a:pt x="18099" y="7888"/>
                    <a:pt x="17934" y="8118"/>
                    <a:pt x="17775" y="8338"/>
                  </a:cubicBezTo>
                  <a:cubicBezTo>
                    <a:pt x="17742" y="8386"/>
                    <a:pt x="17753" y="8452"/>
                    <a:pt x="17803" y="8485"/>
                  </a:cubicBezTo>
                  <a:cubicBezTo>
                    <a:pt x="17819" y="8497"/>
                    <a:pt x="17841" y="8502"/>
                    <a:pt x="17862" y="8502"/>
                  </a:cubicBezTo>
                  <a:cubicBezTo>
                    <a:pt x="17895" y="8502"/>
                    <a:pt x="17928" y="8491"/>
                    <a:pt x="17950" y="8459"/>
                  </a:cubicBezTo>
                  <a:cubicBezTo>
                    <a:pt x="18104" y="8239"/>
                    <a:pt x="18268" y="8009"/>
                    <a:pt x="18438" y="7773"/>
                  </a:cubicBezTo>
                  <a:cubicBezTo>
                    <a:pt x="18476" y="7728"/>
                    <a:pt x="18466" y="7663"/>
                    <a:pt x="18416" y="7630"/>
                  </a:cubicBezTo>
                  <a:cubicBezTo>
                    <a:pt x="18398" y="7614"/>
                    <a:pt x="18377" y="7607"/>
                    <a:pt x="18356" y="7607"/>
                  </a:cubicBezTo>
                  <a:close/>
                  <a:moveTo>
                    <a:pt x="10973" y="7941"/>
                  </a:moveTo>
                  <a:cubicBezTo>
                    <a:pt x="10956" y="7941"/>
                    <a:pt x="10940" y="7945"/>
                    <a:pt x="10923" y="7953"/>
                  </a:cubicBezTo>
                  <a:cubicBezTo>
                    <a:pt x="10660" y="8102"/>
                    <a:pt x="10430" y="8305"/>
                    <a:pt x="10266" y="8551"/>
                  </a:cubicBezTo>
                  <a:cubicBezTo>
                    <a:pt x="10239" y="8601"/>
                    <a:pt x="10250" y="8666"/>
                    <a:pt x="10298" y="8699"/>
                  </a:cubicBezTo>
                  <a:cubicBezTo>
                    <a:pt x="10316" y="8710"/>
                    <a:pt x="10338" y="8715"/>
                    <a:pt x="10359" y="8715"/>
                  </a:cubicBezTo>
                  <a:cubicBezTo>
                    <a:pt x="10392" y="8715"/>
                    <a:pt x="10425" y="8699"/>
                    <a:pt x="10447" y="8672"/>
                  </a:cubicBezTo>
                  <a:cubicBezTo>
                    <a:pt x="10589" y="8452"/>
                    <a:pt x="10786" y="8272"/>
                    <a:pt x="11028" y="8140"/>
                  </a:cubicBezTo>
                  <a:cubicBezTo>
                    <a:pt x="11077" y="8113"/>
                    <a:pt x="11099" y="8052"/>
                    <a:pt x="11072" y="7998"/>
                  </a:cubicBezTo>
                  <a:cubicBezTo>
                    <a:pt x="11049" y="7963"/>
                    <a:pt x="11012" y="7941"/>
                    <a:pt x="10973" y="7941"/>
                  </a:cubicBezTo>
                  <a:close/>
                  <a:moveTo>
                    <a:pt x="13405" y="8118"/>
                  </a:moveTo>
                  <a:cubicBezTo>
                    <a:pt x="13369" y="8118"/>
                    <a:pt x="13334" y="8136"/>
                    <a:pt x="13313" y="8168"/>
                  </a:cubicBezTo>
                  <a:cubicBezTo>
                    <a:pt x="13286" y="8216"/>
                    <a:pt x="13298" y="8282"/>
                    <a:pt x="13351" y="8315"/>
                  </a:cubicBezTo>
                  <a:cubicBezTo>
                    <a:pt x="13544" y="8431"/>
                    <a:pt x="13736" y="8616"/>
                    <a:pt x="13916" y="8874"/>
                  </a:cubicBezTo>
                  <a:cubicBezTo>
                    <a:pt x="13938" y="8902"/>
                    <a:pt x="13971" y="8919"/>
                    <a:pt x="14004" y="8919"/>
                  </a:cubicBezTo>
                  <a:cubicBezTo>
                    <a:pt x="14026" y="8919"/>
                    <a:pt x="14047" y="8907"/>
                    <a:pt x="14064" y="8897"/>
                  </a:cubicBezTo>
                  <a:cubicBezTo>
                    <a:pt x="14113" y="8864"/>
                    <a:pt x="14125" y="8798"/>
                    <a:pt x="14092" y="8748"/>
                  </a:cubicBezTo>
                  <a:cubicBezTo>
                    <a:pt x="13889" y="8474"/>
                    <a:pt x="13675" y="8266"/>
                    <a:pt x="13462" y="8135"/>
                  </a:cubicBezTo>
                  <a:cubicBezTo>
                    <a:pt x="13444" y="8123"/>
                    <a:pt x="13424" y="8118"/>
                    <a:pt x="13405" y="8118"/>
                  </a:cubicBezTo>
                  <a:close/>
                  <a:moveTo>
                    <a:pt x="17368" y="8977"/>
                  </a:moveTo>
                  <a:cubicBezTo>
                    <a:pt x="17337" y="8977"/>
                    <a:pt x="17305" y="8993"/>
                    <a:pt x="17282" y="9023"/>
                  </a:cubicBezTo>
                  <a:cubicBezTo>
                    <a:pt x="17090" y="9286"/>
                    <a:pt x="16925" y="9499"/>
                    <a:pt x="16772" y="9686"/>
                  </a:cubicBezTo>
                  <a:cubicBezTo>
                    <a:pt x="16733" y="9729"/>
                    <a:pt x="16739" y="9795"/>
                    <a:pt x="16783" y="9833"/>
                  </a:cubicBezTo>
                  <a:cubicBezTo>
                    <a:pt x="16804" y="9850"/>
                    <a:pt x="16827" y="9855"/>
                    <a:pt x="16854" y="9855"/>
                  </a:cubicBezTo>
                  <a:cubicBezTo>
                    <a:pt x="16882" y="9855"/>
                    <a:pt x="16915" y="9845"/>
                    <a:pt x="16931" y="9817"/>
                  </a:cubicBezTo>
                  <a:cubicBezTo>
                    <a:pt x="17090" y="9631"/>
                    <a:pt x="17254" y="9417"/>
                    <a:pt x="17452" y="9149"/>
                  </a:cubicBezTo>
                  <a:cubicBezTo>
                    <a:pt x="17490" y="9099"/>
                    <a:pt x="17479" y="9033"/>
                    <a:pt x="17429" y="9000"/>
                  </a:cubicBezTo>
                  <a:cubicBezTo>
                    <a:pt x="17412" y="8985"/>
                    <a:pt x="17390" y="8977"/>
                    <a:pt x="17368" y="8977"/>
                  </a:cubicBezTo>
                  <a:close/>
                  <a:moveTo>
                    <a:pt x="10092" y="9296"/>
                  </a:moveTo>
                  <a:cubicBezTo>
                    <a:pt x="10037" y="9296"/>
                    <a:pt x="9992" y="9343"/>
                    <a:pt x="9992" y="9400"/>
                  </a:cubicBezTo>
                  <a:cubicBezTo>
                    <a:pt x="9987" y="9428"/>
                    <a:pt x="9987" y="9456"/>
                    <a:pt x="9987" y="9483"/>
                  </a:cubicBezTo>
                  <a:cubicBezTo>
                    <a:pt x="9987" y="9757"/>
                    <a:pt x="10052" y="10020"/>
                    <a:pt x="10184" y="10267"/>
                  </a:cubicBezTo>
                  <a:cubicBezTo>
                    <a:pt x="10200" y="10305"/>
                    <a:pt x="10239" y="10326"/>
                    <a:pt x="10277" y="10326"/>
                  </a:cubicBezTo>
                  <a:cubicBezTo>
                    <a:pt x="10293" y="10326"/>
                    <a:pt x="10310" y="10321"/>
                    <a:pt x="10326" y="10316"/>
                  </a:cubicBezTo>
                  <a:cubicBezTo>
                    <a:pt x="10376" y="10288"/>
                    <a:pt x="10397" y="10222"/>
                    <a:pt x="10371" y="10174"/>
                  </a:cubicBezTo>
                  <a:cubicBezTo>
                    <a:pt x="10255" y="9954"/>
                    <a:pt x="10200" y="9724"/>
                    <a:pt x="10200" y="9483"/>
                  </a:cubicBezTo>
                  <a:lnTo>
                    <a:pt x="10200" y="9412"/>
                  </a:lnTo>
                  <a:cubicBezTo>
                    <a:pt x="10206" y="9352"/>
                    <a:pt x="10162" y="9302"/>
                    <a:pt x="10101" y="9296"/>
                  </a:cubicBezTo>
                  <a:cubicBezTo>
                    <a:pt x="10098" y="9296"/>
                    <a:pt x="10095" y="9296"/>
                    <a:pt x="10092" y="9296"/>
                  </a:cubicBezTo>
                  <a:close/>
                  <a:moveTo>
                    <a:pt x="14431" y="9433"/>
                  </a:moveTo>
                  <a:cubicBezTo>
                    <a:pt x="14415" y="9433"/>
                    <a:pt x="14399" y="9437"/>
                    <a:pt x="14383" y="9445"/>
                  </a:cubicBezTo>
                  <a:cubicBezTo>
                    <a:pt x="14333" y="9471"/>
                    <a:pt x="14310" y="9532"/>
                    <a:pt x="14333" y="9587"/>
                  </a:cubicBezTo>
                  <a:cubicBezTo>
                    <a:pt x="14449" y="9817"/>
                    <a:pt x="14552" y="10075"/>
                    <a:pt x="14651" y="10354"/>
                  </a:cubicBezTo>
                  <a:cubicBezTo>
                    <a:pt x="14667" y="10399"/>
                    <a:pt x="14705" y="10425"/>
                    <a:pt x="14750" y="10425"/>
                  </a:cubicBezTo>
                  <a:cubicBezTo>
                    <a:pt x="14760" y="10425"/>
                    <a:pt x="14771" y="10425"/>
                    <a:pt x="14783" y="10420"/>
                  </a:cubicBezTo>
                  <a:cubicBezTo>
                    <a:pt x="14837" y="10404"/>
                    <a:pt x="14869" y="10343"/>
                    <a:pt x="14848" y="10288"/>
                  </a:cubicBezTo>
                  <a:cubicBezTo>
                    <a:pt x="14750" y="9998"/>
                    <a:pt x="14639" y="9734"/>
                    <a:pt x="14525" y="9494"/>
                  </a:cubicBezTo>
                  <a:cubicBezTo>
                    <a:pt x="14505" y="9455"/>
                    <a:pt x="14470" y="9433"/>
                    <a:pt x="14431" y="9433"/>
                  </a:cubicBezTo>
                  <a:close/>
                  <a:moveTo>
                    <a:pt x="16281" y="10268"/>
                  </a:moveTo>
                  <a:cubicBezTo>
                    <a:pt x="16255" y="10268"/>
                    <a:pt x="16228" y="10278"/>
                    <a:pt x="16207" y="10300"/>
                  </a:cubicBezTo>
                  <a:cubicBezTo>
                    <a:pt x="15994" y="10503"/>
                    <a:pt x="15785" y="10672"/>
                    <a:pt x="15567" y="10814"/>
                  </a:cubicBezTo>
                  <a:cubicBezTo>
                    <a:pt x="15522" y="10847"/>
                    <a:pt x="15506" y="10913"/>
                    <a:pt x="15539" y="10958"/>
                  </a:cubicBezTo>
                  <a:cubicBezTo>
                    <a:pt x="15560" y="10991"/>
                    <a:pt x="15593" y="11006"/>
                    <a:pt x="15626" y="11006"/>
                  </a:cubicBezTo>
                  <a:cubicBezTo>
                    <a:pt x="15648" y="11006"/>
                    <a:pt x="15665" y="11001"/>
                    <a:pt x="15686" y="10991"/>
                  </a:cubicBezTo>
                  <a:cubicBezTo>
                    <a:pt x="15911" y="10842"/>
                    <a:pt x="16131" y="10662"/>
                    <a:pt x="16356" y="10447"/>
                  </a:cubicBezTo>
                  <a:cubicBezTo>
                    <a:pt x="16399" y="10409"/>
                    <a:pt x="16399" y="10343"/>
                    <a:pt x="16356" y="10300"/>
                  </a:cubicBezTo>
                  <a:cubicBezTo>
                    <a:pt x="16336" y="10280"/>
                    <a:pt x="16308" y="10268"/>
                    <a:pt x="16281" y="10268"/>
                  </a:cubicBezTo>
                  <a:close/>
                  <a:moveTo>
                    <a:pt x="10823" y="10750"/>
                  </a:moveTo>
                  <a:cubicBezTo>
                    <a:pt x="10792" y="10750"/>
                    <a:pt x="10760" y="10764"/>
                    <a:pt x="10738" y="10793"/>
                  </a:cubicBezTo>
                  <a:cubicBezTo>
                    <a:pt x="10705" y="10837"/>
                    <a:pt x="10710" y="10903"/>
                    <a:pt x="10759" y="10941"/>
                  </a:cubicBezTo>
                  <a:cubicBezTo>
                    <a:pt x="10973" y="11105"/>
                    <a:pt x="11231" y="11247"/>
                    <a:pt x="11527" y="11352"/>
                  </a:cubicBezTo>
                  <a:cubicBezTo>
                    <a:pt x="11538" y="11358"/>
                    <a:pt x="11548" y="11358"/>
                    <a:pt x="11565" y="11358"/>
                  </a:cubicBezTo>
                  <a:cubicBezTo>
                    <a:pt x="11603" y="11358"/>
                    <a:pt x="11647" y="11335"/>
                    <a:pt x="11664" y="11292"/>
                  </a:cubicBezTo>
                  <a:cubicBezTo>
                    <a:pt x="11680" y="11237"/>
                    <a:pt x="11653" y="11176"/>
                    <a:pt x="11598" y="11155"/>
                  </a:cubicBezTo>
                  <a:cubicBezTo>
                    <a:pt x="11324" y="11056"/>
                    <a:pt x="11088" y="10925"/>
                    <a:pt x="10885" y="10771"/>
                  </a:cubicBezTo>
                  <a:cubicBezTo>
                    <a:pt x="10867" y="10757"/>
                    <a:pt x="10845" y="10750"/>
                    <a:pt x="10823" y="10750"/>
                  </a:cubicBezTo>
                  <a:close/>
                  <a:moveTo>
                    <a:pt x="12376" y="11356"/>
                  </a:moveTo>
                  <a:cubicBezTo>
                    <a:pt x="12325" y="11356"/>
                    <a:pt x="12283" y="11392"/>
                    <a:pt x="12278" y="11444"/>
                  </a:cubicBezTo>
                  <a:cubicBezTo>
                    <a:pt x="12266" y="11500"/>
                    <a:pt x="12304" y="11555"/>
                    <a:pt x="12365" y="11566"/>
                  </a:cubicBezTo>
                  <a:cubicBezTo>
                    <a:pt x="12628" y="11609"/>
                    <a:pt x="12919" y="11631"/>
                    <a:pt x="13220" y="11637"/>
                  </a:cubicBezTo>
                  <a:cubicBezTo>
                    <a:pt x="13280" y="11637"/>
                    <a:pt x="13324" y="11588"/>
                    <a:pt x="13330" y="11533"/>
                  </a:cubicBezTo>
                  <a:cubicBezTo>
                    <a:pt x="13330" y="11472"/>
                    <a:pt x="13280" y="11423"/>
                    <a:pt x="13225" y="11423"/>
                  </a:cubicBezTo>
                  <a:cubicBezTo>
                    <a:pt x="12929" y="11418"/>
                    <a:pt x="12656" y="11396"/>
                    <a:pt x="12398" y="11358"/>
                  </a:cubicBezTo>
                  <a:cubicBezTo>
                    <a:pt x="12391" y="11356"/>
                    <a:pt x="12383" y="11356"/>
                    <a:pt x="12376" y="11356"/>
                  </a:cubicBezTo>
                  <a:close/>
                  <a:moveTo>
                    <a:pt x="15000" y="11024"/>
                  </a:moveTo>
                  <a:cubicBezTo>
                    <a:pt x="14989" y="11024"/>
                    <a:pt x="14979" y="11026"/>
                    <a:pt x="14968" y="11029"/>
                  </a:cubicBezTo>
                  <a:cubicBezTo>
                    <a:pt x="14914" y="11045"/>
                    <a:pt x="14881" y="11100"/>
                    <a:pt x="14897" y="11155"/>
                  </a:cubicBezTo>
                  <a:cubicBezTo>
                    <a:pt x="14897" y="11166"/>
                    <a:pt x="14897" y="11171"/>
                    <a:pt x="14902" y="11176"/>
                  </a:cubicBezTo>
                  <a:cubicBezTo>
                    <a:pt x="14894" y="11174"/>
                    <a:pt x="14885" y="11173"/>
                    <a:pt x="14876" y="11173"/>
                  </a:cubicBezTo>
                  <a:cubicBezTo>
                    <a:pt x="14864" y="11173"/>
                    <a:pt x="14852" y="11175"/>
                    <a:pt x="14843" y="11181"/>
                  </a:cubicBezTo>
                  <a:cubicBezTo>
                    <a:pt x="14591" y="11275"/>
                    <a:pt x="14333" y="11335"/>
                    <a:pt x="14047" y="11379"/>
                  </a:cubicBezTo>
                  <a:cubicBezTo>
                    <a:pt x="13988" y="11385"/>
                    <a:pt x="13949" y="11439"/>
                    <a:pt x="13961" y="11494"/>
                  </a:cubicBezTo>
                  <a:cubicBezTo>
                    <a:pt x="13965" y="11551"/>
                    <a:pt x="14014" y="11588"/>
                    <a:pt x="14065" y="11588"/>
                  </a:cubicBezTo>
                  <a:cubicBezTo>
                    <a:pt x="14068" y="11588"/>
                    <a:pt x="14072" y="11588"/>
                    <a:pt x="14075" y="11588"/>
                  </a:cubicBezTo>
                  <a:cubicBezTo>
                    <a:pt x="14371" y="11543"/>
                    <a:pt x="14651" y="11472"/>
                    <a:pt x="14914" y="11379"/>
                  </a:cubicBezTo>
                  <a:cubicBezTo>
                    <a:pt x="14925" y="11373"/>
                    <a:pt x="14935" y="11368"/>
                    <a:pt x="14947" y="11358"/>
                  </a:cubicBezTo>
                  <a:cubicBezTo>
                    <a:pt x="14996" y="11560"/>
                    <a:pt x="15040" y="11763"/>
                    <a:pt x="15084" y="11971"/>
                  </a:cubicBezTo>
                  <a:cubicBezTo>
                    <a:pt x="15094" y="12026"/>
                    <a:pt x="15139" y="12059"/>
                    <a:pt x="15188" y="12059"/>
                  </a:cubicBezTo>
                  <a:lnTo>
                    <a:pt x="15210" y="12059"/>
                  </a:lnTo>
                  <a:cubicBezTo>
                    <a:pt x="15264" y="12043"/>
                    <a:pt x="15304" y="11988"/>
                    <a:pt x="15292" y="11932"/>
                  </a:cubicBezTo>
                  <a:cubicBezTo>
                    <a:pt x="15231" y="11648"/>
                    <a:pt x="15172" y="11368"/>
                    <a:pt x="15100" y="11105"/>
                  </a:cubicBezTo>
                  <a:cubicBezTo>
                    <a:pt x="15087" y="11055"/>
                    <a:pt x="15047" y="11024"/>
                    <a:pt x="15000" y="11024"/>
                  </a:cubicBezTo>
                  <a:close/>
                  <a:moveTo>
                    <a:pt x="15334" y="12682"/>
                  </a:moveTo>
                  <a:cubicBezTo>
                    <a:pt x="15327" y="12682"/>
                    <a:pt x="15321" y="12682"/>
                    <a:pt x="15314" y="12684"/>
                  </a:cubicBezTo>
                  <a:cubicBezTo>
                    <a:pt x="15259" y="12689"/>
                    <a:pt x="15221" y="12744"/>
                    <a:pt x="15226" y="12799"/>
                  </a:cubicBezTo>
                  <a:cubicBezTo>
                    <a:pt x="15264" y="13073"/>
                    <a:pt x="15304" y="13352"/>
                    <a:pt x="15330" y="13637"/>
                  </a:cubicBezTo>
                  <a:cubicBezTo>
                    <a:pt x="15336" y="13693"/>
                    <a:pt x="15380" y="13731"/>
                    <a:pt x="15435" y="13731"/>
                  </a:cubicBezTo>
                  <a:lnTo>
                    <a:pt x="15446" y="13731"/>
                  </a:lnTo>
                  <a:cubicBezTo>
                    <a:pt x="15501" y="13725"/>
                    <a:pt x="15544" y="13670"/>
                    <a:pt x="15539" y="13615"/>
                  </a:cubicBezTo>
                  <a:cubicBezTo>
                    <a:pt x="15511" y="13331"/>
                    <a:pt x="15478" y="13045"/>
                    <a:pt x="15435" y="12772"/>
                  </a:cubicBezTo>
                  <a:cubicBezTo>
                    <a:pt x="15429" y="12718"/>
                    <a:pt x="15386" y="12682"/>
                    <a:pt x="15334" y="12682"/>
                  </a:cubicBezTo>
                  <a:close/>
                  <a:moveTo>
                    <a:pt x="15502" y="14360"/>
                  </a:moveTo>
                  <a:cubicBezTo>
                    <a:pt x="15500" y="14360"/>
                    <a:pt x="15497" y="14360"/>
                    <a:pt x="15494" y="14361"/>
                  </a:cubicBezTo>
                  <a:cubicBezTo>
                    <a:pt x="15435" y="14366"/>
                    <a:pt x="15390" y="14416"/>
                    <a:pt x="15396" y="14476"/>
                  </a:cubicBezTo>
                  <a:cubicBezTo>
                    <a:pt x="15407" y="14750"/>
                    <a:pt x="15418" y="15029"/>
                    <a:pt x="15423" y="15314"/>
                  </a:cubicBezTo>
                  <a:cubicBezTo>
                    <a:pt x="15423" y="15375"/>
                    <a:pt x="15473" y="15418"/>
                    <a:pt x="15527" y="15418"/>
                  </a:cubicBezTo>
                  <a:lnTo>
                    <a:pt x="15534" y="15418"/>
                  </a:lnTo>
                  <a:cubicBezTo>
                    <a:pt x="15588" y="15418"/>
                    <a:pt x="15638" y="15370"/>
                    <a:pt x="15638" y="15309"/>
                  </a:cubicBezTo>
                  <a:cubicBezTo>
                    <a:pt x="15632" y="15024"/>
                    <a:pt x="15621" y="14740"/>
                    <a:pt x="15605" y="14459"/>
                  </a:cubicBezTo>
                  <a:cubicBezTo>
                    <a:pt x="15600" y="14407"/>
                    <a:pt x="15554" y="14360"/>
                    <a:pt x="15502" y="14360"/>
                  </a:cubicBezTo>
                  <a:close/>
                  <a:moveTo>
                    <a:pt x="15527" y="16055"/>
                  </a:moveTo>
                  <a:cubicBezTo>
                    <a:pt x="15468" y="16060"/>
                    <a:pt x="15423" y="16098"/>
                    <a:pt x="15418" y="16154"/>
                  </a:cubicBezTo>
                  <a:cubicBezTo>
                    <a:pt x="15413" y="16432"/>
                    <a:pt x="15402" y="16718"/>
                    <a:pt x="15385" y="16997"/>
                  </a:cubicBezTo>
                  <a:cubicBezTo>
                    <a:pt x="15380" y="17057"/>
                    <a:pt x="15423" y="17107"/>
                    <a:pt x="15484" y="17107"/>
                  </a:cubicBezTo>
                  <a:lnTo>
                    <a:pt x="15489" y="17107"/>
                  </a:lnTo>
                  <a:cubicBezTo>
                    <a:pt x="15544" y="17107"/>
                    <a:pt x="15593" y="17068"/>
                    <a:pt x="15593" y="17009"/>
                  </a:cubicBezTo>
                  <a:cubicBezTo>
                    <a:pt x="15615" y="16728"/>
                    <a:pt x="15626" y="16443"/>
                    <a:pt x="15632" y="16159"/>
                  </a:cubicBezTo>
                  <a:cubicBezTo>
                    <a:pt x="15632" y="16104"/>
                    <a:pt x="15588" y="16055"/>
                    <a:pt x="15527" y="16055"/>
                  </a:cubicBezTo>
                  <a:close/>
                  <a:moveTo>
                    <a:pt x="15417" y="17741"/>
                  </a:moveTo>
                  <a:cubicBezTo>
                    <a:pt x="15365" y="17741"/>
                    <a:pt x="15324" y="17782"/>
                    <a:pt x="15319" y="17836"/>
                  </a:cubicBezTo>
                  <a:cubicBezTo>
                    <a:pt x="15292" y="18115"/>
                    <a:pt x="15259" y="18395"/>
                    <a:pt x="15221" y="18669"/>
                  </a:cubicBezTo>
                  <a:cubicBezTo>
                    <a:pt x="15210" y="18729"/>
                    <a:pt x="15254" y="18784"/>
                    <a:pt x="15309" y="18790"/>
                  </a:cubicBezTo>
                  <a:lnTo>
                    <a:pt x="15325" y="18790"/>
                  </a:lnTo>
                  <a:cubicBezTo>
                    <a:pt x="15375" y="18790"/>
                    <a:pt x="15423" y="18752"/>
                    <a:pt x="15428" y="18702"/>
                  </a:cubicBezTo>
                  <a:cubicBezTo>
                    <a:pt x="15468" y="18423"/>
                    <a:pt x="15501" y="18137"/>
                    <a:pt x="15527" y="17857"/>
                  </a:cubicBezTo>
                  <a:cubicBezTo>
                    <a:pt x="15534" y="17798"/>
                    <a:pt x="15489" y="17748"/>
                    <a:pt x="15435" y="17743"/>
                  </a:cubicBezTo>
                  <a:cubicBezTo>
                    <a:pt x="15429" y="17742"/>
                    <a:pt x="15423" y="17741"/>
                    <a:pt x="15417" y="17741"/>
                  </a:cubicBezTo>
                  <a:close/>
                  <a:moveTo>
                    <a:pt x="15186" y="19416"/>
                  </a:moveTo>
                  <a:cubicBezTo>
                    <a:pt x="15140" y="19416"/>
                    <a:pt x="15098" y="19455"/>
                    <a:pt x="15089" y="19501"/>
                  </a:cubicBezTo>
                  <a:cubicBezTo>
                    <a:pt x="15040" y="19782"/>
                    <a:pt x="14985" y="20055"/>
                    <a:pt x="14925" y="20330"/>
                  </a:cubicBezTo>
                  <a:cubicBezTo>
                    <a:pt x="14914" y="20384"/>
                    <a:pt x="14952" y="20444"/>
                    <a:pt x="15008" y="20455"/>
                  </a:cubicBezTo>
                  <a:lnTo>
                    <a:pt x="15029" y="20455"/>
                  </a:lnTo>
                  <a:cubicBezTo>
                    <a:pt x="15079" y="20455"/>
                    <a:pt x="15122" y="20422"/>
                    <a:pt x="15133" y="20373"/>
                  </a:cubicBezTo>
                  <a:cubicBezTo>
                    <a:pt x="15193" y="20100"/>
                    <a:pt x="15248" y="19820"/>
                    <a:pt x="15297" y="19541"/>
                  </a:cubicBezTo>
                  <a:cubicBezTo>
                    <a:pt x="15309" y="19480"/>
                    <a:pt x="15271" y="19425"/>
                    <a:pt x="15210" y="19420"/>
                  </a:cubicBezTo>
                  <a:cubicBezTo>
                    <a:pt x="15202" y="19417"/>
                    <a:pt x="15194" y="19416"/>
                    <a:pt x="15186" y="19416"/>
                  </a:cubicBezTo>
                  <a:close/>
                  <a:moveTo>
                    <a:pt x="14842" y="21067"/>
                  </a:moveTo>
                  <a:cubicBezTo>
                    <a:pt x="14791" y="21067"/>
                    <a:pt x="14748" y="21098"/>
                    <a:pt x="14733" y="21146"/>
                  </a:cubicBezTo>
                  <a:cubicBezTo>
                    <a:pt x="14662" y="21415"/>
                    <a:pt x="14591" y="21689"/>
                    <a:pt x="14508" y="21957"/>
                  </a:cubicBezTo>
                  <a:cubicBezTo>
                    <a:pt x="14492" y="22012"/>
                    <a:pt x="14525" y="22073"/>
                    <a:pt x="14580" y="22089"/>
                  </a:cubicBezTo>
                  <a:cubicBezTo>
                    <a:pt x="14591" y="22094"/>
                    <a:pt x="14601" y="22094"/>
                    <a:pt x="14606" y="22094"/>
                  </a:cubicBezTo>
                  <a:cubicBezTo>
                    <a:pt x="14656" y="22094"/>
                    <a:pt x="14695" y="22066"/>
                    <a:pt x="14712" y="22018"/>
                  </a:cubicBezTo>
                  <a:cubicBezTo>
                    <a:pt x="14793" y="21749"/>
                    <a:pt x="14869" y="21474"/>
                    <a:pt x="14935" y="21201"/>
                  </a:cubicBezTo>
                  <a:cubicBezTo>
                    <a:pt x="14952" y="21146"/>
                    <a:pt x="14919" y="21086"/>
                    <a:pt x="14864" y="21069"/>
                  </a:cubicBezTo>
                  <a:cubicBezTo>
                    <a:pt x="14857" y="21068"/>
                    <a:pt x="14849" y="21067"/>
                    <a:pt x="14842" y="21067"/>
                  </a:cubicBezTo>
                  <a:close/>
                  <a:moveTo>
                    <a:pt x="14351" y="22687"/>
                  </a:moveTo>
                  <a:cubicBezTo>
                    <a:pt x="14306" y="22687"/>
                    <a:pt x="14264" y="22713"/>
                    <a:pt x="14251" y="22757"/>
                  </a:cubicBezTo>
                  <a:cubicBezTo>
                    <a:pt x="14158" y="23020"/>
                    <a:pt x="14059" y="23290"/>
                    <a:pt x="13955" y="23546"/>
                  </a:cubicBezTo>
                  <a:cubicBezTo>
                    <a:pt x="13938" y="23601"/>
                    <a:pt x="13961" y="23662"/>
                    <a:pt x="14014" y="23684"/>
                  </a:cubicBezTo>
                  <a:cubicBezTo>
                    <a:pt x="14032" y="23690"/>
                    <a:pt x="14042" y="23690"/>
                    <a:pt x="14054" y="23690"/>
                  </a:cubicBezTo>
                  <a:cubicBezTo>
                    <a:pt x="14097" y="23690"/>
                    <a:pt x="14135" y="23667"/>
                    <a:pt x="14153" y="23624"/>
                  </a:cubicBezTo>
                  <a:cubicBezTo>
                    <a:pt x="14256" y="23361"/>
                    <a:pt x="14355" y="23098"/>
                    <a:pt x="14449" y="22829"/>
                  </a:cubicBezTo>
                  <a:cubicBezTo>
                    <a:pt x="14470" y="22774"/>
                    <a:pt x="14437" y="22714"/>
                    <a:pt x="14383" y="22691"/>
                  </a:cubicBezTo>
                  <a:cubicBezTo>
                    <a:pt x="14372" y="22688"/>
                    <a:pt x="14362" y="22687"/>
                    <a:pt x="14351" y="22687"/>
                  </a:cubicBezTo>
                  <a:close/>
                  <a:moveTo>
                    <a:pt x="13728" y="24259"/>
                  </a:moveTo>
                  <a:cubicBezTo>
                    <a:pt x="13686" y="24259"/>
                    <a:pt x="13647" y="24283"/>
                    <a:pt x="13632" y="24320"/>
                  </a:cubicBezTo>
                  <a:cubicBezTo>
                    <a:pt x="13516" y="24577"/>
                    <a:pt x="13396" y="24835"/>
                    <a:pt x="13275" y="25081"/>
                  </a:cubicBezTo>
                  <a:cubicBezTo>
                    <a:pt x="13248" y="25137"/>
                    <a:pt x="13270" y="25197"/>
                    <a:pt x="13319" y="25223"/>
                  </a:cubicBezTo>
                  <a:cubicBezTo>
                    <a:pt x="13336" y="25230"/>
                    <a:pt x="13351" y="25235"/>
                    <a:pt x="13369" y="25235"/>
                  </a:cubicBezTo>
                  <a:cubicBezTo>
                    <a:pt x="13407" y="25235"/>
                    <a:pt x="13445" y="25213"/>
                    <a:pt x="13462" y="25175"/>
                  </a:cubicBezTo>
                  <a:cubicBezTo>
                    <a:pt x="13587" y="24927"/>
                    <a:pt x="13708" y="24671"/>
                    <a:pt x="13824" y="24408"/>
                  </a:cubicBezTo>
                  <a:cubicBezTo>
                    <a:pt x="13850" y="24353"/>
                    <a:pt x="13824" y="24292"/>
                    <a:pt x="13774" y="24270"/>
                  </a:cubicBezTo>
                  <a:cubicBezTo>
                    <a:pt x="13759" y="24263"/>
                    <a:pt x="13743" y="24259"/>
                    <a:pt x="13728" y="24259"/>
                  </a:cubicBezTo>
                  <a:close/>
                  <a:moveTo>
                    <a:pt x="12972" y="25770"/>
                  </a:moveTo>
                  <a:cubicBezTo>
                    <a:pt x="12936" y="25770"/>
                    <a:pt x="12899" y="25788"/>
                    <a:pt x="12881" y="25822"/>
                  </a:cubicBezTo>
                  <a:cubicBezTo>
                    <a:pt x="12744" y="26068"/>
                    <a:pt x="12595" y="26309"/>
                    <a:pt x="12453" y="26545"/>
                  </a:cubicBezTo>
                  <a:cubicBezTo>
                    <a:pt x="12420" y="26594"/>
                    <a:pt x="12436" y="26660"/>
                    <a:pt x="12486" y="26693"/>
                  </a:cubicBezTo>
                  <a:cubicBezTo>
                    <a:pt x="12502" y="26703"/>
                    <a:pt x="12519" y="26710"/>
                    <a:pt x="12541" y="26710"/>
                  </a:cubicBezTo>
                  <a:cubicBezTo>
                    <a:pt x="12574" y="26710"/>
                    <a:pt x="12612" y="26693"/>
                    <a:pt x="12628" y="26660"/>
                  </a:cubicBezTo>
                  <a:cubicBezTo>
                    <a:pt x="12777" y="26419"/>
                    <a:pt x="12924" y="26172"/>
                    <a:pt x="13061" y="25926"/>
                  </a:cubicBezTo>
                  <a:cubicBezTo>
                    <a:pt x="13094" y="25876"/>
                    <a:pt x="13073" y="25810"/>
                    <a:pt x="13023" y="25782"/>
                  </a:cubicBezTo>
                  <a:cubicBezTo>
                    <a:pt x="13007" y="25774"/>
                    <a:pt x="12989" y="25770"/>
                    <a:pt x="12972" y="25770"/>
                  </a:cubicBezTo>
                  <a:close/>
                  <a:moveTo>
                    <a:pt x="12074" y="27200"/>
                  </a:moveTo>
                  <a:cubicBezTo>
                    <a:pt x="12040" y="27200"/>
                    <a:pt x="12008" y="27216"/>
                    <a:pt x="11987" y="27246"/>
                  </a:cubicBezTo>
                  <a:cubicBezTo>
                    <a:pt x="11828" y="27477"/>
                    <a:pt x="11664" y="27707"/>
                    <a:pt x="11494" y="27926"/>
                  </a:cubicBezTo>
                  <a:cubicBezTo>
                    <a:pt x="11456" y="27970"/>
                    <a:pt x="11466" y="28036"/>
                    <a:pt x="11510" y="28074"/>
                  </a:cubicBezTo>
                  <a:cubicBezTo>
                    <a:pt x="11532" y="28084"/>
                    <a:pt x="11555" y="28096"/>
                    <a:pt x="11576" y="28096"/>
                  </a:cubicBezTo>
                  <a:cubicBezTo>
                    <a:pt x="11609" y="28096"/>
                    <a:pt x="11636" y="28079"/>
                    <a:pt x="11659" y="28051"/>
                  </a:cubicBezTo>
                  <a:cubicBezTo>
                    <a:pt x="11833" y="27833"/>
                    <a:pt x="11998" y="27603"/>
                    <a:pt x="12162" y="27367"/>
                  </a:cubicBezTo>
                  <a:cubicBezTo>
                    <a:pt x="12195" y="27317"/>
                    <a:pt x="12185" y="27252"/>
                    <a:pt x="12135" y="27219"/>
                  </a:cubicBezTo>
                  <a:cubicBezTo>
                    <a:pt x="12116" y="27206"/>
                    <a:pt x="12095" y="27200"/>
                    <a:pt x="12074" y="27200"/>
                  </a:cubicBezTo>
                  <a:close/>
                  <a:moveTo>
                    <a:pt x="11044" y="28537"/>
                  </a:moveTo>
                  <a:cubicBezTo>
                    <a:pt x="11014" y="28537"/>
                    <a:pt x="10984" y="28550"/>
                    <a:pt x="10963" y="28578"/>
                  </a:cubicBezTo>
                  <a:cubicBezTo>
                    <a:pt x="10781" y="28787"/>
                    <a:pt x="10594" y="28995"/>
                    <a:pt x="10397" y="29197"/>
                  </a:cubicBezTo>
                  <a:cubicBezTo>
                    <a:pt x="10359" y="29242"/>
                    <a:pt x="10359" y="29308"/>
                    <a:pt x="10404" y="29346"/>
                  </a:cubicBezTo>
                  <a:cubicBezTo>
                    <a:pt x="10425" y="29367"/>
                    <a:pt x="10452" y="29379"/>
                    <a:pt x="10475" y="29379"/>
                  </a:cubicBezTo>
                  <a:cubicBezTo>
                    <a:pt x="10508" y="29379"/>
                    <a:pt x="10535" y="29367"/>
                    <a:pt x="10551" y="29346"/>
                  </a:cubicBezTo>
                  <a:cubicBezTo>
                    <a:pt x="10748" y="29137"/>
                    <a:pt x="10940" y="28929"/>
                    <a:pt x="11121" y="28716"/>
                  </a:cubicBezTo>
                  <a:cubicBezTo>
                    <a:pt x="11160" y="28666"/>
                    <a:pt x="11153" y="28600"/>
                    <a:pt x="11110" y="28562"/>
                  </a:cubicBezTo>
                  <a:cubicBezTo>
                    <a:pt x="11091" y="28545"/>
                    <a:pt x="11068" y="28537"/>
                    <a:pt x="11044" y="28537"/>
                  </a:cubicBezTo>
                  <a:close/>
                  <a:moveTo>
                    <a:pt x="9879" y="29761"/>
                  </a:moveTo>
                  <a:cubicBezTo>
                    <a:pt x="9853" y="29761"/>
                    <a:pt x="9827" y="29771"/>
                    <a:pt x="9805" y="29789"/>
                  </a:cubicBezTo>
                  <a:cubicBezTo>
                    <a:pt x="9608" y="29981"/>
                    <a:pt x="9395" y="30168"/>
                    <a:pt x="9180" y="30353"/>
                  </a:cubicBezTo>
                  <a:cubicBezTo>
                    <a:pt x="9137" y="30393"/>
                    <a:pt x="9132" y="30459"/>
                    <a:pt x="9170" y="30502"/>
                  </a:cubicBezTo>
                  <a:cubicBezTo>
                    <a:pt x="9192" y="30530"/>
                    <a:pt x="9225" y="30540"/>
                    <a:pt x="9253" y="30540"/>
                  </a:cubicBezTo>
                  <a:cubicBezTo>
                    <a:pt x="9274" y="30540"/>
                    <a:pt x="9301" y="30530"/>
                    <a:pt x="9318" y="30513"/>
                  </a:cubicBezTo>
                  <a:cubicBezTo>
                    <a:pt x="9537" y="30327"/>
                    <a:pt x="9751" y="30135"/>
                    <a:pt x="9954" y="29943"/>
                  </a:cubicBezTo>
                  <a:cubicBezTo>
                    <a:pt x="9992" y="29905"/>
                    <a:pt x="9997" y="29839"/>
                    <a:pt x="9954" y="29794"/>
                  </a:cubicBezTo>
                  <a:cubicBezTo>
                    <a:pt x="9934" y="29772"/>
                    <a:pt x="9907" y="29761"/>
                    <a:pt x="9879" y="29761"/>
                  </a:cubicBezTo>
                  <a:close/>
                  <a:moveTo>
                    <a:pt x="8596" y="30859"/>
                  </a:moveTo>
                  <a:cubicBezTo>
                    <a:pt x="8574" y="30859"/>
                    <a:pt x="8552" y="30866"/>
                    <a:pt x="8534" y="30880"/>
                  </a:cubicBezTo>
                  <a:cubicBezTo>
                    <a:pt x="8310" y="31051"/>
                    <a:pt x="8085" y="31215"/>
                    <a:pt x="7854" y="31373"/>
                  </a:cubicBezTo>
                  <a:cubicBezTo>
                    <a:pt x="7806" y="31406"/>
                    <a:pt x="7794" y="31471"/>
                    <a:pt x="7827" y="31521"/>
                  </a:cubicBezTo>
                  <a:cubicBezTo>
                    <a:pt x="7849" y="31554"/>
                    <a:pt x="7882" y="31570"/>
                    <a:pt x="7915" y="31570"/>
                  </a:cubicBezTo>
                  <a:cubicBezTo>
                    <a:pt x="7937" y="31570"/>
                    <a:pt x="7953" y="31560"/>
                    <a:pt x="7975" y="31549"/>
                  </a:cubicBezTo>
                  <a:cubicBezTo>
                    <a:pt x="8206" y="31390"/>
                    <a:pt x="8436" y="31220"/>
                    <a:pt x="8661" y="31051"/>
                  </a:cubicBezTo>
                  <a:cubicBezTo>
                    <a:pt x="8704" y="31011"/>
                    <a:pt x="8715" y="30945"/>
                    <a:pt x="8682" y="30902"/>
                  </a:cubicBezTo>
                  <a:cubicBezTo>
                    <a:pt x="8659" y="30873"/>
                    <a:pt x="8627" y="30859"/>
                    <a:pt x="8596" y="30859"/>
                  </a:cubicBezTo>
                  <a:close/>
                  <a:moveTo>
                    <a:pt x="7207" y="31819"/>
                  </a:moveTo>
                  <a:cubicBezTo>
                    <a:pt x="7189" y="31819"/>
                    <a:pt x="7170" y="31824"/>
                    <a:pt x="7153" y="31833"/>
                  </a:cubicBezTo>
                  <a:cubicBezTo>
                    <a:pt x="6911" y="31982"/>
                    <a:pt x="6671" y="32124"/>
                    <a:pt x="6430" y="32261"/>
                  </a:cubicBezTo>
                  <a:cubicBezTo>
                    <a:pt x="6375" y="32288"/>
                    <a:pt x="6359" y="32349"/>
                    <a:pt x="6385" y="32404"/>
                  </a:cubicBezTo>
                  <a:cubicBezTo>
                    <a:pt x="6407" y="32437"/>
                    <a:pt x="6440" y="32458"/>
                    <a:pt x="6478" y="32458"/>
                  </a:cubicBezTo>
                  <a:cubicBezTo>
                    <a:pt x="6496" y="32458"/>
                    <a:pt x="6511" y="32453"/>
                    <a:pt x="6528" y="32442"/>
                  </a:cubicBezTo>
                  <a:cubicBezTo>
                    <a:pt x="6774" y="32311"/>
                    <a:pt x="7022" y="32162"/>
                    <a:pt x="7262" y="32015"/>
                  </a:cubicBezTo>
                  <a:cubicBezTo>
                    <a:pt x="7312" y="31982"/>
                    <a:pt x="7328" y="31921"/>
                    <a:pt x="7295" y="31873"/>
                  </a:cubicBezTo>
                  <a:cubicBezTo>
                    <a:pt x="7277" y="31836"/>
                    <a:pt x="7243" y="31819"/>
                    <a:pt x="7207" y="31819"/>
                  </a:cubicBezTo>
                  <a:close/>
                  <a:moveTo>
                    <a:pt x="5731" y="32638"/>
                  </a:moveTo>
                  <a:cubicBezTo>
                    <a:pt x="5715" y="32638"/>
                    <a:pt x="5699" y="32642"/>
                    <a:pt x="5684" y="32650"/>
                  </a:cubicBezTo>
                  <a:cubicBezTo>
                    <a:pt x="5431" y="32771"/>
                    <a:pt x="5180" y="32892"/>
                    <a:pt x="4922" y="33001"/>
                  </a:cubicBezTo>
                  <a:cubicBezTo>
                    <a:pt x="4867" y="33024"/>
                    <a:pt x="4846" y="33089"/>
                    <a:pt x="4867" y="33138"/>
                  </a:cubicBezTo>
                  <a:cubicBezTo>
                    <a:pt x="4884" y="33182"/>
                    <a:pt x="4922" y="33204"/>
                    <a:pt x="4966" y="33204"/>
                  </a:cubicBezTo>
                  <a:cubicBezTo>
                    <a:pt x="4978" y="33204"/>
                    <a:pt x="4993" y="33199"/>
                    <a:pt x="5004" y="33193"/>
                  </a:cubicBezTo>
                  <a:cubicBezTo>
                    <a:pt x="5267" y="33083"/>
                    <a:pt x="5525" y="32963"/>
                    <a:pt x="5777" y="32837"/>
                  </a:cubicBezTo>
                  <a:cubicBezTo>
                    <a:pt x="5826" y="32809"/>
                    <a:pt x="5848" y="32749"/>
                    <a:pt x="5826" y="32695"/>
                  </a:cubicBezTo>
                  <a:cubicBezTo>
                    <a:pt x="5807" y="32660"/>
                    <a:pt x="5769" y="32638"/>
                    <a:pt x="5731" y="32638"/>
                  </a:cubicBezTo>
                  <a:close/>
                  <a:moveTo>
                    <a:pt x="4183" y="33312"/>
                  </a:moveTo>
                  <a:cubicBezTo>
                    <a:pt x="4170" y="33312"/>
                    <a:pt x="4157" y="33314"/>
                    <a:pt x="4144" y="33320"/>
                  </a:cubicBezTo>
                  <a:cubicBezTo>
                    <a:pt x="3886" y="33418"/>
                    <a:pt x="3617" y="33517"/>
                    <a:pt x="3354" y="33604"/>
                  </a:cubicBezTo>
                  <a:cubicBezTo>
                    <a:pt x="3300" y="33621"/>
                    <a:pt x="3268" y="33681"/>
                    <a:pt x="3289" y="33735"/>
                  </a:cubicBezTo>
                  <a:cubicBezTo>
                    <a:pt x="3300" y="33780"/>
                    <a:pt x="3344" y="33813"/>
                    <a:pt x="3387" y="33813"/>
                  </a:cubicBezTo>
                  <a:cubicBezTo>
                    <a:pt x="3399" y="33813"/>
                    <a:pt x="3410" y="33806"/>
                    <a:pt x="3420" y="33801"/>
                  </a:cubicBezTo>
                  <a:cubicBezTo>
                    <a:pt x="3688" y="33714"/>
                    <a:pt x="3958" y="33616"/>
                    <a:pt x="4221" y="33517"/>
                  </a:cubicBezTo>
                  <a:cubicBezTo>
                    <a:pt x="4275" y="33495"/>
                    <a:pt x="4303" y="33434"/>
                    <a:pt x="4280" y="33379"/>
                  </a:cubicBezTo>
                  <a:cubicBezTo>
                    <a:pt x="4264" y="33338"/>
                    <a:pt x="4225" y="33312"/>
                    <a:pt x="4183" y="33312"/>
                  </a:cubicBezTo>
                  <a:close/>
                  <a:moveTo>
                    <a:pt x="2585" y="33852"/>
                  </a:moveTo>
                  <a:cubicBezTo>
                    <a:pt x="2575" y="33852"/>
                    <a:pt x="2565" y="33853"/>
                    <a:pt x="2555" y="33856"/>
                  </a:cubicBezTo>
                  <a:cubicBezTo>
                    <a:pt x="2286" y="33933"/>
                    <a:pt x="2011" y="34004"/>
                    <a:pt x="1743" y="34076"/>
                  </a:cubicBezTo>
                  <a:cubicBezTo>
                    <a:pt x="1682" y="34087"/>
                    <a:pt x="1650" y="34147"/>
                    <a:pt x="1667" y="34201"/>
                  </a:cubicBezTo>
                  <a:cubicBezTo>
                    <a:pt x="1677" y="34251"/>
                    <a:pt x="1722" y="34284"/>
                    <a:pt x="1765" y="34284"/>
                  </a:cubicBezTo>
                  <a:cubicBezTo>
                    <a:pt x="1776" y="34284"/>
                    <a:pt x="1781" y="34284"/>
                    <a:pt x="1793" y="34279"/>
                  </a:cubicBezTo>
                  <a:cubicBezTo>
                    <a:pt x="2067" y="34213"/>
                    <a:pt x="2340" y="34135"/>
                    <a:pt x="2610" y="34059"/>
                  </a:cubicBezTo>
                  <a:cubicBezTo>
                    <a:pt x="2669" y="34043"/>
                    <a:pt x="2702" y="33983"/>
                    <a:pt x="2686" y="33927"/>
                  </a:cubicBezTo>
                  <a:cubicBezTo>
                    <a:pt x="2672" y="33882"/>
                    <a:pt x="2630" y="33852"/>
                    <a:pt x="2585" y="33852"/>
                  </a:cubicBezTo>
                  <a:close/>
                  <a:moveTo>
                    <a:pt x="941" y="34260"/>
                  </a:moveTo>
                  <a:cubicBezTo>
                    <a:pt x="934" y="34260"/>
                    <a:pt x="928" y="34260"/>
                    <a:pt x="921" y="34261"/>
                  </a:cubicBezTo>
                  <a:cubicBezTo>
                    <a:pt x="647" y="34322"/>
                    <a:pt x="374" y="34372"/>
                    <a:pt x="93" y="34421"/>
                  </a:cubicBezTo>
                  <a:cubicBezTo>
                    <a:pt x="38" y="34431"/>
                    <a:pt x="0" y="34486"/>
                    <a:pt x="12" y="34542"/>
                  </a:cubicBezTo>
                  <a:cubicBezTo>
                    <a:pt x="17" y="34596"/>
                    <a:pt x="66" y="34628"/>
                    <a:pt x="116" y="34628"/>
                  </a:cubicBezTo>
                  <a:lnTo>
                    <a:pt x="132" y="34628"/>
                  </a:lnTo>
                  <a:cubicBezTo>
                    <a:pt x="412" y="34580"/>
                    <a:pt x="691" y="34525"/>
                    <a:pt x="966" y="34471"/>
                  </a:cubicBezTo>
                  <a:cubicBezTo>
                    <a:pt x="1025" y="34459"/>
                    <a:pt x="1058" y="34398"/>
                    <a:pt x="1047" y="34344"/>
                  </a:cubicBezTo>
                  <a:cubicBezTo>
                    <a:pt x="1038" y="34295"/>
                    <a:pt x="993" y="34260"/>
                    <a:pt x="941" y="342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FFC0D10-B75A-4281-B12B-765F7304D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365" y="1692739"/>
            <a:ext cx="2258764" cy="20712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1EFEC6E-29E5-4358-8A27-C4EFA0D5A185}"/>
              </a:ext>
            </a:extLst>
          </p:cNvPr>
          <p:cNvGrpSpPr/>
          <p:nvPr/>
        </p:nvGrpSpPr>
        <p:grpSpPr>
          <a:xfrm>
            <a:off x="4599031" y="3307971"/>
            <a:ext cx="3533776" cy="505095"/>
            <a:chOff x="7101554" y="1474838"/>
            <a:chExt cx="4343401" cy="109353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048B437-25E6-4011-A86F-34D47207D4E6}"/>
                </a:ext>
              </a:extLst>
            </p:cNvPr>
            <p:cNvSpPr/>
            <p:nvPr/>
          </p:nvSpPr>
          <p:spPr>
            <a:xfrm>
              <a:off x="7101554" y="1493888"/>
              <a:ext cx="4343400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bread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072EE1-7569-434A-9809-D6E421512011}"/>
                </a:ext>
              </a:extLst>
            </p:cNvPr>
            <p:cNvSpPr/>
            <p:nvPr/>
          </p:nvSpPr>
          <p:spPr>
            <a:xfrm>
              <a:off x="7101555" y="1474838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noFill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A364C0D-E480-47F5-8F54-8FD974D17AF9}"/>
              </a:ext>
            </a:extLst>
          </p:cNvPr>
          <p:cNvSpPr/>
          <p:nvPr/>
        </p:nvSpPr>
        <p:spPr>
          <a:xfrm>
            <a:off x="1864816" y="722340"/>
            <a:ext cx="4993073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your favourite food?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________.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326CC1-C539-45BE-B270-A871F69202C8}"/>
              </a:ext>
            </a:extLst>
          </p:cNvPr>
          <p:cNvGrpSpPr/>
          <p:nvPr/>
        </p:nvGrpSpPr>
        <p:grpSpPr>
          <a:xfrm>
            <a:off x="4599031" y="2422124"/>
            <a:ext cx="3533775" cy="505095"/>
            <a:chOff x="7101554" y="3961346"/>
            <a:chExt cx="4343400" cy="109353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942894-B54D-4A1F-8D46-3DE1254AE2EF}"/>
                </a:ext>
              </a:extLst>
            </p:cNvPr>
            <p:cNvSpPr/>
            <p:nvPr/>
          </p:nvSpPr>
          <p:spPr>
            <a:xfrm>
              <a:off x="7101554" y="3980396"/>
              <a:ext cx="4343400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rice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D74306B-8434-4CB3-BC2D-F1422B6A80FF}"/>
                </a:ext>
              </a:extLst>
            </p:cNvPr>
            <p:cNvSpPr/>
            <p:nvPr/>
          </p:nvSpPr>
          <p:spPr>
            <a:xfrm>
              <a:off x="7101554" y="3961346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noFill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3003077-5B4D-4A4C-95C0-16C61CAA4E09}"/>
              </a:ext>
            </a:extLst>
          </p:cNvPr>
          <p:cNvGrpSpPr/>
          <p:nvPr/>
        </p:nvGrpSpPr>
        <p:grpSpPr>
          <a:xfrm>
            <a:off x="4599031" y="1536278"/>
            <a:ext cx="3533775" cy="505095"/>
            <a:chOff x="7101554" y="2750889"/>
            <a:chExt cx="4343400" cy="109353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792533A-0480-4FDB-B4A0-ADFB53455AFC}"/>
                </a:ext>
              </a:extLst>
            </p:cNvPr>
            <p:cNvSpPr/>
            <p:nvPr/>
          </p:nvSpPr>
          <p:spPr>
            <a:xfrm>
              <a:off x="7101554" y="2769939"/>
              <a:ext cx="4343400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chicken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1E78A52-8A88-41F1-A5CB-7EB8261F1072}"/>
                </a:ext>
              </a:extLst>
            </p:cNvPr>
            <p:cNvSpPr/>
            <p:nvPr/>
          </p:nvSpPr>
          <p:spPr>
            <a:xfrm>
              <a:off x="7101554" y="2750889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noFill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Right Arrow 6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F467FF9-8734-458C-BD5D-C8B54BAD1332}"/>
              </a:ext>
            </a:extLst>
          </p:cNvPr>
          <p:cNvSpPr/>
          <p:nvPr/>
        </p:nvSpPr>
        <p:spPr>
          <a:xfrm>
            <a:off x="4060490" y="4010531"/>
            <a:ext cx="1212550" cy="459578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</a:p>
        </p:txBody>
      </p:sp>
      <p:sp>
        <p:nvSpPr>
          <p:cNvPr id="21" name="6 Rectángulo redondeado">
            <a:extLst>
              <a:ext uri="{FF2B5EF4-FFF2-40B4-BE49-F238E27FC236}">
                <a16:creationId xmlns:a16="http://schemas.microsoft.com/office/drawing/2014/main" id="{923320E8-1736-43F3-953C-011061B90A11}"/>
              </a:ext>
            </a:extLst>
          </p:cNvPr>
          <p:cNvSpPr/>
          <p:nvPr/>
        </p:nvSpPr>
        <p:spPr>
          <a:xfrm>
            <a:off x="1884142" y="20845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7 Rectángulo redondeado">
            <a:extLst>
              <a:ext uri="{FF2B5EF4-FFF2-40B4-BE49-F238E27FC236}">
                <a16:creationId xmlns:a16="http://schemas.microsoft.com/office/drawing/2014/main" id="{64F3875D-9D3E-45E3-BE74-2CDB54B79C8C}"/>
              </a:ext>
            </a:extLst>
          </p:cNvPr>
          <p:cNvSpPr/>
          <p:nvPr/>
        </p:nvSpPr>
        <p:spPr>
          <a:xfrm>
            <a:off x="2496059" y="20845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8 Rectángulo redondeado">
            <a:extLst>
              <a:ext uri="{FF2B5EF4-FFF2-40B4-BE49-F238E27FC236}">
                <a16:creationId xmlns:a16="http://schemas.microsoft.com/office/drawing/2014/main" id="{7F574AEB-DA7D-4FEF-9ECF-0C2BA30137F3}"/>
              </a:ext>
            </a:extLst>
          </p:cNvPr>
          <p:cNvSpPr/>
          <p:nvPr/>
        </p:nvSpPr>
        <p:spPr>
          <a:xfrm>
            <a:off x="3107977" y="20845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9 Rectángulo redondeado">
            <a:extLst>
              <a:ext uri="{FF2B5EF4-FFF2-40B4-BE49-F238E27FC236}">
                <a16:creationId xmlns:a16="http://schemas.microsoft.com/office/drawing/2014/main" id="{81160F51-C4AE-4564-87C7-199C1E15F18E}"/>
              </a:ext>
            </a:extLst>
          </p:cNvPr>
          <p:cNvSpPr/>
          <p:nvPr/>
        </p:nvSpPr>
        <p:spPr>
          <a:xfrm>
            <a:off x="3719895" y="208457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4 Rectángulo redondeado">
            <a:extLst>
              <a:ext uri="{FF2B5EF4-FFF2-40B4-BE49-F238E27FC236}">
                <a16:creationId xmlns:a16="http://schemas.microsoft.com/office/drawing/2014/main" id="{B03CC7EB-BD1A-4D74-BBC0-12D8BC7D8D37}"/>
              </a:ext>
            </a:extLst>
          </p:cNvPr>
          <p:cNvSpPr/>
          <p:nvPr/>
        </p:nvSpPr>
        <p:spPr>
          <a:xfrm>
            <a:off x="1272224" y="20845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6 Rectángulo redondeado">
            <a:extLst>
              <a:ext uri="{FF2B5EF4-FFF2-40B4-BE49-F238E27FC236}">
                <a16:creationId xmlns:a16="http://schemas.microsoft.com/office/drawing/2014/main" id="{2DD9E442-65B2-45AF-9502-533B6114F8A6}"/>
              </a:ext>
            </a:extLst>
          </p:cNvPr>
          <p:cNvSpPr/>
          <p:nvPr/>
        </p:nvSpPr>
        <p:spPr>
          <a:xfrm flipH="1">
            <a:off x="2844604" y="23357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7 Rectángulo redondeado">
            <a:extLst>
              <a:ext uri="{FF2B5EF4-FFF2-40B4-BE49-F238E27FC236}">
                <a16:creationId xmlns:a16="http://schemas.microsoft.com/office/drawing/2014/main" id="{78AF62A0-7C87-4D5F-A69E-34669B6C40D9}"/>
              </a:ext>
            </a:extLst>
          </p:cNvPr>
          <p:cNvSpPr/>
          <p:nvPr/>
        </p:nvSpPr>
        <p:spPr>
          <a:xfrm flipH="1">
            <a:off x="2232686" y="23357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8 Rectángulo redondeado">
            <a:extLst>
              <a:ext uri="{FF2B5EF4-FFF2-40B4-BE49-F238E27FC236}">
                <a16:creationId xmlns:a16="http://schemas.microsoft.com/office/drawing/2014/main" id="{B15E2F6F-5412-4D5A-82D6-840336DF6A1E}"/>
              </a:ext>
            </a:extLst>
          </p:cNvPr>
          <p:cNvSpPr/>
          <p:nvPr/>
        </p:nvSpPr>
        <p:spPr>
          <a:xfrm flipH="1">
            <a:off x="1620769" y="23357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9 Rectángulo redondeado">
            <a:extLst>
              <a:ext uri="{FF2B5EF4-FFF2-40B4-BE49-F238E27FC236}">
                <a16:creationId xmlns:a16="http://schemas.microsoft.com/office/drawing/2014/main" id="{5B2E374D-3E0B-4BE1-9FFE-C533EF74DB28}"/>
              </a:ext>
            </a:extLst>
          </p:cNvPr>
          <p:cNvSpPr/>
          <p:nvPr/>
        </p:nvSpPr>
        <p:spPr>
          <a:xfrm flipH="1">
            <a:off x="1272225" y="233573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D5638F65-AEC0-446D-A18E-98D193CB43D4}"/>
              </a:ext>
            </a:extLst>
          </p:cNvPr>
          <p:cNvSpPr/>
          <p:nvPr/>
        </p:nvSpPr>
        <p:spPr>
          <a:xfrm flipH="1">
            <a:off x="3456521" y="23357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C777289C-AB7A-429A-B6F0-DAADC89170D9}"/>
              </a:ext>
            </a:extLst>
          </p:cNvPr>
          <p:cNvSpPr/>
          <p:nvPr/>
        </p:nvSpPr>
        <p:spPr>
          <a:xfrm>
            <a:off x="1884142" y="258689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FB1353AA-1EF2-4238-8AB3-63729FE70412}"/>
              </a:ext>
            </a:extLst>
          </p:cNvPr>
          <p:cNvSpPr/>
          <p:nvPr/>
        </p:nvSpPr>
        <p:spPr>
          <a:xfrm>
            <a:off x="2496059" y="258689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8A2017F9-02A7-428C-A4C3-781A4888F734}"/>
              </a:ext>
            </a:extLst>
          </p:cNvPr>
          <p:cNvSpPr/>
          <p:nvPr/>
        </p:nvSpPr>
        <p:spPr>
          <a:xfrm>
            <a:off x="3107977" y="258689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7DC2065A-FE08-47FB-9467-681D9773A74D}"/>
              </a:ext>
            </a:extLst>
          </p:cNvPr>
          <p:cNvSpPr/>
          <p:nvPr/>
        </p:nvSpPr>
        <p:spPr>
          <a:xfrm>
            <a:off x="3719895" y="258689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4 Rectángulo redondeado">
            <a:extLst>
              <a:ext uri="{FF2B5EF4-FFF2-40B4-BE49-F238E27FC236}">
                <a16:creationId xmlns:a16="http://schemas.microsoft.com/office/drawing/2014/main" id="{D07058E5-1BB6-4F4D-9754-D358BCAB03FC}"/>
              </a:ext>
            </a:extLst>
          </p:cNvPr>
          <p:cNvSpPr/>
          <p:nvPr/>
        </p:nvSpPr>
        <p:spPr>
          <a:xfrm>
            <a:off x="1272224" y="258689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6 Rectángulo redondeado">
            <a:extLst>
              <a:ext uri="{FF2B5EF4-FFF2-40B4-BE49-F238E27FC236}">
                <a16:creationId xmlns:a16="http://schemas.microsoft.com/office/drawing/2014/main" id="{0E273DDA-723C-43D6-9C07-642F41BC32C4}"/>
              </a:ext>
            </a:extLst>
          </p:cNvPr>
          <p:cNvSpPr/>
          <p:nvPr/>
        </p:nvSpPr>
        <p:spPr>
          <a:xfrm flipH="1">
            <a:off x="2844604" y="283805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7 Rectángulo redondeado">
            <a:extLst>
              <a:ext uri="{FF2B5EF4-FFF2-40B4-BE49-F238E27FC236}">
                <a16:creationId xmlns:a16="http://schemas.microsoft.com/office/drawing/2014/main" id="{8A05D338-F2A5-435C-A0AC-72650B919BFF}"/>
              </a:ext>
            </a:extLst>
          </p:cNvPr>
          <p:cNvSpPr/>
          <p:nvPr/>
        </p:nvSpPr>
        <p:spPr>
          <a:xfrm flipH="1">
            <a:off x="2232686" y="283805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8 Rectángulo redondeado">
            <a:extLst>
              <a:ext uri="{FF2B5EF4-FFF2-40B4-BE49-F238E27FC236}">
                <a16:creationId xmlns:a16="http://schemas.microsoft.com/office/drawing/2014/main" id="{C4CF4728-A3E9-416F-A3E8-A214F7FA3C07}"/>
              </a:ext>
            </a:extLst>
          </p:cNvPr>
          <p:cNvSpPr/>
          <p:nvPr/>
        </p:nvSpPr>
        <p:spPr>
          <a:xfrm flipH="1">
            <a:off x="1620769" y="283805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9 Rectángulo redondeado">
            <a:extLst>
              <a:ext uri="{FF2B5EF4-FFF2-40B4-BE49-F238E27FC236}">
                <a16:creationId xmlns:a16="http://schemas.microsoft.com/office/drawing/2014/main" id="{7527D0D3-7EEE-4E97-8A4E-04645462B8E7}"/>
              </a:ext>
            </a:extLst>
          </p:cNvPr>
          <p:cNvSpPr/>
          <p:nvPr/>
        </p:nvSpPr>
        <p:spPr>
          <a:xfrm flipH="1">
            <a:off x="1272225" y="283805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4 Rectángulo redondeado">
            <a:extLst>
              <a:ext uri="{FF2B5EF4-FFF2-40B4-BE49-F238E27FC236}">
                <a16:creationId xmlns:a16="http://schemas.microsoft.com/office/drawing/2014/main" id="{4EE9A367-3F75-4EFE-B88F-1FF236FAB88D}"/>
              </a:ext>
            </a:extLst>
          </p:cNvPr>
          <p:cNvSpPr/>
          <p:nvPr/>
        </p:nvSpPr>
        <p:spPr>
          <a:xfrm flipH="1">
            <a:off x="3456521" y="283805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6 Rectángulo redondeado">
            <a:extLst>
              <a:ext uri="{FF2B5EF4-FFF2-40B4-BE49-F238E27FC236}">
                <a16:creationId xmlns:a16="http://schemas.microsoft.com/office/drawing/2014/main" id="{F683ADA9-ED49-44DB-8D1B-1FA8A549A237}"/>
              </a:ext>
            </a:extLst>
          </p:cNvPr>
          <p:cNvSpPr/>
          <p:nvPr/>
        </p:nvSpPr>
        <p:spPr>
          <a:xfrm>
            <a:off x="1884142" y="308921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7 Rectángulo redondeado">
            <a:extLst>
              <a:ext uri="{FF2B5EF4-FFF2-40B4-BE49-F238E27FC236}">
                <a16:creationId xmlns:a16="http://schemas.microsoft.com/office/drawing/2014/main" id="{9476D994-5542-4D92-9B63-3376D6B11906}"/>
              </a:ext>
            </a:extLst>
          </p:cNvPr>
          <p:cNvSpPr/>
          <p:nvPr/>
        </p:nvSpPr>
        <p:spPr>
          <a:xfrm>
            <a:off x="2496059" y="308921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8 Rectángulo redondeado">
            <a:extLst>
              <a:ext uri="{FF2B5EF4-FFF2-40B4-BE49-F238E27FC236}">
                <a16:creationId xmlns:a16="http://schemas.microsoft.com/office/drawing/2014/main" id="{A3652D69-1A91-424E-93D6-64A4DE0A78C1}"/>
              </a:ext>
            </a:extLst>
          </p:cNvPr>
          <p:cNvSpPr/>
          <p:nvPr/>
        </p:nvSpPr>
        <p:spPr>
          <a:xfrm>
            <a:off x="3107977" y="308921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9 Rectángulo redondeado">
            <a:extLst>
              <a:ext uri="{FF2B5EF4-FFF2-40B4-BE49-F238E27FC236}">
                <a16:creationId xmlns:a16="http://schemas.microsoft.com/office/drawing/2014/main" id="{53C62BF0-7BE8-4118-B344-D1EBB1F9B52A}"/>
              </a:ext>
            </a:extLst>
          </p:cNvPr>
          <p:cNvSpPr/>
          <p:nvPr/>
        </p:nvSpPr>
        <p:spPr>
          <a:xfrm>
            <a:off x="3719895" y="308921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4 Rectángulo redondeado">
            <a:extLst>
              <a:ext uri="{FF2B5EF4-FFF2-40B4-BE49-F238E27FC236}">
                <a16:creationId xmlns:a16="http://schemas.microsoft.com/office/drawing/2014/main" id="{DC4CE932-A5EA-4666-AC43-B86EEE92EA77}"/>
              </a:ext>
            </a:extLst>
          </p:cNvPr>
          <p:cNvSpPr/>
          <p:nvPr/>
        </p:nvSpPr>
        <p:spPr>
          <a:xfrm>
            <a:off x="1272224" y="308921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6 Rectángulo redondeado">
            <a:extLst>
              <a:ext uri="{FF2B5EF4-FFF2-40B4-BE49-F238E27FC236}">
                <a16:creationId xmlns:a16="http://schemas.microsoft.com/office/drawing/2014/main" id="{B18A0323-4400-4A5E-BB02-0F40D77BB8C0}"/>
              </a:ext>
            </a:extLst>
          </p:cNvPr>
          <p:cNvSpPr/>
          <p:nvPr/>
        </p:nvSpPr>
        <p:spPr>
          <a:xfrm flipH="1">
            <a:off x="2844604" y="33403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7 Rectángulo redondeado">
            <a:extLst>
              <a:ext uri="{FF2B5EF4-FFF2-40B4-BE49-F238E27FC236}">
                <a16:creationId xmlns:a16="http://schemas.microsoft.com/office/drawing/2014/main" id="{2591C1FE-310A-4ABC-B3A5-C401D3B33F60}"/>
              </a:ext>
            </a:extLst>
          </p:cNvPr>
          <p:cNvSpPr/>
          <p:nvPr/>
        </p:nvSpPr>
        <p:spPr>
          <a:xfrm flipH="1">
            <a:off x="2232686" y="33403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8 Rectángulo redondeado">
            <a:extLst>
              <a:ext uri="{FF2B5EF4-FFF2-40B4-BE49-F238E27FC236}">
                <a16:creationId xmlns:a16="http://schemas.microsoft.com/office/drawing/2014/main" id="{93C0CF29-1C4F-4FCA-8CD0-DBAE1DA7CCDA}"/>
              </a:ext>
            </a:extLst>
          </p:cNvPr>
          <p:cNvSpPr/>
          <p:nvPr/>
        </p:nvSpPr>
        <p:spPr>
          <a:xfrm flipH="1">
            <a:off x="1620769" y="33403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9 Rectángulo redondeado">
            <a:extLst>
              <a:ext uri="{FF2B5EF4-FFF2-40B4-BE49-F238E27FC236}">
                <a16:creationId xmlns:a16="http://schemas.microsoft.com/office/drawing/2014/main" id="{407E9755-76A4-4250-8954-02F73FAFA16E}"/>
              </a:ext>
            </a:extLst>
          </p:cNvPr>
          <p:cNvSpPr/>
          <p:nvPr/>
        </p:nvSpPr>
        <p:spPr>
          <a:xfrm flipH="1">
            <a:off x="1272225" y="334037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4 Rectángulo redondeado">
            <a:extLst>
              <a:ext uri="{FF2B5EF4-FFF2-40B4-BE49-F238E27FC236}">
                <a16:creationId xmlns:a16="http://schemas.microsoft.com/office/drawing/2014/main" id="{530AD5F6-8538-4C67-8F7E-75D37E6AC493}"/>
              </a:ext>
            </a:extLst>
          </p:cNvPr>
          <p:cNvSpPr/>
          <p:nvPr/>
        </p:nvSpPr>
        <p:spPr>
          <a:xfrm flipH="1">
            <a:off x="3456521" y="334037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6 Rectángulo redondeado">
            <a:extLst>
              <a:ext uri="{FF2B5EF4-FFF2-40B4-BE49-F238E27FC236}">
                <a16:creationId xmlns:a16="http://schemas.microsoft.com/office/drawing/2014/main" id="{DC601498-8502-4E3F-A6D9-9066A91A5659}"/>
              </a:ext>
            </a:extLst>
          </p:cNvPr>
          <p:cNvSpPr/>
          <p:nvPr/>
        </p:nvSpPr>
        <p:spPr>
          <a:xfrm>
            <a:off x="1884142" y="35915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7 Rectángulo redondeado">
            <a:extLst>
              <a:ext uri="{FF2B5EF4-FFF2-40B4-BE49-F238E27FC236}">
                <a16:creationId xmlns:a16="http://schemas.microsoft.com/office/drawing/2014/main" id="{7CF10E56-D06C-48EF-A2A2-09F0E8855659}"/>
              </a:ext>
            </a:extLst>
          </p:cNvPr>
          <p:cNvSpPr/>
          <p:nvPr/>
        </p:nvSpPr>
        <p:spPr>
          <a:xfrm>
            <a:off x="2496059" y="35915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8 Rectángulo redondeado">
            <a:extLst>
              <a:ext uri="{FF2B5EF4-FFF2-40B4-BE49-F238E27FC236}">
                <a16:creationId xmlns:a16="http://schemas.microsoft.com/office/drawing/2014/main" id="{4A9BDF09-33DA-4203-A703-73AAC70B9B4B}"/>
              </a:ext>
            </a:extLst>
          </p:cNvPr>
          <p:cNvSpPr/>
          <p:nvPr/>
        </p:nvSpPr>
        <p:spPr>
          <a:xfrm>
            <a:off x="3107977" y="35915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9 Rectángulo redondeado">
            <a:extLst>
              <a:ext uri="{FF2B5EF4-FFF2-40B4-BE49-F238E27FC236}">
                <a16:creationId xmlns:a16="http://schemas.microsoft.com/office/drawing/2014/main" id="{15B8F05B-5D22-4031-AC3E-E0B2466D47C1}"/>
              </a:ext>
            </a:extLst>
          </p:cNvPr>
          <p:cNvSpPr/>
          <p:nvPr/>
        </p:nvSpPr>
        <p:spPr>
          <a:xfrm>
            <a:off x="3719895" y="3591530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4 Rectángulo redondeado">
            <a:extLst>
              <a:ext uri="{FF2B5EF4-FFF2-40B4-BE49-F238E27FC236}">
                <a16:creationId xmlns:a16="http://schemas.microsoft.com/office/drawing/2014/main" id="{862E0B35-AAB4-4C1E-B8A9-783A70D090DD}"/>
              </a:ext>
            </a:extLst>
          </p:cNvPr>
          <p:cNvSpPr/>
          <p:nvPr/>
        </p:nvSpPr>
        <p:spPr>
          <a:xfrm>
            <a:off x="1272224" y="3591530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6 Rectángulo redondeado">
            <a:extLst>
              <a:ext uri="{FF2B5EF4-FFF2-40B4-BE49-F238E27FC236}">
                <a16:creationId xmlns:a16="http://schemas.microsoft.com/office/drawing/2014/main" id="{FF47AB48-FAF6-4193-A9CA-45B16C9E0086}"/>
              </a:ext>
            </a:extLst>
          </p:cNvPr>
          <p:cNvSpPr/>
          <p:nvPr/>
        </p:nvSpPr>
        <p:spPr>
          <a:xfrm>
            <a:off x="1884142" y="157671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7 Rectángulo redondeado">
            <a:extLst>
              <a:ext uri="{FF2B5EF4-FFF2-40B4-BE49-F238E27FC236}">
                <a16:creationId xmlns:a16="http://schemas.microsoft.com/office/drawing/2014/main" id="{6ED112D8-BD9D-4FE0-B37F-69A5CEBAAC09}"/>
              </a:ext>
            </a:extLst>
          </p:cNvPr>
          <p:cNvSpPr/>
          <p:nvPr/>
        </p:nvSpPr>
        <p:spPr>
          <a:xfrm>
            <a:off x="2496059" y="157671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8 Rectángulo redondeado">
            <a:extLst>
              <a:ext uri="{FF2B5EF4-FFF2-40B4-BE49-F238E27FC236}">
                <a16:creationId xmlns:a16="http://schemas.microsoft.com/office/drawing/2014/main" id="{04509275-D0FA-4E2E-AFD1-46306F8CFEE4}"/>
              </a:ext>
            </a:extLst>
          </p:cNvPr>
          <p:cNvSpPr/>
          <p:nvPr/>
        </p:nvSpPr>
        <p:spPr>
          <a:xfrm>
            <a:off x="3107977" y="157671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9 Rectángulo redondeado">
            <a:extLst>
              <a:ext uri="{FF2B5EF4-FFF2-40B4-BE49-F238E27FC236}">
                <a16:creationId xmlns:a16="http://schemas.microsoft.com/office/drawing/2014/main" id="{CADC3F6F-61E4-4CEA-A8FA-E03FC42D59FD}"/>
              </a:ext>
            </a:extLst>
          </p:cNvPr>
          <p:cNvSpPr/>
          <p:nvPr/>
        </p:nvSpPr>
        <p:spPr>
          <a:xfrm>
            <a:off x="3719895" y="1576714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4 Rectángulo redondeado">
            <a:extLst>
              <a:ext uri="{FF2B5EF4-FFF2-40B4-BE49-F238E27FC236}">
                <a16:creationId xmlns:a16="http://schemas.microsoft.com/office/drawing/2014/main" id="{E23BE8C4-1D67-4BE0-9F1E-43FD02FE2A43}"/>
              </a:ext>
            </a:extLst>
          </p:cNvPr>
          <p:cNvSpPr/>
          <p:nvPr/>
        </p:nvSpPr>
        <p:spPr>
          <a:xfrm>
            <a:off x="1272224" y="157671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6 Rectángulo redondeado">
            <a:extLst>
              <a:ext uri="{FF2B5EF4-FFF2-40B4-BE49-F238E27FC236}">
                <a16:creationId xmlns:a16="http://schemas.microsoft.com/office/drawing/2014/main" id="{F3932DD8-637E-4E3C-8294-A3DBBE9B17DD}"/>
              </a:ext>
            </a:extLst>
          </p:cNvPr>
          <p:cNvSpPr/>
          <p:nvPr/>
        </p:nvSpPr>
        <p:spPr>
          <a:xfrm flipH="1">
            <a:off x="2844604" y="182787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7 Rectángulo redondeado">
            <a:extLst>
              <a:ext uri="{FF2B5EF4-FFF2-40B4-BE49-F238E27FC236}">
                <a16:creationId xmlns:a16="http://schemas.microsoft.com/office/drawing/2014/main" id="{A7CD98F6-A9FA-4A66-B25D-7B7E7A08ACD4}"/>
              </a:ext>
            </a:extLst>
          </p:cNvPr>
          <p:cNvSpPr/>
          <p:nvPr/>
        </p:nvSpPr>
        <p:spPr>
          <a:xfrm flipH="1">
            <a:off x="2232686" y="182787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8 Rectángulo redondeado">
            <a:extLst>
              <a:ext uri="{FF2B5EF4-FFF2-40B4-BE49-F238E27FC236}">
                <a16:creationId xmlns:a16="http://schemas.microsoft.com/office/drawing/2014/main" id="{E8567F74-9910-4BBF-8874-FCB42786F752}"/>
              </a:ext>
            </a:extLst>
          </p:cNvPr>
          <p:cNvSpPr/>
          <p:nvPr/>
        </p:nvSpPr>
        <p:spPr>
          <a:xfrm flipH="1">
            <a:off x="1620769" y="182787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9 Rectángulo redondeado">
            <a:extLst>
              <a:ext uri="{FF2B5EF4-FFF2-40B4-BE49-F238E27FC236}">
                <a16:creationId xmlns:a16="http://schemas.microsoft.com/office/drawing/2014/main" id="{DF149B6C-8A3D-4865-A4CB-4C59DA24A847}"/>
              </a:ext>
            </a:extLst>
          </p:cNvPr>
          <p:cNvSpPr/>
          <p:nvPr/>
        </p:nvSpPr>
        <p:spPr>
          <a:xfrm flipH="1">
            <a:off x="1272225" y="1827874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4 Rectángulo redondeado">
            <a:extLst>
              <a:ext uri="{FF2B5EF4-FFF2-40B4-BE49-F238E27FC236}">
                <a16:creationId xmlns:a16="http://schemas.microsoft.com/office/drawing/2014/main" id="{62D158F8-280C-4228-8D7D-49EC518E6110}"/>
              </a:ext>
            </a:extLst>
          </p:cNvPr>
          <p:cNvSpPr/>
          <p:nvPr/>
        </p:nvSpPr>
        <p:spPr>
          <a:xfrm flipH="1">
            <a:off x="3456521" y="182787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Flowchart: Terminator 65">
            <a:extLst>
              <a:ext uri="{FF2B5EF4-FFF2-40B4-BE49-F238E27FC236}">
                <a16:creationId xmlns:a16="http://schemas.microsoft.com/office/drawing/2014/main" id="{AC94462E-EC93-4D6C-B319-6F109CF761B0}"/>
              </a:ext>
            </a:extLst>
          </p:cNvPr>
          <p:cNvSpPr/>
          <p:nvPr/>
        </p:nvSpPr>
        <p:spPr>
          <a:xfrm>
            <a:off x="4045250" y="3994102"/>
            <a:ext cx="1212550" cy="459578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</a:t>
            </a:r>
          </a:p>
        </p:txBody>
      </p:sp>
    </p:spTree>
    <p:extLst>
      <p:ext uri="{BB962C8B-B14F-4D97-AF65-F5344CB8AC3E}">
        <p14:creationId xmlns:p14="http://schemas.microsoft.com/office/powerpoint/2010/main" val="1681654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0"/>
                            </p:stCondLst>
                            <p:childTnLst>
                              <p:par>
                                <p:cTn id="78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86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0"/>
                            </p:stCondLst>
                            <p:childTnLst>
                              <p:par>
                                <p:cTn id="90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30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40" grpId="0" animBg="1"/>
      <p:bldP spid="40" grpId="1" animBg="1"/>
      <p:bldP spid="41" grpId="0" animBg="1"/>
      <p:bldP spid="42" grpId="0" animBg="1"/>
      <p:bldP spid="42" grpId="1" animBg="1"/>
      <p:bldP spid="43" grpId="0" animBg="1"/>
      <p:bldP spid="43" grpId="1" animBg="1"/>
      <p:bldP spid="44" grpId="0" animBg="1"/>
      <p:bldP spid="45" grpId="0" animBg="1"/>
      <p:bldP spid="46" grpId="0" animBg="1"/>
      <p:bldP spid="46" grpId="1" animBg="1"/>
      <p:bldP spid="47" grpId="0" animBg="1"/>
      <p:bldP spid="48" grpId="0" animBg="1"/>
      <p:bldP spid="48" grpId="1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1" grpId="1" animBg="1"/>
      <p:bldP spid="62" grpId="0" animBg="1"/>
      <p:bldP spid="63" grpId="0" animBg="1"/>
      <p:bldP spid="63" grpId="1" animBg="1"/>
      <p:bldP spid="64" grpId="0" animBg="1"/>
      <p:bldP spid="65" grpId="0" animBg="1"/>
      <p:bldP spid="6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0" name="Google Shape;2690;p44"/>
          <p:cNvGrpSpPr/>
          <p:nvPr/>
        </p:nvGrpSpPr>
        <p:grpSpPr>
          <a:xfrm>
            <a:off x="142225" y="690174"/>
            <a:ext cx="8746393" cy="3913315"/>
            <a:chOff x="142225" y="690174"/>
            <a:chExt cx="8746393" cy="3913315"/>
          </a:xfrm>
        </p:grpSpPr>
        <p:sp>
          <p:nvSpPr>
            <p:cNvPr id="2691" name="Google Shape;2691;p44"/>
            <p:cNvSpPr/>
            <p:nvPr/>
          </p:nvSpPr>
          <p:spPr>
            <a:xfrm>
              <a:off x="7959375" y="4291237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4"/>
            <p:cNvSpPr/>
            <p:nvPr/>
          </p:nvSpPr>
          <p:spPr>
            <a:xfrm>
              <a:off x="142225" y="354726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4"/>
            <p:cNvSpPr/>
            <p:nvPr/>
          </p:nvSpPr>
          <p:spPr>
            <a:xfrm>
              <a:off x="7494750" y="69017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2126;p34">
            <a:extLst>
              <a:ext uri="{FF2B5EF4-FFF2-40B4-BE49-F238E27FC236}">
                <a16:creationId xmlns:a16="http://schemas.microsoft.com/office/drawing/2014/main" id="{5DAAA958-AD7C-4D38-ABF3-B4D7B0F6A7C6}"/>
              </a:ext>
            </a:extLst>
          </p:cNvPr>
          <p:cNvGrpSpPr/>
          <p:nvPr/>
        </p:nvGrpSpPr>
        <p:grpSpPr>
          <a:xfrm>
            <a:off x="6739760" y="-256491"/>
            <a:ext cx="322045" cy="393281"/>
            <a:chOff x="2036625" y="1283600"/>
            <a:chExt cx="333450" cy="224450"/>
          </a:xfrm>
        </p:grpSpPr>
        <p:sp>
          <p:nvSpPr>
            <p:cNvPr id="51" name="Google Shape;2127;p34">
              <a:extLst>
                <a:ext uri="{FF2B5EF4-FFF2-40B4-BE49-F238E27FC236}">
                  <a16:creationId xmlns:a16="http://schemas.microsoft.com/office/drawing/2014/main" id="{9319FDFD-FAA2-4536-9751-3495A8391C26}"/>
                </a:ext>
              </a:extLst>
            </p:cNvPr>
            <p:cNvSpPr/>
            <p:nvPr/>
          </p:nvSpPr>
          <p:spPr>
            <a:xfrm>
              <a:off x="2161050" y="1309575"/>
              <a:ext cx="91125" cy="62200"/>
            </a:xfrm>
            <a:custGeom>
              <a:avLst/>
              <a:gdLst/>
              <a:ahLst/>
              <a:cxnLst/>
              <a:rect l="l" t="t" r="r" b="b"/>
              <a:pathLst>
                <a:path w="3645" h="2488" extrusionOk="0">
                  <a:moveTo>
                    <a:pt x="194" y="1"/>
                  </a:moveTo>
                  <a:cubicBezTo>
                    <a:pt x="101" y="1"/>
                    <a:pt x="1" y="117"/>
                    <a:pt x="60" y="206"/>
                  </a:cubicBezTo>
                  <a:cubicBezTo>
                    <a:pt x="1061" y="1107"/>
                    <a:pt x="2262" y="1774"/>
                    <a:pt x="3363" y="2474"/>
                  </a:cubicBezTo>
                  <a:cubicBezTo>
                    <a:pt x="3386" y="2484"/>
                    <a:pt x="3409" y="2488"/>
                    <a:pt x="3430" y="2488"/>
                  </a:cubicBezTo>
                  <a:cubicBezTo>
                    <a:pt x="3562" y="2488"/>
                    <a:pt x="3644" y="2332"/>
                    <a:pt x="3530" y="2274"/>
                  </a:cubicBezTo>
                  <a:cubicBezTo>
                    <a:pt x="2496" y="1474"/>
                    <a:pt x="1395" y="540"/>
                    <a:pt x="227" y="6"/>
                  </a:cubicBezTo>
                  <a:cubicBezTo>
                    <a:pt x="217" y="2"/>
                    <a:pt x="20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128;p34">
              <a:extLst>
                <a:ext uri="{FF2B5EF4-FFF2-40B4-BE49-F238E27FC236}">
                  <a16:creationId xmlns:a16="http://schemas.microsoft.com/office/drawing/2014/main" id="{D8A2371E-706D-45A6-A5DB-795DC7E14308}"/>
                </a:ext>
              </a:extLst>
            </p:cNvPr>
            <p:cNvSpPr/>
            <p:nvPr/>
          </p:nvSpPr>
          <p:spPr>
            <a:xfrm>
              <a:off x="2187625" y="1317500"/>
              <a:ext cx="51900" cy="71475"/>
            </a:xfrm>
            <a:custGeom>
              <a:avLst/>
              <a:gdLst/>
              <a:ahLst/>
              <a:cxnLst/>
              <a:rect l="l" t="t" r="r" b="b"/>
              <a:pathLst>
                <a:path w="2076" h="2859" extrusionOk="0">
                  <a:moveTo>
                    <a:pt x="1955" y="0"/>
                  </a:moveTo>
                  <a:cubicBezTo>
                    <a:pt x="1935" y="0"/>
                    <a:pt x="1916" y="7"/>
                    <a:pt x="1900" y="23"/>
                  </a:cubicBezTo>
                  <a:cubicBezTo>
                    <a:pt x="1232" y="857"/>
                    <a:pt x="599" y="1791"/>
                    <a:pt x="65" y="2658"/>
                  </a:cubicBezTo>
                  <a:cubicBezTo>
                    <a:pt x="1" y="2765"/>
                    <a:pt x="60" y="2858"/>
                    <a:pt x="146" y="2858"/>
                  </a:cubicBezTo>
                  <a:cubicBezTo>
                    <a:pt x="194" y="2858"/>
                    <a:pt x="251" y="2829"/>
                    <a:pt x="298" y="2758"/>
                  </a:cubicBezTo>
                  <a:cubicBezTo>
                    <a:pt x="932" y="1924"/>
                    <a:pt x="1499" y="1023"/>
                    <a:pt x="2000" y="89"/>
                  </a:cubicBezTo>
                  <a:cubicBezTo>
                    <a:pt x="2076" y="64"/>
                    <a:pt x="2017" y="0"/>
                    <a:pt x="19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129;p34">
              <a:extLst>
                <a:ext uri="{FF2B5EF4-FFF2-40B4-BE49-F238E27FC236}">
                  <a16:creationId xmlns:a16="http://schemas.microsoft.com/office/drawing/2014/main" id="{F95A8CF5-ADC5-4E0E-8106-9279A26F4428}"/>
                </a:ext>
              </a:extLst>
            </p:cNvPr>
            <p:cNvSpPr/>
            <p:nvPr/>
          </p:nvSpPr>
          <p:spPr>
            <a:xfrm>
              <a:off x="2207575" y="1296950"/>
              <a:ext cx="16700" cy="105550"/>
            </a:xfrm>
            <a:custGeom>
              <a:avLst/>
              <a:gdLst/>
              <a:ahLst/>
              <a:cxnLst/>
              <a:rect l="l" t="t" r="r" b="b"/>
              <a:pathLst>
                <a:path w="668" h="4222" extrusionOk="0">
                  <a:moveTo>
                    <a:pt x="139" y="0"/>
                  </a:moveTo>
                  <a:cubicBezTo>
                    <a:pt x="91" y="0"/>
                    <a:pt x="34" y="33"/>
                    <a:pt x="34" y="111"/>
                  </a:cubicBezTo>
                  <a:cubicBezTo>
                    <a:pt x="1" y="1345"/>
                    <a:pt x="1" y="2946"/>
                    <a:pt x="334" y="4147"/>
                  </a:cubicBezTo>
                  <a:cubicBezTo>
                    <a:pt x="348" y="4200"/>
                    <a:pt x="377" y="4222"/>
                    <a:pt x="407" y="4222"/>
                  </a:cubicBezTo>
                  <a:cubicBezTo>
                    <a:pt x="453" y="4222"/>
                    <a:pt x="501" y="4174"/>
                    <a:pt x="501" y="4114"/>
                  </a:cubicBezTo>
                  <a:cubicBezTo>
                    <a:pt x="668" y="2846"/>
                    <a:pt x="434" y="1312"/>
                    <a:pt x="201" y="44"/>
                  </a:cubicBezTo>
                  <a:cubicBezTo>
                    <a:pt x="201" y="16"/>
                    <a:pt x="172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30;p34">
              <a:extLst>
                <a:ext uri="{FF2B5EF4-FFF2-40B4-BE49-F238E27FC236}">
                  <a16:creationId xmlns:a16="http://schemas.microsoft.com/office/drawing/2014/main" id="{1D97EA72-2C92-493A-8D4B-593D83AE03AF}"/>
                </a:ext>
              </a:extLst>
            </p:cNvPr>
            <p:cNvSpPr/>
            <p:nvPr/>
          </p:nvSpPr>
          <p:spPr>
            <a:xfrm>
              <a:off x="2156700" y="1337025"/>
              <a:ext cx="117625" cy="23575"/>
            </a:xfrm>
            <a:custGeom>
              <a:avLst/>
              <a:gdLst/>
              <a:ahLst/>
              <a:cxnLst/>
              <a:rect l="l" t="t" r="r" b="b"/>
              <a:pathLst>
                <a:path w="4705" h="943" extrusionOk="0">
                  <a:moveTo>
                    <a:pt x="4254" y="0"/>
                  </a:moveTo>
                  <a:cubicBezTo>
                    <a:pt x="2895" y="0"/>
                    <a:pt x="1448" y="310"/>
                    <a:pt x="168" y="676"/>
                  </a:cubicBezTo>
                  <a:cubicBezTo>
                    <a:pt x="1" y="709"/>
                    <a:pt x="34" y="943"/>
                    <a:pt x="201" y="943"/>
                  </a:cubicBezTo>
                  <a:cubicBezTo>
                    <a:pt x="1669" y="743"/>
                    <a:pt x="3203" y="509"/>
                    <a:pt x="4604" y="109"/>
                  </a:cubicBezTo>
                  <a:cubicBezTo>
                    <a:pt x="4704" y="109"/>
                    <a:pt x="4704" y="9"/>
                    <a:pt x="4638" y="9"/>
                  </a:cubicBezTo>
                  <a:cubicBezTo>
                    <a:pt x="4511" y="3"/>
                    <a:pt x="4383" y="0"/>
                    <a:pt x="4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31;p34">
              <a:extLst>
                <a:ext uri="{FF2B5EF4-FFF2-40B4-BE49-F238E27FC236}">
                  <a16:creationId xmlns:a16="http://schemas.microsoft.com/office/drawing/2014/main" id="{E0933B75-8C3F-4E00-AECC-1ADAE26B4A82}"/>
                </a:ext>
              </a:extLst>
            </p:cNvPr>
            <p:cNvSpPr/>
            <p:nvPr/>
          </p:nvSpPr>
          <p:spPr>
            <a:xfrm>
              <a:off x="2318500" y="1414650"/>
              <a:ext cx="33375" cy="92325"/>
            </a:xfrm>
            <a:custGeom>
              <a:avLst/>
              <a:gdLst/>
              <a:ahLst/>
              <a:cxnLst/>
              <a:rect l="l" t="t" r="r" b="b"/>
              <a:pathLst>
                <a:path w="1335" h="3693" extrusionOk="0">
                  <a:moveTo>
                    <a:pt x="1237" y="0"/>
                  </a:moveTo>
                  <a:cubicBezTo>
                    <a:pt x="1208" y="0"/>
                    <a:pt x="1180" y="22"/>
                    <a:pt x="1168" y="73"/>
                  </a:cubicBezTo>
                  <a:cubicBezTo>
                    <a:pt x="901" y="640"/>
                    <a:pt x="734" y="1240"/>
                    <a:pt x="534" y="1807"/>
                  </a:cubicBezTo>
                  <a:cubicBezTo>
                    <a:pt x="334" y="2408"/>
                    <a:pt x="67" y="2975"/>
                    <a:pt x="0" y="3609"/>
                  </a:cubicBezTo>
                  <a:cubicBezTo>
                    <a:pt x="0" y="3651"/>
                    <a:pt x="40" y="3693"/>
                    <a:pt x="87" y="3693"/>
                  </a:cubicBezTo>
                  <a:cubicBezTo>
                    <a:pt x="113" y="3693"/>
                    <a:pt x="142" y="3679"/>
                    <a:pt x="167" y="3642"/>
                  </a:cubicBezTo>
                  <a:cubicBezTo>
                    <a:pt x="434" y="3142"/>
                    <a:pt x="567" y="2575"/>
                    <a:pt x="734" y="2007"/>
                  </a:cubicBezTo>
                  <a:cubicBezTo>
                    <a:pt x="934" y="1374"/>
                    <a:pt x="1168" y="773"/>
                    <a:pt x="1335" y="139"/>
                  </a:cubicBezTo>
                  <a:cubicBezTo>
                    <a:pt x="1335" y="57"/>
                    <a:pt x="1284" y="0"/>
                    <a:pt x="1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32;p34">
              <a:extLst>
                <a:ext uri="{FF2B5EF4-FFF2-40B4-BE49-F238E27FC236}">
                  <a16:creationId xmlns:a16="http://schemas.microsoft.com/office/drawing/2014/main" id="{DF11704E-0529-46AE-82B0-337E4FB526E9}"/>
                </a:ext>
              </a:extLst>
            </p:cNvPr>
            <p:cNvSpPr/>
            <p:nvPr/>
          </p:nvSpPr>
          <p:spPr>
            <a:xfrm>
              <a:off x="2294950" y="1444800"/>
              <a:ext cx="67625" cy="36000"/>
            </a:xfrm>
            <a:custGeom>
              <a:avLst/>
              <a:gdLst/>
              <a:ahLst/>
              <a:cxnLst/>
              <a:rect l="l" t="t" r="r" b="b"/>
              <a:pathLst>
                <a:path w="2705" h="1440" extrusionOk="0">
                  <a:moveTo>
                    <a:pt x="308" y="1"/>
                  </a:moveTo>
                  <a:cubicBezTo>
                    <a:pt x="305" y="10"/>
                    <a:pt x="302" y="19"/>
                    <a:pt x="297" y="28"/>
                  </a:cubicBezTo>
                  <a:lnTo>
                    <a:pt x="297" y="28"/>
                  </a:lnTo>
                  <a:cubicBezTo>
                    <a:pt x="275" y="17"/>
                    <a:pt x="253" y="12"/>
                    <a:pt x="232" y="12"/>
                  </a:cubicBezTo>
                  <a:cubicBezTo>
                    <a:pt x="98" y="12"/>
                    <a:pt x="1" y="211"/>
                    <a:pt x="142" y="268"/>
                  </a:cubicBezTo>
                  <a:cubicBezTo>
                    <a:pt x="142" y="268"/>
                    <a:pt x="142" y="268"/>
                    <a:pt x="142" y="268"/>
                  </a:cubicBezTo>
                  <a:lnTo>
                    <a:pt x="142" y="268"/>
                  </a:lnTo>
                  <a:cubicBezTo>
                    <a:pt x="203" y="314"/>
                    <a:pt x="243" y="339"/>
                    <a:pt x="282" y="355"/>
                  </a:cubicBezTo>
                  <a:lnTo>
                    <a:pt x="282" y="355"/>
                  </a:lnTo>
                  <a:cubicBezTo>
                    <a:pt x="981" y="785"/>
                    <a:pt x="1762" y="1154"/>
                    <a:pt x="2543" y="1435"/>
                  </a:cubicBezTo>
                  <a:cubicBezTo>
                    <a:pt x="2555" y="1438"/>
                    <a:pt x="2567" y="1440"/>
                    <a:pt x="2577" y="1440"/>
                  </a:cubicBezTo>
                  <a:cubicBezTo>
                    <a:pt x="2682" y="1440"/>
                    <a:pt x="2704" y="1299"/>
                    <a:pt x="2643" y="1268"/>
                  </a:cubicBezTo>
                  <a:cubicBezTo>
                    <a:pt x="1962" y="782"/>
                    <a:pt x="1155" y="390"/>
                    <a:pt x="375" y="62"/>
                  </a:cubicBezTo>
                  <a:lnTo>
                    <a:pt x="375" y="62"/>
                  </a:lnTo>
                  <a:cubicBezTo>
                    <a:pt x="352" y="41"/>
                    <a:pt x="329" y="2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33;p34">
              <a:extLst>
                <a:ext uri="{FF2B5EF4-FFF2-40B4-BE49-F238E27FC236}">
                  <a16:creationId xmlns:a16="http://schemas.microsoft.com/office/drawing/2014/main" id="{93427F0F-4AC4-4B5E-A1EE-84928311B3A3}"/>
                </a:ext>
              </a:extLst>
            </p:cNvPr>
            <p:cNvSpPr/>
            <p:nvPr/>
          </p:nvSpPr>
          <p:spPr>
            <a:xfrm>
              <a:off x="2290275" y="1438750"/>
              <a:ext cx="79800" cy="61225"/>
            </a:xfrm>
            <a:custGeom>
              <a:avLst/>
              <a:gdLst/>
              <a:ahLst/>
              <a:cxnLst/>
              <a:rect l="l" t="t" r="r" b="b"/>
              <a:pathLst>
                <a:path w="3192" h="2449" extrusionOk="0">
                  <a:moveTo>
                    <a:pt x="3099" y="1"/>
                  </a:moveTo>
                  <a:cubicBezTo>
                    <a:pt x="3088" y="1"/>
                    <a:pt x="3076" y="3"/>
                    <a:pt x="3064" y="9"/>
                  </a:cubicBezTo>
                  <a:cubicBezTo>
                    <a:pt x="2530" y="343"/>
                    <a:pt x="1997" y="777"/>
                    <a:pt x="1496" y="1144"/>
                  </a:cubicBezTo>
                  <a:cubicBezTo>
                    <a:pt x="1029" y="1477"/>
                    <a:pt x="495" y="1811"/>
                    <a:pt x="62" y="2211"/>
                  </a:cubicBezTo>
                  <a:cubicBezTo>
                    <a:pt x="1" y="2302"/>
                    <a:pt x="106" y="2449"/>
                    <a:pt x="201" y="2449"/>
                  </a:cubicBezTo>
                  <a:cubicBezTo>
                    <a:pt x="211" y="2449"/>
                    <a:pt x="220" y="2447"/>
                    <a:pt x="229" y="2444"/>
                  </a:cubicBezTo>
                  <a:cubicBezTo>
                    <a:pt x="829" y="2144"/>
                    <a:pt x="1329" y="1677"/>
                    <a:pt x="1830" y="1310"/>
                  </a:cubicBezTo>
                  <a:cubicBezTo>
                    <a:pt x="2297" y="943"/>
                    <a:pt x="2730" y="610"/>
                    <a:pt x="3164" y="143"/>
                  </a:cubicBezTo>
                  <a:cubicBezTo>
                    <a:pt x="3191" y="60"/>
                    <a:pt x="3151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134;p34">
              <a:extLst>
                <a:ext uri="{FF2B5EF4-FFF2-40B4-BE49-F238E27FC236}">
                  <a16:creationId xmlns:a16="http://schemas.microsoft.com/office/drawing/2014/main" id="{6A46A0B9-1272-4BED-9019-9845BA32ADF5}"/>
                </a:ext>
              </a:extLst>
            </p:cNvPr>
            <p:cNvSpPr/>
            <p:nvPr/>
          </p:nvSpPr>
          <p:spPr>
            <a:xfrm>
              <a:off x="2315150" y="1422175"/>
              <a:ext cx="36725" cy="85875"/>
            </a:xfrm>
            <a:custGeom>
              <a:avLst/>
              <a:gdLst/>
              <a:ahLst/>
              <a:cxnLst/>
              <a:rect l="l" t="t" r="r" b="b"/>
              <a:pathLst>
                <a:path w="1469" h="3435" extrusionOk="0">
                  <a:moveTo>
                    <a:pt x="93" y="1"/>
                  </a:moveTo>
                  <a:cubicBezTo>
                    <a:pt x="74" y="1"/>
                    <a:pt x="55" y="2"/>
                    <a:pt x="34" y="5"/>
                  </a:cubicBezTo>
                  <a:cubicBezTo>
                    <a:pt x="1" y="5"/>
                    <a:pt x="1" y="172"/>
                    <a:pt x="68" y="172"/>
                  </a:cubicBezTo>
                  <a:cubicBezTo>
                    <a:pt x="401" y="272"/>
                    <a:pt x="735" y="1640"/>
                    <a:pt x="835" y="1940"/>
                  </a:cubicBezTo>
                  <a:cubicBezTo>
                    <a:pt x="1002" y="2440"/>
                    <a:pt x="1068" y="2941"/>
                    <a:pt x="1335" y="3374"/>
                  </a:cubicBezTo>
                  <a:cubicBezTo>
                    <a:pt x="1349" y="3416"/>
                    <a:pt x="1375" y="3435"/>
                    <a:pt x="1400" y="3435"/>
                  </a:cubicBezTo>
                  <a:cubicBezTo>
                    <a:pt x="1435" y="3435"/>
                    <a:pt x="1469" y="3399"/>
                    <a:pt x="1469" y="3341"/>
                  </a:cubicBezTo>
                  <a:cubicBezTo>
                    <a:pt x="1469" y="2507"/>
                    <a:pt x="1035" y="1640"/>
                    <a:pt x="701" y="873"/>
                  </a:cubicBezTo>
                  <a:cubicBezTo>
                    <a:pt x="574" y="618"/>
                    <a:pt x="477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135;p34">
              <a:extLst>
                <a:ext uri="{FF2B5EF4-FFF2-40B4-BE49-F238E27FC236}">
                  <a16:creationId xmlns:a16="http://schemas.microsoft.com/office/drawing/2014/main" id="{B744E674-F229-46F3-A09D-1F55CF92894E}"/>
                </a:ext>
              </a:extLst>
            </p:cNvPr>
            <p:cNvSpPr/>
            <p:nvPr/>
          </p:nvSpPr>
          <p:spPr>
            <a:xfrm>
              <a:off x="2074150" y="1283600"/>
              <a:ext cx="20425" cy="14475"/>
            </a:xfrm>
            <a:custGeom>
              <a:avLst/>
              <a:gdLst/>
              <a:ahLst/>
              <a:cxnLst/>
              <a:rect l="l" t="t" r="r" b="b"/>
              <a:pathLst>
                <a:path w="817" h="579" extrusionOk="0">
                  <a:moveTo>
                    <a:pt x="393" y="0"/>
                  </a:moveTo>
                  <a:cubicBezTo>
                    <a:pt x="351" y="0"/>
                    <a:pt x="309" y="13"/>
                    <a:pt x="267" y="44"/>
                  </a:cubicBezTo>
                  <a:cubicBezTo>
                    <a:pt x="201" y="44"/>
                    <a:pt x="167" y="78"/>
                    <a:pt x="134" y="144"/>
                  </a:cubicBezTo>
                  <a:cubicBezTo>
                    <a:pt x="1" y="345"/>
                    <a:pt x="134" y="578"/>
                    <a:pt x="368" y="578"/>
                  </a:cubicBezTo>
                  <a:cubicBezTo>
                    <a:pt x="401" y="578"/>
                    <a:pt x="468" y="578"/>
                    <a:pt x="534" y="545"/>
                  </a:cubicBezTo>
                  <a:cubicBezTo>
                    <a:pt x="816" y="404"/>
                    <a:pt x="621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36;p34">
              <a:extLst>
                <a:ext uri="{FF2B5EF4-FFF2-40B4-BE49-F238E27FC236}">
                  <a16:creationId xmlns:a16="http://schemas.microsoft.com/office/drawing/2014/main" id="{E1E97F1D-5FAB-4F98-AA15-4431833C4A26}"/>
                </a:ext>
              </a:extLst>
            </p:cNvPr>
            <p:cNvSpPr/>
            <p:nvPr/>
          </p:nvSpPr>
          <p:spPr>
            <a:xfrm>
              <a:off x="2036625" y="1335575"/>
              <a:ext cx="17550" cy="14200"/>
            </a:xfrm>
            <a:custGeom>
              <a:avLst/>
              <a:gdLst/>
              <a:ahLst/>
              <a:cxnLst/>
              <a:rect l="l" t="t" r="r" b="b"/>
              <a:pathLst>
                <a:path w="702" h="568" extrusionOk="0">
                  <a:moveTo>
                    <a:pt x="367" y="0"/>
                  </a:moveTo>
                  <a:cubicBezTo>
                    <a:pt x="1" y="0"/>
                    <a:pt x="1" y="567"/>
                    <a:pt x="367" y="567"/>
                  </a:cubicBezTo>
                  <a:cubicBezTo>
                    <a:pt x="701" y="567"/>
                    <a:pt x="701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137;p34">
              <a:extLst>
                <a:ext uri="{FF2B5EF4-FFF2-40B4-BE49-F238E27FC236}">
                  <a16:creationId xmlns:a16="http://schemas.microsoft.com/office/drawing/2014/main" id="{38CC1DE1-414C-4716-A084-77B060BAB9FB}"/>
                </a:ext>
              </a:extLst>
            </p:cNvPr>
            <p:cNvSpPr/>
            <p:nvPr/>
          </p:nvSpPr>
          <p:spPr>
            <a:xfrm>
              <a:off x="2081650" y="1327225"/>
              <a:ext cx="15875" cy="11700"/>
            </a:xfrm>
            <a:custGeom>
              <a:avLst/>
              <a:gdLst/>
              <a:ahLst/>
              <a:cxnLst/>
              <a:rect l="l" t="t" r="r" b="b"/>
              <a:pathLst>
                <a:path w="635" h="468" extrusionOk="0">
                  <a:moveTo>
                    <a:pt x="334" y="1"/>
                  </a:moveTo>
                  <a:cubicBezTo>
                    <a:pt x="1" y="1"/>
                    <a:pt x="1" y="468"/>
                    <a:pt x="334" y="468"/>
                  </a:cubicBezTo>
                  <a:cubicBezTo>
                    <a:pt x="635" y="468"/>
                    <a:pt x="635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821;p30">
            <a:extLst>
              <a:ext uri="{FF2B5EF4-FFF2-40B4-BE49-F238E27FC236}">
                <a16:creationId xmlns:a16="http://schemas.microsoft.com/office/drawing/2014/main" id="{63F99BB9-8CAB-4585-8FC5-39E25B35910C}"/>
              </a:ext>
            </a:extLst>
          </p:cNvPr>
          <p:cNvSpPr/>
          <p:nvPr/>
        </p:nvSpPr>
        <p:spPr>
          <a:xfrm>
            <a:off x="3427910" y="1050888"/>
            <a:ext cx="2288180" cy="156275"/>
          </a:xfrm>
          <a:custGeom>
            <a:avLst/>
            <a:gdLst/>
            <a:ahLst/>
            <a:cxnLst/>
            <a:rect l="l" t="t" r="r" b="b"/>
            <a:pathLst>
              <a:path w="30520" h="6251" extrusionOk="0">
                <a:moveTo>
                  <a:pt x="28815" y="0"/>
                </a:moveTo>
                <a:cubicBezTo>
                  <a:pt x="19166" y="50"/>
                  <a:pt x="9617" y="1178"/>
                  <a:pt x="243" y="3359"/>
                </a:cubicBezTo>
                <a:cubicBezTo>
                  <a:pt x="1" y="3431"/>
                  <a:pt x="1096" y="6250"/>
                  <a:pt x="1871" y="6250"/>
                </a:cubicBezTo>
                <a:cubicBezTo>
                  <a:pt x="1897" y="6250"/>
                  <a:pt x="1923" y="6247"/>
                  <a:pt x="1948" y="6241"/>
                </a:cubicBezTo>
                <a:cubicBezTo>
                  <a:pt x="11321" y="4060"/>
                  <a:pt x="20870" y="2933"/>
                  <a:pt x="30494" y="2882"/>
                </a:cubicBezTo>
                <a:cubicBezTo>
                  <a:pt x="30519" y="2882"/>
                  <a:pt x="29742" y="0"/>
                  <a:pt x="28815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55">
              <a:defRPr/>
            </a:pPr>
            <a:endParaRPr sz="1800">
              <a:solidFill>
                <a:sysClr val="windowText" lastClr="000000"/>
              </a:solidFill>
            </a:endParaRPr>
          </a:p>
        </p:txBody>
      </p:sp>
      <p:sp>
        <p:nvSpPr>
          <p:cNvPr id="63" name="Google Shape;5169;p49">
            <a:extLst>
              <a:ext uri="{FF2B5EF4-FFF2-40B4-BE49-F238E27FC236}">
                <a16:creationId xmlns:a16="http://schemas.microsoft.com/office/drawing/2014/main" id="{D11E849A-B91C-4677-9644-B8D13195F197}"/>
              </a:ext>
            </a:extLst>
          </p:cNvPr>
          <p:cNvSpPr txBox="1">
            <a:spLocks/>
          </p:cNvSpPr>
          <p:nvPr/>
        </p:nvSpPr>
        <p:spPr>
          <a:xfrm>
            <a:off x="3433936" y="606366"/>
            <a:ext cx="2350868" cy="44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Objectives</a:t>
            </a:r>
          </a:p>
        </p:txBody>
      </p:sp>
      <p:sp>
        <p:nvSpPr>
          <p:cNvPr id="64" name="Google Shape;5170;p49">
            <a:extLst>
              <a:ext uri="{FF2B5EF4-FFF2-40B4-BE49-F238E27FC236}">
                <a16:creationId xmlns:a16="http://schemas.microsoft.com/office/drawing/2014/main" id="{EEFD266F-FF01-469F-99DE-5D9545DA5886}"/>
              </a:ext>
            </a:extLst>
          </p:cNvPr>
          <p:cNvSpPr txBox="1">
            <a:spLocks/>
          </p:cNvSpPr>
          <p:nvPr/>
        </p:nvSpPr>
        <p:spPr>
          <a:xfrm>
            <a:off x="1169086" y="1244168"/>
            <a:ext cx="7151361" cy="123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257175" indent="-257175" algn="l">
              <a:lnSpc>
                <a:spcPct val="150000"/>
              </a:lnSpc>
              <a:buFontTx/>
              <a:buChar char="-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the words and phrases related to the topic Food and Drink. </a:t>
            </a:r>
            <a:endParaRPr lang="vi-V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l">
              <a:lnSpc>
                <a:spcPct val="150000"/>
              </a:lnSpc>
              <a:buFontTx/>
              <a:buChar char="-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Ask and answer about offer someone food/ drinks and accept/ decline someone’s offer, using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Would you like some …….? Yes, please/ No, thanks.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257175" indent="-257175" algn="l">
              <a:lnSpc>
                <a:spcPct val="150000"/>
              </a:lnSpc>
              <a:buFontTx/>
              <a:buChar char="-"/>
            </a:pP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Google Shape;5169;p49">
            <a:extLst>
              <a:ext uri="{FF2B5EF4-FFF2-40B4-BE49-F238E27FC236}">
                <a16:creationId xmlns:a16="http://schemas.microsoft.com/office/drawing/2014/main" id="{698D4078-BEEC-4141-91EE-D12A2C0687C5}"/>
              </a:ext>
            </a:extLst>
          </p:cNvPr>
          <p:cNvSpPr txBox="1">
            <a:spLocks/>
          </p:cNvSpPr>
          <p:nvPr/>
        </p:nvSpPr>
        <p:spPr>
          <a:xfrm>
            <a:off x="3391288" y="2479438"/>
            <a:ext cx="2372516" cy="48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Mục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đích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bài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học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:</a:t>
            </a:r>
          </a:p>
        </p:txBody>
      </p:sp>
      <p:sp>
        <p:nvSpPr>
          <p:cNvPr id="66" name="Google Shape;5170;p49">
            <a:extLst>
              <a:ext uri="{FF2B5EF4-FFF2-40B4-BE49-F238E27FC236}">
                <a16:creationId xmlns:a16="http://schemas.microsoft.com/office/drawing/2014/main" id="{C6745BE6-43AC-4DF0-A4FD-A501B75561EE}"/>
              </a:ext>
            </a:extLst>
          </p:cNvPr>
          <p:cNvSpPr txBox="1">
            <a:spLocks/>
          </p:cNvSpPr>
          <p:nvPr/>
        </p:nvSpPr>
        <p:spPr>
          <a:xfrm>
            <a:off x="981504" y="2991714"/>
            <a:ext cx="7013352" cy="1441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342884" indent="-342884" algn="l">
              <a:lnSpc>
                <a:spcPct val="200000"/>
              </a:lnSpc>
              <a:buFontTx/>
              <a:buChar char="-"/>
              <a:defRPr/>
            </a:pPr>
            <a:r>
              <a:rPr lang="en-US" sz="16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6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6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16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vựng</a:t>
            </a:r>
            <a:r>
              <a:rPr lang="en-US" sz="16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quan đến chủ đề </a:t>
            </a:r>
            <a:r>
              <a:rPr lang="en-US" sz="16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6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6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16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6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vi-VN" sz="16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884" indent="-342884" algn="l">
              <a:lnSpc>
                <a:spcPct val="200000"/>
              </a:lnSpc>
              <a:buFontTx/>
              <a:buChar char="-"/>
              <a:defRPr/>
            </a:pPr>
            <a:r>
              <a:rPr lang="vi-VN" sz="16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và trả lời </a:t>
            </a:r>
            <a:r>
              <a:rPr lang="en-US" sz="16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6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16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16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6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ý/ </a:t>
            </a:r>
            <a:r>
              <a:rPr lang="en-US" sz="16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16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6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16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6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mẫu câu: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Would you like some …….? Yes, please/ No, thanks.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solidFill>
                <a:srgbClr val="1C458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7" name="Google Shape;820;p30">
            <a:extLst>
              <a:ext uri="{FF2B5EF4-FFF2-40B4-BE49-F238E27FC236}">
                <a16:creationId xmlns:a16="http://schemas.microsoft.com/office/drawing/2014/main" id="{21790F9F-362D-4F34-94B4-EBBE765A57A9}"/>
              </a:ext>
            </a:extLst>
          </p:cNvPr>
          <p:cNvGrpSpPr/>
          <p:nvPr/>
        </p:nvGrpSpPr>
        <p:grpSpPr>
          <a:xfrm>
            <a:off x="3419372" y="2849886"/>
            <a:ext cx="2401389" cy="159407"/>
            <a:chOff x="4345425" y="2172343"/>
            <a:chExt cx="800750" cy="159407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68" name="Google Shape;821;p30">
              <a:extLst>
                <a:ext uri="{FF2B5EF4-FFF2-40B4-BE49-F238E27FC236}">
                  <a16:creationId xmlns:a16="http://schemas.microsoft.com/office/drawing/2014/main" id="{49D6C420-F4B2-403C-AC2C-A9331E1A4E17}"/>
                </a:ext>
              </a:extLst>
            </p:cNvPr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Google Shape;822;p30">
              <a:extLst>
                <a:ext uri="{FF2B5EF4-FFF2-40B4-BE49-F238E27FC236}">
                  <a16:creationId xmlns:a16="http://schemas.microsoft.com/office/drawing/2014/main" id="{AB665FDD-1DBE-44F2-9280-7A68D9A35EFD}"/>
                </a:ext>
              </a:extLst>
            </p:cNvPr>
            <p:cNvSpPr/>
            <p:nvPr/>
          </p:nvSpPr>
          <p:spPr>
            <a:xfrm>
              <a:off x="4345425" y="2172343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defRPr/>
              </a:pPr>
              <a:endParaRPr sz="1800" dirty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8" name="Google Shape;2988;p52"/>
          <p:cNvGrpSpPr/>
          <p:nvPr/>
        </p:nvGrpSpPr>
        <p:grpSpPr>
          <a:xfrm>
            <a:off x="932545" y="3396123"/>
            <a:ext cx="2759371" cy="2497162"/>
            <a:chOff x="932545" y="3548523"/>
            <a:chExt cx="2759371" cy="2497162"/>
          </a:xfrm>
        </p:grpSpPr>
        <p:sp>
          <p:nvSpPr>
            <p:cNvPr id="2989" name="Google Shape;2989;p52"/>
            <p:cNvSpPr/>
            <p:nvPr/>
          </p:nvSpPr>
          <p:spPr>
            <a:xfrm rot="3157019">
              <a:off x="966815" y="4142189"/>
              <a:ext cx="444614" cy="306082"/>
            </a:xfrm>
            <a:custGeom>
              <a:avLst/>
              <a:gdLst/>
              <a:ahLst/>
              <a:cxnLst/>
              <a:rect l="l" t="t" r="r" b="b"/>
              <a:pathLst>
                <a:path w="10909" h="7510" extrusionOk="0">
                  <a:moveTo>
                    <a:pt x="9686" y="0"/>
                  </a:moveTo>
                  <a:lnTo>
                    <a:pt x="1" y="4609"/>
                  </a:lnTo>
                  <a:lnTo>
                    <a:pt x="9368" y="7510"/>
                  </a:lnTo>
                  <a:lnTo>
                    <a:pt x="8766" y="5372"/>
                  </a:lnTo>
                  <a:lnTo>
                    <a:pt x="10908" y="5234"/>
                  </a:lnTo>
                  <a:lnTo>
                    <a:pt x="8409" y="2544"/>
                  </a:lnTo>
                  <a:lnTo>
                    <a:pt x="96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52"/>
            <p:cNvSpPr/>
            <p:nvPr/>
          </p:nvSpPr>
          <p:spPr>
            <a:xfrm rot="3157019">
              <a:off x="995735" y="4207668"/>
              <a:ext cx="342437" cy="92925"/>
            </a:xfrm>
            <a:custGeom>
              <a:avLst/>
              <a:gdLst/>
              <a:ahLst/>
              <a:cxnLst/>
              <a:rect l="l" t="t" r="r" b="b"/>
              <a:pathLst>
                <a:path w="8402" h="2280" extrusionOk="0">
                  <a:moveTo>
                    <a:pt x="8287" y="0"/>
                  </a:moveTo>
                  <a:cubicBezTo>
                    <a:pt x="8278" y="0"/>
                    <a:pt x="8269" y="2"/>
                    <a:pt x="8259" y="4"/>
                  </a:cubicBezTo>
                  <a:lnTo>
                    <a:pt x="93" y="2071"/>
                  </a:lnTo>
                  <a:cubicBezTo>
                    <a:pt x="33" y="2082"/>
                    <a:pt x="0" y="2142"/>
                    <a:pt x="16" y="2197"/>
                  </a:cubicBezTo>
                  <a:cubicBezTo>
                    <a:pt x="28" y="2247"/>
                    <a:pt x="71" y="2280"/>
                    <a:pt x="114" y="2280"/>
                  </a:cubicBezTo>
                  <a:cubicBezTo>
                    <a:pt x="126" y="2280"/>
                    <a:pt x="137" y="2273"/>
                    <a:pt x="142" y="2273"/>
                  </a:cubicBezTo>
                  <a:lnTo>
                    <a:pt x="8315" y="208"/>
                  </a:lnTo>
                  <a:cubicBezTo>
                    <a:pt x="8369" y="196"/>
                    <a:pt x="8402" y="136"/>
                    <a:pt x="8391" y="82"/>
                  </a:cubicBezTo>
                  <a:cubicBezTo>
                    <a:pt x="8377" y="35"/>
                    <a:pt x="8336" y="0"/>
                    <a:pt x="8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52"/>
            <p:cNvSpPr/>
            <p:nvPr/>
          </p:nvSpPr>
          <p:spPr>
            <a:xfrm rot="3157019">
              <a:off x="1199046" y="4425992"/>
              <a:ext cx="120680" cy="51068"/>
            </a:xfrm>
            <a:custGeom>
              <a:avLst/>
              <a:gdLst/>
              <a:ahLst/>
              <a:cxnLst/>
              <a:rect l="l" t="t" r="r" b="b"/>
              <a:pathLst>
                <a:path w="2961" h="1253" extrusionOk="0">
                  <a:moveTo>
                    <a:pt x="121" y="0"/>
                  </a:moveTo>
                  <a:cubicBezTo>
                    <a:pt x="79" y="0"/>
                    <a:pt x="40" y="26"/>
                    <a:pt x="23" y="69"/>
                  </a:cubicBezTo>
                  <a:cubicBezTo>
                    <a:pt x="0" y="123"/>
                    <a:pt x="28" y="183"/>
                    <a:pt x="83" y="205"/>
                  </a:cubicBezTo>
                  <a:lnTo>
                    <a:pt x="2802" y="1246"/>
                  </a:lnTo>
                  <a:cubicBezTo>
                    <a:pt x="2818" y="1253"/>
                    <a:pt x="2829" y="1253"/>
                    <a:pt x="2840" y="1253"/>
                  </a:cubicBezTo>
                  <a:cubicBezTo>
                    <a:pt x="2884" y="1253"/>
                    <a:pt x="2922" y="1225"/>
                    <a:pt x="2939" y="1187"/>
                  </a:cubicBezTo>
                  <a:cubicBezTo>
                    <a:pt x="2960" y="1132"/>
                    <a:pt x="2934" y="1071"/>
                    <a:pt x="2879" y="1049"/>
                  </a:cubicBezTo>
                  <a:lnTo>
                    <a:pt x="160" y="8"/>
                  </a:lnTo>
                  <a:cubicBezTo>
                    <a:pt x="147" y="3"/>
                    <a:pt x="134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52"/>
            <p:cNvSpPr/>
            <p:nvPr/>
          </p:nvSpPr>
          <p:spPr>
            <a:xfrm rot="3157019">
              <a:off x="971082" y="4258356"/>
              <a:ext cx="332859" cy="25514"/>
            </a:xfrm>
            <a:custGeom>
              <a:avLst/>
              <a:gdLst/>
              <a:ahLst/>
              <a:cxnLst/>
              <a:rect l="l" t="t" r="r" b="b"/>
              <a:pathLst>
                <a:path w="8167" h="626" extrusionOk="0">
                  <a:moveTo>
                    <a:pt x="8064" y="0"/>
                  </a:moveTo>
                  <a:cubicBezTo>
                    <a:pt x="8060" y="0"/>
                    <a:pt x="8056" y="0"/>
                    <a:pt x="8052" y="1"/>
                  </a:cubicBezTo>
                  <a:lnTo>
                    <a:pt x="99" y="411"/>
                  </a:lnTo>
                  <a:cubicBezTo>
                    <a:pt x="44" y="417"/>
                    <a:pt x="1" y="467"/>
                    <a:pt x="1" y="520"/>
                  </a:cubicBezTo>
                  <a:cubicBezTo>
                    <a:pt x="6" y="581"/>
                    <a:pt x="51" y="626"/>
                    <a:pt x="104" y="626"/>
                  </a:cubicBezTo>
                  <a:lnTo>
                    <a:pt x="110" y="626"/>
                  </a:lnTo>
                  <a:lnTo>
                    <a:pt x="8063" y="209"/>
                  </a:lnTo>
                  <a:cubicBezTo>
                    <a:pt x="8123" y="209"/>
                    <a:pt x="8167" y="159"/>
                    <a:pt x="8161" y="100"/>
                  </a:cubicBezTo>
                  <a:cubicBezTo>
                    <a:pt x="8161" y="43"/>
                    <a:pt x="8119" y="0"/>
                    <a:pt x="8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52"/>
            <p:cNvSpPr/>
            <p:nvPr/>
          </p:nvSpPr>
          <p:spPr>
            <a:xfrm rot="3157019">
              <a:off x="1213968" y="4390228"/>
              <a:ext cx="33339" cy="56611"/>
            </a:xfrm>
            <a:custGeom>
              <a:avLst/>
              <a:gdLst/>
              <a:ahLst/>
              <a:cxnLst/>
              <a:rect l="l" t="t" r="r" b="b"/>
              <a:pathLst>
                <a:path w="818" h="1389" extrusionOk="0">
                  <a:moveTo>
                    <a:pt x="126" y="1"/>
                  </a:moveTo>
                  <a:cubicBezTo>
                    <a:pt x="110" y="1"/>
                    <a:pt x="94" y="4"/>
                    <a:pt x="78" y="12"/>
                  </a:cubicBezTo>
                  <a:cubicBezTo>
                    <a:pt x="23" y="35"/>
                    <a:pt x="0" y="101"/>
                    <a:pt x="28" y="149"/>
                  </a:cubicBezTo>
                  <a:lnTo>
                    <a:pt x="599" y="1328"/>
                  </a:lnTo>
                  <a:cubicBezTo>
                    <a:pt x="620" y="1366"/>
                    <a:pt x="658" y="1388"/>
                    <a:pt x="698" y="1388"/>
                  </a:cubicBezTo>
                  <a:cubicBezTo>
                    <a:pt x="713" y="1388"/>
                    <a:pt x="724" y="1388"/>
                    <a:pt x="741" y="1377"/>
                  </a:cubicBezTo>
                  <a:cubicBezTo>
                    <a:pt x="796" y="1355"/>
                    <a:pt x="817" y="1290"/>
                    <a:pt x="790" y="1240"/>
                  </a:cubicBezTo>
                  <a:lnTo>
                    <a:pt x="220" y="61"/>
                  </a:lnTo>
                  <a:cubicBezTo>
                    <a:pt x="201" y="23"/>
                    <a:pt x="164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52"/>
            <p:cNvSpPr/>
            <p:nvPr/>
          </p:nvSpPr>
          <p:spPr>
            <a:xfrm rot="3157019">
              <a:off x="1472390" y="4091424"/>
              <a:ext cx="2064283" cy="1411361"/>
            </a:xfrm>
            <a:custGeom>
              <a:avLst/>
              <a:gdLst/>
              <a:ahLst/>
              <a:cxnLst/>
              <a:rect l="l" t="t" r="r" b="b"/>
              <a:pathLst>
                <a:path w="50649" h="34629" extrusionOk="0">
                  <a:moveTo>
                    <a:pt x="32733" y="0"/>
                  </a:moveTo>
                  <a:cubicBezTo>
                    <a:pt x="32447" y="7"/>
                    <a:pt x="32162" y="12"/>
                    <a:pt x="31883" y="28"/>
                  </a:cubicBezTo>
                  <a:cubicBezTo>
                    <a:pt x="31822" y="28"/>
                    <a:pt x="31779" y="78"/>
                    <a:pt x="31784" y="139"/>
                  </a:cubicBezTo>
                  <a:cubicBezTo>
                    <a:pt x="31784" y="193"/>
                    <a:pt x="31833" y="237"/>
                    <a:pt x="31888" y="237"/>
                  </a:cubicBezTo>
                  <a:lnTo>
                    <a:pt x="31893" y="237"/>
                  </a:lnTo>
                  <a:cubicBezTo>
                    <a:pt x="32167" y="225"/>
                    <a:pt x="32453" y="215"/>
                    <a:pt x="32733" y="215"/>
                  </a:cubicBezTo>
                  <a:cubicBezTo>
                    <a:pt x="32792" y="210"/>
                    <a:pt x="32842" y="165"/>
                    <a:pt x="32837" y="106"/>
                  </a:cubicBezTo>
                  <a:cubicBezTo>
                    <a:pt x="32837" y="45"/>
                    <a:pt x="32792" y="0"/>
                    <a:pt x="32733" y="0"/>
                  </a:cubicBezTo>
                  <a:close/>
                  <a:moveTo>
                    <a:pt x="33581" y="7"/>
                  </a:moveTo>
                  <a:cubicBezTo>
                    <a:pt x="33527" y="7"/>
                    <a:pt x="33472" y="50"/>
                    <a:pt x="33472" y="111"/>
                  </a:cubicBezTo>
                  <a:cubicBezTo>
                    <a:pt x="33472" y="171"/>
                    <a:pt x="33515" y="220"/>
                    <a:pt x="33576" y="220"/>
                  </a:cubicBezTo>
                  <a:cubicBezTo>
                    <a:pt x="33851" y="225"/>
                    <a:pt x="34135" y="237"/>
                    <a:pt x="34415" y="258"/>
                  </a:cubicBezTo>
                  <a:lnTo>
                    <a:pt x="34426" y="258"/>
                  </a:lnTo>
                  <a:cubicBezTo>
                    <a:pt x="34481" y="258"/>
                    <a:pt x="34524" y="215"/>
                    <a:pt x="34530" y="160"/>
                  </a:cubicBezTo>
                  <a:cubicBezTo>
                    <a:pt x="34530" y="99"/>
                    <a:pt x="34486" y="50"/>
                    <a:pt x="34431" y="45"/>
                  </a:cubicBezTo>
                  <a:cubicBezTo>
                    <a:pt x="34147" y="28"/>
                    <a:pt x="33861" y="18"/>
                    <a:pt x="33581" y="7"/>
                  </a:cubicBezTo>
                  <a:close/>
                  <a:moveTo>
                    <a:pt x="31042" y="88"/>
                  </a:moveTo>
                  <a:cubicBezTo>
                    <a:pt x="31039" y="88"/>
                    <a:pt x="31036" y="88"/>
                    <a:pt x="31033" y="89"/>
                  </a:cubicBezTo>
                  <a:cubicBezTo>
                    <a:pt x="30753" y="116"/>
                    <a:pt x="30469" y="149"/>
                    <a:pt x="30189" y="187"/>
                  </a:cubicBezTo>
                  <a:cubicBezTo>
                    <a:pt x="30135" y="198"/>
                    <a:pt x="30090" y="248"/>
                    <a:pt x="30102" y="308"/>
                  </a:cubicBezTo>
                  <a:cubicBezTo>
                    <a:pt x="30107" y="362"/>
                    <a:pt x="30156" y="395"/>
                    <a:pt x="30206" y="395"/>
                  </a:cubicBezTo>
                  <a:lnTo>
                    <a:pt x="30222" y="395"/>
                  </a:lnTo>
                  <a:cubicBezTo>
                    <a:pt x="30496" y="357"/>
                    <a:pt x="30775" y="324"/>
                    <a:pt x="31056" y="296"/>
                  </a:cubicBezTo>
                  <a:cubicBezTo>
                    <a:pt x="31115" y="291"/>
                    <a:pt x="31154" y="243"/>
                    <a:pt x="31148" y="182"/>
                  </a:cubicBezTo>
                  <a:cubicBezTo>
                    <a:pt x="31143" y="130"/>
                    <a:pt x="31094" y="88"/>
                    <a:pt x="31042" y="88"/>
                  </a:cubicBezTo>
                  <a:close/>
                  <a:moveTo>
                    <a:pt x="35275" y="111"/>
                  </a:moveTo>
                  <a:cubicBezTo>
                    <a:pt x="35215" y="111"/>
                    <a:pt x="35166" y="149"/>
                    <a:pt x="35160" y="204"/>
                  </a:cubicBezTo>
                  <a:cubicBezTo>
                    <a:pt x="35154" y="264"/>
                    <a:pt x="35199" y="314"/>
                    <a:pt x="35258" y="319"/>
                  </a:cubicBezTo>
                  <a:cubicBezTo>
                    <a:pt x="35538" y="346"/>
                    <a:pt x="35817" y="379"/>
                    <a:pt x="36098" y="412"/>
                  </a:cubicBezTo>
                  <a:lnTo>
                    <a:pt x="36108" y="412"/>
                  </a:lnTo>
                  <a:cubicBezTo>
                    <a:pt x="36163" y="412"/>
                    <a:pt x="36207" y="374"/>
                    <a:pt x="36212" y="319"/>
                  </a:cubicBezTo>
                  <a:cubicBezTo>
                    <a:pt x="36219" y="264"/>
                    <a:pt x="36179" y="210"/>
                    <a:pt x="36120" y="204"/>
                  </a:cubicBezTo>
                  <a:cubicBezTo>
                    <a:pt x="35840" y="165"/>
                    <a:pt x="35561" y="139"/>
                    <a:pt x="35275" y="111"/>
                  </a:cubicBezTo>
                  <a:close/>
                  <a:moveTo>
                    <a:pt x="36946" y="317"/>
                  </a:moveTo>
                  <a:cubicBezTo>
                    <a:pt x="36897" y="317"/>
                    <a:pt x="36848" y="357"/>
                    <a:pt x="36843" y="407"/>
                  </a:cubicBezTo>
                  <a:cubicBezTo>
                    <a:pt x="36831" y="467"/>
                    <a:pt x="36870" y="516"/>
                    <a:pt x="36930" y="527"/>
                  </a:cubicBezTo>
                  <a:cubicBezTo>
                    <a:pt x="37210" y="571"/>
                    <a:pt x="37484" y="615"/>
                    <a:pt x="37758" y="665"/>
                  </a:cubicBezTo>
                  <a:lnTo>
                    <a:pt x="37780" y="665"/>
                  </a:lnTo>
                  <a:cubicBezTo>
                    <a:pt x="37830" y="665"/>
                    <a:pt x="37873" y="632"/>
                    <a:pt x="37884" y="577"/>
                  </a:cubicBezTo>
                  <a:cubicBezTo>
                    <a:pt x="37896" y="521"/>
                    <a:pt x="37856" y="467"/>
                    <a:pt x="37797" y="456"/>
                  </a:cubicBezTo>
                  <a:cubicBezTo>
                    <a:pt x="37517" y="407"/>
                    <a:pt x="37243" y="362"/>
                    <a:pt x="36963" y="319"/>
                  </a:cubicBezTo>
                  <a:cubicBezTo>
                    <a:pt x="36958" y="318"/>
                    <a:pt x="36952" y="317"/>
                    <a:pt x="36946" y="317"/>
                  </a:cubicBezTo>
                  <a:close/>
                  <a:moveTo>
                    <a:pt x="29371" y="328"/>
                  </a:moveTo>
                  <a:cubicBezTo>
                    <a:pt x="29364" y="328"/>
                    <a:pt x="29358" y="328"/>
                    <a:pt x="29351" y="329"/>
                  </a:cubicBezTo>
                  <a:cubicBezTo>
                    <a:pt x="29071" y="385"/>
                    <a:pt x="28792" y="445"/>
                    <a:pt x="28523" y="516"/>
                  </a:cubicBezTo>
                  <a:cubicBezTo>
                    <a:pt x="28463" y="527"/>
                    <a:pt x="28430" y="587"/>
                    <a:pt x="28446" y="642"/>
                  </a:cubicBezTo>
                  <a:cubicBezTo>
                    <a:pt x="28458" y="691"/>
                    <a:pt x="28501" y="724"/>
                    <a:pt x="28544" y="724"/>
                  </a:cubicBezTo>
                  <a:cubicBezTo>
                    <a:pt x="28556" y="724"/>
                    <a:pt x="28567" y="719"/>
                    <a:pt x="28572" y="719"/>
                  </a:cubicBezTo>
                  <a:cubicBezTo>
                    <a:pt x="28835" y="653"/>
                    <a:pt x="29115" y="592"/>
                    <a:pt x="29394" y="538"/>
                  </a:cubicBezTo>
                  <a:cubicBezTo>
                    <a:pt x="29449" y="527"/>
                    <a:pt x="29488" y="473"/>
                    <a:pt x="29477" y="412"/>
                  </a:cubicBezTo>
                  <a:cubicBezTo>
                    <a:pt x="29467" y="363"/>
                    <a:pt x="29423" y="328"/>
                    <a:pt x="29371" y="328"/>
                  </a:cubicBezTo>
                  <a:close/>
                  <a:moveTo>
                    <a:pt x="38611" y="613"/>
                  </a:moveTo>
                  <a:cubicBezTo>
                    <a:pt x="38563" y="613"/>
                    <a:pt x="38519" y="649"/>
                    <a:pt x="38503" y="698"/>
                  </a:cubicBezTo>
                  <a:cubicBezTo>
                    <a:pt x="38493" y="757"/>
                    <a:pt x="38531" y="812"/>
                    <a:pt x="38586" y="823"/>
                  </a:cubicBezTo>
                  <a:cubicBezTo>
                    <a:pt x="38865" y="878"/>
                    <a:pt x="39139" y="938"/>
                    <a:pt x="39414" y="999"/>
                  </a:cubicBezTo>
                  <a:cubicBezTo>
                    <a:pt x="39419" y="1004"/>
                    <a:pt x="39429" y="1004"/>
                    <a:pt x="39435" y="1004"/>
                  </a:cubicBezTo>
                  <a:cubicBezTo>
                    <a:pt x="39485" y="1004"/>
                    <a:pt x="39528" y="971"/>
                    <a:pt x="39540" y="921"/>
                  </a:cubicBezTo>
                  <a:cubicBezTo>
                    <a:pt x="39550" y="862"/>
                    <a:pt x="39518" y="807"/>
                    <a:pt x="39457" y="796"/>
                  </a:cubicBezTo>
                  <a:cubicBezTo>
                    <a:pt x="39183" y="731"/>
                    <a:pt x="38909" y="670"/>
                    <a:pt x="38630" y="615"/>
                  </a:cubicBezTo>
                  <a:cubicBezTo>
                    <a:pt x="38623" y="614"/>
                    <a:pt x="38617" y="613"/>
                    <a:pt x="38611" y="613"/>
                  </a:cubicBezTo>
                  <a:close/>
                  <a:moveTo>
                    <a:pt x="27734" y="742"/>
                  </a:moveTo>
                  <a:cubicBezTo>
                    <a:pt x="27724" y="742"/>
                    <a:pt x="27713" y="743"/>
                    <a:pt x="27701" y="746"/>
                  </a:cubicBezTo>
                  <a:cubicBezTo>
                    <a:pt x="27432" y="834"/>
                    <a:pt x="27163" y="928"/>
                    <a:pt x="26900" y="1026"/>
                  </a:cubicBezTo>
                  <a:cubicBezTo>
                    <a:pt x="26846" y="1048"/>
                    <a:pt x="26819" y="1108"/>
                    <a:pt x="26840" y="1163"/>
                  </a:cubicBezTo>
                  <a:cubicBezTo>
                    <a:pt x="26857" y="1207"/>
                    <a:pt x="26895" y="1234"/>
                    <a:pt x="26938" y="1234"/>
                  </a:cubicBezTo>
                  <a:cubicBezTo>
                    <a:pt x="26950" y="1234"/>
                    <a:pt x="26961" y="1229"/>
                    <a:pt x="26978" y="1224"/>
                  </a:cubicBezTo>
                  <a:cubicBezTo>
                    <a:pt x="27234" y="1125"/>
                    <a:pt x="27497" y="1032"/>
                    <a:pt x="27767" y="949"/>
                  </a:cubicBezTo>
                  <a:cubicBezTo>
                    <a:pt x="27821" y="928"/>
                    <a:pt x="27854" y="873"/>
                    <a:pt x="27833" y="817"/>
                  </a:cubicBezTo>
                  <a:cubicBezTo>
                    <a:pt x="27819" y="768"/>
                    <a:pt x="27780" y="742"/>
                    <a:pt x="27734" y="742"/>
                  </a:cubicBezTo>
                  <a:close/>
                  <a:moveTo>
                    <a:pt x="40255" y="989"/>
                  </a:moveTo>
                  <a:cubicBezTo>
                    <a:pt x="40210" y="989"/>
                    <a:pt x="40168" y="1020"/>
                    <a:pt x="40158" y="1070"/>
                  </a:cubicBezTo>
                  <a:cubicBezTo>
                    <a:pt x="40142" y="1125"/>
                    <a:pt x="40175" y="1179"/>
                    <a:pt x="40236" y="1196"/>
                  </a:cubicBezTo>
                  <a:cubicBezTo>
                    <a:pt x="40509" y="1267"/>
                    <a:pt x="40778" y="1338"/>
                    <a:pt x="41053" y="1409"/>
                  </a:cubicBezTo>
                  <a:cubicBezTo>
                    <a:pt x="41058" y="1409"/>
                    <a:pt x="41068" y="1415"/>
                    <a:pt x="41079" y="1415"/>
                  </a:cubicBezTo>
                  <a:cubicBezTo>
                    <a:pt x="41124" y="1415"/>
                    <a:pt x="41167" y="1382"/>
                    <a:pt x="41178" y="1333"/>
                  </a:cubicBezTo>
                  <a:cubicBezTo>
                    <a:pt x="41195" y="1278"/>
                    <a:pt x="41162" y="1217"/>
                    <a:pt x="41107" y="1207"/>
                  </a:cubicBezTo>
                  <a:cubicBezTo>
                    <a:pt x="40833" y="1130"/>
                    <a:pt x="40559" y="1059"/>
                    <a:pt x="40284" y="994"/>
                  </a:cubicBezTo>
                  <a:cubicBezTo>
                    <a:pt x="40275" y="991"/>
                    <a:pt x="40265" y="989"/>
                    <a:pt x="40255" y="989"/>
                  </a:cubicBezTo>
                  <a:close/>
                  <a:moveTo>
                    <a:pt x="41893" y="1433"/>
                  </a:moveTo>
                  <a:cubicBezTo>
                    <a:pt x="41846" y="1433"/>
                    <a:pt x="41806" y="1463"/>
                    <a:pt x="41792" y="1508"/>
                  </a:cubicBezTo>
                  <a:cubicBezTo>
                    <a:pt x="41776" y="1563"/>
                    <a:pt x="41809" y="1624"/>
                    <a:pt x="41863" y="1639"/>
                  </a:cubicBezTo>
                  <a:cubicBezTo>
                    <a:pt x="42138" y="1717"/>
                    <a:pt x="42406" y="1799"/>
                    <a:pt x="42669" y="1882"/>
                  </a:cubicBezTo>
                  <a:cubicBezTo>
                    <a:pt x="42680" y="1887"/>
                    <a:pt x="42690" y="1887"/>
                    <a:pt x="42702" y="1887"/>
                  </a:cubicBezTo>
                  <a:cubicBezTo>
                    <a:pt x="42746" y="1887"/>
                    <a:pt x="42789" y="1859"/>
                    <a:pt x="42801" y="1816"/>
                  </a:cubicBezTo>
                  <a:cubicBezTo>
                    <a:pt x="42817" y="1760"/>
                    <a:pt x="42789" y="1700"/>
                    <a:pt x="42735" y="1684"/>
                  </a:cubicBezTo>
                  <a:cubicBezTo>
                    <a:pt x="42467" y="1596"/>
                    <a:pt x="42197" y="1513"/>
                    <a:pt x="41923" y="1437"/>
                  </a:cubicBezTo>
                  <a:cubicBezTo>
                    <a:pt x="41913" y="1434"/>
                    <a:pt x="41903" y="1433"/>
                    <a:pt x="41893" y="1433"/>
                  </a:cubicBezTo>
                  <a:close/>
                  <a:moveTo>
                    <a:pt x="26163" y="1349"/>
                  </a:moveTo>
                  <a:cubicBezTo>
                    <a:pt x="26147" y="1349"/>
                    <a:pt x="26131" y="1353"/>
                    <a:pt x="26116" y="1361"/>
                  </a:cubicBezTo>
                  <a:cubicBezTo>
                    <a:pt x="25848" y="1475"/>
                    <a:pt x="25597" y="1596"/>
                    <a:pt x="25349" y="1717"/>
                  </a:cubicBezTo>
                  <a:cubicBezTo>
                    <a:pt x="25294" y="1743"/>
                    <a:pt x="25273" y="1804"/>
                    <a:pt x="25301" y="1859"/>
                  </a:cubicBezTo>
                  <a:cubicBezTo>
                    <a:pt x="25316" y="1897"/>
                    <a:pt x="25355" y="1920"/>
                    <a:pt x="25393" y="1920"/>
                  </a:cubicBezTo>
                  <a:cubicBezTo>
                    <a:pt x="25410" y="1920"/>
                    <a:pt x="25426" y="1914"/>
                    <a:pt x="25437" y="1908"/>
                  </a:cubicBezTo>
                  <a:cubicBezTo>
                    <a:pt x="25683" y="1788"/>
                    <a:pt x="25941" y="1667"/>
                    <a:pt x="26199" y="1553"/>
                  </a:cubicBezTo>
                  <a:cubicBezTo>
                    <a:pt x="26254" y="1525"/>
                    <a:pt x="26275" y="1465"/>
                    <a:pt x="26254" y="1409"/>
                  </a:cubicBezTo>
                  <a:cubicBezTo>
                    <a:pt x="26238" y="1371"/>
                    <a:pt x="26201" y="1349"/>
                    <a:pt x="26163" y="1349"/>
                  </a:cubicBezTo>
                  <a:close/>
                  <a:moveTo>
                    <a:pt x="43509" y="1936"/>
                  </a:moveTo>
                  <a:cubicBezTo>
                    <a:pt x="43465" y="1936"/>
                    <a:pt x="43422" y="1963"/>
                    <a:pt x="43409" y="2006"/>
                  </a:cubicBezTo>
                  <a:cubicBezTo>
                    <a:pt x="43387" y="2067"/>
                    <a:pt x="43420" y="2122"/>
                    <a:pt x="43474" y="2145"/>
                  </a:cubicBezTo>
                  <a:cubicBezTo>
                    <a:pt x="43743" y="2231"/>
                    <a:pt x="44012" y="2325"/>
                    <a:pt x="44269" y="2418"/>
                  </a:cubicBezTo>
                  <a:cubicBezTo>
                    <a:pt x="44286" y="2418"/>
                    <a:pt x="44296" y="2423"/>
                    <a:pt x="44308" y="2423"/>
                  </a:cubicBezTo>
                  <a:cubicBezTo>
                    <a:pt x="44352" y="2423"/>
                    <a:pt x="44390" y="2396"/>
                    <a:pt x="44407" y="2352"/>
                  </a:cubicBezTo>
                  <a:cubicBezTo>
                    <a:pt x="44428" y="2297"/>
                    <a:pt x="44395" y="2237"/>
                    <a:pt x="44341" y="2216"/>
                  </a:cubicBezTo>
                  <a:cubicBezTo>
                    <a:pt x="44078" y="2127"/>
                    <a:pt x="43815" y="2034"/>
                    <a:pt x="43540" y="1941"/>
                  </a:cubicBezTo>
                  <a:cubicBezTo>
                    <a:pt x="43530" y="1938"/>
                    <a:pt x="43519" y="1936"/>
                    <a:pt x="43509" y="1936"/>
                  </a:cubicBezTo>
                  <a:close/>
                  <a:moveTo>
                    <a:pt x="24643" y="2093"/>
                  </a:moveTo>
                  <a:cubicBezTo>
                    <a:pt x="24626" y="2093"/>
                    <a:pt x="24609" y="2097"/>
                    <a:pt x="24593" y="2105"/>
                  </a:cubicBezTo>
                  <a:cubicBezTo>
                    <a:pt x="24340" y="2237"/>
                    <a:pt x="24094" y="2380"/>
                    <a:pt x="23854" y="2522"/>
                  </a:cubicBezTo>
                  <a:cubicBezTo>
                    <a:pt x="23804" y="2550"/>
                    <a:pt x="23788" y="2615"/>
                    <a:pt x="23814" y="2664"/>
                  </a:cubicBezTo>
                  <a:cubicBezTo>
                    <a:pt x="23837" y="2697"/>
                    <a:pt x="23869" y="2714"/>
                    <a:pt x="23908" y="2714"/>
                  </a:cubicBezTo>
                  <a:cubicBezTo>
                    <a:pt x="23925" y="2714"/>
                    <a:pt x="23941" y="2714"/>
                    <a:pt x="23963" y="2704"/>
                  </a:cubicBezTo>
                  <a:cubicBezTo>
                    <a:pt x="24198" y="2560"/>
                    <a:pt x="24446" y="2423"/>
                    <a:pt x="24692" y="2292"/>
                  </a:cubicBezTo>
                  <a:cubicBezTo>
                    <a:pt x="24742" y="2264"/>
                    <a:pt x="24763" y="2199"/>
                    <a:pt x="24735" y="2150"/>
                  </a:cubicBezTo>
                  <a:cubicBezTo>
                    <a:pt x="24717" y="2112"/>
                    <a:pt x="24681" y="2093"/>
                    <a:pt x="24643" y="2093"/>
                  </a:cubicBezTo>
                  <a:close/>
                  <a:moveTo>
                    <a:pt x="45101" y="2499"/>
                  </a:moveTo>
                  <a:cubicBezTo>
                    <a:pt x="45059" y="2499"/>
                    <a:pt x="45020" y="2524"/>
                    <a:pt x="45004" y="2566"/>
                  </a:cubicBezTo>
                  <a:cubicBezTo>
                    <a:pt x="44982" y="2621"/>
                    <a:pt x="45009" y="2681"/>
                    <a:pt x="45065" y="2704"/>
                  </a:cubicBezTo>
                  <a:cubicBezTo>
                    <a:pt x="45338" y="2802"/>
                    <a:pt x="45601" y="2906"/>
                    <a:pt x="45854" y="3005"/>
                  </a:cubicBezTo>
                  <a:cubicBezTo>
                    <a:pt x="45870" y="3010"/>
                    <a:pt x="45880" y="3010"/>
                    <a:pt x="45892" y="3010"/>
                  </a:cubicBezTo>
                  <a:cubicBezTo>
                    <a:pt x="45935" y="3010"/>
                    <a:pt x="45974" y="2982"/>
                    <a:pt x="45991" y="2944"/>
                  </a:cubicBezTo>
                  <a:cubicBezTo>
                    <a:pt x="46012" y="2889"/>
                    <a:pt x="45985" y="2829"/>
                    <a:pt x="45930" y="2808"/>
                  </a:cubicBezTo>
                  <a:cubicBezTo>
                    <a:pt x="45678" y="2709"/>
                    <a:pt x="45409" y="2605"/>
                    <a:pt x="45141" y="2506"/>
                  </a:cubicBezTo>
                  <a:cubicBezTo>
                    <a:pt x="45128" y="2501"/>
                    <a:pt x="45114" y="2499"/>
                    <a:pt x="45101" y="2499"/>
                  </a:cubicBezTo>
                  <a:close/>
                  <a:moveTo>
                    <a:pt x="23187" y="2949"/>
                  </a:moveTo>
                  <a:cubicBezTo>
                    <a:pt x="23167" y="2949"/>
                    <a:pt x="23148" y="2955"/>
                    <a:pt x="23130" y="2967"/>
                  </a:cubicBezTo>
                  <a:cubicBezTo>
                    <a:pt x="22893" y="3119"/>
                    <a:pt x="22658" y="3278"/>
                    <a:pt x="22428" y="3443"/>
                  </a:cubicBezTo>
                  <a:cubicBezTo>
                    <a:pt x="22379" y="3476"/>
                    <a:pt x="22367" y="3542"/>
                    <a:pt x="22407" y="3592"/>
                  </a:cubicBezTo>
                  <a:cubicBezTo>
                    <a:pt x="22423" y="3618"/>
                    <a:pt x="22455" y="3635"/>
                    <a:pt x="22488" y="3635"/>
                  </a:cubicBezTo>
                  <a:cubicBezTo>
                    <a:pt x="22511" y="3635"/>
                    <a:pt x="22532" y="3630"/>
                    <a:pt x="22554" y="3613"/>
                  </a:cubicBezTo>
                  <a:cubicBezTo>
                    <a:pt x="22779" y="3453"/>
                    <a:pt x="23014" y="3296"/>
                    <a:pt x="23245" y="3142"/>
                  </a:cubicBezTo>
                  <a:cubicBezTo>
                    <a:pt x="23295" y="3109"/>
                    <a:pt x="23310" y="3043"/>
                    <a:pt x="23278" y="3000"/>
                  </a:cubicBezTo>
                  <a:cubicBezTo>
                    <a:pt x="23256" y="2967"/>
                    <a:pt x="23222" y="2949"/>
                    <a:pt x="23187" y="2949"/>
                  </a:cubicBezTo>
                  <a:close/>
                  <a:moveTo>
                    <a:pt x="46681" y="3112"/>
                  </a:moveTo>
                  <a:cubicBezTo>
                    <a:pt x="46638" y="3112"/>
                    <a:pt x="46599" y="3137"/>
                    <a:pt x="46583" y="3180"/>
                  </a:cubicBezTo>
                  <a:cubicBezTo>
                    <a:pt x="46560" y="3235"/>
                    <a:pt x="46588" y="3296"/>
                    <a:pt x="46643" y="3317"/>
                  </a:cubicBezTo>
                  <a:cubicBezTo>
                    <a:pt x="46911" y="3427"/>
                    <a:pt x="47175" y="3536"/>
                    <a:pt x="47421" y="3640"/>
                  </a:cubicBezTo>
                  <a:cubicBezTo>
                    <a:pt x="47432" y="3645"/>
                    <a:pt x="47448" y="3651"/>
                    <a:pt x="47459" y="3651"/>
                  </a:cubicBezTo>
                  <a:cubicBezTo>
                    <a:pt x="47503" y="3651"/>
                    <a:pt x="47542" y="3624"/>
                    <a:pt x="47557" y="3585"/>
                  </a:cubicBezTo>
                  <a:cubicBezTo>
                    <a:pt x="47580" y="3531"/>
                    <a:pt x="47557" y="3471"/>
                    <a:pt x="47503" y="3448"/>
                  </a:cubicBezTo>
                  <a:cubicBezTo>
                    <a:pt x="47256" y="3339"/>
                    <a:pt x="46993" y="3235"/>
                    <a:pt x="46719" y="3119"/>
                  </a:cubicBezTo>
                  <a:cubicBezTo>
                    <a:pt x="46707" y="3114"/>
                    <a:pt x="46693" y="3112"/>
                    <a:pt x="46681" y="3112"/>
                  </a:cubicBezTo>
                  <a:close/>
                  <a:moveTo>
                    <a:pt x="48236" y="3778"/>
                  </a:moveTo>
                  <a:cubicBezTo>
                    <a:pt x="48196" y="3778"/>
                    <a:pt x="48159" y="3802"/>
                    <a:pt x="48139" y="3838"/>
                  </a:cubicBezTo>
                  <a:cubicBezTo>
                    <a:pt x="48116" y="3893"/>
                    <a:pt x="48139" y="3959"/>
                    <a:pt x="48194" y="3980"/>
                  </a:cubicBezTo>
                  <a:cubicBezTo>
                    <a:pt x="48473" y="4106"/>
                    <a:pt x="48731" y="4222"/>
                    <a:pt x="48961" y="4331"/>
                  </a:cubicBezTo>
                  <a:cubicBezTo>
                    <a:pt x="48978" y="4336"/>
                    <a:pt x="48994" y="4341"/>
                    <a:pt x="49004" y="4341"/>
                  </a:cubicBezTo>
                  <a:cubicBezTo>
                    <a:pt x="49049" y="4341"/>
                    <a:pt x="49087" y="4320"/>
                    <a:pt x="49103" y="4282"/>
                  </a:cubicBezTo>
                  <a:cubicBezTo>
                    <a:pt x="49125" y="4227"/>
                    <a:pt x="49103" y="4166"/>
                    <a:pt x="49054" y="4139"/>
                  </a:cubicBezTo>
                  <a:cubicBezTo>
                    <a:pt x="48819" y="4030"/>
                    <a:pt x="48561" y="3914"/>
                    <a:pt x="48281" y="3789"/>
                  </a:cubicBezTo>
                  <a:cubicBezTo>
                    <a:pt x="48266" y="3781"/>
                    <a:pt x="48251" y="3778"/>
                    <a:pt x="48236" y="3778"/>
                  </a:cubicBezTo>
                  <a:close/>
                  <a:moveTo>
                    <a:pt x="21815" y="3929"/>
                  </a:moveTo>
                  <a:cubicBezTo>
                    <a:pt x="21793" y="3929"/>
                    <a:pt x="21769" y="3937"/>
                    <a:pt x="21749" y="3953"/>
                  </a:cubicBezTo>
                  <a:cubicBezTo>
                    <a:pt x="21529" y="4128"/>
                    <a:pt x="21310" y="4308"/>
                    <a:pt x="21097" y="4495"/>
                  </a:cubicBezTo>
                  <a:cubicBezTo>
                    <a:pt x="21052" y="4533"/>
                    <a:pt x="21047" y="4599"/>
                    <a:pt x="21085" y="4644"/>
                  </a:cubicBezTo>
                  <a:cubicBezTo>
                    <a:pt x="21107" y="4670"/>
                    <a:pt x="21140" y="4682"/>
                    <a:pt x="21168" y="4682"/>
                  </a:cubicBezTo>
                  <a:cubicBezTo>
                    <a:pt x="21190" y="4682"/>
                    <a:pt x="21216" y="4670"/>
                    <a:pt x="21239" y="4654"/>
                  </a:cubicBezTo>
                  <a:cubicBezTo>
                    <a:pt x="21446" y="4473"/>
                    <a:pt x="21661" y="4293"/>
                    <a:pt x="21881" y="4118"/>
                  </a:cubicBezTo>
                  <a:cubicBezTo>
                    <a:pt x="21929" y="4085"/>
                    <a:pt x="21935" y="4019"/>
                    <a:pt x="21896" y="3969"/>
                  </a:cubicBezTo>
                  <a:cubicBezTo>
                    <a:pt x="21877" y="3944"/>
                    <a:pt x="21847" y="3929"/>
                    <a:pt x="21815" y="3929"/>
                  </a:cubicBezTo>
                  <a:close/>
                  <a:moveTo>
                    <a:pt x="49771" y="4494"/>
                  </a:moveTo>
                  <a:cubicBezTo>
                    <a:pt x="49732" y="4494"/>
                    <a:pt x="49693" y="4516"/>
                    <a:pt x="49674" y="4556"/>
                  </a:cubicBezTo>
                  <a:cubicBezTo>
                    <a:pt x="49651" y="4604"/>
                    <a:pt x="49674" y="4670"/>
                    <a:pt x="49722" y="4698"/>
                  </a:cubicBezTo>
                  <a:cubicBezTo>
                    <a:pt x="50205" y="4933"/>
                    <a:pt x="50474" y="5077"/>
                    <a:pt x="50479" y="5082"/>
                  </a:cubicBezTo>
                  <a:cubicBezTo>
                    <a:pt x="50496" y="5087"/>
                    <a:pt x="50512" y="5092"/>
                    <a:pt x="50529" y="5092"/>
                  </a:cubicBezTo>
                  <a:cubicBezTo>
                    <a:pt x="50567" y="5092"/>
                    <a:pt x="50600" y="5071"/>
                    <a:pt x="50622" y="5038"/>
                  </a:cubicBezTo>
                  <a:cubicBezTo>
                    <a:pt x="50649" y="4988"/>
                    <a:pt x="50627" y="4923"/>
                    <a:pt x="50578" y="4895"/>
                  </a:cubicBezTo>
                  <a:cubicBezTo>
                    <a:pt x="50578" y="4890"/>
                    <a:pt x="50304" y="4748"/>
                    <a:pt x="49816" y="4506"/>
                  </a:cubicBezTo>
                  <a:cubicBezTo>
                    <a:pt x="49802" y="4498"/>
                    <a:pt x="49786" y="4494"/>
                    <a:pt x="49771" y="4494"/>
                  </a:cubicBezTo>
                  <a:close/>
                  <a:moveTo>
                    <a:pt x="20546" y="5042"/>
                  </a:moveTo>
                  <a:cubicBezTo>
                    <a:pt x="20519" y="5042"/>
                    <a:pt x="20493" y="5052"/>
                    <a:pt x="20472" y="5071"/>
                  </a:cubicBezTo>
                  <a:cubicBezTo>
                    <a:pt x="20269" y="5269"/>
                    <a:pt x="20072" y="5476"/>
                    <a:pt x="19880" y="5679"/>
                  </a:cubicBezTo>
                  <a:cubicBezTo>
                    <a:pt x="19842" y="5722"/>
                    <a:pt x="19842" y="5788"/>
                    <a:pt x="19885" y="5828"/>
                  </a:cubicBezTo>
                  <a:cubicBezTo>
                    <a:pt x="19907" y="5849"/>
                    <a:pt x="19929" y="5854"/>
                    <a:pt x="19956" y="5854"/>
                  </a:cubicBezTo>
                  <a:cubicBezTo>
                    <a:pt x="19984" y="5854"/>
                    <a:pt x="20011" y="5843"/>
                    <a:pt x="20032" y="5821"/>
                  </a:cubicBezTo>
                  <a:cubicBezTo>
                    <a:pt x="20219" y="5619"/>
                    <a:pt x="20417" y="5416"/>
                    <a:pt x="20619" y="5224"/>
                  </a:cubicBezTo>
                  <a:cubicBezTo>
                    <a:pt x="20664" y="5181"/>
                    <a:pt x="20664" y="5115"/>
                    <a:pt x="20624" y="5077"/>
                  </a:cubicBezTo>
                  <a:cubicBezTo>
                    <a:pt x="20602" y="5054"/>
                    <a:pt x="20574" y="5042"/>
                    <a:pt x="20546" y="5042"/>
                  </a:cubicBezTo>
                  <a:close/>
                  <a:moveTo>
                    <a:pt x="19395" y="6278"/>
                  </a:moveTo>
                  <a:cubicBezTo>
                    <a:pt x="19366" y="6278"/>
                    <a:pt x="19336" y="6291"/>
                    <a:pt x="19316" y="6314"/>
                  </a:cubicBezTo>
                  <a:cubicBezTo>
                    <a:pt x="19134" y="6524"/>
                    <a:pt x="18964" y="6742"/>
                    <a:pt x="18778" y="6972"/>
                  </a:cubicBezTo>
                  <a:cubicBezTo>
                    <a:pt x="18745" y="7022"/>
                    <a:pt x="18750" y="7088"/>
                    <a:pt x="18800" y="7121"/>
                  </a:cubicBezTo>
                  <a:cubicBezTo>
                    <a:pt x="18816" y="7137"/>
                    <a:pt x="18843" y="7143"/>
                    <a:pt x="18866" y="7143"/>
                  </a:cubicBezTo>
                  <a:cubicBezTo>
                    <a:pt x="18893" y="7143"/>
                    <a:pt x="18926" y="7131"/>
                    <a:pt x="18947" y="7104"/>
                  </a:cubicBezTo>
                  <a:cubicBezTo>
                    <a:pt x="19129" y="6873"/>
                    <a:pt x="19298" y="6660"/>
                    <a:pt x="19473" y="6453"/>
                  </a:cubicBezTo>
                  <a:cubicBezTo>
                    <a:pt x="19513" y="6408"/>
                    <a:pt x="19506" y="6337"/>
                    <a:pt x="19463" y="6304"/>
                  </a:cubicBezTo>
                  <a:cubicBezTo>
                    <a:pt x="19443" y="6287"/>
                    <a:pt x="19419" y="6278"/>
                    <a:pt x="19395" y="6278"/>
                  </a:cubicBezTo>
                  <a:close/>
                  <a:moveTo>
                    <a:pt x="11915" y="7714"/>
                  </a:moveTo>
                  <a:cubicBezTo>
                    <a:pt x="11869" y="7714"/>
                    <a:pt x="11823" y="7715"/>
                    <a:pt x="11778" y="7718"/>
                  </a:cubicBezTo>
                  <a:cubicBezTo>
                    <a:pt x="11719" y="7723"/>
                    <a:pt x="11674" y="7773"/>
                    <a:pt x="11680" y="7834"/>
                  </a:cubicBezTo>
                  <a:cubicBezTo>
                    <a:pt x="11680" y="7888"/>
                    <a:pt x="11730" y="7932"/>
                    <a:pt x="11790" y="7932"/>
                  </a:cubicBezTo>
                  <a:cubicBezTo>
                    <a:pt x="11838" y="7929"/>
                    <a:pt x="11887" y="7927"/>
                    <a:pt x="11937" y="7927"/>
                  </a:cubicBezTo>
                  <a:cubicBezTo>
                    <a:pt x="12147" y="7927"/>
                    <a:pt x="12370" y="7956"/>
                    <a:pt x="12595" y="8014"/>
                  </a:cubicBezTo>
                  <a:cubicBezTo>
                    <a:pt x="12600" y="8019"/>
                    <a:pt x="12612" y="8019"/>
                    <a:pt x="12623" y="8019"/>
                  </a:cubicBezTo>
                  <a:cubicBezTo>
                    <a:pt x="12666" y="8019"/>
                    <a:pt x="12711" y="7986"/>
                    <a:pt x="12721" y="7938"/>
                  </a:cubicBezTo>
                  <a:cubicBezTo>
                    <a:pt x="12738" y="7882"/>
                    <a:pt x="12706" y="7827"/>
                    <a:pt x="12650" y="7811"/>
                  </a:cubicBezTo>
                  <a:cubicBezTo>
                    <a:pt x="12398" y="7748"/>
                    <a:pt x="12150" y="7714"/>
                    <a:pt x="11915" y="7714"/>
                  </a:cubicBezTo>
                  <a:close/>
                  <a:moveTo>
                    <a:pt x="18356" y="7607"/>
                  </a:moveTo>
                  <a:cubicBezTo>
                    <a:pt x="18324" y="7607"/>
                    <a:pt x="18291" y="7623"/>
                    <a:pt x="18268" y="7652"/>
                  </a:cubicBezTo>
                  <a:cubicBezTo>
                    <a:pt x="18099" y="7888"/>
                    <a:pt x="17934" y="8118"/>
                    <a:pt x="17775" y="8338"/>
                  </a:cubicBezTo>
                  <a:cubicBezTo>
                    <a:pt x="17742" y="8386"/>
                    <a:pt x="17753" y="8452"/>
                    <a:pt x="17803" y="8485"/>
                  </a:cubicBezTo>
                  <a:cubicBezTo>
                    <a:pt x="17819" y="8497"/>
                    <a:pt x="17841" y="8502"/>
                    <a:pt x="17862" y="8502"/>
                  </a:cubicBezTo>
                  <a:cubicBezTo>
                    <a:pt x="17895" y="8502"/>
                    <a:pt x="17928" y="8491"/>
                    <a:pt x="17950" y="8459"/>
                  </a:cubicBezTo>
                  <a:cubicBezTo>
                    <a:pt x="18104" y="8239"/>
                    <a:pt x="18268" y="8009"/>
                    <a:pt x="18438" y="7773"/>
                  </a:cubicBezTo>
                  <a:cubicBezTo>
                    <a:pt x="18476" y="7728"/>
                    <a:pt x="18466" y="7663"/>
                    <a:pt x="18416" y="7630"/>
                  </a:cubicBezTo>
                  <a:cubicBezTo>
                    <a:pt x="18398" y="7614"/>
                    <a:pt x="18377" y="7607"/>
                    <a:pt x="18356" y="7607"/>
                  </a:cubicBezTo>
                  <a:close/>
                  <a:moveTo>
                    <a:pt x="10973" y="7941"/>
                  </a:moveTo>
                  <a:cubicBezTo>
                    <a:pt x="10956" y="7941"/>
                    <a:pt x="10940" y="7945"/>
                    <a:pt x="10923" y="7953"/>
                  </a:cubicBezTo>
                  <a:cubicBezTo>
                    <a:pt x="10660" y="8102"/>
                    <a:pt x="10430" y="8305"/>
                    <a:pt x="10266" y="8551"/>
                  </a:cubicBezTo>
                  <a:cubicBezTo>
                    <a:pt x="10239" y="8601"/>
                    <a:pt x="10250" y="8666"/>
                    <a:pt x="10298" y="8699"/>
                  </a:cubicBezTo>
                  <a:cubicBezTo>
                    <a:pt x="10316" y="8710"/>
                    <a:pt x="10338" y="8715"/>
                    <a:pt x="10359" y="8715"/>
                  </a:cubicBezTo>
                  <a:cubicBezTo>
                    <a:pt x="10392" y="8715"/>
                    <a:pt x="10425" y="8699"/>
                    <a:pt x="10447" y="8672"/>
                  </a:cubicBezTo>
                  <a:cubicBezTo>
                    <a:pt x="10589" y="8452"/>
                    <a:pt x="10786" y="8272"/>
                    <a:pt x="11028" y="8140"/>
                  </a:cubicBezTo>
                  <a:cubicBezTo>
                    <a:pt x="11077" y="8113"/>
                    <a:pt x="11099" y="8052"/>
                    <a:pt x="11072" y="7998"/>
                  </a:cubicBezTo>
                  <a:cubicBezTo>
                    <a:pt x="11049" y="7963"/>
                    <a:pt x="11012" y="7941"/>
                    <a:pt x="10973" y="7941"/>
                  </a:cubicBezTo>
                  <a:close/>
                  <a:moveTo>
                    <a:pt x="13405" y="8118"/>
                  </a:moveTo>
                  <a:cubicBezTo>
                    <a:pt x="13369" y="8118"/>
                    <a:pt x="13334" y="8136"/>
                    <a:pt x="13313" y="8168"/>
                  </a:cubicBezTo>
                  <a:cubicBezTo>
                    <a:pt x="13286" y="8216"/>
                    <a:pt x="13298" y="8282"/>
                    <a:pt x="13351" y="8315"/>
                  </a:cubicBezTo>
                  <a:cubicBezTo>
                    <a:pt x="13544" y="8431"/>
                    <a:pt x="13736" y="8616"/>
                    <a:pt x="13916" y="8874"/>
                  </a:cubicBezTo>
                  <a:cubicBezTo>
                    <a:pt x="13938" y="8902"/>
                    <a:pt x="13971" y="8919"/>
                    <a:pt x="14004" y="8919"/>
                  </a:cubicBezTo>
                  <a:cubicBezTo>
                    <a:pt x="14026" y="8919"/>
                    <a:pt x="14047" y="8907"/>
                    <a:pt x="14064" y="8897"/>
                  </a:cubicBezTo>
                  <a:cubicBezTo>
                    <a:pt x="14113" y="8864"/>
                    <a:pt x="14125" y="8798"/>
                    <a:pt x="14092" y="8748"/>
                  </a:cubicBezTo>
                  <a:cubicBezTo>
                    <a:pt x="13889" y="8474"/>
                    <a:pt x="13675" y="8266"/>
                    <a:pt x="13462" y="8135"/>
                  </a:cubicBezTo>
                  <a:cubicBezTo>
                    <a:pt x="13444" y="8123"/>
                    <a:pt x="13424" y="8118"/>
                    <a:pt x="13405" y="8118"/>
                  </a:cubicBezTo>
                  <a:close/>
                  <a:moveTo>
                    <a:pt x="17368" y="8977"/>
                  </a:moveTo>
                  <a:cubicBezTo>
                    <a:pt x="17337" y="8977"/>
                    <a:pt x="17305" y="8993"/>
                    <a:pt x="17282" y="9023"/>
                  </a:cubicBezTo>
                  <a:cubicBezTo>
                    <a:pt x="17090" y="9286"/>
                    <a:pt x="16925" y="9499"/>
                    <a:pt x="16772" y="9686"/>
                  </a:cubicBezTo>
                  <a:cubicBezTo>
                    <a:pt x="16733" y="9729"/>
                    <a:pt x="16739" y="9795"/>
                    <a:pt x="16783" y="9833"/>
                  </a:cubicBezTo>
                  <a:cubicBezTo>
                    <a:pt x="16804" y="9850"/>
                    <a:pt x="16827" y="9855"/>
                    <a:pt x="16854" y="9855"/>
                  </a:cubicBezTo>
                  <a:cubicBezTo>
                    <a:pt x="16882" y="9855"/>
                    <a:pt x="16915" y="9845"/>
                    <a:pt x="16931" y="9817"/>
                  </a:cubicBezTo>
                  <a:cubicBezTo>
                    <a:pt x="17090" y="9631"/>
                    <a:pt x="17254" y="9417"/>
                    <a:pt x="17452" y="9149"/>
                  </a:cubicBezTo>
                  <a:cubicBezTo>
                    <a:pt x="17490" y="9099"/>
                    <a:pt x="17479" y="9033"/>
                    <a:pt x="17429" y="9000"/>
                  </a:cubicBezTo>
                  <a:cubicBezTo>
                    <a:pt x="17412" y="8985"/>
                    <a:pt x="17390" y="8977"/>
                    <a:pt x="17368" y="8977"/>
                  </a:cubicBezTo>
                  <a:close/>
                  <a:moveTo>
                    <a:pt x="10092" y="9296"/>
                  </a:moveTo>
                  <a:cubicBezTo>
                    <a:pt x="10037" y="9296"/>
                    <a:pt x="9992" y="9343"/>
                    <a:pt x="9992" y="9400"/>
                  </a:cubicBezTo>
                  <a:cubicBezTo>
                    <a:pt x="9987" y="9428"/>
                    <a:pt x="9987" y="9456"/>
                    <a:pt x="9987" y="9483"/>
                  </a:cubicBezTo>
                  <a:cubicBezTo>
                    <a:pt x="9987" y="9757"/>
                    <a:pt x="10052" y="10020"/>
                    <a:pt x="10184" y="10267"/>
                  </a:cubicBezTo>
                  <a:cubicBezTo>
                    <a:pt x="10200" y="10305"/>
                    <a:pt x="10239" y="10326"/>
                    <a:pt x="10277" y="10326"/>
                  </a:cubicBezTo>
                  <a:cubicBezTo>
                    <a:pt x="10293" y="10326"/>
                    <a:pt x="10310" y="10321"/>
                    <a:pt x="10326" y="10316"/>
                  </a:cubicBezTo>
                  <a:cubicBezTo>
                    <a:pt x="10376" y="10288"/>
                    <a:pt x="10397" y="10222"/>
                    <a:pt x="10371" y="10174"/>
                  </a:cubicBezTo>
                  <a:cubicBezTo>
                    <a:pt x="10255" y="9954"/>
                    <a:pt x="10200" y="9724"/>
                    <a:pt x="10200" y="9483"/>
                  </a:cubicBezTo>
                  <a:lnTo>
                    <a:pt x="10200" y="9412"/>
                  </a:lnTo>
                  <a:cubicBezTo>
                    <a:pt x="10206" y="9352"/>
                    <a:pt x="10162" y="9302"/>
                    <a:pt x="10101" y="9296"/>
                  </a:cubicBezTo>
                  <a:cubicBezTo>
                    <a:pt x="10098" y="9296"/>
                    <a:pt x="10095" y="9296"/>
                    <a:pt x="10092" y="9296"/>
                  </a:cubicBezTo>
                  <a:close/>
                  <a:moveTo>
                    <a:pt x="14431" y="9433"/>
                  </a:moveTo>
                  <a:cubicBezTo>
                    <a:pt x="14415" y="9433"/>
                    <a:pt x="14399" y="9437"/>
                    <a:pt x="14383" y="9445"/>
                  </a:cubicBezTo>
                  <a:cubicBezTo>
                    <a:pt x="14333" y="9471"/>
                    <a:pt x="14310" y="9532"/>
                    <a:pt x="14333" y="9587"/>
                  </a:cubicBezTo>
                  <a:cubicBezTo>
                    <a:pt x="14449" y="9817"/>
                    <a:pt x="14552" y="10075"/>
                    <a:pt x="14651" y="10354"/>
                  </a:cubicBezTo>
                  <a:cubicBezTo>
                    <a:pt x="14667" y="10399"/>
                    <a:pt x="14705" y="10425"/>
                    <a:pt x="14750" y="10425"/>
                  </a:cubicBezTo>
                  <a:cubicBezTo>
                    <a:pt x="14760" y="10425"/>
                    <a:pt x="14771" y="10425"/>
                    <a:pt x="14783" y="10420"/>
                  </a:cubicBezTo>
                  <a:cubicBezTo>
                    <a:pt x="14837" y="10404"/>
                    <a:pt x="14869" y="10343"/>
                    <a:pt x="14848" y="10288"/>
                  </a:cubicBezTo>
                  <a:cubicBezTo>
                    <a:pt x="14750" y="9998"/>
                    <a:pt x="14639" y="9734"/>
                    <a:pt x="14525" y="9494"/>
                  </a:cubicBezTo>
                  <a:cubicBezTo>
                    <a:pt x="14505" y="9455"/>
                    <a:pt x="14470" y="9433"/>
                    <a:pt x="14431" y="9433"/>
                  </a:cubicBezTo>
                  <a:close/>
                  <a:moveTo>
                    <a:pt x="16281" y="10268"/>
                  </a:moveTo>
                  <a:cubicBezTo>
                    <a:pt x="16255" y="10268"/>
                    <a:pt x="16228" y="10278"/>
                    <a:pt x="16207" y="10300"/>
                  </a:cubicBezTo>
                  <a:cubicBezTo>
                    <a:pt x="15994" y="10503"/>
                    <a:pt x="15785" y="10672"/>
                    <a:pt x="15567" y="10814"/>
                  </a:cubicBezTo>
                  <a:cubicBezTo>
                    <a:pt x="15522" y="10847"/>
                    <a:pt x="15506" y="10913"/>
                    <a:pt x="15539" y="10958"/>
                  </a:cubicBezTo>
                  <a:cubicBezTo>
                    <a:pt x="15560" y="10991"/>
                    <a:pt x="15593" y="11006"/>
                    <a:pt x="15626" y="11006"/>
                  </a:cubicBezTo>
                  <a:cubicBezTo>
                    <a:pt x="15648" y="11006"/>
                    <a:pt x="15665" y="11001"/>
                    <a:pt x="15686" y="10991"/>
                  </a:cubicBezTo>
                  <a:cubicBezTo>
                    <a:pt x="15911" y="10842"/>
                    <a:pt x="16131" y="10662"/>
                    <a:pt x="16356" y="10447"/>
                  </a:cubicBezTo>
                  <a:cubicBezTo>
                    <a:pt x="16399" y="10409"/>
                    <a:pt x="16399" y="10343"/>
                    <a:pt x="16356" y="10300"/>
                  </a:cubicBezTo>
                  <a:cubicBezTo>
                    <a:pt x="16336" y="10280"/>
                    <a:pt x="16308" y="10268"/>
                    <a:pt x="16281" y="10268"/>
                  </a:cubicBezTo>
                  <a:close/>
                  <a:moveTo>
                    <a:pt x="10823" y="10750"/>
                  </a:moveTo>
                  <a:cubicBezTo>
                    <a:pt x="10792" y="10750"/>
                    <a:pt x="10760" y="10764"/>
                    <a:pt x="10738" y="10793"/>
                  </a:cubicBezTo>
                  <a:cubicBezTo>
                    <a:pt x="10705" y="10837"/>
                    <a:pt x="10710" y="10903"/>
                    <a:pt x="10759" y="10941"/>
                  </a:cubicBezTo>
                  <a:cubicBezTo>
                    <a:pt x="10973" y="11105"/>
                    <a:pt x="11231" y="11247"/>
                    <a:pt x="11527" y="11352"/>
                  </a:cubicBezTo>
                  <a:cubicBezTo>
                    <a:pt x="11538" y="11358"/>
                    <a:pt x="11548" y="11358"/>
                    <a:pt x="11565" y="11358"/>
                  </a:cubicBezTo>
                  <a:cubicBezTo>
                    <a:pt x="11603" y="11358"/>
                    <a:pt x="11647" y="11335"/>
                    <a:pt x="11664" y="11292"/>
                  </a:cubicBezTo>
                  <a:cubicBezTo>
                    <a:pt x="11680" y="11237"/>
                    <a:pt x="11653" y="11176"/>
                    <a:pt x="11598" y="11155"/>
                  </a:cubicBezTo>
                  <a:cubicBezTo>
                    <a:pt x="11324" y="11056"/>
                    <a:pt x="11088" y="10925"/>
                    <a:pt x="10885" y="10771"/>
                  </a:cubicBezTo>
                  <a:cubicBezTo>
                    <a:pt x="10867" y="10757"/>
                    <a:pt x="10845" y="10750"/>
                    <a:pt x="10823" y="10750"/>
                  </a:cubicBezTo>
                  <a:close/>
                  <a:moveTo>
                    <a:pt x="12376" y="11356"/>
                  </a:moveTo>
                  <a:cubicBezTo>
                    <a:pt x="12325" y="11356"/>
                    <a:pt x="12283" y="11392"/>
                    <a:pt x="12278" y="11444"/>
                  </a:cubicBezTo>
                  <a:cubicBezTo>
                    <a:pt x="12266" y="11500"/>
                    <a:pt x="12304" y="11555"/>
                    <a:pt x="12365" y="11566"/>
                  </a:cubicBezTo>
                  <a:cubicBezTo>
                    <a:pt x="12628" y="11609"/>
                    <a:pt x="12919" y="11631"/>
                    <a:pt x="13220" y="11637"/>
                  </a:cubicBezTo>
                  <a:cubicBezTo>
                    <a:pt x="13280" y="11637"/>
                    <a:pt x="13324" y="11588"/>
                    <a:pt x="13330" y="11533"/>
                  </a:cubicBezTo>
                  <a:cubicBezTo>
                    <a:pt x="13330" y="11472"/>
                    <a:pt x="13280" y="11423"/>
                    <a:pt x="13225" y="11423"/>
                  </a:cubicBezTo>
                  <a:cubicBezTo>
                    <a:pt x="12929" y="11418"/>
                    <a:pt x="12656" y="11396"/>
                    <a:pt x="12398" y="11358"/>
                  </a:cubicBezTo>
                  <a:cubicBezTo>
                    <a:pt x="12391" y="11356"/>
                    <a:pt x="12383" y="11356"/>
                    <a:pt x="12376" y="11356"/>
                  </a:cubicBezTo>
                  <a:close/>
                  <a:moveTo>
                    <a:pt x="15000" y="11024"/>
                  </a:moveTo>
                  <a:cubicBezTo>
                    <a:pt x="14989" y="11024"/>
                    <a:pt x="14979" y="11026"/>
                    <a:pt x="14968" y="11029"/>
                  </a:cubicBezTo>
                  <a:cubicBezTo>
                    <a:pt x="14914" y="11045"/>
                    <a:pt x="14881" y="11100"/>
                    <a:pt x="14897" y="11155"/>
                  </a:cubicBezTo>
                  <a:cubicBezTo>
                    <a:pt x="14897" y="11166"/>
                    <a:pt x="14897" y="11171"/>
                    <a:pt x="14902" y="11176"/>
                  </a:cubicBezTo>
                  <a:cubicBezTo>
                    <a:pt x="14894" y="11174"/>
                    <a:pt x="14885" y="11173"/>
                    <a:pt x="14876" y="11173"/>
                  </a:cubicBezTo>
                  <a:cubicBezTo>
                    <a:pt x="14864" y="11173"/>
                    <a:pt x="14852" y="11175"/>
                    <a:pt x="14843" y="11181"/>
                  </a:cubicBezTo>
                  <a:cubicBezTo>
                    <a:pt x="14591" y="11275"/>
                    <a:pt x="14333" y="11335"/>
                    <a:pt x="14047" y="11379"/>
                  </a:cubicBezTo>
                  <a:cubicBezTo>
                    <a:pt x="13988" y="11385"/>
                    <a:pt x="13949" y="11439"/>
                    <a:pt x="13961" y="11494"/>
                  </a:cubicBezTo>
                  <a:cubicBezTo>
                    <a:pt x="13965" y="11551"/>
                    <a:pt x="14014" y="11588"/>
                    <a:pt x="14065" y="11588"/>
                  </a:cubicBezTo>
                  <a:cubicBezTo>
                    <a:pt x="14068" y="11588"/>
                    <a:pt x="14072" y="11588"/>
                    <a:pt x="14075" y="11588"/>
                  </a:cubicBezTo>
                  <a:cubicBezTo>
                    <a:pt x="14371" y="11543"/>
                    <a:pt x="14651" y="11472"/>
                    <a:pt x="14914" y="11379"/>
                  </a:cubicBezTo>
                  <a:cubicBezTo>
                    <a:pt x="14925" y="11373"/>
                    <a:pt x="14935" y="11368"/>
                    <a:pt x="14947" y="11358"/>
                  </a:cubicBezTo>
                  <a:cubicBezTo>
                    <a:pt x="14996" y="11560"/>
                    <a:pt x="15040" y="11763"/>
                    <a:pt x="15084" y="11971"/>
                  </a:cubicBezTo>
                  <a:cubicBezTo>
                    <a:pt x="15094" y="12026"/>
                    <a:pt x="15139" y="12059"/>
                    <a:pt x="15188" y="12059"/>
                  </a:cubicBezTo>
                  <a:lnTo>
                    <a:pt x="15210" y="12059"/>
                  </a:lnTo>
                  <a:cubicBezTo>
                    <a:pt x="15264" y="12043"/>
                    <a:pt x="15304" y="11988"/>
                    <a:pt x="15292" y="11932"/>
                  </a:cubicBezTo>
                  <a:cubicBezTo>
                    <a:pt x="15231" y="11648"/>
                    <a:pt x="15172" y="11368"/>
                    <a:pt x="15100" y="11105"/>
                  </a:cubicBezTo>
                  <a:cubicBezTo>
                    <a:pt x="15087" y="11055"/>
                    <a:pt x="15047" y="11024"/>
                    <a:pt x="15000" y="11024"/>
                  </a:cubicBezTo>
                  <a:close/>
                  <a:moveTo>
                    <a:pt x="15334" y="12682"/>
                  </a:moveTo>
                  <a:cubicBezTo>
                    <a:pt x="15327" y="12682"/>
                    <a:pt x="15321" y="12682"/>
                    <a:pt x="15314" y="12684"/>
                  </a:cubicBezTo>
                  <a:cubicBezTo>
                    <a:pt x="15259" y="12689"/>
                    <a:pt x="15221" y="12744"/>
                    <a:pt x="15226" y="12799"/>
                  </a:cubicBezTo>
                  <a:cubicBezTo>
                    <a:pt x="15264" y="13073"/>
                    <a:pt x="15304" y="13352"/>
                    <a:pt x="15330" y="13637"/>
                  </a:cubicBezTo>
                  <a:cubicBezTo>
                    <a:pt x="15336" y="13693"/>
                    <a:pt x="15380" y="13731"/>
                    <a:pt x="15435" y="13731"/>
                  </a:cubicBezTo>
                  <a:lnTo>
                    <a:pt x="15446" y="13731"/>
                  </a:lnTo>
                  <a:cubicBezTo>
                    <a:pt x="15501" y="13725"/>
                    <a:pt x="15544" y="13670"/>
                    <a:pt x="15539" y="13615"/>
                  </a:cubicBezTo>
                  <a:cubicBezTo>
                    <a:pt x="15511" y="13331"/>
                    <a:pt x="15478" y="13045"/>
                    <a:pt x="15435" y="12772"/>
                  </a:cubicBezTo>
                  <a:cubicBezTo>
                    <a:pt x="15429" y="12718"/>
                    <a:pt x="15386" y="12682"/>
                    <a:pt x="15334" y="12682"/>
                  </a:cubicBezTo>
                  <a:close/>
                  <a:moveTo>
                    <a:pt x="15502" y="14360"/>
                  </a:moveTo>
                  <a:cubicBezTo>
                    <a:pt x="15500" y="14360"/>
                    <a:pt x="15497" y="14360"/>
                    <a:pt x="15494" y="14361"/>
                  </a:cubicBezTo>
                  <a:cubicBezTo>
                    <a:pt x="15435" y="14366"/>
                    <a:pt x="15390" y="14416"/>
                    <a:pt x="15396" y="14476"/>
                  </a:cubicBezTo>
                  <a:cubicBezTo>
                    <a:pt x="15407" y="14750"/>
                    <a:pt x="15418" y="15029"/>
                    <a:pt x="15423" y="15314"/>
                  </a:cubicBezTo>
                  <a:cubicBezTo>
                    <a:pt x="15423" y="15375"/>
                    <a:pt x="15473" y="15418"/>
                    <a:pt x="15527" y="15418"/>
                  </a:cubicBezTo>
                  <a:lnTo>
                    <a:pt x="15534" y="15418"/>
                  </a:lnTo>
                  <a:cubicBezTo>
                    <a:pt x="15588" y="15418"/>
                    <a:pt x="15638" y="15370"/>
                    <a:pt x="15638" y="15309"/>
                  </a:cubicBezTo>
                  <a:cubicBezTo>
                    <a:pt x="15632" y="15024"/>
                    <a:pt x="15621" y="14740"/>
                    <a:pt x="15605" y="14459"/>
                  </a:cubicBezTo>
                  <a:cubicBezTo>
                    <a:pt x="15600" y="14407"/>
                    <a:pt x="15554" y="14360"/>
                    <a:pt x="15502" y="14360"/>
                  </a:cubicBezTo>
                  <a:close/>
                  <a:moveTo>
                    <a:pt x="15527" y="16055"/>
                  </a:moveTo>
                  <a:cubicBezTo>
                    <a:pt x="15468" y="16060"/>
                    <a:pt x="15423" y="16098"/>
                    <a:pt x="15418" y="16154"/>
                  </a:cubicBezTo>
                  <a:cubicBezTo>
                    <a:pt x="15413" y="16432"/>
                    <a:pt x="15402" y="16718"/>
                    <a:pt x="15385" y="16997"/>
                  </a:cubicBezTo>
                  <a:cubicBezTo>
                    <a:pt x="15380" y="17057"/>
                    <a:pt x="15423" y="17107"/>
                    <a:pt x="15484" y="17107"/>
                  </a:cubicBezTo>
                  <a:lnTo>
                    <a:pt x="15489" y="17107"/>
                  </a:lnTo>
                  <a:cubicBezTo>
                    <a:pt x="15544" y="17107"/>
                    <a:pt x="15593" y="17068"/>
                    <a:pt x="15593" y="17009"/>
                  </a:cubicBezTo>
                  <a:cubicBezTo>
                    <a:pt x="15615" y="16728"/>
                    <a:pt x="15626" y="16443"/>
                    <a:pt x="15632" y="16159"/>
                  </a:cubicBezTo>
                  <a:cubicBezTo>
                    <a:pt x="15632" y="16104"/>
                    <a:pt x="15588" y="16055"/>
                    <a:pt x="15527" y="16055"/>
                  </a:cubicBezTo>
                  <a:close/>
                  <a:moveTo>
                    <a:pt x="15417" y="17741"/>
                  </a:moveTo>
                  <a:cubicBezTo>
                    <a:pt x="15365" y="17741"/>
                    <a:pt x="15324" y="17782"/>
                    <a:pt x="15319" y="17836"/>
                  </a:cubicBezTo>
                  <a:cubicBezTo>
                    <a:pt x="15292" y="18115"/>
                    <a:pt x="15259" y="18395"/>
                    <a:pt x="15221" y="18669"/>
                  </a:cubicBezTo>
                  <a:cubicBezTo>
                    <a:pt x="15210" y="18729"/>
                    <a:pt x="15254" y="18784"/>
                    <a:pt x="15309" y="18790"/>
                  </a:cubicBezTo>
                  <a:lnTo>
                    <a:pt x="15325" y="18790"/>
                  </a:lnTo>
                  <a:cubicBezTo>
                    <a:pt x="15375" y="18790"/>
                    <a:pt x="15423" y="18752"/>
                    <a:pt x="15428" y="18702"/>
                  </a:cubicBezTo>
                  <a:cubicBezTo>
                    <a:pt x="15468" y="18423"/>
                    <a:pt x="15501" y="18137"/>
                    <a:pt x="15527" y="17857"/>
                  </a:cubicBezTo>
                  <a:cubicBezTo>
                    <a:pt x="15534" y="17798"/>
                    <a:pt x="15489" y="17748"/>
                    <a:pt x="15435" y="17743"/>
                  </a:cubicBezTo>
                  <a:cubicBezTo>
                    <a:pt x="15429" y="17742"/>
                    <a:pt x="15423" y="17741"/>
                    <a:pt x="15417" y="17741"/>
                  </a:cubicBezTo>
                  <a:close/>
                  <a:moveTo>
                    <a:pt x="15186" y="19416"/>
                  </a:moveTo>
                  <a:cubicBezTo>
                    <a:pt x="15140" y="19416"/>
                    <a:pt x="15098" y="19455"/>
                    <a:pt x="15089" y="19501"/>
                  </a:cubicBezTo>
                  <a:cubicBezTo>
                    <a:pt x="15040" y="19782"/>
                    <a:pt x="14985" y="20055"/>
                    <a:pt x="14925" y="20330"/>
                  </a:cubicBezTo>
                  <a:cubicBezTo>
                    <a:pt x="14914" y="20384"/>
                    <a:pt x="14952" y="20444"/>
                    <a:pt x="15008" y="20455"/>
                  </a:cubicBezTo>
                  <a:lnTo>
                    <a:pt x="15029" y="20455"/>
                  </a:lnTo>
                  <a:cubicBezTo>
                    <a:pt x="15079" y="20455"/>
                    <a:pt x="15122" y="20422"/>
                    <a:pt x="15133" y="20373"/>
                  </a:cubicBezTo>
                  <a:cubicBezTo>
                    <a:pt x="15193" y="20100"/>
                    <a:pt x="15248" y="19820"/>
                    <a:pt x="15297" y="19541"/>
                  </a:cubicBezTo>
                  <a:cubicBezTo>
                    <a:pt x="15309" y="19480"/>
                    <a:pt x="15271" y="19425"/>
                    <a:pt x="15210" y="19420"/>
                  </a:cubicBezTo>
                  <a:cubicBezTo>
                    <a:pt x="15202" y="19417"/>
                    <a:pt x="15194" y="19416"/>
                    <a:pt x="15186" y="19416"/>
                  </a:cubicBezTo>
                  <a:close/>
                  <a:moveTo>
                    <a:pt x="14842" y="21067"/>
                  </a:moveTo>
                  <a:cubicBezTo>
                    <a:pt x="14791" y="21067"/>
                    <a:pt x="14748" y="21098"/>
                    <a:pt x="14733" y="21146"/>
                  </a:cubicBezTo>
                  <a:cubicBezTo>
                    <a:pt x="14662" y="21415"/>
                    <a:pt x="14591" y="21689"/>
                    <a:pt x="14508" y="21957"/>
                  </a:cubicBezTo>
                  <a:cubicBezTo>
                    <a:pt x="14492" y="22012"/>
                    <a:pt x="14525" y="22073"/>
                    <a:pt x="14580" y="22089"/>
                  </a:cubicBezTo>
                  <a:cubicBezTo>
                    <a:pt x="14591" y="22094"/>
                    <a:pt x="14601" y="22094"/>
                    <a:pt x="14606" y="22094"/>
                  </a:cubicBezTo>
                  <a:cubicBezTo>
                    <a:pt x="14656" y="22094"/>
                    <a:pt x="14695" y="22066"/>
                    <a:pt x="14712" y="22018"/>
                  </a:cubicBezTo>
                  <a:cubicBezTo>
                    <a:pt x="14793" y="21749"/>
                    <a:pt x="14869" y="21474"/>
                    <a:pt x="14935" y="21201"/>
                  </a:cubicBezTo>
                  <a:cubicBezTo>
                    <a:pt x="14952" y="21146"/>
                    <a:pt x="14919" y="21086"/>
                    <a:pt x="14864" y="21069"/>
                  </a:cubicBezTo>
                  <a:cubicBezTo>
                    <a:pt x="14857" y="21068"/>
                    <a:pt x="14849" y="21067"/>
                    <a:pt x="14842" y="21067"/>
                  </a:cubicBezTo>
                  <a:close/>
                  <a:moveTo>
                    <a:pt x="14351" y="22687"/>
                  </a:moveTo>
                  <a:cubicBezTo>
                    <a:pt x="14306" y="22687"/>
                    <a:pt x="14264" y="22713"/>
                    <a:pt x="14251" y="22757"/>
                  </a:cubicBezTo>
                  <a:cubicBezTo>
                    <a:pt x="14158" y="23020"/>
                    <a:pt x="14059" y="23290"/>
                    <a:pt x="13955" y="23546"/>
                  </a:cubicBezTo>
                  <a:cubicBezTo>
                    <a:pt x="13938" y="23601"/>
                    <a:pt x="13961" y="23662"/>
                    <a:pt x="14014" y="23684"/>
                  </a:cubicBezTo>
                  <a:cubicBezTo>
                    <a:pt x="14032" y="23690"/>
                    <a:pt x="14042" y="23690"/>
                    <a:pt x="14054" y="23690"/>
                  </a:cubicBezTo>
                  <a:cubicBezTo>
                    <a:pt x="14097" y="23690"/>
                    <a:pt x="14135" y="23667"/>
                    <a:pt x="14153" y="23624"/>
                  </a:cubicBezTo>
                  <a:cubicBezTo>
                    <a:pt x="14256" y="23361"/>
                    <a:pt x="14355" y="23098"/>
                    <a:pt x="14449" y="22829"/>
                  </a:cubicBezTo>
                  <a:cubicBezTo>
                    <a:pt x="14470" y="22774"/>
                    <a:pt x="14437" y="22714"/>
                    <a:pt x="14383" y="22691"/>
                  </a:cubicBezTo>
                  <a:cubicBezTo>
                    <a:pt x="14372" y="22688"/>
                    <a:pt x="14362" y="22687"/>
                    <a:pt x="14351" y="22687"/>
                  </a:cubicBezTo>
                  <a:close/>
                  <a:moveTo>
                    <a:pt x="13728" y="24259"/>
                  </a:moveTo>
                  <a:cubicBezTo>
                    <a:pt x="13686" y="24259"/>
                    <a:pt x="13647" y="24283"/>
                    <a:pt x="13632" y="24320"/>
                  </a:cubicBezTo>
                  <a:cubicBezTo>
                    <a:pt x="13516" y="24577"/>
                    <a:pt x="13396" y="24835"/>
                    <a:pt x="13275" y="25081"/>
                  </a:cubicBezTo>
                  <a:cubicBezTo>
                    <a:pt x="13248" y="25137"/>
                    <a:pt x="13270" y="25197"/>
                    <a:pt x="13319" y="25223"/>
                  </a:cubicBezTo>
                  <a:cubicBezTo>
                    <a:pt x="13336" y="25230"/>
                    <a:pt x="13351" y="25235"/>
                    <a:pt x="13369" y="25235"/>
                  </a:cubicBezTo>
                  <a:cubicBezTo>
                    <a:pt x="13407" y="25235"/>
                    <a:pt x="13445" y="25213"/>
                    <a:pt x="13462" y="25175"/>
                  </a:cubicBezTo>
                  <a:cubicBezTo>
                    <a:pt x="13587" y="24927"/>
                    <a:pt x="13708" y="24671"/>
                    <a:pt x="13824" y="24408"/>
                  </a:cubicBezTo>
                  <a:cubicBezTo>
                    <a:pt x="13850" y="24353"/>
                    <a:pt x="13824" y="24292"/>
                    <a:pt x="13774" y="24270"/>
                  </a:cubicBezTo>
                  <a:cubicBezTo>
                    <a:pt x="13759" y="24263"/>
                    <a:pt x="13743" y="24259"/>
                    <a:pt x="13728" y="24259"/>
                  </a:cubicBezTo>
                  <a:close/>
                  <a:moveTo>
                    <a:pt x="12972" y="25770"/>
                  </a:moveTo>
                  <a:cubicBezTo>
                    <a:pt x="12936" y="25770"/>
                    <a:pt x="12899" y="25788"/>
                    <a:pt x="12881" y="25822"/>
                  </a:cubicBezTo>
                  <a:cubicBezTo>
                    <a:pt x="12744" y="26068"/>
                    <a:pt x="12595" y="26309"/>
                    <a:pt x="12453" y="26545"/>
                  </a:cubicBezTo>
                  <a:cubicBezTo>
                    <a:pt x="12420" y="26594"/>
                    <a:pt x="12436" y="26660"/>
                    <a:pt x="12486" y="26693"/>
                  </a:cubicBezTo>
                  <a:cubicBezTo>
                    <a:pt x="12502" y="26703"/>
                    <a:pt x="12519" y="26710"/>
                    <a:pt x="12541" y="26710"/>
                  </a:cubicBezTo>
                  <a:cubicBezTo>
                    <a:pt x="12574" y="26710"/>
                    <a:pt x="12612" y="26693"/>
                    <a:pt x="12628" y="26660"/>
                  </a:cubicBezTo>
                  <a:cubicBezTo>
                    <a:pt x="12777" y="26419"/>
                    <a:pt x="12924" y="26172"/>
                    <a:pt x="13061" y="25926"/>
                  </a:cubicBezTo>
                  <a:cubicBezTo>
                    <a:pt x="13094" y="25876"/>
                    <a:pt x="13073" y="25810"/>
                    <a:pt x="13023" y="25782"/>
                  </a:cubicBezTo>
                  <a:cubicBezTo>
                    <a:pt x="13007" y="25774"/>
                    <a:pt x="12989" y="25770"/>
                    <a:pt x="12972" y="25770"/>
                  </a:cubicBezTo>
                  <a:close/>
                  <a:moveTo>
                    <a:pt x="12074" y="27200"/>
                  </a:moveTo>
                  <a:cubicBezTo>
                    <a:pt x="12040" y="27200"/>
                    <a:pt x="12008" y="27216"/>
                    <a:pt x="11987" y="27246"/>
                  </a:cubicBezTo>
                  <a:cubicBezTo>
                    <a:pt x="11828" y="27477"/>
                    <a:pt x="11664" y="27707"/>
                    <a:pt x="11494" y="27926"/>
                  </a:cubicBezTo>
                  <a:cubicBezTo>
                    <a:pt x="11456" y="27970"/>
                    <a:pt x="11466" y="28036"/>
                    <a:pt x="11510" y="28074"/>
                  </a:cubicBezTo>
                  <a:cubicBezTo>
                    <a:pt x="11532" y="28084"/>
                    <a:pt x="11555" y="28096"/>
                    <a:pt x="11576" y="28096"/>
                  </a:cubicBezTo>
                  <a:cubicBezTo>
                    <a:pt x="11609" y="28096"/>
                    <a:pt x="11636" y="28079"/>
                    <a:pt x="11659" y="28051"/>
                  </a:cubicBezTo>
                  <a:cubicBezTo>
                    <a:pt x="11833" y="27833"/>
                    <a:pt x="11998" y="27603"/>
                    <a:pt x="12162" y="27367"/>
                  </a:cubicBezTo>
                  <a:cubicBezTo>
                    <a:pt x="12195" y="27317"/>
                    <a:pt x="12185" y="27252"/>
                    <a:pt x="12135" y="27219"/>
                  </a:cubicBezTo>
                  <a:cubicBezTo>
                    <a:pt x="12116" y="27206"/>
                    <a:pt x="12095" y="27200"/>
                    <a:pt x="12074" y="27200"/>
                  </a:cubicBezTo>
                  <a:close/>
                  <a:moveTo>
                    <a:pt x="11044" y="28537"/>
                  </a:moveTo>
                  <a:cubicBezTo>
                    <a:pt x="11014" y="28537"/>
                    <a:pt x="10984" y="28550"/>
                    <a:pt x="10963" y="28578"/>
                  </a:cubicBezTo>
                  <a:cubicBezTo>
                    <a:pt x="10781" y="28787"/>
                    <a:pt x="10594" y="28995"/>
                    <a:pt x="10397" y="29197"/>
                  </a:cubicBezTo>
                  <a:cubicBezTo>
                    <a:pt x="10359" y="29242"/>
                    <a:pt x="10359" y="29308"/>
                    <a:pt x="10404" y="29346"/>
                  </a:cubicBezTo>
                  <a:cubicBezTo>
                    <a:pt x="10425" y="29367"/>
                    <a:pt x="10452" y="29379"/>
                    <a:pt x="10475" y="29379"/>
                  </a:cubicBezTo>
                  <a:cubicBezTo>
                    <a:pt x="10508" y="29379"/>
                    <a:pt x="10535" y="29367"/>
                    <a:pt x="10551" y="29346"/>
                  </a:cubicBezTo>
                  <a:cubicBezTo>
                    <a:pt x="10748" y="29137"/>
                    <a:pt x="10940" y="28929"/>
                    <a:pt x="11121" y="28716"/>
                  </a:cubicBezTo>
                  <a:cubicBezTo>
                    <a:pt x="11160" y="28666"/>
                    <a:pt x="11153" y="28600"/>
                    <a:pt x="11110" y="28562"/>
                  </a:cubicBezTo>
                  <a:cubicBezTo>
                    <a:pt x="11091" y="28545"/>
                    <a:pt x="11068" y="28537"/>
                    <a:pt x="11044" y="28537"/>
                  </a:cubicBezTo>
                  <a:close/>
                  <a:moveTo>
                    <a:pt x="9879" y="29761"/>
                  </a:moveTo>
                  <a:cubicBezTo>
                    <a:pt x="9853" y="29761"/>
                    <a:pt x="9827" y="29771"/>
                    <a:pt x="9805" y="29789"/>
                  </a:cubicBezTo>
                  <a:cubicBezTo>
                    <a:pt x="9608" y="29981"/>
                    <a:pt x="9395" y="30168"/>
                    <a:pt x="9180" y="30353"/>
                  </a:cubicBezTo>
                  <a:cubicBezTo>
                    <a:pt x="9137" y="30393"/>
                    <a:pt x="9132" y="30459"/>
                    <a:pt x="9170" y="30502"/>
                  </a:cubicBezTo>
                  <a:cubicBezTo>
                    <a:pt x="9192" y="30530"/>
                    <a:pt x="9225" y="30540"/>
                    <a:pt x="9253" y="30540"/>
                  </a:cubicBezTo>
                  <a:cubicBezTo>
                    <a:pt x="9274" y="30540"/>
                    <a:pt x="9301" y="30530"/>
                    <a:pt x="9318" y="30513"/>
                  </a:cubicBezTo>
                  <a:cubicBezTo>
                    <a:pt x="9537" y="30327"/>
                    <a:pt x="9751" y="30135"/>
                    <a:pt x="9954" y="29943"/>
                  </a:cubicBezTo>
                  <a:cubicBezTo>
                    <a:pt x="9992" y="29905"/>
                    <a:pt x="9997" y="29839"/>
                    <a:pt x="9954" y="29794"/>
                  </a:cubicBezTo>
                  <a:cubicBezTo>
                    <a:pt x="9934" y="29772"/>
                    <a:pt x="9907" y="29761"/>
                    <a:pt x="9879" y="29761"/>
                  </a:cubicBezTo>
                  <a:close/>
                  <a:moveTo>
                    <a:pt x="8596" y="30859"/>
                  </a:moveTo>
                  <a:cubicBezTo>
                    <a:pt x="8574" y="30859"/>
                    <a:pt x="8552" y="30866"/>
                    <a:pt x="8534" y="30880"/>
                  </a:cubicBezTo>
                  <a:cubicBezTo>
                    <a:pt x="8310" y="31051"/>
                    <a:pt x="8085" y="31215"/>
                    <a:pt x="7854" y="31373"/>
                  </a:cubicBezTo>
                  <a:cubicBezTo>
                    <a:pt x="7806" y="31406"/>
                    <a:pt x="7794" y="31471"/>
                    <a:pt x="7827" y="31521"/>
                  </a:cubicBezTo>
                  <a:cubicBezTo>
                    <a:pt x="7849" y="31554"/>
                    <a:pt x="7882" y="31570"/>
                    <a:pt x="7915" y="31570"/>
                  </a:cubicBezTo>
                  <a:cubicBezTo>
                    <a:pt x="7937" y="31570"/>
                    <a:pt x="7953" y="31560"/>
                    <a:pt x="7975" y="31549"/>
                  </a:cubicBezTo>
                  <a:cubicBezTo>
                    <a:pt x="8206" y="31390"/>
                    <a:pt x="8436" y="31220"/>
                    <a:pt x="8661" y="31051"/>
                  </a:cubicBezTo>
                  <a:cubicBezTo>
                    <a:pt x="8704" y="31011"/>
                    <a:pt x="8715" y="30945"/>
                    <a:pt x="8682" y="30902"/>
                  </a:cubicBezTo>
                  <a:cubicBezTo>
                    <a:pt x="8659" y="30873"/>
                    <a:pt x="8627" y="30859"/>
                    <a:pt x="8596" y="30859"/>
                  </a:cubicBezTo>
                  <a:close/>
                  <a:moveTo>
                    <a:pt x="7207" y="31819"/>
                  </a:moveTo>
                  <a:cubicBezTo>
                    <a:pt x="7189" y="31819"/>
                    <a:pt x="7170" y="31824"/>
                    <a:pt x="7153" y="31833"/>
                  </a:cubicBezTo>
                  <a:cubicBezTo>
                    <a:pt x="6911" y="31982"/>
                    <a:pt x="6671" y="32124"/>
                    <a:pt x="6430" y="32261"/>
                  </a:cubicBezTo>
                  <a:cubicBezTo>
                    <a:pt x="6375" y="32288"/>
                    <a:pt x="6359" y="32349"/>
                    <a:pt x="6385" y="32404"/>
                  </a:cubicBezTo>
                  <a:cubicBezTo>
                    <a:pt x="6407" y="32437"/>
                    <a:pt x="6440" y="32458"/>
                    <a:pt x="6478" y="32458"/>
                  </a:cubicBezTo>
                  <a:cubicBezTo>
                    <a:pt x="6496" y="32458"/>
                    <a:pt x="6511" y="32453"/>
                    <a:pt x="6528" y="32442"/>
                  </a:cubicBezTo>
                  <a:cubicBezTo>
                    <a:pt x="6774" y="32311"/>
                    <a:pt x="7022" y="32162"/>
                    <a:pt x="7262" y="32015"/>
                  </a:cubicBezTo>
                  <a:cubicBezTo>
                    <a:pt x="7312" y="31982"/>
                    <a:pt x="7328" y="31921"/>
                    <a:pt x="7295" y="31873"/>
                  </a:cubicBezTo>
                  <a:cubicBezTo>
                    <a:pt x="7277" y="31836"/>
                    <a:pt x="7243" y="31819"/>
                    <a:pt x="7207" y="31819"/>
                  </a:cubicBezTo>
                  <a:close/>
                  <a:moveTo>
                    <a:pt x="5731" y="32638"/>
                  </a:moveTo>
                  <a:cubicBezTo>
                    <a:pt x="5715" y="32638"/>
                    <a:pt x="5699" y="32642"/>
                    <a:pt x="5684" y="32650"/>
                  </a:cubicBezTo>
                  <a:cubicBezTo>
                    <a:pt x="5431" y="32771"/>
                    <a:pt x="5180" y="32892"/>
                    <a:pt x="4922" y="33001"/>
                  </a:cubicBezTo>
                  <a:cubicBezTo>
                    <a:pt x="4867" y="33024"/>
                    <a:pt x="4846" y="33089"/>
                    <a:pt x="4867" y="33138"/>
                  </a:cubicBezTo>
                  <a:cubicBezTo>
                    <a:pt x="4884" y="33182"/>
                    <a:pt x="4922" y="33204"/>
                    <a:pt x="4966" y="33204"/>
                  </a:cubicBezTo>
                  <a:cubicBezTo>
                    <a:pt x="4978" y="33204"/>
                    <a:pt x="4993" y="33199"/>
                    <a:pt x="5004" y="33193"/>
                  </a:cubicBezTo>
                  <a:cubicBezTo>
                    <a:pt x="5267" y="33083"/>
                    <a:pt x="5525" y="32963"/>
                    <a:pt x="5777" y="32837"/>
                  </a:cubicBezTo>
                  <a:cubicBezTo>
                    <a:pt x="5826" y="32809"/>
                    <a:pt x="5848" y="32749"/>
                    <a:pt x="5826" y="32695"/>
                  </a:cubicBezTo>
                  <a:cubicBezTo>
                    <a:pt x="5807" y="32660"/>
                    <a:pt x="5769" y="32638"/>
                    <a:pt x="5731" y="32638"/>
                  </a:cubicBezTo>
                  <a:close/>
                  <a:moveTo>
                    <a:pt x="4183" y="33312"/>
                  </a:moveTo>
                  <a:cubicBezTo>
                    <a:pt x="4170" y="33312"/>
                    <a:pt x="4157" y="33314"/>
                    <a:pt x="4144" y="33320"/>
                  </a:cubicBezTo>
                  <a:cubicBezTo>
                    <a:pt x="3886" y="33418"/>
                    <a:pt x="3617" y="33517"/>
                    <a:pt x="3354" y="33604"/>
                  </a:cubicBezTo>
                  <a:cubicBezTo>
                    <a:pt x="3300" y="33621"/>
                    <a:pt x="3268" y="33681"/>
                    <a:pt x="3289" y="33735"/>
                  </a:cubicBezTo>
                  <a:cubicBezTo>
                    <a:pt x="3300" y="33780"/>
                    <a:pt x="3344" y="33813"/>
                    <a:pt x="3387" y="33813"/>
                  </a:cubicBezTo>
                  <a:cubicBezTo>
                    <a:pt x="3399" y="33813"/>
                    <a:pt x="3410" y="33806"/>
                    <a:pt x="3420" y="33801"/>
                  </a:cubicBezTo>
                  <a:cubicBezTo>
                    <a:pt x="3688" y="33714"/>
                    <a:pt x="3958" y="33616"/>
                    <a:pt x="4221" y="33517"/>
                  </a:cubicBezTo>
                  <a:cubicBezTo>
                    <a:pt x="4275" y="33495"/>
                    <a:pt x="4303" y="33434"/>
                    <a:pt x="4280" y="33379"/>
                  </a:cubicBezTo>
                  <a:cubicBezTo>
                    <a:pt x="4264" y="33338"/>
                    <a:pt x="4225" y="33312"/>
                    <a:pt x="4183" y="33312"/>
                  </a:cubicBezTo>
                  <a:close/>
                  <a:moveTo>
                    <a:pt x="2585" y="33852"/>
                  </a:moveTo>
                  <a:cubicBezTo>
                    <a:pt x="2575" y="33852"/>
                    <a:pt x="2565" y="33853"/>
                    <a:pt x="2555" y="33856"/>
                  </a:cubicBezTo>
                  <a:cubicBezTo>
                    <a:pt x="2286" y="33933"/>
                    <a:pt x="2011" y="34004"/>
                    <a:pt x="1743" y="34076"/>
                  </a:cubicBezTo>
                  <a:cubicBezTo>
                    <a:pt x="1682" y="34087"/>
                    <a:pt x="1650" y="34147"/>
                    <a:pt x="1667" y="34201"/>
                  </a:cubicBezTo>
                  <a:cubicBezTo>
                    <a:pt x="1677" y="34251"/>
                    <a:pt x="1722" y="34284"/>
                    <a:pt x="1765" y="34284"/>
                  </a:cubicBezTo>
                  <a:cubicBezTo>
                    <a:pt x="1776" y="34284"/>
                    <a:pt x="1781" y="34284"/>
                    <a:pt x="1793" y="34279"/>
                  </a:cubicBezTo>
                  <a:cubicBezTo>
                    <a:pt x="2067" y="34213"/>
                    <a:pt x="2340" y="34135"/>
                    <a:pt x="2610" y="34059"/>
                  </a:cubicBezTo>
                  <a:cubicBezTo>
                    <a:pt x="2669" y="34043"/>
                    <a:pt x="2702" y="33983"/>
                    <a:pt x="2686" y="33927"/>
                  </a:cubicBezTo>
                  <a:cubicBezTo>
                    <a:pt x="2672" y="33882"/>
                    <a:pt x="2630" y="33852"/>
                    <a:pt x="2585" y="33852"/>
                  </a:cubicBezTo>
                  <a:close/>
                  <a:moveTo>
                    <a:pt x="941" y="34260"/>
                  </a:moveTo>
                  <a:cubicBezTo>
                    <a:pt x="934" y="34260"/>
                    <a:pt x="928" y="34260"/>
                    <a:pt x="921" y="34261"/>
                  </a:cubicBezTo>
                  <a:cubicBezTo>
                    <a:pt x="647" y="34322"/>
                    <a:pt x="374" y="34372"/>
                    <a:pt x="93" y="34421"/>
                  </a:cubicBezTo>
                  <a:cubicBezTo>
                    <a:pt x="38" y="34431"/>
                    <a:pt x="0" y="34486"/>
                    <a:pt x="12" y="34542"/>
                  </a:cubicBezTo>
                  <a:cubicBezTo>
                    <a:pt x="17" y="34596"/>
                    <a:pt x="66" y="34628"/>
                    <a:pt x="116" y="34628"/>
                  </a:cubicBezTo>
                  <a:lnTo>
                    <a:pt x="132" y="34628"/>
                  </a:lnTo>
                  <a:cubicBezTo>
                    <a:pt x="412" y="34580"/>
                    <a:pt x="691" y="34525"/>
                    <a:pt x="966" y="34471"/>
                  </a:cubicBezTo>
                  <a:cubicBezTo>
                    <a:pt x="1025" y="34459"/>
                    <a:pt x="1058" y="34398"/>
                    <a:pt x="1047" y="34344"/>
                  </a:cubicBezTo>
                  <a:cubicBezTo>
                    <a:pt x="1038" y="34295"/>
                    <a:pt x="993" y="34260"/>
                    <a:pt x="941" y="342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6 Rectángulo redondeado">
            <a:extLst>
              <a:ext uri="{FF2B5EF4-FFF2-40B4-BE49-F238E27FC236}">
                <a16:creationId xmlns:a16="http://schemas.microsoft.com/office/drawing/2014/main" id="{691A9814-5D1B-489A-999F-D671F0E1E71B}"/>
              </a:ext>
            </a:extLst>
          </p:cNvPr>
          <p:cNvSpPr/>
          <p:nvPr/>
        </p:nvSpPr>
        <p:spPr>
          <a:xfrm>
            <a:off x="5187897" y="165255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7 Rectángulo redondeado">
            <a:extLst>
              <a:ext uri="{FF2B5EF4-FFF2-40B4-BE49-F238E27FC236}">
                <a16:creationId xmlns:a16="http://schemas.microsoft.com/office/drawing/2014/main" id="{533C7D29-77B5-4A08-ACDE-4DD299EBBBA7}"/>
              </a:ext>
            </a:extLst>
          </p:cNvPr>
          <p:cNvSpPr/>
          <p:nvPr/>
        </p:nvSpPr>
        <p:spPr>
          <a:xfrm>
            <a:off x="5799814" y="165255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8 Rectángulo redondeado">
            <a:extLst>
              <a:ext uri="{FF2B5EF4-FFF2-40B4-BE49-F238E27FC236}">
                <a16:creationId xmlns:a16="http://schemas.microsoft.com/office/drawing/2014/main" id="{3A584027-BE65-43F6-ADB2-DAE358FF9A6B}"/>
              </a:ext>
            </a:extLst>
          </p:cNvPr>
          <p:cNvSpPr/>
          <p:nvPr/>
        </p:nvSpPr>
        <p:spPr>
          <a:xfrm>
            <a:off x="6411732" y="165255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9 Rectángulo redondeado">
            <a:extLst>
              <a:ext uri="{FF2B5EF4-FFF2-40B4-BE49-F238E27FC236}">
                <a16:creationId xmlns:a16="http://schemas.microsoft.com/office/drawing/2014/main" id="{084CBD77-C49D-47F8-AABA-D5EC4A8DF51A}"/>
              </a:ext>
            </a:extLst>
          </p:cNvPr>
          <p:cNvSpPr/>
          <p:nvPr/>
        </p:nvSpPr>
        <p:spPr>
          <a:xfrm>
            <a:off x="7023651" y="1652557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4 Rectángulo redondeado">
            <a:extLst>
              <a:ext uri="{FF2B5EF4-FFF2-40B4-BE49-F238E27FC236}">
                <a16:creationId xmlns:a16="http://schemas.microsoft.com/office/drawing/2014/main" id="{2FD7692C-CBBF-48A1-A125-11669D31D9B3}"/>
              </a:ext>
            </a:extLst>
          </p:cNvPr>
          <p:cNvSpPr/>
          <p:nvPr/>
        </p:nvSpPr>
        <p:spPr>
          <a:xfrm>
            <a:off x="4575979" y="165255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6 Rectángulo redondeado">
            <a:extLst>
              <a:ext uri="{FF2B5EF4-FFF2-40B4-BE49-F238E27FC236}">
                <a16:creationId xmlns:a16="http://schemas.microsoft.com/office/drawing/2014/main" id="{BAA51410-F4A3-47FB-8DF3-86CAEF54628C}"/>
              </a:ext>
            </a:extLst>
          </p:cNvPr>
          <p:cNvSpPr/>
          <p:nvPr/>
        </p:nvSpPr>
        <p:spPr>
          <a:xfrm flipH="1">
            <a:off x="6148359" y="190371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7 Rectángulo redondeado">
            <a:extLst>
              <a:ext uri="{FF2B5EF4-FFF2-40B4-BE49-F238E27FC236}">
                <a16:creationId xmlns:a16="http://schemas.microsoft.com/office/drawing/2014/main" id="{D5C4206B-C1B4-45F6-B169-AE9A3F533685}"/>
              </a:ext>
            </a:extLst>
          </p:cNvPr>
          <p:cNvSpPr/>
          <p:nvPr/>
        </p:nvSpPr>
        <p:spPr>
          <a:xfrm flipH="1">
            <a:off x="5536441" y="190371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8 Rectángulo redondeado">
            <a:extLst>
              <a:ext uri="{FF2B5EF4-FFF2-40B4-BE49-F238E27FC236}">
                <a16:creationId xmlns:a16="http://schemas.microsoft.com/office/drawing/2014/main" id="{2FC41EEA-DB2E-41EC-AF26-DE684A6CCD0E}"/>
              </a:ext>
            </a:extLst>
          </p:cNvPr>
          <p:cNvSpPr/>
          <p:nvPr/>
        </p:nvSpPr>
        <p:spPr>
          <a:xfrm flipH="1">
            <a:off x="4924524" y="190371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9 Rectángulo redondeado">
            <a:extLst>
              <a:ext uri="{FF2B5EF4-FFF2-40B4-BE49-F238E27FC236}">
                <a16:creationId xmlns:a16="http://schemas.microsoft.com/office/drawing/2014/main" id="{3D4BC5E2-A8EE-455F-A7BD-2AD7F271BE74}"/>
              </a:ext>
            </a:extLst>
          </p:cNvPr>
          <p:cNvSpPr/>
          <p:nvPr/>
        </p:nvSpPr>
        <p:spPr>
          <a:xfrm flipH="1">
            <a:off x="4575980" y="1903717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4 Rectángulo redondeado">
            <a:extLst>
              <a:ext uri="{FF2B5EF4-FFF2-40B4-BE49-F238E27FC236}">
                <a16:creationId xmlns:a16="http://schemas.microsoft.com/office/drawing/2014/main" id="{EE5C10E5-742A-4C4F-A3A1-E4DD8A330F34}"/>
              </a:ext>
            </a:extLst>
          </p:cNvPr>
          <p:cNvSpPr/>
          <p:nvPr/>
        </p:nvSpPr>
        <p:spPr>
          <a:xfrm flipH="1">
            <a:off x="6760276" y="190371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6 Rectángulo redondeado">
            <a:extLst>
              <a:ext uri="{FF2B5EF4-FFF2-40B4-BE49-F238E27FC236}">
                <a16:creationId xmlns:a16="http://schemas.microsoft.com/office/drawing/2014/main" id="{9ED483A9-EDF1-4CC9-AFFF-60089CC8EB33}"/>
              </a:ext>
            </a:extLst>
          </p:cNvPr>
          <p:cNvSpPr/>
          <p:nvPr/>
        </p:nvSpPr>
        <p:spPr>
          <a:xfrm>
            <a:off x="5187897" y="215487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7 Rectángulo redondeado">
            <a:extLst>
              <a:ext uri="{FF2B5EF4-FFF2-40B4-BE49-F238E27FC236}">
                <a16:creationId xmlns:a16="http://schemas.microsoft.com/office/drawing/2014/main" id="{96B5FCC5-BFE7-4BE3-8D99-B380AAF7C39B}"/>
              </a:ext>
            </a:extLst>
          </p:cNvPr>
          <p:cNvSpPr/>
          <p:nvPr/>
        </p:nvSpPr>
        <p:spPr>
          <a:xfrm>
            <a:off x="5799814" y="215487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8 Rectángulo redondeado">
            <a:extLst>
              <a:ext uri="{FF2B5EF4-FFF2-40B4-BE49-F238E27FC236}">
                <a16:creationId xmlns:a16="http://schemas.microsoft.com/office/drawing/2014/main" id="{4CE84112-FEDD-4897-8DC3-078DAA1AC25C}"/>
              </a:ext>
            </a:extLst>
          </p:cNvPr>
          <p:cNvSpPr/>
          <p:nvPr/>
        </p:nvSpPr>
        <p:spPr>
          <a:xfrm>
            <a:off x="6411732" y="215487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9 Rectángulo redondeado">
            <a:extLst>
              <a:ext uri="{FF2B5EF4-FFF2-40B4-BE49-F238E27FC236}">
                <a16:creationId xmlns:a16="http://schemas.microsoft.com/office/drawing/2014/main" id="{3A153030-6CF3-453A-969B-F8B433A767C4}"/>
              </a:ext>
            </a:extLst>
          </p:cNvPr>
          <p:cNvSpPr/>
          <p:nvPr/>
        </p:nvSpPr>
        <p:spPr>
          <a:xfrm>
            <a:off x="7023651" y="2154877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4 Rectángulo redondeado">
            <a:extLst>
              <a:ext uri="{FF2B5EF4-FFF2-40B4-BE49-F238E27FC236}">
                <a16:creationId xmlns:a16="http://schemas.microsoft.com/office/drawing/2014/main" id="{BF402683-E360-4EE6-A54C-40802787C479}"/>
              </a:ext>
            </a:extLst>
          </p:cNvPr>
          <p:cNvSpPr/>
          <p:nvPr/>
        </p:nvSpPr>
        <p:spPr>
          <a:xfrm>
            <a:off x="4575979" y="215487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6 Rectángulo redondeado">
            <a:extLst>
              <a:ext uri="{FF2B5EF4-FFF2-40B4-BE49-F238E27FC236}">
                <a16:creationId xmlns:a16="http://schemas.microsoft.com/office/drawing/2014/main" id="{3C60D105-315C-4491-B104-2D912FF08EA3}"/>
              </a:ext>
            </a:extLst>
          </p:cNvPr>
          <p:cNvSpPr/>
          <p:nvPr/>
        </p:nvSpPr>
        <p:spPr>
          <a:xfrm flipH="1">
            <a:off x="6148359" y="240603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7 Rectángulo redondeado">
            <a:extLst>
              <a:ext uri="{FF2B5EF4-FFF2-40B4-BE49-F238E27FC236}">
                <a16:creationId xmlns:a16="http://schemas.microsoft.com/office/drawing/2014/main" id="{F763D938-47CA-4BF6-A21B-D21437D319AD}"/>
              </a:ext>
            </a:extLst>
          </p:cNvPr>
          <p:cNvSpPr/>
          <p:nvPr/>
        </p:nvSpPr>
        <p:spPr>
          <a:xfrm flipH="1">
            <a:off x="5536441" y="240603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8 Rectángulo redondeado">
            <a:extLst>
              <a:ext uri="{FF2B5EF4-FFF2-40B4-BE49-F238E27FC236}">
                <a16:creationId xmlns:a16="http://schemas.microsoft.com/office/drawing/2014/main" id="{55941C64-E02F-41CD-8F8D-447A38FA6626}"/>
              </a:ext>
            </a:extLst>
          </p:cNvPr>
          <p:cNvSpPr/>
          <p:nvPr/>
        </p:nvSpPr>
        <p:spPr>
          <a:xfrm flipH="1">
            <a:off x="4924524" y="240603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9 Rectángulo redondeado">
            <a:extLst>
              <a:ext uri="{FF2B5EF4-FFF2-40B4-BE49-F238E27FC236}">
                <a16:creationId xmlns:a16="http://schemas.microsoft.com/office/drawing/2014/main" id="{822D3E50-E645-498D-A98D-3467780FC387}"/>
              </a:ext>
            </a:extLst>
          </p:cNvPr>
          <p:cNvSpPr/>
          <p:nvPr/>
        </p:nvSpPr>
        <p:spPr>
          <a:xfrm flipH="1">
            <a:off x="4575980" y="2406037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4 Rectángulo redondeado">
            <a:extLst>
              <a:ext uri="{FF2B5EF4-FFF2-40B4-BE49-F238E27FC236}">
                <a16:creationId xmlns:a16="http://schemas.microsoft.com/office/drawing/2014/main" id="{DFE8264F-5DB5-44B5-8562-F3377937E5B8}"/>
              </a:ext>
            </a:extLst>
          </p:cNvPr>
          <p:cNvSpPr/>
          <p:nvPr/>
        </p:nvSpPr>
        <p:spPr>
          <a:xfrm flipH="1">
            <a:off x="6760276" y="240603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6 Rectángulo redondeado">
            <a:extLst>
              <a:ext uri="{FF2B5EF4-FFF2-40B4-BE49-F238E27FC236}">
                <a16:creationId xmlns:a16="http://schemas.microsoft.com/office/drawing/2014/main" id="{E127A9DC-8F0F-442A-BE59-A6C2CAB1855E}"/>
              </a:ext>
            </a:extLst>
          </p:cNvPr>
          <p:cNvSpPr/>
          <p:nvPr/>
        </p:nvSpPr>
        <p:spPr>
          <a:xfrm>
            <a:off x="5187897" y="265719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7 Rectángulo redondeado">
            <a:extLst>
              <a:ext uri="{FF2B5EF4-FFF2-40B4-BE49-F238E27FC236}">
                <a16:creationId xmlns:a16="http://schemas.microsoft.com/office/drawing/2014/main" id="{34ECFDF7-4D87-435F-BBAF-8D83CD26BF19}"/>
              </a:ext>
            </a:extLst>
          </p:cNvPr>
          <p:cNvSpPr/>
          <p:nvPr/>
        </p:nvSpPr>
        <p:spPr>
          <a:xfrm>
            <a:off x="5799814" y="265719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8 Rectángulo redondeado">
            <a:extLst>
              <a:ext uri="{FF2B5EF4-FFF2-40B4-BE49-F238E27FC236}">
                <a16:creationId xmlns:a16="http://schemas.microsoft.com/office/drawing/2014/main" id="{46FAB974-15D6-4773-A31A-DF0C83B59B56}"/>
              </a:ext>
            </a:extLst>
          </p:cNvPr>
          <p:cNvSpPr/>
          <p:nvPr/>
        </p:nvSpPr>
        <p:spPr>
          <a:xfrm>
            <a:off x="6411732" y="265719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9 Rectángulo redondeado">
            <a:extLst>
              <a:ext uri="{FF2B5EF4-FFF2-40B4-BE49-F238E27FC236}">
                <a16:creationId xmlns:a16="http://schemas.microsoft.com/office/drawing/2014/main" id="{A2BD786E-E8B9-4AEC-B306-3AC1583B1C2E}"/>
              </a:ext>
            </a:extLst>
          </p:cNvPr>
          <p:cNvSpPr/>
          <p:nvPr/>
        </p:nvSpPr>
        <p:spPr>
          <a:xfrm>
            <a:off x="7023651" y="2657197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4 Rectángulo redondeado">
            <a:extLst>
              <a:ext uri="{FF2B5EF4-FFF2-40B4-BE49-F238E27FC236}">
                <a16:creationId xmlns:a16="http://schemas.microsoft.com/office/drawing/2014/main" id="{E0975DE6-A62F-4F0B-A2C7-847914B9A2D3}"/>
              </a:ext>
            </a:extLst>
          </p:cNvPr>
          <p:cNvSpPr/>
          <p:nvPr/>
        </p:nvSpPr>
        <p:spPr>
          <a:xfrm>
            <a:off x="4575979" y="265719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6 Rectángulo redondeado">
            <a:extLst>
              <a:ext uri="{FF2B5EF4-FFF2-40B4-BE49-F238E27FC236}">
                <a16:creationId xmlns:a16="http://schemas.microsoft.com/office/drawing/2014/main" id="{946CA29B-E692-41C2-A89C-71D9DEC2EEDA}"/>
              </a:ext>
            </a:extLst>
          </p:cNvPr>
          <p:cNvSpPr/>
          <p:nvPr/>
        </p:nvSpPr>
        <p:spPr>
          <a:xfrm flipH="1">
            <a:off x="6148359" y="290835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7 Rectángulo redondeado">
            <a:extLst>
              <a:ext uri="{FF2B5EF4-FFF2-40B4-BE49-F238E27FC236}">
                <a16:creationId xmlns:a16="http://schemas.microsoft.com/office/drawing/2014/main" id="{00804CD6-B480-4C18-9EEC-957C4BF00E6A}"/>
              </a:ext>
            </a:extLst>
          </p:cNvPr>
          <p:cNvSpPr/>
          <p:nvPr/>
        </p:nvSpPr>
        <p:spPr>
          <a:xfrm flipH="1">
            <a:off x="5536441" y="290835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8 Rectángulo redondeado">
            <a:extLst>
              <a:ext uri="{FF2B5EF4-FFF2-40B4-BE49-F238E27FC236}">
                <a16:creationId xmlns:a16="http://schemas.microsoft.com/office/drawing/2014/main" id="{16910BF4-13F4-406F-941A-989E9B0DAC8E}"/>
              </a:ext>
            </a:extLst>
          </p:cNvPr>
          <p:cNvSpPr/>
          <p:nvPr/>
        </p:nvSpPr>
        <p:spPr>
          <a:xfrm flipH="1">
            <a:off x="4924524" y="290835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9 Rectángulo redondeado">
            <a:extLst>
              <a:ext uri="{FF2B5EF4-FFF2-40B4-BE49-F238E27FC236}">
                <a16:creationId xmlns:a16="http://schemas.microsoft.com/office/drawing/2014/main" id="{84A7AE0E-995D-4BF7-B264-AF6835AE9691}"/>
              </a:ext>
            </a:extLst>
          </p:cNvPr>
          <p:cNvSpPr/>
          <p:nvPr/>
        </p:nvSpPr>
        <p:spPr>
          <a:xfrm flipH="1">
            <a:off x="4575980" y="2908357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4 Rectángulo redondeado">
            <a:extLst>
              <a:ext uri="{FF2B5EF4-FFF2-40B4-BE49-F238E27FC236}">
                <a16:creationId xmlns:a16="http://schemas.microsoft.com/office/drawing/2014/main" id="{1223E41A-0F34-492A-A4D5-FE6BF40D9A4A}"/>
              </a:ext>
            </a:extLst>
          </p:cNvPr>
          <p:cNvSpPr/>
          <p:nvPr/>
        </p:nvSpPr>
        <p:spPr>
          <a:xfrm flipH="1">
            <a:off x="6760276" y="290835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6 Rectángulo redondeado">
            <a:extLst>
              <a:ext uri="{FF2B5EF4-FFF2-40B4-BE49-F238E27FC236}">
                <a16:creationId xmlns:a16="http://schemas.microsoft.com/office/drawing/2014/main" id="{C2A427FD-321B-4E88-8F18-9CBA2175C70F}"/>
              </a:ext>
            </a:extLst>
          </p:cNvPr>
          <p:cNvSpPr/>
          <p:nvPr/>
        </p:nvSpPr>
        <p:spPr>
          <a:xfrm>
            <a:off x="5187897" y="315951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7 Rectángulo redondeado">
            <a:extLst>
              <a:ext uri="{FF2B5EF4-FFF2-40B4-BE49-F238E27FC236}">
                <a16:creationId xmlns:a16="http://schemas.microsoft.com/office/drawing/2014/main" id="{2A793889-A303-4E84-9907-A9EE1F9B7616}"/>
              </a:ext>
            </a:extLst>
          </p:cNvPr>
          <p:cNvSpPr/>
          <p:nvPr/>
        </p:nvSpPr>
        <p:spPr>
          <a:xfrm>
            <a:off x="5799814" y="315951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8 Rectángulo redondeado">
            <a:extLst>
              <a:ext uri="{FF2B5EF4-FFF2-40B4-BE49-F238E27FC236}">
                <a16:creationId xmlns:a16="http://schemas.microsoft.com/office/drawing/2014/main" id="{DAF7970E-68B7-42B7-9DDA-A22A8E3873E4}"/>
              </a:ext>
            </a:extLst>
          </p:cNvPr>
          <p:cNvSpPr/>
          <p:nvPr/>
        </p:nvSpPr>
        <p:spPr>
          <a:xfrm>
            <a:off x="6411732" y="315951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9 Rectángulo redondeado">
            <a:extLst>
              <a:ext uri="{FF2B5EF4-FFF2-40B4-BE49-F238E27FC236}">
                <a16:creationId xmlns:a16="http://schemas.microsoft.com/office/drawing/2014/main" id="{CC33B0E1-8B6B-423E-BE3A-DEE21E0746E1}"/>
              </a:ext>
            </a:extLst>
          </p:cNvPr>
          <p:cNvSpPr/>
          <p:nvPr/>
        </p:nvSpPr>
        <p:spPr>
          <a:xfrm>
            <a:off x="7023651" y="3159517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4 Rectángulo redondeado">
            <a:extLst>
              <a:ext uri="{FF2B5EF4-FFF2-40B4-BE49-F238E27FC236}">
                <a16:creationId xmlns:a16="http://schemas.microsoft.com/office/drawing/2014/main" id="{F4C985BF-4683-48E7-B887-E9E894E85AD5}"/>
              </a:ext>
            </a:extLst>
          </p:cNvPr>
          <p:cNvSpPr/>
          <p:nvPr/>
        </p:nvSpPr>
        <p:spPr>
          <a:xfrm>
            <a:off x="4575979" y="3159517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6 Rectángulo redondeado">
            <a:extLst>
              <a:ext uri="{FF2B5EF4-FFF2-40B4-BE49-F238E27FC236}">
                <a16:creationId xmlns:a16="http://schemas.microsoft.com/office/drawing/2014/main" id="{E07B8470-94D9-4DDD-92AC-88E353C29ED8}"/>
              </a:ext>
            </a:extLst>
          </p:cNvPr>
          <p:cNvSpPr/>
          <p:nvPr/>
        </p:nvSpPr>
        <p:spPr>
          <a:xfrm>
            <a:off x="5187897" y="1144701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7 Rectángulo redondeado">
            <a:extLst>
              <a:ext uri="{FF2B5EF4-FFF2-40B4-BE49-F238E27FC236}">
                <a16:creationId xmlns:a16="http://schemas.microsoft.com/office/drawing/2014/main" id="{94F66250-7355-4278-A218-FFEF724960BE}"/>
              </a:ext>
            </a:extLst>
          </p:cNvPr>
          <p:cNvSpPr/>
          <p:nvPr/>
        </p:nvSpPr>
        <p:spPr>
          <a:xfrm>
            <a:off x="5799814" y="1144701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8 Rectángulo redondeado">
            <a:extLst>
              <a:ext uri="{FF2B5EF4-FFF2-40B4-BE49-F238E27FC236}">
                <a16:creationId xmlns:a16="http://schemas.microsoft.com/office/drawing/2014/main" id="{3815AEC8-6F1D-485D-9AE7-A1C5B808628D}"/>
              </a:ext>
            </a:extLst>
          </p:cNvPr>
          <p:cNvSpPr/>
          <p:nvPr/>
        </p:nvSpPr>
        <p:spPr>
          <a:xfrm>
            <a:off x="6411732" y="1144701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9 Rectángulo redondeado">
            <a:extLst>
              <a:ext uri="{FF2B5EF4-FFF2-40B4-BE49-F238E27FC236}">
                <a16:creationId xmlns:a16="http://schemas.microsoft.com/office/drawing/2014/main" id="{645E3318-53FA-4C80-8FF1-8CF084AFB3F3}"/>
              </a:ext>
            </a:extLst>
          </p:cNvPr>
          <p:cNvSpPr/>
          <p:nvPr/>
        </p:nvSpPr>
        <p:spPr>
          <a:xfrm>
            <a:off x="7023651" y="1144701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4 Rectángulo redondeado">
            <a:extLst>
              <a:ext uri="{FF2B5EF4-FFF2-40B4-BE49-F238E27FC236}">
                <a16:creationId xmlns:a16="http://schemas.microsoft.com/office/drawing/2014/main" id="{7420B27A-1D83-4904-ACC6-BCF5A1651AEF}"/>
              </a:ext>
            </a:extLst>
          </p:cNvPr>
          <p:cNvSpPr/>
          <p:nvPr/>
        </p:nvSpPr>
        <p:spPr>
          <a:xfrm>
            <a:off x="4575979" y="1144701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6 Rectángulo redondeado">
            <a:extLst>
              <a:ext uri="{FF2B5EF4-FFF2-40B4-BE49-F238E27FC236}">
                <a16:creationId xmlns:a16="http://schemas.microsoft.com/office/drawing/2014/main" id="{27B15E57-1F80-4166-928B-2375268AA308}"/>
              </a:ext>
            </a:extLst>
          </p:cNvPr>
          <p:cNvSpPr/>
          <p:nvPr/>
        </p:nvSpPr>
        <p:spPr>
          <a:xfrm flipH="1">
            <a:off x="6148359" y="1395861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7 Rectángulo redondeado">
            <a:extLst>
              <a:ext uri="{FF2B5EF4-FFF2-40B4-BE49-F238E27FC236}">
                <a16:creationId xmlns:a16="http://schemas.microsoft.com/office/drawing/2014/main" id="{20C44184-C784-4049-AE83-BA2C4AE7738E}"/>
              </a:ext>
            </a:extLst>
          </p:cNvPr>
          <p:cNvSpPr/>
          <p:nvPr/>
        </p:nvSpPr>
        <p:spPr>
          <a:xfrm flipH="1">
            <a:off x="5536441" y="1395861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8 Rectángulo redondeado">
            <a:extLst>
              <a:ext uri="{FF2B5EF4-FFF2-40B4-BE49-F238E27FC236}">
                <a16:creationId xmlns:a16="http://schemas.microsoft.com/office/drawing/2014/main" id="{F4ABC1CF-F36D-45DE-ABA7-D2E5A7E56BDA}"/>
              </a:ext>
            </a:extLst>
          </p:cNvPr>
          <p:cNvSpPr/>
          <p:nvPr/>
        </p:nvSpPr>
        <p:spPr>
          <a:xfrm flipH="1">
            <a:off x="4924524" y="1395861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9 Rectángulo redondeado">
            <a:extLst>
              <a:ext uri="{FF2B5EF4-FFF2-40B4-BE49-F238E27FC236}">
                <a16:creationId xmlns:a16="http://schemas.microsoft.com/office/drawing/2014/main" id="{C11105DD-BC56-4F11-9551-EA739745ABA1}"/>
              </a:ext>
            </a:extLst>
          </p:cNvPr>
          <p:cNvSpPr/>
          <p:nvPr/>
        </p:nvSpPr>
        <p:spPr>
          <a:xfrm flipH="1">
            <a:off x="4575980" y="1395861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4 Rectángulo redondeado">
            <a:extLst>
              <a:ext uri="{FF2B5EF4-FFF2-40B4-BE49-F238E27FC236}">
                <a16:creationId xmlns:a16="http://schemas.microsoft.com/office/drawing/2014/main" id="{658B651B-79F7-49A1-A90E-681AB13F6332}"/>
              </a:ext>
            </a:extLst>
          </p:cNvPr>
          <p:cNvSpPr/>
          <p:nvPr/>
        </p:nvSpPr>
        <p:spPr>
          <a:xfrm flipH="1">
            <a:off x="6760276" y="1395861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6 Rectángulo redondeado">
            <a:extLst>
              <a:ext uri="{FF2B5EF4-FFF2-40B4-BE49-F238E27FC236}">
                <a16:creationId xmlns:a16="http://schemas.microsoft.com/office/drawing/2014/main" id="{B527DFEA-05C9-4765-91B3-216C4BB0400C}"/>
              </a:ext>
            </a:extLst>
          </p:cNvPr>
          <p:cNvSpPr/>
          <p:nvPr/>
        </p:nvSpPr>
        <p:spPr>
          <a:xfrm>
            <a:off x="2436408" y="165327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7 Rectángulo redondeado">
            <a:extLst>
              <a:ext uri="{FF2B5EF4-FFF2-40B4-BE49-F238E27FC236}">
                <a16:creationId xmlns:a16="http://schemas.microsoft.com/office/drawing/2014/main" id="{CB42E47B-1646-4E25-AA55-5F2E787C7E2C}"/>
              </a:ext>
            </a:extLst>
          </p:cNvPr>
          <p:cNvSpPr/>
          <p:nvPr/>
        </p:nvSpPr>
        <p:spPr>
          <a:xfrm>
            <a:off x="3048325" y="165327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8 Rectángulo redondeado">
            <a:extLst>
              <a:ext uri="{FF2B5EF4-FFF2-40B4-BE49-F238E27FC236}">
                <a16:creationId xmlns:a16="http://schemas.microsoft.com/office/drawing/2014/main" id="{C51143D2-4141-4091-A6F6-815B9A5468CB}"/>
              </a:ext>
            </a:extLst>
          </p:cNvPr>
          <p:cNvSpPr/>
          <p:nvPr/>
        </p:nvSpPr>
        <p:spPr>
          <a:xfrm>
            <a:off x="3660243" y="165327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9 Rectángulo redondeado">
            <a:extLst>
              <a:ext uri="{FF2B5EF4-FFF2-40B4-BE49-F238E27FC236}">
                <a16:creationId xmlns:a16="http://schemas.microsoft.com/office/drawing/2014/main" id="{63192C58-4E48-4D2D-83CE-AF5B7A629026}"/>
              </a:ext>
            </a:extLst>
          </p:cNvPr>
          <p:cNvSpPr/>
          <p:nvPr/>
        </p:nvSpPr>
        <p:spPr>
          <a:xfrm>
            <a:off x="4272162" y="1653274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4 Rectángulo redondeado">
            <a:extLst>
              <a:ext uri="{FF2B5EF4-FFF2-40B4-BE49-F238E27FC236}">
                <a16:creationId xmlns:a16="http://schemas.microsoft.com/office/drawing/2014/main" id="{3C15104C-515C-4A19-91E6-2E2B7E26F5F0}"/>
              </a:ext>
            </a:extLst>
          </p:cNvPr>
          <p:cNvSpPr/>
          <p:nvPr/>
        </p:nvSpPr>
        <p:spPr>
          <a:xfrm>
            <a:off x="1824490" y="165327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6 Rectángulo redondeado">
            <a:extLst>
              <a:ext uri="{FF2B5EF4-FFF2-40B4-BE49-F238E27FC236}">
                <a16:creationId xmlns:a16="http://schemas.microsoft.com/office/drawing/2014/main" id="{6D846007-806C-4095-9753-FBA55870A2E1}"/>
              </a:ext>
            </a:extLst>
          </p:cNvPr>
          <p:cNvSpPr/>
          <p:nvPr/>
        </p:nvSpPr>
        <p:spPr>
          <a:xfrm flipH="1">
            <a:off x="3396870" y="190443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7 Rectángulo redondeado">
            <a:extLst>
              <a:ext uri="{FF2B5EF4-FFF2-40B4-BE49-F238E27FC236}">
                <a16:creationId xmlns:a16="http://schemas.microsoft.com/office/drawing/2014/main" id="{B11BA83D-3CDB-4D7E-B0BE-2CCCB06BDA7F}"/>
              </a:ext>
            </a:extLst>
          </p:cNvPr>
          <p:cNvSpPr/>
          <p:nvPr/>
        </p:nvSpPr>
        <p:spPr>
          <a:xfrm flipH="1">
            <a:off x="2784952" y="190443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8 Rectángulo redondeado">
            <a:extLst>
              <a:ext uri="{FF2B5EF4-FFF2-40B4-BE49-F238E27FC236}">
                <a16:creationId xmlns:a16="http://schemas.microsoft.com/office/drawing/2014/main" id="{5A347A39-D083-48B4-916B-F6A7250E3B77}"/>
              </a:ext>
            </a:extLst>
          </p:cNvPr>
          <p:cNvSpPr/>
          <p:nvPr/>
        </p:nvSpPr>
        <p:spPr>
          <a:xfrm flipH="1">
            <a:off x="2173035" y="190443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9 Rectángulo redondeado">
            <a:extLst>
              <a:ext uri="{FF2B5EF4-FFF2-40B4-BE49-F238E27FC236}">
                <a16:creationId xmlns:a16="http://schemas.microsoft.com/office/drawing/2014/main" id="{38E690EC-4848-4733-BB04-096433929216}"/>
              </a:ext>
            </a:extLst>
          </p:cNvPr>
          <p:cNvSpPr/>
          <p:nvPr/>
        </p:nvSpPr>
        <p:spPr>
          <a:xfrm flipH="1">
            <a:off x="1824491" y="1904434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4 Rectángulo redondeado">
            <a:extLst>
              <a:ext uri="{FF2B5EF4-FFF2-40B4-BE49-F238E27FC236}">
                <a16:creationId xmlns:a16="http://schemas.microsoft.com/office/drawing/2014/main" id="{0FEC4D88-3D0F-4113-849E-431BC3F8F436}"/>
              </a:ext>
            </a:extLst>
          </p:cNvPr>
          <p:cNvSpPr/>
          <p:nvPr/>
        </p:nvSpPr>
        <p:spPr>
          <a:xfrm flipH="1">
            <a:off x="4008787" y="190443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6 Rectángulo redondeado">
            <a:extLst>
              <a:ext uri="{FF2B5EF4-FFF2-40B4-BE49-F238E27FC236}">
                <a16:creationId xmlns:a16="http://schemas.microsoft.com/office/drawing/2014/main" id="{BE385A27-C7F6-4580-9DAC-EA77DD2CF0FF}"/>
              </a:ext>
            </a:extLst>
          </p:cNvPr>
          <p:cNvSpPr/>
          <p:nvPr/>
        </p:nvSpPr>
        <p:spPr>
          <a:xfrm>
            <a:off x="2436408" y="215559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7 Rectángulo redondeado">
            <a:extLst>
              <a:ext uri="{FF2B5EF4-FFF2-40B4-BE49-F238E27FC236}">
                <a16:creationId xmlns:a16="http://schemas.microsoft.com/office/drawing/2014/main" id="{0E3E6D2A-EA22-4CDB-9A87-3B9658E9C3F6}"/>
              </a:ext>
            </a:extLst>
          </p:cNvPr>
          <p:cNvSpPr/>
          <p:nvPr/>
        </p:nvSpPr>
        <p:spPr>
          <a:xfrm>
            <a:off x="3048325" y="215559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8 Rectángulo redondeado">
            <a:extLst>
              <a:ext uri="{FF2B5EF4-FFF2-40B4-BE49-F238E27FC236}">
                <a16:creationId xmlns:a16="http://schemas.microsoft.com/office/drawing/2014/main" id="{D7DCA2D5-168E-44A6-A775-F31E45D02486}"/>
              </a:ext>
            </a:extLst>
          </p:cNvPr>
          <p:cNvSpPr/>
          <p:nvPr/>
        </p:nvSpPr>
        <p:spPr>
          <a:xfrm>
            <a:off x="3660243" y="215559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9 Rectángulo redondeado">
            <a:extLst>
              <a:ext uri="{FF2B5EF4-FFF2-40B4-BE49-F238E27FC236}">
                <a16:creationId xmlns:a16="http://schemas.microsoft.com/office/drawing/2014/main" id="{22BACEDE-7CA6-4FCB-B830-2D6FB9E30E53}"/>
              </a:ext>
            </a:extLst>
          </p:cNvPr>
          <p:cNvSpPr/>
          <p:nvPr/>
        </p:nvSpPr>
        <p:spPr>
          <a:xfrm>
            <a:off x="4272162" y="2155594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4 Rectángulo redondeado">
            <a:extLst>
              <a:ext uri="{FF2B5EF4-FFF2-40B4-BE49-F238E27FC236}">
                <a16:creationId xmlns:a16="http://schemas.microsoft.com/office/drawing/2014/main" id="{5B89E8B3-E9DD-4802-9736-8954F53830C7}"/>
              </a:ext>
            </a:extLst>
          </p:cNvPr>
          <p:cNvSpPr/>
          <p:nvPr/>
        </p:nvSpPr>
        <p:spPr>
          <a:xfrm>
            <a:off x="1824490" y="215559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6 Rectángulo redondeado">
            <a:extLst>
              <a:ext uri="{FF2B5EF4-FFF2-40B4-BE49-F238E27FC236}">
                <a16:creationId xmlns:a16="http://schemas.microsoft.com/office/drawing/2014/main" id="{02B5BB63-E2CF-4629-B6D2-49D3C58F0247}"/>
              </a:ext>
            </a:extLst>
          </p:cNvPr>
          <p:cNvSpPr/>
          <p:nvPr/>
        </p:nvSpPr>
        <p:spPr>
          <a:xfrm flipH="1">
            <a:off x="3396870" y="240675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7 Rectángulo redondeado">
            <a:extLst>
              <a:ext uri="{FF2B5EF4-FFF2-40B4-BE49-F238E27FC236}">
                <a16:creationId xmlns:a16="http://schemas.microsoft.com/office/drawing/2014/main" id="{A07555C9-91E2-4C54-A4A6-5007449EDF31}"/>
              </a:ext>
            </a:extLst>
          </p:cNvPr>
          <p:cNvSpPr/>
          <p:nvPr/>
        </p:nvSpPr>
        <p:spPr>
          <a:xfrm flipH="1">
            <a:off x="2784952" y="240675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8 Rectángulo redondeado">
            <a:extLst>
              <a:ext uri="{FF2B5EF4-FFF2-40B4-BE49-F238E27FC236}">
                <a16:creationId xmlns:a16="http://schemas.microsoft.com/office/drawing/2014/main" id="{C86933FB-C2FD-4294-A3B3-8E43DDFF533A}"/>
              </a:ext>
            </a:extLst>
          </p:cNvPr>
          <p:cNvSpPr/>
          <p:nvPr/>
        </p:nvSpPr>
        <p:spPr>
          <a:xfrm flipH="1">
            <a:off x="2173035" y="240675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9 Rectángulo redondeado">
            <a:extLst>
              <a:ext uri="{FF2B5EF4-FFF2-40B4-BE49-F238E27FC236}">
                <a16:creationId xmlns:a16="http://schemas.microsoft.com/office/drawing/2014/main" id="{6E27A460-7FE0-4D4A-B918-ED7E05D0A7BD}"/>
              </a:ext>
            </a:extLst>
          </p:cNvPr>
          <p:cNvSpPr/>
          <p:nvPr/>
        </p:nvSpPr>
        <p:spPr>
          <a:xfrm flipH="1">
            <a:off x="1824491" y="2406754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4 Rectángulo redondeado">
            <a:extLst>
              <a:ext uri="{FF2B5EF4-FFF2-40B4-BE49-F238E27FC236}">
                <a16:creationId xmlns:a16="http://schemas.microsoft.com/office/drawing/2014/main" id="{99AA882B-2F5F-404E-AE83-56D4FC2A1761}"/>
              </a:ext>
            </a:extLst>
          </p:cNvPr>
          <p:cNvSpPr/>
          <p:nvPr/>
        </p:nvSpPr>
        <p:spPr>
          <a:xfrm flipH="1">
            <a:off x="4008787" y="240675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6 Rectángulo redondeado">
            <a:extLst>
              <a:ext uri="{FF2B5EF4-FFF2-40B4-BE49-F238E27FC236}">
                <a16:creationId xmlns:a16="http://schemas.microsoft.com/office/drawing/2014/main" id="{2B3E49E8-2322-4F25-82B9-784884D1B818}"/>
              </a:ext>
            </a:extLst>
          </p:cNvPr>
          <p:cNvSpPr/>
          <p:nvPr/>
        </p:nvSpPr>
        <p:spPr>
          <a:xfrm>
            <a:off x="2436408" y="265791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7 Rectángulo redondeado">
            <a:extLst>
              <a:ext uri="{FF2B5EF4-FFF2-40B4-BE49-F238E27FC236}">
                <a16:creationId xmlns:a16="http://schemas.microsoft.com/office/drawing/2014/main" id="{679C7769-CFBE-4AD6-A51F-B125FFF4B8B7}"/>
              </a:ext>
            </a:extLst>
          </p:cNvPr>
          <p:cNvSpPr/>
          <p:nvPr/>
        </p:nvSpPr>
        <p:spPr>
          <a:xfrm>
            <a:off x="3048325" y="265791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8 Rectángulo redondeado">
            <a:extLst>
              <a:ext uri="{FF2B5EF4-FFF2-40B4-BE49-F238E27FC236}">
                <a16:creationId xmlns:a16="http://schemas.microsoft.com/office/drawing/2014/main" id="{6FB61CE0-0BD5-4C80-BB01-F89D33C7796B}"/>
              </a:ext>
            </a:extLst>
          </p:cNvPr>
          <p:cNvSpPr/>
          <p:nvPr/>
        </p:nvSpPr>
        <p:spPr>
          <a:xfrm>
            <a:off x="3660243" y="265791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9 Rectángulo redondeado">
            <a:extLst>
              <a:ext uri="{FF2B5EF4-FFF2-40B4-BE49-F238E27FC236}">
                <a16:creationId xmlns:a16="http://schemas.microsoft.com/office/drawing/2014/main" id="{FB92C853-7396-4101-9245-18D23FDFF6F8}"/>
              </a:ext>
            </a:extLst>
          </p:cNvPr>
          <p:cNvSpPr/>
          <p:nvPr/>
        </p:nvSpPr>
        <p:spPr>
          <a:xfrm>
            <a:off x="4272162" y="2657914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4 Rectángulo redondeado">
            <a:extLst>
              <a:ext uri="{FF2B5EF4-FFF2-40B4-BE49-F238E27FC236}">
                <a16:creationId xmlns:a16="http://schemas.microsoft.com/office/drawing/2014/main" id="{0E0F7563-ABC4-4857-BE4C-0A6F63725568}"/>
              </a:ext>
            </a:extLst>
          </p:cNvPr>
          <p:cNvSpPr/>
          <p:nvPr/>
        </p:nvSpPr>
        <p:spPr>
          <a:xfrm>
            <a:off x="1824490" y="265791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6 Rectángulo redondeado">
            <a:extLst>
              <a:ext uri="{FF2B5EF4-FFF2-40B4-BE49-F238E27FC236}">
                <a16:creationId xmlns:a16="http://schemas.microsoft.com/office/drawing/2014/main" id="{2B43A0BF-49D4-4A79-9892-B9E08C8D0F8D}"/>
              </a:ext>
            </a:extLst>
          </p:cNvPr>
          <p:cNvSpPr/>
          <p:nvPr/>
        </p:nvSpPr>
        <p:spPr>
          <a:xfrm flipH="1">
            <a:off x="3396870" y="290907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7 Rectángulo redondeado">
            <a:extLst>
              <a:ext uri="{FF2B5EF4-FFF2-40B4-BE49-F238E27FC236}">
                <a16:creationId xmlns:a16="http://schemas.microsoft.com/office/drawing/2014/main" id="{C293F986-F4E1-4B40-A1E5-D6EC38567BAD}"/>
              </a:ext>
            </a:extLst>
          </p:cNvPr>
          <p:cNvSpPr/>
          <p:nvPr/>
        </p:nvSpPr>
        <p:spPr>
          <a:xfrm flipH="1">
            <a:off x="2784952" y="290907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8 Rectángulo redondeado">
            <a:extLst>
              <a:ext uri="{FF2B5EF4-FFF2-40B4-BE49-F238E27FC236}">
                <a16:creationId xmlns:a16="http://schemas.microsoft.com/office/drawing/2014/main" id="{4867D94A-AFDF-4709-93F2-6CDF210F3227}"/>
              </a:ext>
            </a:extLst>
          </p:cNvPr>
          <p:cNvSpPr/>
          <p:nvPr/>
        </p:nvSpPr>
        <p:spPr>
          <a:xfrm flipH="1">
            <a:off x="2173035" y="290907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9 Rectángulo redondeado">
            <a:extLst>
              <a:ext uri="{FF2B5EF4-FFF2-40B4-BE49-F238E27FC236}">
                <a16:creationId xmlns:a16="http://schemas.microsoft.com/office/drawing/2014/main" id="{9E12F195-34EB-4E18-96F4-387A52AF51B1}"/>
              </a:ext>
            </a:extLst>
          </p:cNvPr>
          <p:cNvSpPr/>
          <p:nvPr/>
        </p:nvSpPr>
        <p:spPr>
          <a:xfrm flipH="1">
            <a:off x="1824491" y="2909074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4 Rectángulo redondeado">
            <a:extLst>
              <a:ext uri="{FF2B5EF4-FFF2-40B4-BE49-F238E27FC236}">
                <a16:creationId xmlns:a16="http://schemas.microsoft.com/office/drawing/2014/main" id="{F6DEF06A-8900-420A-8982-C17B7F52A64D}"/>
              </a:ext>
            </a:extLst>
          </p:cNvPr>
          <p:cNvSpPr/>
          <p:nvPr/>
        </p:nvSpPr>
        <p:spPr>
          <a:xfrm flipH="1">
            <a:off x="4008787" y="290907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6 Rectángulo redondeado">
            <a:extLst>
              <a:ext uri="{FF2B5EF4-FFF2-40B4-BE49-F238E27FC236}">
                <a16:creationId xmlns:a16="http://schemas.microsoft.com/office/drawing/2014/main" id="{5CA9FD67-AFDE-41D8-B6D9-546C4C287F4B}"/>
              </a:ext>
            </a:extLst>
          </p:cNvPr>
          <p:cNvSpPr/>
          <p:nvPr/>
        </p:nvSpPr>
        <p:spPr>
          <a:xfrm>
            <a:off x="2436408" y="316023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7 Rectángulo redondeado">
            <a:extLst>
              <a:ext uri="{FF2B5EF4-FFF2-40B4-BE49-F238E27FC236}">
                <a16:creationId xmlns:a16="http://schemas.microsoft.com/office/drawing/2014/main" id="{2131C17C-0CAE-40E9-9098-491E6A4461F6}"/>
              </a:ext>
            </a:extLst>
          </p:cNvPr>
          <p:cNvSpPr/>
          <p:nvPr/>
        </p:nvSpPr>
        <p:spPr>
          <a:xfrm>
            <a:off x="3048325" y="316023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8 Rectángulo redondeado">
            <a:extLst>
              <a:ext uri="{FF2B5EF4-FFF2-40B4-BE49-F238E27FC236}">
                <a16:creationId xmlns:a16="http://schemas.microsoft.com/office/drawing/2014/main" id="{07B5BB93-435F-4767-94ED-8B2FC100B18D}"/>
              </a:ext>
            </a:extLst>
          </p:cNvPr>
          <p:cNvSpPr/>
          <p:nvPr/>
        </p:nvSpPr>
        <p:spPr>
          <a:xfrm>
            <a:off x="3660243" y="316023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9 Rectángulo redondeado">
            <a:extLst>
              <a:ext uri="{FF2B5EF4-FFF2-40B4-BE49-F238E27FC236}">
                <a16:creationId xmlns:a16="http://schemas.microsoft.com/office/drawing/2014/main" id="{DED6AFB7-80A7-4CC5-8CEC-FB97F438A573}"/>
              </a:ext>
            </a:extLst>
          </p:cNvPr>
          <p:cNvSpPr/>
          <p:nvPr/>
        </p:nvSpPr>
        <p:spPr>
          <a:xfrm>
            <a:off x="4272162" y="3160234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4 Rectángulo redondeado">
            <a:extLst>
              <a:ext uri="{FF2B5EF4-FFF2-40B4-BE49-F238E27FC236}">
                <a16:creationId xmlns:a16="http://schemas.microsoft.com/office/drawing/2014/main" id="{43255DA8-E70F-421C-AF18-2BB484C8B5CD}"/>
              </a:ext>
            </a:extLst>
          </p:cNvPr>
          <p:cNvSpPr/>
          <p:nvPr/>
        </p:nvSpPr>
        <p:spPr>
          <a:xfrm>
            <a:off x="1824490" y="3160234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6 Rectángulo redondeado">
            <a:extLst>
              <a:ext uri="{FF2B5EF4-FFF2-40B4-BE49-F238E27FC236}">
                <a16:creationId xmlns:a16="http://schemas.microsoft.com/office/drawing/2014/main" id="{5FD82429-A73E-4504-A77B-1A7C4E9C69AE}"/>
              </a:ext>
            </a:extLst>
          </p:cNvPr>
          <p:cNvSpPr/>
          <p:nvPr/>
        </p:nvSpPr>
        <p:spPr>
          <a:xfrm>
            <a:off x="2436408" y="1145418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7 Rectángulo redondeado">
            <a:extLst>
              <a:ext uri="{FF2B5EF4-FFF2-40B4-BE49-F238E27FC236}">
                <a16:creationId xmlns:a16="http://schemas.microsoft.com/office/drawing/2014/main" id="{FC6A226D-6107-47AB-B7E2-79AE4846CD19}"/>
              </a:ext>
            </a:extLst>
          </p:cNvPr>
          <p:cNvSpPr/>
          <p:nvPr/>
        </p:nvSpPr>
        <p:spPr>
          <a:xfrm>
            <a:off x="3048325" y="1145418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8 Rectángulo redondeado">
            <a:extLst>
              <a:ext uri="{FF2B5EF4-FFF2-40B4-BE49-F238E27FC236}">
                <a16:creationId xmlns:a16="http://schemas.microsoft.com/office/drawing/2014/main" id="{8A095AA7-69C7-4966-8CA7-655B67F6749B}"/>
              </a:ext>
            </a:extLst>
          </p:cNvPr>
          <p:cNvSpPr/>
          <p:nvPr/>
        </p:nvSpPr>
        <p:spPr>
          <a:xfrm>
            <a:off x="3660243" y="1145418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9 Rectángulo redondeado">
            <a:extLst>
              <a:ext uri="{FF2B5EF4-FFF2-40B4-BE49-F238E27FC236}">
                <a16:creationId xmlns:a16="http://schemas.microsoft.com/office/drawing/2014/main" id="{3B5CAE31-5ED1-4A87-B419-F067674A04A2}"/>
              </a:ext>
            </a:extLst>
          </p:cNvPr>
          <p:cNvSpPr/>
          <p:nvPr/>
        </p:nvSpPr>
        <p:spPr>
          <a:xfrm>
            <a:off x="4272162" y="1145418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4 Rectángulo redondeado">
            <a:extLst>
              <a:ext uri="{FF2B5EF4-FFF2-40B4-BE49-F238E27FC236}">
                <a16:creationId xmlns:a16="http://schemas.microsoft.com/office/drawing/2014/main" id="{A30C5251-BFE1-43C5-8A59-7421832C9B36}"/>
              </a:ext>
            </a:extLst>
          </p:cNvPr>
          <p:cNvSpPr/>
          <p:nvPr/>
        </p:nvSpPr>
        <p:spPr>
          <a:xfrm>
            <a:off x="1824490" y="1145418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6 Rectángulo redondeado">
            <a:extLst>
              <a:ext uri="{FF2B5EF4-FFF2-40B4-BE49-F238E27FC236}">
                <a16:creationId xmlns:a16="http://schemas.microsoft.com/office/drawing/2014/main" id="{79EC4C6C-5E43-4DBA-8FDC-5B9F9C7D2BA1}"/>
              </a:ext>
            </a:extLst>
          </p:cNvPr>
          <p:cNvSpPr/>
          <p:nvPr/>
        </p:nvSpPr>
        <p:spPr>
          <a:xfrm flipH="1">
            <a:off x="3396870" y="1396578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7 Rectángulo redondeado">
            <a:extLst>
              <a:ext uri="{FF2B5EF4-FFF2-40B4-BE49-F238E27FC236}">
                <a16:creationId xmlns:a16="http://schemas.microsoft.com/office/drawing/2014/main" id="{B1BE6DF2-03B0-41F7-8992-35063F5120EA}"/>
              </a:ext>
            </a:extLst>
          </p:cNvPr>
          <p:cNvSpPr/>
          <p:nvPr/>
        </p:nvSpPr>
        <p:spPr>
          <a:xfrm flipH="1">
            <a:off x="2784952" y="1396578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8 Rectángulo redondeado">
            <a:extLst>
              <a:ext uri="{FF2B5EF4-FFF2-40B4-BE49-F238E27FC236}">
                <a16:creationId xmlns:a16="http://schemas.microsoft.com/office/drawing/2014/main" id="{F7007E53-EB6B-447A-8C00-A7AA15280C5A}"/>
              </a:ext>
            </a:extLst>
          </p:cNvPr>
          <p:cNvSpPr/>
          <p:nvPr/>
        </p:nvSpPr>
        <p:spPr>
          <a:xfrm flipH="1">
            <a:off x="2173035" y="1396578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9 Rectángulo redondeado">
            <a:extLst>
              <a:ext uri="{FF2B5EF4-FFF2-40B4-BE49-F238E27FC236}">
                <a16:creationId xmlns:a16="http://schemas.microsoft.com/office/drawing/2014/main" id="{B204A95A-74AC-4285-81B0-8485806059A1}"/>
              </a:ext>
            </a:extLst>
          </p:cNvPr>
          <p:cNvSpPr/>
          <p:nvPr/>
        </p:nvSpPr>
        <p:spPr>
          <a:xfrm flipH="1">
            <a:off x="1824491" y="1396578"/>
            <a:ext cx="329218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4 Rectángulo redondeado">
            <a:extLst>
              <a:ext uri="{FF2B5EF4-FFF2-40B4-BE49-F238E27FC236}">
                <a16:creationId xmlns:a16="http://schemas.microsoft.com/office/drawing/2014/main" id="{7BADAD1C-286E-40DA-B0FD-81B133A65C92}"/>
              </a:ext>
            </a:extLst>
          </p:cNvPr>
          <p:cNvSpPr/>
          <p:nvPr/>
        </p:nvSpPr>
        <p:spPr>
          <a:xfrm flipH="1">
            <a:off x="4008787" y="1396578"/>
            <a:ext cx="592592" cy="239177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Flowchart: Terminator 98">
            <a:extLst>
              <a:ext uri="{FF2B5EF4-FFF2-40B4-BE49-F238E27FC236}">
                <a16:creationId xmlns:a16="http://schemas.microsoft.com/office/drawing/2014/main" id="{2C24A754-82FD-4C30-836A-DF0CA0756014}"/>
              </a:ext>
            </a:extLst>
          </p:cNvPr>
          <p:cNvSpPr/>
          <p:nvPr/>
        </p:nvSpPr>
        <p:spPr>
          <a:xfrm>
            <a:off x="1837455" y="7076635"/>
            <a:ext cx="5528377" cy="1336187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en-US" sz="2400" b="1" dirty="0">
                <a:ln w="6600">
                  <a:solidFill>
                    <a:srgbClr val="00A7F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GOOD JOB!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AD41805C-73A0-4AA0-B3E8-2E6F529948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748"/>
          <a:stretch/>
        </p:blipFill>
        <p:spPr>
          <a:xfrm>
            <a:off x="1824841" y="1527263"/>
            <a:ext cx="5528027" cy="1771991"/>
          </a:xfrm>
          <a:prstGeom prst="rect">
            <a:avLst/>
          </a:prstGeom>
        </p:spPr>
      </p:pic>
      <p:sp>
        <p:nvSpPr>
          <p:cNvPr id="101" name="Right Arrow 15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C48D744-626A-45BA-AC8B-B1AC0FFF06CB}"/>
              </a:ext>
            </a:extLst>
          </p:cNvPr>
          <p:cNvSpPr/>
          <p:nvPr/>
        </p:nvSpPr>
        <p:spPr>
          <a:xfrm>
            <a:off x="4436771" y="3978723"/>
            <a:ext cx="987735" cy="459578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</a:p>
        </p:txBody>
      </p:sp>
    </p:spTree>
    <p:extLst>
      <p:ext uri="{BB962C8B-B14F-4D97-AF65-F5344CB8AC3E}">
        <p14:creationId xmlns:p14="http://schemas.microsoft.com/office/powerpoint/2010/main" val="45822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9" name="Google Shape;2999;p53"/>
          <p:cNvSpPr txBox="1">
            <a:spLocks noGrp="1"/>
          </p:cNvSpPr>
          <p:nvPr>
            <p:ph type="title"/>
          </p:nvPr>
        </p:nvSpPr>
        <p:spPr>
          <a:xfrm>
            <a:off x="2514125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6600" dirty="0"/>
              <a:t>02</a:t>
            </a:r>
            <a:br>
              <a:rPr lang="pt-PT" sz="6600" dirty="0"/>
            </a:br>
            <a:r>
              <a:rPr lang="pt-PT" sz="5400" dirty="0"/>
              <a:t>Model</a:t>
            </a:r>
            <a:r>
              <a:rPr lang="pt-PT" sz="6600" dirty="0"/>
              <a:t> </a:t>
            </a:r>
            <a:r>
              <a:rPr lang="pt-PT" sz="5400" dirty="0"/>
              <a:t>sentence</a:t>
            </a:r>
            <a:endParaRPr sz="6600" dirty="0"/>
          </a:p>
        </p:txBody>
      </p:sp>
      <p:grpSp>
        <p:nvGrpSpPr>
          <p:cNvPr id="3000" name="Google Shape;3000;p53"/>
          <p:cNvGrpSpPr/>
          <p:nvPr/>
        </p:nvGrpSpPr>
        <p:grpSpPr>
          <a:xfrm flipH="1">
            <a:off x="2050600" y="2099425"/>
            <a:ext cx="439600" cy="913400"/>
            <a:chOff x="7212850" y="2109375"/>
            <a:chExt cx="439600" cy="913400"/>
          </a:xfrm>
        </p:grpSpPr>
        <p:sp>
          <p:nvSpPr>
            <p:cNvPr id="3001" name="Google Shape;3001;p53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53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53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53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5" name="Google Shape;3005;p53"/>
          <p:cNvGrpSpPr/>
          <p:nvPr/>
        </p:nvGrpSpPr>
        <p:grpSpPr>
          <a:xfrm rot="-1759650">
            <a:off x="6129709" y="514350"/>
            <a:ext cx="1386194" cy="2576775"/>
            <a:chOff x="6622012" y="795963"/>
            <a:chExt cx="1304687" cy="2425262"/>
          </a:xfrm>
        </p:grpSpPr>
        <p:sp>
          <p:nvSpPr>
            <p:cNvPr id="3006" name="Google Shape;3006;p53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53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53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53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53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53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2" name="Google Shape;3012;p53"/>
          <p:cNvGrpSpPr/>
          <p:nvPr/>
        </p:nvGrpSpPr>
        <p:grpSpPr>
          <a:xfrm>
            <a:off x="2097450" y="803575"/>
            <a:ext cx="4624150" cy="3416950"/>
            <a:chOff x="2097450" y="803575"/>
            <a:chExt cx="4624150" cy="3416950"/>
          </a:xfrm>
        </p:grpSpPr>
        <p:sp>
          <p:nvSpPr>
            <p:cNvPr id="3013" name="Google Shape;3013;p53"/>
            <p:cNvSpPr/>
            <p:nvPr/>
          </p:nvSpPr>
          <p:spPr>
            <a:xfrm>
              <a:off x="2097450" y="803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53"/>
            <p:cNvSpPr/>
            <p:nvPr/>
          </p:nvSpPr>
          <p:spPr>
            <a:xfrm>
              <a:off x="6528100" y="40366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53"/>
            <p:cNvSpPr/>
            <p:nvPr/>
          </p:nvSpPr>
          <p:spPr>
            <a:xfrm>
              <a:off x="6528100" y="13071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6" name="Google Shape;3016;p53"/>
          <p:cNvSpPr/>
          <p:nvPr/>
        </p:nvSpPr>
        <p:spPr>
          <a:xfrm flipH="1">
            <a:off x="3867378" y="382361"/>
            <a:ext cx="1409245" cy="315295"/>
          </a:xfrm>
          <a:custGeom>
            <a:avLst/>
            <a:gdLst/>
            <a:ahLst/>
            <a:cxnLst/>
            <a:rect l="l" t="t" r="r" b="b"/>
            <a:pathLst>
              <a:path w="285706" h="63922" extrusionOk="0">
                <a:moveTo>
                  <a:pt x="0" y="0"/>
                </a:moveTo>
                <a:lnTo>
                  <a:pt x="5563" y="4669"/>
                </a:lnTo>
                <a:lnTo>
                  <a:pt x="4520" y="5548"/>
                </a:lnTo>
                <a:lnTo>
                  <a:pt x="161" y="9213"/>
                </a:lnTo>
                <a:lnTo>
                  <a:pt x="3066" y="11632"/>
                </a:lnTo>
                <a:lnTo>
                  <a:pt x="5661" y="13816"/>
                </a:lnTo>
                <a:lnTo>
                  <a:pt x="5661" y="13879"/>
                </a:lnTo>
                <a:lnTo>
                  <a:pt x="5214" y="14239"/>
                </a:lnTo>
                <a:lnTo>
                  <a:pt x="372" y="18312"/>
                </a:lnTo>
                <a:lnTo>
                  <a:pt x="4791" y="22009"/>
                </a:lnTo>
                <a:lnTo>
                  <a:pt x="5661" y="22742"/>
                </a:lnTo>
                <a:lnTo>
                  <a:pt x="5661" y="22966"/>
                </a:lnTo>
                <a:lnTo>
                  <a:pt x="2720" y="25451"/>
                </a:lnTo>
                <a:lnTo>
                  <a:pt x="372" y="27411"/>
                </a:lnTo>
                <a:lnTo>
                  <a:pt x="5661" y="31830"/>
                </a:lnTo>
                <a:lnTo>
                  <a:pt x="5661" y="32065"/>
                </a:lnTo>
                <a:lnTo>
                  <a:pt x="372" y="36510"/>
                </a:lnTo>
                <a:lnTo>
                  <a:pt x="3936" y="39478"/>
                </a:lnTo>
                <a:lnTo>
                  <a:pt x="5661" y="40929"/>
                </a:lnTo>
                <a:lnTo>
                  <a:pt x="5661" y="41167"/>
                </a:lnTo>
                <a:lnTo>
                  <a:pt x="2705" y="43637"/>
                </a:lnTo>
                <a:lnTo>
                  <a:pt x="372" y="45598"/>
                </a:lnTo>
                <a:lnTo>
                  <a:pt x="5661" y="50031"/>
                </a:lnTo>
                <a:lnTo>
                  <a:pt x="5661" y="50079"/>
                </a:lnTo>
                <a:lnTo>
                  <a:pt x="161" y="54685"/>
                </a:lnTo>
                <a:lnTo>
                  <a:pt x="3254" y="57280"/>
                </a:lnTo>
                <a:lnTo>
                  <a:pt x="5563" y="59229"/>
                </a:lnTo>
                <a:lnTo>
                  <a:pt x="3030" y="61377"/>
                </a:lnTo>
                <a:lnTo>
                  <a:pt x="0" y="63921"/>
                </a:lnTo>
                <a:lnTo>
                  <a:pt x="285705" y="63921"/>
                </a:lnTo>
                <a:lnTo>
                  <a:pt x="280131" y="59229"/>
                </a:lnTo>
                <a:lnTo>
                  <a:pt x="285530" y="54685"/>
                </a:lnTo>
                <a:lnTo>
                  <a:pt x="280044" y="50079"/>
                </a:lnTo>
                <a:lnTo>
                  <a:pt x="280044" y="50031"/>
                </a:lnTo>
                <a:lnTo>
                  <a:pt x="285306" y="45598"/>
                </a:lnTo>
                <a:lnTo>
                  <a:pt x="280044" y="41167"/>
                </a:lnTo>
                <a:lnTo>
                  <a:pt x="280044" y="40929"/>
                </a:lnTo>
                <a:lnTo>
                  <a:pt x="285306" y="36510"/>
                </a:lnTo>
                <a:lnTo>
                  <a:pt x="280044" y="32065"/>
                </a:lnTo>
                <a:lnTo>
                  <a:pt x="280044" y="31830"/>
                </a:lnTo>
                <a:lnTo>
                  <a:pt x="285306" y="27411"/>
                </a:lnTo>
                <a:lnTo>
                  <a:pt x="280044" y="22966"/>
                </a:lnTo>
                <a:lnTo>
                  <a:pt x="280044" y="22742"/>
                </a:lnTo>
                <a:lnTo>
                  <a:pt x="285306" y="18312"/>
                </a:lnTo>
                <a:lnTo>
                  <a:pt x="280044" y="13879"/>
                </a:lnTo>
                <a:lnTo>
                  <a:pt x="280044" y="13816"/>
                </a:lnTo>
                <a:lnTo>
                  <a:pt x="285530" y="9213"/>
                </a:lnTo>
                <a:lnTo>
                  <a:pt x="280131" y="4669"/>
                </a:lnTo>
                <a:lnTo>
                  <a:pt x="28570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7" name="Google Shape;3017;p53"/>
          <p:cNvSpPr/>
          <p:nvPr/>
        </p:nvSpPr>
        <p:spPr>
          <a:xfrm>
            <a:off x="501050" y="1205981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18" name="Google Shape;3018;p53"/>
          <p:cNvGrpSpPr/>
          <p:nvPr/>
        </p:nvGrpSpPr>
        <p:grpSpPr>
          <a:xfrm>
            <a:off x="7836463" y="1104850"/>
            <a:ext cx="868425" cy="514500"/>
            <a:chOff x="2575700" y="1885000"/>
            <a:chExt cx="868425" cy="514500"/>
          </a:xfrm>
        </p:grpSpPr>
        <p:sp>
          <p:nvSpPr>
            <p:cNvPr id="3019" name="Google Shape;3019;p53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53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53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53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F53944A-F866-429B-B7A2-277B4942E280}"/>
              </a:ext>
            </a:extLst>
          </p:cNvPr>
          <p:cNvGrpSpPr/>
          <p:nvPr/>
        </p:nvGrpSpPr>
        <p:grpSpPr>
          <a:xfrm>
            <a:off x="1222355" y="390271"/>
            <a:ext cx="6686459" cy="4563258"/>
            <a:chOff x="9640717" y="-3174216"/>
            <a:chExt cx="17603762" cy="12696895"/>
          </a:xfrm>
        </p:grpSpPr>
        <p:pic>
          <p:nvPicPr>
            <p:cNvPr id="5" name="Picture 6" descr="https://s.sachmem.vn/public/images/v2/TA4T2SHS/U13-L2-1-a_56.png">
              <a:extLst>
                <a:ext uri="{FF2B5EF4-FFF2-40B4-BE49-F238E27FC236}">
                  <a16:creationId xmlns:a16="http://schemas.microsoft.com/office/drawing/2014/main" id="{C9C7EF67-CBC7-45B8-A127-8DFF00CA68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0717" y="-3174215"/>
              <a:ext cx="9801225" cy="6638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9" descr="https://s.sachmem.vn/public/images/v2/TA4T2SHS/U13-L2-1-b_44.png">
              <a:extLst>
                <a:ext uri="{FF2B5EF4-FFF2-40B4-BE49-F238E27FC236}">
                  <a16:creationId xmlns:a16="http://schemas.microsoft.com/office/drawing/2014/main" id="{9EF40574-C793-40FB-B69D-1F3CAC2C44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05429" y="-3174216"/>
              <a:ext cx="7639050" cy="6638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2" descr="https://s.sachmem.vn/public/images/v2/TA4T2SHS/U13-L2-1-c_47.png">
              <a:extLst>
                <a:ext uri="{FF2B5EF4-FFF2-40B4-BE49-F238E27FC236}">
                  <a16:creationId xmlns:a16="http://schemas.microsoft.com/office/drawing/2014/main" id="{E50FE20B-87F0-45CD-9321-778F6F13FD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0717" y="3507642"/>
              <a:ext cx="8086725" cy="5981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5" descr="https://s.sachmem.vn/public/images/v2/TA4T2SHS/U13-L2-1-d_53.png">
              <a:extLst>
                <a:ext uri="{FF2B5EF4-FFF2-40B4-BE49-F238E27FC236}">
                  <a16:creationId xmlns:a16="http://schemas.microsoft.com/office/drawing/2014/main" id="{65E997AB-6ECC-4775-BDF4-4EDE74265C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0453" y="3474303"/>
              <a:ext cx="9344026" cy="6048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FD9A65D-CD84-4809-9F4D-FBB10F2835CF}"/>
              </a:ext>
            </a:extLst>
          </p:cNvPr>
          <p:cNvSpPr/>
          <p:nvPr/>
        </p:nvSpPr>
        <p:spPr>
          <a:xfrm>
            <a:off x="1379136" y="184111"/>
            <a:ext cx="248978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500" b="1" dirty="0">
                <a:latin typeface="Helvetica Neue"/>
              </a:rPr>
              <a:t>1. Look, listen and repeat</a:t>
            </a:r>
            <a:endParaRPr lang="en-US" sz="15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919DC5-591A-4A08-8476-FB4519ADF9CC}"/>
              </a:ext>
            </a:extLst>
          </p:cNvPr>
          <p:cNvSpPr/>
          <p:nvPr/>
        </p:nvSpPr>
        <p:spPr>
          <a:xfrm>
            <a:off x="1793823" y="540312"/>
            <a:ext cx="279916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 you like some noodles?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3FB31A-B563-4828-8B59-76A9B5B63E8F}"/>
              </a:ext>
            </a:extLst>
          </p:cNvPr>
          <p:cNvSpPr/>
          <p:nvPr/>
        </p:nvSpPr>
        <p:spPr>
          <a:xfrm>
            <a:off x="3453318" y="827837"/>
            <a:ext cx="14230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 please.</a:t>
            </a:r>
            <a:br>
              <a:rPr lang="en-US" sz="1500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 love noodles.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7E47CE-0434-4F0F-AABE-315E6ECA82B4}"/>
              </a:ext>
            </a:extLst>
          </p:cNvPr>
          <p:cNvSpPr/>
          <p:nvPr/>
        </p:nvSpPr>
        <p:spPr>
          <a:xfrm>
            <a:off x="5509007" y="379049"/>
            <a:ext cx="137647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 you like some milk?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25C5B7-0A8D-409E-AAB1-37DB648AF7DA}"/>
              </a:ext>
            </a:extLst>
          </p:cNvPr>
          <p:cNvSpPr/>
          <p:nvPr/>
        </p:nvSpPr>
        <p:spPr>
          <a:xfrm>
            <a:off x="6755604" y="636405"/>
            <a:ext cx="115768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 thanks.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56030A-08F3-4B2A-82D6-2FC66A25566B}"/>
              </a:ext>
            </a:extLst>
          </p:cNvPr>
          <p:cNvSpPr/>
          <p:nvPr/>
        </p:nvSpPr>
        <p:spPr>
          <a:xfrm>
            <a:off x="1676403" y="2791728"/>
            <a:ext cx="2484976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75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about orange juice?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8CDC86-4E9E-4B70-8F5F-714BF35DB027}"/>
              </a:ext>
            </a:extLst>
          </p:cNvPr>
          <p:cNvSpPr/>
          <p:nvPr/>
        </p:nvSpPr>
        <p:spPr>
          <a:xfrm>
            <a:off x="2815974" y="3180965"/>
            <a:ext cx="1486304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75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 thank you.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77756B-7FD2-4037-A174-B9B6DDBEFD58}"/>
              </a:ext>
            </a:extLst>
          </p:cNvPr>
          <p:cNvSpPr/>
          <p:nvPr/>
        </p:nvSpPr>
        <p:spPr>
          <a:xfrm>
            <a:off x="4782416" y="2783391"/>
            <a:ext cx="211468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 about lemonade?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A52C61-29E9-4D38-8B32-4F0239922E19}"/>
              </a:ext>
            </a:extLst>
          </p:cNvPr>
          <p:cNvSpPr/>
          <p:nvPr/>
        </p:nvSpPr>
        <p:spPr>
          <a:xfrm>
            <a:off x="5527527" y="3049839"/>
            <a:ext cx="267107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75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Lemonade! Yes, please! </a:t>
            </a:r>
          </a:p>
          <a:p>
            <a:r>
              <a:rPr lang="en-US" sz="1575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That's my </a:t>
            </a:r>
            <a:r>
              <a:rPr lang="en-US" sz="1575" dirty="0" err="1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1575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drink.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DB82448-51C0-4742-993B-D3AF66595C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74" y="628750"/>
            <a:ext cx="277438" cy="2743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3D2510-C43A-477D-B697-F42E21651A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74" y="2927244"/>
            <a:ext cx="277438" cy="2743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FA1615-FC66-4883-A408-70B6A2CFBE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880" y="703235"/>
            <a:ext cx="277438" cy="2743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AB8F6F-644B-435A-875A-C46AB34015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161" y="2966191"/>
            <a:ext cx="27743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50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2 (cũ) - Unit 13 Would you like some milk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(cũ) - Unit 13 Would you like some milk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2 (cũ) - Unit 13 Would you like some milk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2 (cũ) - Unit 13 Would you like some milk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8" name="Google Shape;2988;p52"/>
          <p:cNvGrpSpPr/>
          <p:nvPr/>
        </p:nvGrpSpPr>
        <p:grpSpPr>
          <a:xfrm>
            <a:off x="830755" y="3723566"/>
            <a:ext cx="2759371" cy="2497162"/>
            <a:chOff x="932545" y="3548523"/>
            <a:chExt cx="2759371" cy="2497162"/>
          </a:xfrm>
        </p:grpSpPr>
        <p:sp>
          <p:nvSpPr>
            <p:cNvPr id="2989" name="Google Shape;2989;p52"/>
            <p:cNvSpPr/>
            <p:nvPr/>
          </p:nvSpPr>
          <p:spPr>
            <a:xfrm rot="3157019">
              <a:off x="966815" y="4142189"/>
              <a:ext cx="444614" cy="306082"/>
            </a:xfrm>
            <a:custGeom>
              <a:avLst/>
              <a:gdLst/>
              <a:ahLst/>
              <a:cxnLst/>
              <a:rect l="l" t="t" r="r" b="b"/>
              <a:pathLst>
                <a:path w="10909" h="7510" extrusionOk="0">
                  <a:moveTo>
                    <a:pt x="9686" y="0"/>
                  </a:moveTo>
                  <a:lnTo>
                    <a:pt x="1" y="4609"/>
                  </a:lnTo>
                  <a:lnTo>
                    <a:pt x="9368" y="7510"/>
                  </a:lnTo>
                  <a:lnTo>
                    <a:pt x="8766" y="5372"/>
                  </a:lnTo>
                  <a:lnTo>
                    <a:pt x="10908" y="5234"/>
                  </a:lnTo>
                  <a:lnTo>
                    <a:pt x="8409" y="2544"/>
                  </a:lnTo>
                  <a:lnTo>
                    <a:pt x="96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52"/>
            <p:cNvSpPr/>
            <p:nvPr/>
          </p:nvSpPr>
          <p:spPr>
            <a:xfrm rot="3157019">
              <a:off x="995735" y="4207668"/>
              <a:ext cx="342437" cy="92925"/>
            </a:xfrm>
            <a:custGeom>
              <a:avLst/>
              <a:gdLst/>
              <a:ahLst/>
              <a:cxnLst/>
              <a:rect l="l" t="t" r="r" b="b"/>
              <a:pathLst>
                <a:path w="8402" h="2280" extrusionOk="0">
                  <a:moveTo>
                    <a:pt x="8287" y="0"/>
                  </a:moveTo>
                  <a:cubicBezTo>
                    <a:pt x="8278" y="0"/>
                    <a:pt x="8269" y="2"/>
                    <a:pt x="8259" y="4"/>
                  </a:cubicBezTo>
                  <a:lnTo>
                    <a:pt x="93" y="2071"/>
                  </a:lnTo>
                  <a:cubicBezTo>
                    <a:pt x="33" y="2082"/>
                    <a:pt x="0" y="2142"/>
                    <a:pt x="16" y="2197"/>
                  </a:cubicBezTo>
                  <a:cubicBezTo>
                    <a:pt x="28" y="2247"/>
                    <a:pt x="71" y="2280"/>
                    <a:pt x="114" y="2280"/>
                  </a:cubicBezTo>
                  <a:cubicBezTo>
                    <a:pt x="126" y="2280"/>
                    <a:pt x="137" y="2273"/>
                    <a:pt x="142" y="2273"/>
                  </a:cubicBezTo>
                  <a:lnTo>
                    <a:pt x="8315" y="208"/>
                  </a:lnTo>
                  <a:cubicBezTo>
                    <a:pt x="8369" y="196"/>
                    <a:pt x="8402" y="136"/>
                    <a:pt x="8391" y="82"/>
                  </a:cubicBezTo>
                  <a:cubicBezTo>
                    <a:pt x="8377" y="35"/>
                    <a:pt x="8336" y="0"/>
                    <a:pt x="8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52"/>
            <p:cNvSpPr/>
            <p:nvPr/>
          </p:nvSpPr>
          <p:spPr>
            <a:xfrm rot="3157019">
              <a:off x="1199046" y="4425992"/>
              <a:ext cx="120680" cy="51068"/>
            </a:xfrm>
            <a:custGeom>
              <a:avLst/>
              <a:gdLst/>
              <a:ahLst/>
              <a:cxnLst/>
              <a:rect l="l" t="t" r="r" b="b"/>
              <a:pathLst>
                <a:path w="2961" h="1253" extrusionOk="0">
                  <a:moveTo>
                    <a:pt x="121" y="0"/>
                  </a:moveTo>
                  <a:cubicBezTo>
                    <a:pt x="79" y="0"/>
                    <a:pt x="40" y="26"/>
                    <a:pt x="23" y="69"/>
                  </a:cubicBezTo>
                  <a:cubicBezTo>
                    <a:pt x="0" y="123"/>
                    <a:pt x="28" y="183"/>
                    <a:pt x="83" y="205"/>
                  </a:cubicBezTo>
                  <a:lnTo>
                    <a:pt x="2802" y="1246"/>
                  </a:lnTo>
                  <a:cubicBezTo>
                    <a:pt x="2818" y="1253"/>
                    <a:pt x="2829" y="1253"/>
                    <a:pt x="2840" y="1253"/>
                  </a:cubicBezTo>
                  <a:cubicBezTo>
                    <a:pt x="2884" y="1253"/>
                    <a:pt x="2922" y="1225"/>
                    <a:pt x="2939" y="1187"/>
                  </a:cubicBezTo>
                  <a:cubicBezTo>
                    <a:pt x="2960" y="1132"/>
                    <a:pt x="2934" y="1071"/>
                    <a:pt x="2879" y="1049"/>
                  </a:cubicBezTo>
                  <a:lnTo>
                    <a:pt x="160" y="8"/>
                  </a:lnTo>
                  <a:cubicBezTo>
                    <a:pt x="147" y="3"/>
                    <a:pt x="134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52"/>
            <p:cNvSpPr/>
            <p:nvPr/>
          </p:nvSpPr>
          <p:spPr>
            <a:xfrm rot="3157019">
              <a:off x="971082" y="4258356"/>
              <a:ext cx="332859" cy="25514"/>
            </a:xfrm>
            <a:custGeom>
              <a:avLst/>
              <a:gdLst/>
              <a:ahLst/>
              <a:cxnLst/>
              <a:rect l="l" t="t" r="r" b="b"/>
              <a:pathLst>
                <a:path w="8167" h="626" extrusionOk="0">
                  <a:moveTo>
                    <a:pt x="8064" y="0"/>
                  </a:moveTo>
                  <a:cubicBezTo>
                    <a:pt x="8060" y="0"/>
                    <a:pt x="8056" y="0"/>
                    <a:pt x="8052" y="1"/>
                  </a:cubicBezTo>
                  <a:lnTo>
                    <a:pt x="99" y="411"/>
                  </a:lnTo>
                  <a:cubicBezTo>
                    <a:pt x="44" y="417"/>
                    <a:pt x="1" y="467"/>
                    <a:pt x="1" y="520"/>
                  </a:cubicBezTo>
                  <a:cubicBezTo>
                    <a:pt x="6" y="581"/>
                    <a:pt x="51" y="626"/>
                    <a:pt x="104" y="626"/>
                  </a:cubicBezTo>
                  <a:lnTo>
                    <a:pt x="110" y="626"/>
                  </a:lnTo>
                  <a:lnTo>
                    <a:pt x="8063" y="209"/>
                  </a:lnTo>
                  <a:cubicBezTo>
                    <a:pt x="8123" y="209"/>
                    <a:pt x="8167" y="159"/>
                    <a:pt x="8161" y="100"/>
                  </a:cubicBezTo>
                  <a:cubicBezTo>
                    <a:pt x="8161" y="43"/>
                    <a:pt x="8119" y="0"/>
                    <a:pt x="8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52"/>
            <p:cNvSpPr/>
            <p:nvPr/>
          </p:nvSpPr>
          <p:spPr>
            <a:xfrm rot="3157019">
              <a:off x="1213968" y="4390228"/>
              <a:ext cx="33339" cy="56611"/>
            </a:xfrm>
            <a:custGeom>
              <a:avLst/>
              <a:gdLst/>
              <a:ahLst/>
              <a:cxnLst/>
              <a:rect l="l" t="t" r="r" b="b"/>
              <a:pathLst>
                <a:path w="818" h="1389" extrusionOk="0">
                  <a:moveTo>
                    <a:pt x="126" y="1"/>
                  </a:moveTo>
                  <a:cubicBezTo>
                    <a:pt x="110" y="1"/>
                    <a:pt x="94" y="4"/>
                    <a:pt x="78" y="12"/>
                  </a:cubicBezTo>
                  <a:cubicBezTo>
                    <a:pt x="23" y="35"/>
                    <a:pt x="0" y="101"/>
                    <a:pt x="28" y="149"/>
                  </a:cubicBezTo>
                  <a:lnTo>
                    <a:pt x="599" y="1328"/>
                  </a:lnTo>
                  <a:cubicBezTo>
                    <a:pt x="620" y="1366"/>
                    <a:pt x="658" y="1388"/>
                    <a:pt x="698" y="1388"/>
                  </a:cubicBezTo>
                  <a:cubicBezTo>
                    <a:pt x="713" y="1388"/>
                    <a:pt x="724" y="1388"/>
                    <a:pt x="741" y="1377"/>
                  </a:cubicBezTo>
                  <a:cubicBezTo>
                    <a:pt x="796" y="1355"/>
                    <a:pt x="817" y="1290"/>
                    <a:pt x="790" y="1240"/>
                  </a:cubicBezTo>
                  <a:lnTo>
                    <a:pt x="220" y="61"/>
                  </a:lnTo>
                  <a:cubicBezTo>
                    <a:pt x="201" y="23"/>
                    <a:pt x="164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52"/>
            <p:cNvSpPr/>
            <p:nvPr/>
          </p:nvSpPr>
          <p:spPr>
            <a:xfrm rot="3157019">
              <a:off x="1472390" y="4091424"/>
              <a:ext cx="2064283" cy="1411361"/>
            </a:xfrm>
            <a:custGeom>
              <a:avLst/>
              <a:gdLst/>
              <a:ahLst/>
              <a:cxnLst/>
              <a:rect l="l" t="t" r="r" b="b"/>
              <a:pathLst>
                <a:path w="50649" h="34629" extrusionOk="0">
                  <a:moveTo>
                    <a:pt x="32733" y="0"/>
                  </a:moveTo>
                  <a:cubicBezTo>
                    <a:pt x="32447" y="7"/>
                    <a:pt x="32162" y="12"/>
                    <a:pt x="31883" y="28"/>
                  </a:cubicBezTo>
                  <a:cubicBezTo>
                    <a:pt x="31822" y="28"/>
                    <a:pt x="31779" y="78"/>
                    <a:pt x="31784" y="139"/>
                  </a:cubicBezTo>
                  <a:cubicBezTo>
                    <a:pt x="31784" y="193"/>
                    <a:pt x="31833" y="237"/>
                    <a:pt x="31888" y="237"/>
                  </a:cubicBezTo>
                  <a:lnTo>
                    <a:pt x="31893" y="237"/>
                  </a:lnTo>
                  <a:cubicBezTo>
                    <a:pt x="32167" y="225"/>
                    <a:pt x="32453" y="215"/>
                    <a:pt x="32733" y="215"/>
                  </a:cubicBezTo>
                  <a:cubicBezTo>
                    <a:pt x="32792" y="210"/>
                    <a:pt x="32842" y="165"/>
                    <a:pt x="32837" y="106"/>
                  </a:cubicBezTo>
                  <a:cubicBezTo>
                    <a:pt x="32837" y="45"/>
                    <a:pt x="32792" y="0"/>
                    <a:pt x="32733" y="0"/>
                  </a:cubicBezTo>
                  <a:close/>
                  <a:moveTo>
                    <a:pt x="33581" y="7"/>
                  </a:moveTo>
                  <a:cubicBezTo>
                    <a:pt x="33527" y="7"/>
                    <a:pt x="33472" y="50"/>
                    <a:pt x="33472" y="111"/>
                  </a:cubicBezTo>
                  <a:cubicBezTo>
                    <a:pt x="33472" y="171"/>
                    <a:pt x="33515" y="220"/>
                    <a:pt x="33576" y="220"/>
                  </a:cubicBezTo>
                  <a:cubicBezTo>
                    <a:pt x="33851" y="225"/>
                    <a:pt x="34135" y="237"/>
                    <a:pt x="34415" y="258"/>
                  </a:cubicBezTo>
                  <a:lnTo>
                    <a:pt x="34426" y="258"/>
                  </a:lnTo>
                  <a:cubicBezTo>
                    <a:pt x="34481" y="258"/>
                    <a:pt x="34524" y="215"/>
                    <a:pt x="34530" y="160"/>
                  </a:cubicBezTo>
                  <a:cubicBezTo>
                    <a:pt x="34530" y="99"/>
                    <a:pt x="34486" y="50"/>
                    <a:pt x="34431" y="45"/>
                  </a:cubicBezTo>
                  <a:cubicBezTo>
                    <a:pt x="34147" y="28"/>
                    <a:pt x="33861" y="18"/>
                    <a:pt x="33581" y="7"/>
                  </a:cubicBezTo>
                  <a:close/>
                  <a:moveTo>
                    <a:pt x="31042" y="88"/>
                  </a:moveTo>
                  <a:cubicBezTo>
                    <a:pt x="31039" y="88"/>
                    <a:pt x="31036" y="88"/>
                    <a:pt x="31033" y="89"/>
                  </a:cubicBezTo>
                  <a:cubicBezTo>
                    <a:pt x="30753" y="116"/>
                    <a:pt x="30469" y="149"/>
                    <a:pt x="30189" y="187"/>
                  </a:cubicBezTo>
                  <a:cubicBezTo>
                    <a:pt x="30135" y="198"/>
                    <a:pt x="30090" y="248"/>
                    <a:pt x="30102" y="308"/>
                  </a:cubicBezTo>
                  <a:cubicBezTo>
                    <a:pt x="30107" y="362"/>
                    <a:pt x="30156" y="395"/>
                    <a:pt x="30206" y="395"/>
                  </a:cubicBezTo>
                  <a:lnTo>
                    <a:pt x="30222" y="395"/>
                  </a:lnTo>
                  <a:cubicBezTo>
                    <a:pt x="30496" y="357"/>
                    <a:pt x="30775" y="324"/>
                    <a:pt x="31056" y="296"/>
                  </a:cubicBezTo>
                  <a:cubicBezTo>
                    <a:pt x="31115" y="291"/>
                    <a:pt x="31154" y="243"/>
                    <a:pt x="31148" y="182"/>
                  </a:cubicBezTo>
                  <a:cubicBezTo>
                    <a:pt x="31143" y="130"/>
                    <a:pt x="31094" y="88"/>
                    <a:pt x="31042" y="88"/>
                  </a:cubicBezTo>
                  <a:close/>
                  <a:moveTo>
                    <a:pt x="35275" y="111"/>
                  </a:moveTo>
                  <a:cubicBezTo>
                    <a:pt x="35215" y="111"/>
                    <a:pt x="35166" y="149"/>
                    <a:pt x="35160" y="204"/>
                  </a:cubicBezTo>
                  <a:cubicBezTo>
                    <a:pt x="35154" y="264"/>
                    <a:pt x="35199" y="314"/>
                    <a:pt x="35258" y="319"/>
                  </a:cubicBezTo>
                  <a:cubicBezTo>
                    <a:pt x="35538" y="346"/>
                    <a:pt x="35817" y="379"/>
                    <a:pt x="36098" y="412"/>
                  </a:cubicBezTo>
                  <a:lnTo>
                    <a:pt x="36108" y="412"/>
                  </a:lnTo>
                  <a:cubicBezTo>
                    <a:pt x="36163" y="412"/>
                    <a:pt x="36207" y="374"/>
                    <a:pt x="36212" y="319"/>
                  </a:cubicBezTo>
                  <a:cubicBezTo>
                    <a:pt x="36219" y="264"/>
                    <a:pt x="36179" y="210"/>
                    <a:pt x="36120" y="204"/>
                  </a:cubicBezTo>
                  <a:cubicBezTo>
                    <a:pt x="35840" y="165"/>
                    <a:pt x="35561" y="139"/>
                    <a:pt x="35275" y="111"/>
                  </a:cubicBezTo>
                  <a:close/>
                  <a:moveTo>
                    <a:pt x="36946" y="317"/>
                  </a:moveTo>
                  <a:cubicBezTo>
                    <a:pt x="36897" y="317"/>
                    <a:pt x="36848" y="357"/>
                    <a:pt x="36843" y="407"/>
                  </a:cubicBezTo>
                  <a:cubicBezTo>
                    <a:pt x="36831" y="467"/>
                    <a:pt x="36870" y="516"/>
                    <a:pt x="36930" y="527"/>
                  </a:cubicBezTo>
                  <a:cubicBezTo>
                    <a:pt x="37210" y="571"/>
                    <a:pt x="37484" y="615"/>
                    <a:pt x="37758" y="665"/>
                  </a:cubicBezTo>
                  <a:lnTo>
                    <a:pt x="37780" y="665"/>
                  </a:lnTo>
                  <a:cubicBezTo>
                    <a:pt x="37830" y="665"/>
                    <a:pt x="37873" y="632"/>
                    <a:pt x="37884" y="577"/>
                  </a:cubicBezTo>
                  <a:cubicBezTo>
                    <a:pt x="37896" y="521"/>
                    <a:pt x="37856" y="467"/>
                    <a:pt x="37797" y="456"/>
                  </a:cubicBezTo>
                  <a:cubicBezTo>
                    <a:pt x="37517" y="407"/>
                    <a:pt x="37243" y="362"/>
                    <a:pt x="36963" y="319"/>
                  </a:cubicBezTo>
                  <a:cubicBezTo>
                    <a:pt x="36958" y="318"/>
                    <a:pt x="36952" y="317"/>
                    <a:pt x="36946" y="317"/>
                  </a:cubicBezTo>
                  <a:close/>
                  <a:moveTo>
                    <a:pt x="29371" y="328"/>
                  </a:moveTo>
                  <a:cubicBezTo>
                    <a:pt x="29364" y="328"/>
                    <a:pt x="29358" y="328"/>
                    <a:pt x="29351" y="329"/>
                  </a:cubicBezTo>
                  <a:cubicBezTo>
                    <a:pt x="29071" y="385"/>
                    <a:pt x="28792" y="445"/>
                    <a:pt x="28523" y="516"/>
                  </a:cubicBezTo>
                  <a:cubicBezTo>
                    <a:pt x="28463" y="527"/>
                    <a:pt x="28430" y="587"/>
                    <a:pt x="28446" y="642"/>
                  </a:cubicBezTo>
                  <a:cubicBezTo>
                    <a:pt x="28458" y="691"/>
                    <a:pt x="28501" y="724"/>
                    <a:pt x="28544" y="724"/>
                  </a:cubicBezTo>
                  <a:cubicBezTo>
                    <a:pt x="28556" y="724"/>
                    <a:pt x="28567" y="719"/>
                    <a:pt x="28572" y="719"/>
                  </a:cubicBezTo>
                  <a:cubicBezTo>
                    <a:pt x="28835" y="653"/>
                    <a:pt x="29115" y="592"/>
                    <a:pt x="29394" y="538"/>
                  </a:cubicBezTo>
                  <a:cubicBezTo>
                    <a:pt x="29449" y="527"/>
                    <a:pt x="29488" y="473"/>
                    <a:pt x="29477" y="412"/>
                  </a:cubicBezTo>
                  <a:cubicBezTo>
                    <a:pt x="29467" y="363"/>
                    <a:pt x="29423" y="328"/>
                    <a:pt x="29371" y="328"/>
                  </a:cubicBezTo>
                  <a:close/>
                  <a:moveTo>
                    <a:pt x="38611" y="613"/>
                  </a:moveTo>
                  <a:cubicBezTo>
                    <a:pt x="38563" y="613"/>
                    <a:pt x="38519" y="649"/>
                    <a:pt x="38503" y="698"/>
                  </a:cubicBezTo>
                  <a:cubicBezTo>
                    <a:pt x="38493" y="757"/>
                    <a:pt x="38531" y="812"/>
                    <a:pt x="38586" y="823"/>
                  </a:cubicBezTo>
                  <a:cubicBezTo>
                    <a:pt x="38865" y="878"/>
                    <a:pt x="39139" y="938"/>
                    <a:pt x="39414" y="999"/>
                  </a:cubicBezTo>
                  <a:cubicBezTo>
                    <a:pt x="39419" y="1004"/>
                    <a:pt x="39429" y="1004"/>
                    <a:pt x="39435" y="1004"/>
                  </a:cubicBezTo>
                  <a:cubicBezTo>
                    <a:pt x="39485" y="1004"/>
                    <a:pt x="39528" y="971"/>
                    <a:pt x="39540" y="921"/>
                  </a:cubicBezTo>
                  <a:cubicBezTo>
                    <a:pt x="39550" y="862"/>
                    <a:pt x="39518" y="807"/>
                    <a:pt x="39457" y="796"/>
                  </a:cubicBezTo>
                  <a:cubicBezTo>
                    <a:pt x="39183" y="731"/>
                    <a:pt x="38909" y="670"/>
                    <a:pt x="38630" y="615"/>
                  </a:cubicBezTo>
                  <a:cubicBezTo>
                    <a:pt x="38623" y="614"/>
                    <a:pt x="38617" y="613"/>
                    <a:pt x="38611" y="613"/>
                  </a:cubicBezTo>
                  <a:close/>
                  <a:moveTo>
                    <a:pt x="27734" y="742"/>
                  </a:moveTo>
                  <a:cubicBezTo>
                    <a:pt x="27724" y="742"/>
                    <a:pt x="27713" y="743"/>
                    <a:pt x="27701" y="746"/>
                  </a:cubicBezTo>
                  <a:cubicBezTo>
                    <a:pt x="27432" y="834"/>
                    <a:pt x="27163" y="928"/>
                    <a:pt x="26900" y="1026"/>
                  </a:cubicBezTo>
                  <a:cubicBezTo>
                    <a:pt x="26846" y="1048"/>
                    <a:pt x="26819" y="1108"/>
                    <a:pt x="26840" y="1163"/>
                  </a:cubicBezTo>
                  <a:cubicBezTo>
                    <a:pt x="26857" y="1207"/>
                    <a:pt x="26895" y="1234"/>
                    <a:pt x="26938" y="1234"/>
                  </a:cubicBezTo>
                  <a:cubicBezTo>
                    <a:pt x="26950" y="1234"/>
                    <a:pt x="26961" y="1229"/>
                    <a:pt x="26978" y="1224"/>
                  </a:cubicBezTo>
                  <a:cubicBezTo>
                    <a:pt x="27234" y="1125"/>
                    <a:pt x="27497" y="1032"/>
                    <a:pt x="27767" y="949"/>
                  </a:cubicBezTo>
                  <a:cubicBezTo>
                    <a:pt x="27821" y="928"/>
                    <a:pt x="27854" y="873"/>
                    <a:pt x="27833" y="817"/>
                  </a:cubicBezTo>
                  <a:cubicBezTo>
                    <a:pt x="27819" y="768"/>
                    <a:pt x="27780" y="742"/>
                    <a:pt x="27734" y="742"/>
                  </a:cubicBezTo>
                  <a:close/>
                  <a:moveTo>
                    <a:pt x="40255" y="989"/>
                  </a:moveTo>
                  <a:cubicBezTo>
                    <a:pt x="40210" y="989"/>
                    <a:pt x="40168" y="1020"/>
                    <a:pt x="40158" y="1070"/>
                  </a:cubicBezTo>
                  <a:cubicBezTo>
                    <a:pt x="40142" y="1125"/>
                    <a:pt x="40175" y="1179"/>
                    <a:pt x="40236" y="1196"/>
                  </a:cubicBezTo>
                  <a:cubicBezTo>
                    <a:pt x="40509" y="1267"/>
                    <a:pt x="40778" y="1338"/>
                    <a:pt x="41053" y="1409"/>
                  </a:cubicBezTo>
                  <a:cubicBezTo>
                    <a:pt x="41058" y="1409"/>
                    <a:pt x="41068" y="1415"/>
                    <a:pt x="41079" y="1415"/>
                  </a:cubicBezTo>
                  <a:cubicBezTo>
                    <a:pt x="41124" y="1415"/>
                    <a:pt x="41167" y="1382"/>
                    <a:pt x="41178" y="1333"/>
                  </a:cubicBezTo>
                  <a:cubicBezTo>
                    <a:pt x="41195" y="1278"/>
                    <a:pt x="41162" y="1217"/>
                    <a:pt x="41107" y="1207"/>
                  </a:cubicBezTo>
                  <a:cubicBezTo>
                    <a:pt x="40833" y="1130"/>
                    <a:pt x="40559" y="1059"/>
                    <a:pt x="40284" y="994"/>
                  </a:cubicBezTo>
                  <a:cubicBezTo>
                    <a:pt x="40275" y="991"/>
                    <a:pt x="40265" y="989"/>
                    <a:pt x="40255" y="989"/>
                  </a:cubicBezTo>
                  <a:close/>
                  <a:moveTo>
                    <a:pt x="41893" y="1433"/>
                  </a:moveTo>
                  <a:cubicBezTo>
                    <a:pt x="41846" y="1433"/>
                    <a:pt x="41806" y="1463"/>
                    <a:pt x="41792" y="1508"/>
                  </a:cubicBezTo>
                  <a:cubicBezTo>
                    <a:pt x="41776" y="1563"/>
                    <a:pt x="41809" y="1624"/>
                    <a:pt x="41863" y="1639"/>
                  </a:cubicBezTo>
                  <a:cubicBezTo>
                    <a:pt x="42138" y="1717"/>
                    <a:pt x="42406" y="1799"/>
                    <a:pt x="42669" y="1882"/>
                  </a:cubicBezTo>
                  <a:cubicBezTo>
                    <a:pt x="42680" y="1887"/>
                    <a:pt x="42690" y="1887"/>
                    <a:pt x="42702" y="1887"/>
                  </a:cubicBezTo>
                  <a:cubicBezTo>
                    <a:pt x="42746" y="1887"/>
                    <a:pt x="42789" y="1859"/>
                    <a:pt x="42801" y="1816"/>
                  </a:cubicBezTo>
                  <a:cubicBezTo>
                    <a:pt x="42817" y="1760"/>
                    <a:pt x="42789" y="1700"/>
                    <a:pt x="42735" y="1684"/>
                  </a:cubicBezTo>
                  <a:cubicBezTo>
                    <a:pt x="42467" y="1596"/>
                    <a:pt x="42197" y="1513"/>
                    <a:pt x="41923" y="1437"/>
                  </a:cubicBezTo>
                  <a:cubicBezTo>
                    <a:pt x="41913" y="1434"/>
                    <a:pt x="41903" y="1433"/>
                    <a:pt x="41893" y="1433"/>
                  </a:cubicBezTo>
                  <a:close/>
                  <a:moveTo>
                    <a:pt x="26163" y="1349"/>
                  </a:moveTo>
                  <a:cubicBezTo>
                    <a:pt x="26147" y="1349"/>
                    <a:pt x="26131" y="1353"/>
                    <a:pt x="26116" y="1361"/>
                  </a:cubicBezTo>
                  <a:cubicBezTo>
                    <a:pt x="25848" y="1475"/>
                    <a:pt x="25597" y="1596"/>
                    <a:pt x="25349" y="1717"/>
                  </a:cubicBezTo>
                  <a:cubicBezTo>
                    <a:pt x="25294" y="1743"/>
                    <a:pt x="25273" y="1804"/>
                    <a:pt x="25301" y="1859"/>
                  </a:cubicBezTo>
                  <a:cubicBezTo>
                    <a:pt x="25316" y="1897"/>
                    <a:pt x="25355" y="1920"/>
                    <a:pt x="25393" y="1920"/>
                  </a:cubicBezTo>
                  <a:cubicBezTo>
                    <a:pt x="25410" y="1920"/>
                    <a:pt x="25426" y="1914"/>
                    <a:pt x="25437" y="1908"/>
                  </a:cubicBezTo>
                  <a:cubicBezTo>
                    <a:pt x="25683" y="1788"/>
                    <a:pt x="25941" y="1667"/>
                    <a:pt x="26199" y="1553"/>
                  </a:cubicBezTo>
                  <a:cubicBezTo>
                    <a:pt x="26254" y="1525"/>
                    <a:pt x="26275" y="1465"/>
                    <a:pt x="26254" y="1409"/>
                  </a:cubicBezTo>
                  <a:cubicBezTo>
                    <a:pt x="26238" y="1371"/>
                    <a:pt x="26201" y="1349"/>
                    <a:pt x="26163" y="1349"/>
                  </a:cubicBezTo>
                  <a:close/>
                  <a:moveTo>
                    <a:pt x="43509" y="1936"/>
                  </a:moveTo>
                  <a:cubicBezTo>
                    <a:pt x="43465" y="1936"/>
                    <a:pt x="43422" y="1963"/>
                    <a:pt x="43409" y="2006"/>
                  </a:cubicBezTo>
                  <a:cubicBezTo>
                    <a:pt x="43387" y="2067"/>
                    <a:pt x="43420" y="2122"/>
                    <a:pt x="43474" y="2145"/>
                  </a:cubicBezTo>
                  <a:cubicBezTo>
                    <a:pt x="43743" y="2231"/>
                    <a:pt x="44012" y="2325"/>
                    <a:pt x="44269" y="2418"/>
                  </a:cubicBezTo>
                  <a:cubicBezTo>
                    <a:pt x="44286" y="2418"/>
                    <a:pt x="44296" y="2423"/>
                    <a:pt x="44308" y="2423"/>
                  </a:cubicBezTo>
                  <a:cubicBezTo>
                    <a:pt x="44352" y="2423"/>
                    <a:pt x="44390" y="2396"/>
                    <a:pt x="44407" y="2352"/>
                  </a:cubicBezTo>
                  <a:cubicBezTo>
                    <a:pt x="44428" y="2297"/>
                    <a:pt x="44395" y="2237"/>
                    <a:pt x="44341" y="2216"/>
                  </a:cubicBezTo>
                  <a:cubicBezTo>
                    <a:pt x="44078" y="2127"/>
                    <a:pt x="43815" y="2034"/>
                    <a:pt x="43540" y="1941"/>
                  </a:cubicBezTo>
                  <a:cubicBezTo>
                    <a:pt x="43530" y="1938"/>
                    <a:pt x="43519" y="1936"/>
                    <a:pt x="43509" y="1936"/>
                  </a:cubicBezTo>
                  <a:close/>
                  <a:moveTo>
                    <a:pt x="24643" y="2093"/>
                  </a:moveTo>
                  <a:cubicBezTo>
                    <a:pt x="24626" y="2093"/>
                    <a:pt x="24609" y="2097"/>
                    <a:pt x="24593" y="2105"/>
                  </a:cubicBezTo>
                  <a:cubicBezTo>
                    <a:pt x="24340" y="2237"/>
                    <a:pt x="24094" y="2380"/>
                    <a:pt x="23854" y="2522"/>
                  </a:cubicBezTo>
                  <a:cubicBezTo>
                    <a:pt x="23804" y="2550"/>
                    <a:pt x="23788" y="2615"/>
                    <a:pt x="23814" y="2664"/>
                  </a:cubicBezTo>
                  <a:cubicBezTo>
                    <a:pt x="23837" y="2697"/>
                    <a:pt x="23869" y="2714"/>
                    <a:pt x="23908" y="2714"/>
                  </a:cubicBezTo>
                  <a:cubicBezTo>
                    <a:pt x="23925" y="2714"/>
                    <a:pt x="23941" y="2714"/>
                    <a:pt x="23963" y="2704"/>
                  </a:cubicBezTo>
                  <a:cubicBezTo>
                    <a:pt x="24198" y="2560"/>
                    <a:pt x="24446" y="2423"/>
                    <a:pt x="24692" y="2292"/>
                  </a:cubicBezTo>
                  <a:cubicBezTo>
                    <a:pt x="24742" y="2264"/>
                    <a:pt x="24763" y="2199"/>
                    <a:pt x="24735" y="2150"/>
                  </a:cubicBezTo>
                  <a:cubicBezTo>
                    <a:pt x="24717" y="2112"/>
                    <a:pt x="24681" y="2093"/>
                    <a:pt x="24643" y="2093"/>
                  </a:cubicBezTo>
                  <a:close/>
                  <a:moveTo>
                    <a:pt x="45101" y="2499"/>
                  </a:moveTo>
                  <a:cubicBezTo>
                    <a:pt x="45059" y="2499"/>
                    <a:pt x="45020" y="2524"/>
                    <a:pt x="45004" y="2566"/>
                  </a:cubicBezTo>
                  <a:cubicBezTo>
                    <a:pt x="44982" y="2621"/>
                    <a:pt x="45009" y="2681"/>
                    <a:pt x="45065" y="2704"/>
                  </a:cubicBezTo>
                  <a:cubicBezTo>
                    <a:pt x="45338" y="2802"/>
                    <a:pt x="45601" y="2906"/>
                    <a:pt x="45854" y="3005"/>
                  </a:cubicBezTo>
                  <a:cubicBezTo>
                    <a:pt x="45870" y="3010"/>
                    <a:pt x="45880" y="3010"/>
                    <a:pt x="45892" y="3010"/>
                  </a:cubicBezTo>
                  <a:cubicBezTo>
                    <a:pt x="45935" y="3010"/>
                    <a:pt x="45974" y="2982"/>
                    <a:pt x="45991" y="2944"/>
                  </a:cubicBezTo>
                  <a:cubicBezTo>
                    <a:pt x="46012" y="2889"/>
                    <a:pt x="45985" y="2829"/>
                    <a:pt x="45930" y="2808"/>
                  </a:cubicBezTo>
                  <a:cubicBezTo>
                    <a:pt x="45678" y="2709"/>
                    <a:pt x="45409" y="2605"/>
                    <a:pt x="45141" y="2506"/>
                  </a:cubicBezTo>
                  <a:cubicBezTo>
                    <a:pt x="45128" y="2501"/>
                    <a:pt x="45114" y="2499"/>
                    <a:pt x="45101" y="2499"/>
                  </a:cubicBezTo>
                  <a:close/>
                  <a:moveTo>
                    <a:pt x="23187" y="2949"/>
                  </a:moveTo>
                  <a:cubicBezTo>
                    <a:pt x="23167" y="2949"/>
                    <a:pt x="23148" y="2955"/>
                    <a:pt x="23130" y="2967"/>
                  </a:cubicBezTo>
                  <a:cubicBezTo>
                    <a:pt x="22893" y="3119"/>
                    <a:pt x="22658" y="3278"/>
                    <a:pt x="22428" y="3443"/>
                  </a:cubicBezTo>
                  <a:cubicBezTo>
                    <a:pt x="22379" y="3476"/>
                    <a:pt x="22367" y="3542"/>
                    <a:pt x="22407" y="3592"/>
                  </a:cubicBezTo>
                  <a:cubicBezTo>
                    <a:pt x="22423" y="3618"/>
                    <a:pt x="22455" y="3635"/>
                    <a:pt x="22488" y="3635"/>
                  </a:cubicBezTo>
                  <a:cubicBezTo>
                    <a:pt x="22511" y="3635"/>
                    <a:pt x="22532" y="3630"/>
                    <a:pt x="22554" y="3613"/>
                  </a:cubicBezTo>
                  <a:cubicBezTo>
                    <a:pt x="22779" y="3453"/>
                    <a:pt x="23014" y="3296"/>
                    <a:pt x="23245" y="3142"/>
                  </a:cubicBezTo>
                  <a:cubicBezTo>
                    <a:pt x="23295" y="3109"/>
                    <a:pt x="23310" y="3043"/>
                    <a:pt x="23278" y="3000"/>
                  </a:cubicBezTo>
                  <a:cubicBezTo>
                    <a:pt x="23256" y="2967"/>
                    <a:pt x="23222" y="2949"/>
                    <a:pt x="23187" y="2949"/>
                  </a:cubicBezTo>
                  <a:close/>
                  <a:moveTo>
                    <a:pt x="46681" y="3112"/>
                  </a:moveTo>
                  <a:cubicBezTo>
                    <a:pt x="46638" y="3112"/>
                    <a:pt x="46599" y="3137"/>
                    <a:pt x="46583" y="3180"/>
                  </a:cubicBezTo>
                  <a:cubicBezTo>
                    <a:pt x="46560" y="3235"/>
                    <a:pt x="46588" y="3296"/>
                    <a:pt x="46643" y="3317"/>
                  </a:cubicBezTo>
                  <a:cubicBezTo>
                    <a:pt x="46911" y="3427"/>
                    <a:pt x="47175" y="3536"/>
                    <a:pt x="47421" y="3640"/>
                  </a:cubicBezTo>
                  <a:cubicBezTo>
                    <a:pt x="47432" y="3645"/>
                    <a:pt x="47448" y="3651"/>
                    <a:pt x="47459" y="3651"/>
                  </a:cubicBezTo>
                  <a:cubicBezTo>
                    <a:pt x="47503" y="3651"/>
                    <a:pt x="47542" y="3624"/>
                    <a:pt x="47557" y="3585"/>
                  </a:cubicBezTo>
                  <a:cubicBezTo>
                    <a:pt x="47580" y="3531"/>
                    <a:pt x="47557" y="3471"/>
                    <a:pt x="47503" y="3448"/>
                  </a:cubicBezTo>
                  <a:cubicBezTo>
                    <a:pt x="47256" y="3339"/>
                    <a:pt x="46993" y="3235"/>
                    <a:pt x="46719" y="3119"/>
                  </a:cubicBezTo>
                  <a:cubicBezTo>
                    <a:pt x="46707" y="3114"/>
                    <a:pt x="46693" y="3112"/>
                    <a:pt x="46681" y="3112"/>
                  </a:cubicBezTo>
                  <a:close/>
                  <a:moveTo>
                    <a:pt x="48236" y="3778"/>
                  </a:moveTo>
                  <a:cubicBezTo>
                    <a:pt x="48196" y="3778"/>
                    <a:pt x="48159" y="3802"/>
                    <a:pt x="48139" y="3838"/>
                  </a:cubicBezTo>
                  <a:cubicBezTo>
                    <a:pt x="48116" y="3893"/>
                    <a:pt x="48139" y="3959"/>
                    <a:pt x="48194" y="3980"/>
                  </a:cubicBezTo>
                  <a:cubicBezTo>
                    <a:pt x="48473" y="4106"/>
                    <a:pt x="48731" y="4222"/>
                    <a:pt x="48961" y="4331"/>
                  </a:cubicBezTo>
                  <a:cubicBezTo>
                    <a:pt x="48978" y="4336"/>
                    <a:pt x="48994" y="4341"/>
                    <a:pt x="49004" y="4341"/>
                  </a:cubicBezTo>
                  <a:cubicBezTo>
                    <a:pt x="49049" y="4341"/>
                    <a:pt x="49087" y="4320"/>
                    <a:pt x="49103" y="4282"/>
                  </a:cubicBezTo>
                  <a:cubicBezTo>
                    <a:pt x="49125" y="4227"/>
                    <a:pt x="49103" y="4166"/>
                    <a:pt x="49054" y="4139"/>
                  </a:cubicBezTo>
                  <a:cubicBezTo>
                    <a:pt x="48819" y="4030"/>
                    <a:pt x="48561" y="3914"/>
                    <a:pt x="48281" y="3789"/>
                  </a:cubicBezTo>
                  <a:cubicBezTo>
                    <a:pt x="48266" y="3781"/>
                    <a:pt x="48251" y="3778"/>
                    <a:pt x="48236" y="3778"/>
                  </a:cubicBezTo>
                  <a:close/>
                  <a:moveTo>
                    <a:pt x="21815" y="3929"/>
                  </a:moveTo>
                  <a:cubicBezTo>
                    <a:pt x="21793" y="3929"/>
                    <a:pt x="21769" y="3937"/>
                    <a:pt x="21749" y="3953"/>
                  </a:cubicBezTo>
                  <a:cubicBezTo>
                    <a:pt x="21529" y="4128"/>
                    <a:pt x="21310" y="4308"/>
                    <a:pt x="21097" y="4495"/>
                  </a:cubicBezTo>
                  <a:cubicBezTo>
                    <a:pt x="21052" y="4533"/>
                    <a:pt x="21047" y="4599"/>
                    <a:pt x="21085" y="4644"/>
                  </a:cubicBezTo>
                  <a:cubicBezTo>
                    <a:pt x="21107" y="4670"/>
                    <a:pt x="21140" y="4682"/>
                    <a:pt x="21168" y="4682"/>
                  </a:cubicBezTo>
                  <a:cubicBezTo>
                    <a:pt x="21190" y="4682"/>
                    <a:pt x="21216" y="4670"/>
                    <a:pt x="21239" y="4654"/>
                  </a:cubicBezTo>
                  <a:cubicBezTo>
                    <a:pt x="21446" y="4473"/>
                    <a:pt x="21661" y="4293"/>
                    <a:pt x="21881" y="4118"/>
                  </a:cubicBezTo>
                  <a:cubicBezTo>
                    <a:pt x="21929" y="4085"/>
                    <a:pt x="21935" y="4019"/>
                    <a:pt x="21896" y="3969"/>
                  </a:cubicBezTo>
                  <a:cubicBezTo>
                    <a:pt x="21877" y="3944"/>
                    <a:pt x="21847" y="3929"/>
                    <a:pt x="21815" y="3929"/>
                  </a:cubicBezTo>
                  <a:close/>
                  <a:moveTo>
                    <a:pt x="49771" y="4494"/>
                  </a:moveTo>
                  <a:cubicBezTo>
                    <a:pt x="49732" y="4494"/>
                    <a:pt x="49693" y="4516"/>
                    <a:pt x="49674" y="4556"/>
                  </a:cubicBezTo>
                  <a:cubicBezTo>
                    <a:pt x="49651" y="4604"/>
                    <a:pt x="49674" y="4670"/>
                    <a:pt x="49722" y="4698"/>
                  </a:cubicBezTo>
                  <a:cubicBezTo>
                    <a:pt x="50205" y="4933"/>
                    <a:pt x="50474" y="5077"/>
                    <a:pt x="50479" y="5082"/>
                  </a:cubicBezTo>
                  <a:cubicBezTo>
                    <a:pt x="50496" y="5087"/>
                    <a:pt x="50512" y="5092"/>
                    <a:pt x="50529" y="5092"/>
                  </a:cubicBezTo>
                  <a:cubicBezTo>
                    <a:pt x="50567" y="5092"/>
                    <a:pt x="50600" y="5071"/>
                    <a:pt x="50622" y="5038"/>
                  </a:cubicBezTo>
                  <a:cubicBezTo>
                    <a:pt x="50649" y="4988"/>
                    <a:pt x="50627" y="4923"/>
                    <a:pt x="50578" y="4895"/>
                  </a:cubicBezTo>
                  <a:cubicBezTo>
                    <a:pt x="50578" y="4890"/>
                    <a:pt x="50304" y="4748"/>
                    <a:pt x="49816" y="4506"/>
                  </a:cubicBezTo>
                  <a:cubicBezTo>
                    <a:pt x="49802" y="4498"/>
                    <a:pt x="49786" y="4494"/>
                    <a:pt x="49771" y="4494"/>
                  </a:cubicBezTo>
                  <a:close/>
                  <a:moveTo>
                    <a:pt x="20546" y="5042"/>
                  </a:moveTo>
                  <a:cubicBezTo>
                    <a:pt x="20519" y="5042"/>
                    <a:pt x="20493" y="5052"/>
                    <a:pt x="20472" y="5071"/>
                  </a:cubicBezTo>
                  <a:cubicBezTo>
                    <a:pt x="20269" y="5269"/>
                    <a:pt x="20072" y="5476"/>
                    <a:pt x="19880" y="5679"/>
                  </a:cubicBezTo>
                  <a:cubicBezTo>
                    <a:pt x="19842" y="5722"/>
                    <a:pt x="19842" y="5788"/>
                    <a:pt x="19885" y="5828"/>
                  </a:cubicBezTo>
                  <a:cubicBezTo>
                    <a:pt x="19907" y="5849"/>
                    <a:pt x="19929" y="5854"/>
                    <a:pt x="19956" y="5854"/>
                  </a:cubicBezTo>
                  <a:cubicBezTo>
                    <a:pt x="19984" y="5854"/>
                    <a:pt x="20011" y="5843"/>
                    <a:pt x="20032" y="5821"/>
                  </a:cubicBezTo>
                  <a:cubicBezTo>
                    <a:pt x="20219" y="5619"/>
                    <a:pt x="20417" y="5416"/>
                    <a:pt x="20619" y="5224"/>
                  </a:cubicBezTo>
                  <a:cubicBezTo>
                    <a:pt x="20664" y="5181"/>
                    <a:pt x="20664" y="5115"/>
                    <a:pt x="20624" y="5077"/>
                  </a:cubicBezTo>
                  <a:cubicBezTo>
                    <a:pt x="20602" y="5054"/>
                    <a:pt x="20574" y="5042"/>
                    <a:pt x="20546" y="5042"/>
                  </a:cubicBezTo>
                  <a:close/>
                  <a:moveTo>
                    <a:pt x="19395" y="6278"/>
                  </a:moveTo>
                  <a:cubicBezTo>
                    <a:pt x="19366" y="6278"/>
                    <a:pt x="19336" y="6291"/>
                    <a:pt x="19316" y="6314"/>
                  </a:cubicBezTo>
                  <a:cubicBezTo>
                    <a:pt x="19134" y="6524"/>
                    <a:pt x="18964" y="6742"/>
                    <a:pt x="18778" y="6972"/>
                  </a:cubicBezTo>
                  <a:cubicBezTo>
                    <a:pt x="18745" y="7022"/>
                    <a:pt x="18750" y="7088"/>
                    <a:pt x="18800" y="7121"/>
                  </a:cubicBezTo>
                  <a:cubicBezTo>
                    <a:pt x="18816" y="7137"/>
                    <a:pt x="18843" y="7143"/>
                    <a:pt x="18866" y="7143"/>
                  </a:cubicBezTo>
                  <a:cubicBezTo>
                    <a:pt x="18893" y="7143"/>
                    <a:pt x="18926" y="7131"/>
                    <a:pt x="18947" y="7104"/>
                  </a:cubicBezTo>
                  <a:cubicBezTo>
                    <a:pt x="19129" y="6873"/>
                    <a:pt x="19298" y="6660"/>
                    <a:pt x="19473" y="6453"/>
                  </a:cubicBezTo>
                  <a:cubicBezTo>
                    <a:pt x="19513" y="6408"/>
                    <a:pt x="19506" y="6337"/>
                    <a:pt x="19463" y="6304"/>
                  </a:cubicBezTo>
                  <a:cubicBezTo>
                    <a:pt x="19443" y="6287"/>
                    <a:pt x="19419" y="6278"/>
                    <a:pt x="19395" y="6278"/>
                  </a:cubicBezTo>
                  <a:close/>
                  <a:moveTo>
                    <a:pt x="11915" y="7714"/>
                  </a:moveTo>
                  <a:cubicBezTo>
                    <a:pt x="11869" y="7714"/>
                    <a:pt x="11823" y="7715"/>
                    <a:pt x="11778" y="7718"/>
                  </a:cubicBezTo>
                  <a:cubicBezTo>
                    <a:pt x="11719" y="7723"/>
                    <a:pt x="11674" y="7773"/>
                    <a:pt x="11680" y="7834"/>
                  </a:cubicBezTo>
                  <a:cubicBezTo>
                    <a:pt x="11680" y="7888"/>
                    <a:pt x="11730" y="7932"/>
                    <a:pt x="11790" y="7932"/>
                  </a:cubicBezTo>
                  <a:cubicBezTo>
                    <a:pt x="11838" y="7929"/>
                    <a:pt x="11887" y="7927"/>
                    <a:pt x="11937" y="7927"/>
                  </a:cubicBezTo>
                  <a:cubicBezTo>
                    <a:pt x="12147" y="7927"/>
                    <a:pt x="12370" y="7956"/>
                    <a:pt x="12595" y="8014"/>
                  </a:cubicBezTo>
                  <a:cubicBezTo>
                    <a:pt x="12600" y="8019"/>
                    <a:pt x="12612" y="8019"/>
                    <a:pt x="12623" y="8019"/>
                  </a:cubicBezTo>
                  <a:cubicBezTo>
                    <a:pt x="12666" y="8019"/>
                    <a:pt x="12711" y="7986"/>
                    <a:pt x="12721" y="7938"/>
                  </a:cubicBezTo>
                  <a:cubicBezTo>
                    <a:pt x="12738" y="7882"/>
                    <a:pt x="12706" y="7827"/>
                    <a:pt x="12650" y="7811"/>
                  </a:cubicBezTo>
                  <a:cubicBezTo>
                    <a:pt x="12398" y="7748"/>
                    <a:pt x="12150" y="7714"/>
                    <a:pt x="11915" y="7714"/>
                  </a:cubicBezTo>
                  <a:close/>
                  <a:moveTo>
                    <a:pt x="18356" y="7607"/>
                  </a:moveTo>
                  <a:cubicBezTo>
                    <a:pt x="18324" y="7607"/>
                    <a:pt x="18291" y="7623"/>
                    <a:pt x="18268" y="7652"/>
                  </a:cubicBezTo>
                  <a:cubicBezTo>
                    <a:pt x="18099" y="7888"/>
                    <a:pt x="17934" y="8118"/>
                    <a:pt x="17775" y="8338"/>
                  </a:cubicBezTo>
                  <a:cubicBezTo>
                    <a:pt x="17742" y="8386"/>
                    <a:pt x="17753" y="8452"/>
                    <a:pt x="17803" y="8485"/>
                  </a:cubicBezTo>
                  <a:cubicBezTo>
                    <a:pt x="17819" y="8497"/>
                    <a:pt x="17841" y="8502"/>
                    <a:pt x="17862" y="8502"/>
                  </a:cubicBezTo>
                  <a:cubicBezTo>
                    <a:pt x="17895" y="8502"/>
                    <a:pt x="17928" y="8491"/>
                    <a:pt x="17950" y="8459"/>
                  </a:cubicBezTo>
                  <a:cubicBezTo>
                    <a:pt x="18104" y="8239"/>
                    <a:pt x="18268" y="8009"/>
                    <a:pt x="18438" y="7773"/>
                  </a:cubicBezTo>
                  <a:cubicBezTo>
                    <a:pt x="18476" y="7728"/>
                    <a:pt x="18466" y="7663"/>
                    <a:pt x="18416" y="7630"/>
                  </a:cubicBezTo>
                  <a:cubicBezTo>
                    <a:pt x="18398" y="7614"/>
                    <a:pt x="18377" y="7607"/>
                    <a:pt x="18356" y="7607"/>
                  </a:cubicBezTo>
                  <a:close/>
                  <a:moveTo>
                    <a:pt x="10973" y="7941"/>
                  </a:moveTo>
                  <a:cubicBezTo>
                    <a:pt x="10956" y="7941"/>
                    <a:pt x="10940" y="7945"/>
                    <a:pt x="10923" y="7953"/>
                  </a:cubicBezTo>
                  <a:cubicBezTo>
                    <a:pt x="10660" y="8102"/>
                    <a:pt x="10430" y="8305"/>
                    <a:pt x="10266" y="8551"/>
                  </a:cubicBezTo>
                  <a:cubicBezTo>
                    <a:pt x="10239" y="8601"/>
                    <a:pt x="10250" y="8666"/>
                    <a:pt x="10298" y="8699"/>
                  </a:cubicBezTo>
                  <a:cubicBezTo>
                    <a:pt x="10316" y="8710"/>
                    <a:pt x="10338" y="8715"/>
                    <a:pt x="10359" y="8715"/>
                  </a:cubicBezTo>
                  <a:cubicBezTo>
                    <a:pt x="10392" y="8715"/>
                    <a:pt x="10425" y="8699"/>
                    <a:pt x="10447" y="8672"/>
                  </a:cubicBezTo>
                  <a:cubicBezTo>
                    <a:pt x="10589" y="8452"/>
                    <a:pt x="10786" y="8272"/>
                    <a:pt x="11028" y="8140"/>
                  </a:cubicBezTo>
                  <a:cubicBezTo>
                    <a:pt x="11077" y="8113"/>
                    <a:pt x="11099" y="8052"/>
                    <a:pt x="11072" y="7998"/>
                  </a:cubicBezTo>
                  <a:cubicBezTo>
                    <a:pt x="11049" y="7963"/>
                    <a:pt x="11012" y="7941"/>
                    <a:pt x="10973" y="7941"/>
                  </a:cubicBezTo>
                  <a:close/>
                  <a:moveTo>
                    <a:pt x="13405" y="8118"/>
                  </a:moveTo>
                  <a:cubicBezTo>
                    <a:pt x="13369" y="8118"/>
                    <a:pt x="13334" y="8136"/>
                    <a:pt x="13313" y="8168"/>
                  </a:cubicBezTo>
                  <a:cubicBezTo>
                    <a:pt x="13286" y="8216"/>
                    <a:pt x="13298" y="8282"/>
                    <a:pt x="13351" y="8315"/>
                  </a:cubicBezTo>
                  <a:cubicBezTo>
                    <a:pt x="13544" y="8431"/>
                    <a:pt x="13736" y="8616"/>
                    <a:pt x="13916" y="8874"/>
                  </a:cubicBezTo>
                  <a:cubicBezTo>
                    <a:pt x="13938" y="8902"/>
                    <a:pt x="13971" y="8919"/>
                    <a:pt x="14004" y="8919"/>
                  </a:cubicBezTo>
                  <a:cubicBezTo>
                    <a:pt x="14026" y="8919"/>
                    <a:pt x="14047" y="8907"/>
                    <a:pt x="14064" y="8897"/>
                  </a:cubicBezTo>
                  <a:cubicBezTo>
                    <a:pt x="14113" y="8864"/>
                    <a:pt x="14125" y="8798"/>
                    <a:pt x="14092" y="8748"/>
                  </a:cubicBezTo>
                  <a:cubicBezTo>
                    <a:pt x="13889" y="8474"/>
                    <a:pt x="13675" y="8266"/>
                    <a:pt x="13462" y="8135"/>
                  </a:cubicBezTo>
                  <a:cubicBezTo>
                    <a:pt x="13444" y="8123"/>
                    <a:pt x="13424" y="8118"/>
                    <a:pt x="13405" y="8118"/>
                  </a:cubicBezTo>
                  <a:close/>
                  <a:moveTo>
                    <a:pt x="17368" y="8977"/>
                  </a:moveTo>
                  <a:cubicBezTo>
                    <a:pt x="17337" y="8977"/>
                    <a:pt x="17305" y="8993"/>
                    <a:pt x="17282" y="9023"/>
                  </a:cubicBezTo>
                  <a:cubicBezTo>
                    <a:pt x="17090" y="9286"/>
                    <a:pt x="16925" y="9499"/>
                    <a:pt x="16772" y="9686"/>
                  </a:cubicBezTo>
                  <a:cubicBezTo>
                    <a:pt x="16733" y="9729"/>
                    <a:pt x="16739" y="9795"/>
                    <a:pt x="16783" y="9833"/>
                  </a:cubicBezTo>
                  <a:cubicBezTo>
                    <a:pt x="16804" y="9850"/>
                    <a:pt x="16827" y="9855"/>
                    <a:pt x="16854" y="9855"/>
                  </a:cubicBezTo>
                  <a:cubicBezTo>
                    <a:pt x="16882" y="9855"/>
                    <a:pt x="16915" y="9845"/>
                    <a:pt x="16931" y="9817"/>
                  </a:cubicBezTo>
                  <a:cubicBezTo>
                    <a:pt x="17090" y="9631"/>
                    <a:pt x="17254" y="9417"/>
                    <a:pt x="17452" y="9149"/>
                  </a:cubicBezTo>
                  <a:cubicBezTo>
                    <a:pt x="17490" y="9099"/>
                    <a:pt x="17479" y="9033"/>
                    <a:pt x="17429" y="9000"/>
                  </a:cubicBezTo>
                  <a:cubicBezTo>
                    <a:pt x="17412" y="8985"/>
                    <a:pt x="17390" y="8977"/>
                    <a:pt x="17368" y="8977"/>
                  </a:cubicBezTo>
                  <a:close/>
                  <a:moveTo>
                    <a:pt x="10092" y="9296"/>
                  </a:moveTo>
                  <a:cubicBezTo>
                    <a:pt x="10037" y="9296"/>
                    <a:pt x="9992" y="9343"/>
                    <a:pt x="9992" y="9400"/>
                  </a:cubicBezTo>
                  <a:cubicBezTo>
                    <a:pt x="9987" y="9428"/>
                    <a:pt x="9987" y="9456"/>
                    <a:pt x="9987" y="9483"/>
                  </a:cubicBezTo>
                  <a:cubicBezTo>
                    <a:pt x="9987" y="9757"/>
                    <a:pt x="10052" y="10020"/>
                    <a:pt x="10184" y="10267"/>
                  </a:cubicBezTo>
                  <a:cubicBezTo>
                    <a:pt x="10200" y="10305"/>
                    <a:pt x="10239" y="10326"/>
                    <a:pt x="10277" y="10326"/>
                  </a:cubicBezTo>
                  <a:cubicBezTo>
                    <a:pt x="10293" y="10326"/>
                    <a:pt x="10310" y="10321"/>
                    <a:pt x="10326" y="10316"/>
                  </a:cubicBezTo>
                  <a:cubicBezTo>
                    <a:pt x="10376" y="10288"/>
                    <a:pt x="10397" y="10222"/>
                    <a:pt x="10371" y="10174"/>
                  </a:cubicBezTo>
                  <a:cubicBezTo>
                    <a:pt x="10255" y="9954"/>
                    <a:pt x="10200" y="9724"/>
                    <a:pt x="10200" y="9483"/>
                  </a:cubicBezTo>
                  <a:lnTo>
                    <a:pt x="10200" y="9412"/>
                  </a:lnTo>
                  <a:cubicBezTo>
                    <a:pt x="10206" y="9352"/>
                    <a:pt x="10162" y="9302"/>
                    <a:pt x="10101" y="9296"/>
                  </a:cubicBezTo>
                  <a:cubicBezTo>
                    <a:pt x="10098" y="9296"/>
                    <a:pt x="10095" y="9296"/>
                    <a:pt x="10092" y="9296"/>
                  </a:cubicBezTo>
                  <a:close/>
                  <a:moveTo>
                    <a:pt x="14431" y="9433"/>
                  </a:moveTo>
                  <a:cubicBezTo>
                    <a:pt x="14415" y="9433"/>
                    <a:pt x="14399" y="9437"/>
                    <a:pt x="14383" y="9445"/>
                  </a:cubicBezTo>
                  <a:cubicBezTo>
                    <a:pt x="14333" y="9471"/>
                    <a:pt x="14310" y="9532"/>
                    <a:pt x="14333" y="9587"/>
                  </a:cubicBezTo>
                  <a:cubicBezTo>
                    <a:pt x="14449" y="9817"/>
                    <a:pt x="14552" y="10075"/>
                    <a:pt x="14651" y="10354"/>
                  </a:cubicBezTo>
                  <a:cubicBezTo>
                    <a:pt x="14667" y="10399"/>
                    <a:pt x="14705" y="10425"/>
                    <a:pt x="14750" y="10425"/>
                  </a:cubicBezTo>
                  <a:cubicBezTo>
                    <a:pt x="14760" y="10425"/>
                    <a:pt x="14771" y="10425"/>
                    <a:pt x="14783" y="10420"/>
                  </a:cubicBezTo>
                  <a:cubicBezTo>
                    <a:pt x="14837" y="10404"/>
                    <a:pt x="14869" y="10343"/>
                    <a:pt x="14848" y="10288"/>
                  </a:cubicBezTo>
                  <a:cubicBezTo>
                    <a:pt x="14750" y="9998"/>
                    <a:pt x="14639" y="9734"/>
                    <a:pt x="14525" y="9494"/>
                  </a:cubicBezTo>
                  <a:cubicBezTo>
                    <a:pt x="14505" y="9455"/>
                    <a:pt x="14470" y="9433"/>
                    <a:pt x="14431" y="9433"/>
                  </a:cubicBezTo>
                  <a:close/>
                  <a:moveTo>
                    <a:pt x="16281" y="10268"/>
                  </a:moveTo>
                  <a:cubicBezTo>
                    <a:pt x="16255" y="10268"/>
                    <a:pt x="16228" y="10278"/>
                    <a:pt x="16207" y="10300"/>
                  </a:cubicBezTo>
                  <a:cubicBezTo>
                    <a:pt x="15994" y="10503"/>
                    <a:pt x="15785" y="10672"/>
                    <a:pt x="15567" y="10814"/>
                  </a:cubicBezTo>
                  <a:cubicBezTo>
                    <a:pt x="15522" y="10847"/>
                    <a:pt x="15506" y="10913"/>
                    <a:pt x="15539" y="10958"/>
                  </a:cubicBezTo>
                  <a:cubicBezTo>
                    <a:pt x="15560" y="10991"/>
                    <a:pt x="15593" y="11006"/>
                    <a:pt x="15626" y="11006"/>
                  </a:cubicBezTo>
                  <a:cubicBezTo>
                    <a:pt x="15648" y="11006"/>
                    <a:pt x="15665" y="11001"/>
                    <a:pt x="15686" y="10991"/>
                  </a:cubicBezTo>
                  <a:cubicBezTo>
                    <a:pt x="15911" y="10842"/>
                    <a:pt x="16131" y="10662"/>
                    <a:pt x="16356" y="10447"/>
                  </a:cubicBezTo>
                  <a:cubicBezTo>
                    <a:pt x="16399" y="10409"/>
                    <a:pt x="16399" y="10343"/>
                    <a:pt x="16356" y="10300"/>
                  </a:cubicBezTo>
                  <a:cubicBezTo>
                    <a:pt x="16336" y="10280"/>
                    <a:pt x="16308" y="10268"/>
                    <a:pt x="16281" y="10268"/>
                  </a:cubicBezTo>
                  <a:close/>
                  <a:moveTo>
                    <a:pt x="10823" y="10750"/>
                  </a:moveTo>
                  <a:cubicBezTo>
                    <a:pt x="10792" y="10750"/>
                    <a:pt x="10760" y="10764"/>
                    <a:pt x="10738" y="10793"/>
                  </a:cubicBezTo>
                  <a:cubicBezTo>
                    <a:pt x="10705" y="10837"/>
                    <a:pt x="10710" y="10903"/>
                    <a:pt x="10759" y="10941"/>
                  </a:cubicBezTo>
                  <a:cubicBezTo>
                    <a:pt x="10973" y="11105"/>
                    <a:pt x="11231" y="11247"/>
                    <a:pt x="11527" y="11352"/>
                  </a:cubicBezTo>
                  <a:cubicBezTo>
                    <a:pt x="11538" y="11358"/>
                    <a:pt x="11548" y="11358"/>
                    <a:pt x="11565" y="11358"/>
                  </a:cubicBezTo>
                  <a:cubicBezTo>
                    <a:pt x="11603" y="11358"/>
                    <a:pt x="11647" y="11335"/>
                    <a:pt x="11664" y="11292"/>
                  </a:cubicBezTo>
                  <a:cubicBezTo>
                    <a:pt x="11680" y="11237"/>
                    <a:pt x="11653" y="11176"/>
                    <a:pt x="11598" y="11155"/>
                  </a:cubicBezTo>
                  <a:cubicBezTo>
                    <a:pt x="11324" y="11056"/>
                    <a:pt x="11088" y="10925"/>
                    <a:pt x="10885" y="10771"/>
                  </a:cubicBezTo>
                  <a:cubicBezTo>
                    <a:pt x="10867" y="10757"/>
                    <a:pt x="10845" y="10750"/>
                    <a:pt x="10823" y="10750"/>
                  </a:cubicBezTo>
                  <a:close/>
                  <a:moveTo>
                    <a:pt x="12376" y="11356"/>
                  </a:moveTo>
                  <a:cubicBezTo>
                    <a:pt x="12325" y="11356"/>
                    <a:pt x="12283" y="11392"/>
                    <a:pt x="12278" y="11444"/>
                  </a:cubicBezTo>
                  <a:cubicBezTo>
                    <a:pt x="12266" y="11500"/>
                    <a:pt x="12304" y="11555"/>
                    <a:pt x="12365" y="11566"/>
                  </a:cubicBezTo>
                  <a:cubicBezTo>
                    <a:pt x="12628" y="11609"/>
                    <a:pt x="12919" y="11631"/>
                    <a:pt x="13220" y="11637"/>
                  </a:cubicBezTo>
                  <a:cubicBezTo>
                    <a:pt x="13280" y="11637"/>
                    <a:pt x="13324" y="11588"/>
                    <a:pt x="13330" y="11533"/>
                  </a:cubicBezTo>
                  <a:cubicBezTo>
                    <a:pt x="13330" y="11472"/>
                    <a:pt x="13280" y="11423"/>
                    <a:pt x="13225" y="11423"/>
                  </a:cubicBezTo>
                  <a:cubicBezTo>
                    <a:pt x="12929" y="11418"/>
                    <a:pt x="12656" y="11396"/>
                    <a:pt x="12398" y="11358"/>
                  </a:cubicBezTo>
                  <a:cubicBezTo>
                    <a:pt x="12391" y="11356"/>
                    <a:pt x="12383" y="11356"/>
                    <a:pt x="12376" y="11356"/>
                  </a:cubicBezTo>
                  <a:close/>
                  <a:moveTo>
                    <a:pt x="15000" y="11024"/>
                  </a:moveTo>
                  <a:cubicBezTo>
                    <a:pt x="14989" y="11024"/>
                    <a:pt x="14979" y="11026"/>
                    <a:pt x="14968" y="11029"/>
                  </a:cubicBezTo>
                  <a:cubicBezTo>
                    <a:pt x="14914" y="11045"/>
                    <a:pt x="14881" y="11100"/>
                    <a:pt x="14897" y="11155"/>
                  </a:cubicBezTo>
                  <a:cubicBezTo>
                    <a:pt x="14897" y="11166"/>
                    <a:pt x="14897" y="11171"/>
                    <a:pt x="14902" y="11176"/>
                  </a:cubicBezTo>
                  <a:cubicBezTo>
                    <a:pt x="14894" y="11174"/>
                    <a:pt x="14885" y="11173"/>
                    <a:pt x="14876" y="11173"/>
                  </a:cubicBezTo>
                  <a:cubicBezTo>
                    <a:pt x="14864" y="11173"/>
                    <a:pt x="14852" y="11175"/>
                    <a:pt x="14843" y="11181"/>
                  </a:cubicBezTo>
                  <a:cubicBezTo>
                    <a:pt x="14591" y="11275"/>
                    <a:pt x="14333" y="11335"/>
                    <a:pt x="14047" y="11379"/>
                  </a:cubicBezTo>
                  <a:cubicBezTo>
                    <a:pt x="13988" y="11385"/>
                    <a:pt x="13949" y="11439"/>
                    <a:pt x="13961" y="11494"/>
                  </a:cubicBezTo>
                  <a:cubicBezTo>
                    <a:pt x="13965" y="11551"/>
                    <a:pt x="14014" y="11588"/>
                    <a:pt x="14065" y="11588"/>
                  </a:cubicBezTo>
                  <a:cubicBezTo>
                    <a:pt x="14068" y="11588"/>
                    <a:pt x="14072" y="11588"/>
                    <a:pt x="14075" y="11588"/>
                  </a:cubicBezTo>
                  <a:cubicBezTo>
                    <a:pt x="14371" y="11543"/>
                    <a:pt x="14651" y="11472"/>
                    <a:pt x="14914" y="11379"/>
                  </a:cubicBezTo>
                  <a:cubicBezTo>
                    <a:pt x="14925" y="11373"/>
                    <a:pt x="14935" y="11368"/>
                    <a:pt x="14947" y="11358"/>
                  </a:cubicBezTo>
                  <a:cubicBezTo>
                    <a:pt x="14996" y="11560"/>
                    <a:pt x="15040" y="11763"/>
                    <a:pt x="15084" y="11971"/>
                  </a:cubicBezTo>
                  <a:cubicBezTo>
                    <a:pt x="15094" y="12026"/>
                    <a:pt x="15139" y="12059"/>
                    <a:pt x="15188" y="12059"/>
                  </a:cubicBezTo>
                  <a:lnTo>
                    <a:pt x="15210" y="12059"/>
                  </a:lnTo>
                  <a:cubicBezTo>
                    <a:pt x="15264" y="12043"/>
                    <a:pt x="15304" y="11988"/>
                    <a:pt x="15292" y="11932"/>
                  </a:cubicBezTo>
                  <a:cubicBezTo>
                    <a:pt x="15231" y="11648"/>
                    <a:pt x="15172" y="11368"/>
                    <a:pt x="15100" y="11105"/>
                  </a:cubicBezTo>
                  <a:cubicBezTo>
                    <a:pt x="15087" y="11055"/>
                    <a:pt x="15047" y="11024"/>
                    <a:pt x="15000" y="11024"/>
                  </a:cubicBezTo>
                  <a:close/>
                  <a:moveTo>
                    <a:pt x="15334" y="12682"/>
                  </a:moveTo>
                  <a:cubicBezTo>
                    <a:pt x="15327" y="12682"/>
                    <a:pt x="15321" y="12682"/>
                    <a:pt x="15314" y="12684"/>
                  </a:cubicBezTo>
                  <a:cubicBezTo>
                    <a:pt x="15259" y="12689"/>
                    <a:pt x="15221" y="12744"/>
                    <a:pt x="15226" y="12799"/>
                  </a:cubicBezTo>
                  <a:cubicBezTo>
                    <a:pt x="15264" y="13073"/>
                    <a:pt x="15304" y="13352"/>
                    <a:pt x="15330" y="13637"/>
                  </a:cubicBezTo>
                  <a:cubicBezTo>
                    <a:pt x="15336" y="13693"/>
                    <a:pt x="15380" y="13731"/>
                    <a:pt x="15435" y="13731"/>
                  </a:cubicBezTo>
                  <a:lnTo>
                    <a:pt x="15446" y="13731"/>
                  </a:lnTo>
                  <a:cubicBezTo>
                    <a:pt x="15501" y="13725"/>
                    <a:pt x="15544" y="13670"/>
                    <a:pt x="15539" y="13615"/>
                  </a:cubicBezTo>
                  <a:cubicBezTo>
                    <a:pt x="15511" y="13331"/>
                    <a:pt x="15478" y="13045"/>
                    <a:pt x="15435" y="12772"/>
                  </a:cubicBezTo>
                  <a:cubicBezTo>
                    <a:pt x="15429" y="12718"/>
                    <a:pt x="15386" y="12682"/>
                    <a:pt x="15334" y="12682"/>
                  </a:cubicBezTo>
                  <a:close/>
                  <a:moveTo>
                    <a:pt x="15502" y="14360"/>
                  </a:moveTo>
                  <a:cubicBezTo>
                    <a:pt x="15500" y="14360"/>
                    <a:pt x="15497" y="14360"/>
                    <a:pt x="15494" y="14361"/>
                  </a:cubicBezTo>
                  <a:cubicBezTo>
                    <a:pt x="15435" y="14366"/>
                    <a:pt x="15390" y="14416"/>
                    <a:pt x="15396" y="14476"/>
                  </a:cubicBezTo>
                  <a:cubicBezTo>
                    <a:pt x="15407" y="14750"/>
                    <a:pt x="15418" y="15029"/>
                    <a:pt x="15423" y="15314"/>
                  </a:cubicBezTo>
                  <a:cubicBezTo>
                    <a:pt x="15423" y="15375"/>
                    <a:pt x="15473" y="15418"/>
                    <a:pt x="15527" y="15418"/>
                  </a:cubicBezTo>
                  <a:lnTo>
                    <a:pt x="15534" y="15418"/>
                  </a:lnTo>
                  <a:cubicBezTo>
                    <a:pt x="15588" y="15418"/>
                    <a:pt x="15638" y="15370"/>
                    <a:pt x="15638" y="15309"/>
                  </a:cubicBezTo>
                  <a:cubicBezTo>
                    <a:pt x="15632" y="15024"/>
                    <a:pt x="15621" y="14740"/>
                    <a:pt x="15605" y="14459"/>
                  </a:cubicBezTo>
                  <a:cubicBezTo>
                    <a:pt x="15600" y="14407"/>
                    <a:pt x="15554" y="14360"/>
                    <a:pt x="15502" y="14360"/>
                  </a:cubicBezTo>
                  <a:close/>
                  <a:moveTo>
                    <a:pt x="15527" y="16055"/>
                  </a:moveTo>
                  <a:cubicBezTo>
                    <a:pt x="15468" y="16060"/>
                    <a:pt x="15423" y="16098"/>
                    <a:pt x="15418" y="16154"/>
                  </a:cubicBezTo>
                  <a:cubicBezTo>
                    <a:pt x="15413" y="16432"/>
                    <a:pt x="15402" y="16718"/>
                    <a:pt x="15385" y="16997"/>
                  </a:cubicBezTo>
                  <a:cubicBezTo>
                    <a:pt x="15380" y="17057"/>
                    <a:pt x="15423" y="17107"/>
                    <a:pt x="15484" y="17107"/>
                  </a:cubicBezTo>
                  <a:lnTo>
                    <a:pt x="15489" y="17107"/>
                  </a:lnTo>
                  <a:cubicBezTo>
                    <a:pt x="15544" y="17107"/>
                    <a:pt x="15593" y="17068"/>
                    <a:pt x="15593" y="17009"/>
                  </a:cubicBezTo>
                  <a:cubicBezTo>
                    <a:pt x="15615" y="16728"/>
                    <a:pt x="15626" y="16443"/>
                    <a:pt x="15632" y="16159"/>
                  </a:cubicBezTo>
                  <a:cubicBezTo>
                    <a:pt x="15632" y="16104"/>
                    <a:pt x="15588" y="16055"/>
                    <a:pt x="15527" y="16055"/>
                  </a:cubicBezTo>
                  <a:close/>
                  <a:moveTo>
                    <a:pt x="15417" y="17741"/>
                  </a:moveTo>
                  <a:cubicBezTo>
                    <a:pt x="15365" y="17741"/>
                    <a:pt x="15324" y="17782"/>
                    <a:pt x="15319" y="17836"/>
                  </a:cubicBezTo>
                  <a:cubicBezTo>
                    <a:pt x="15292" y="18115"/>
                    <a:pt x="15259" y="18395"/>
                    <a:pt x="15221" y="18669"/>
                  </a:cubicBezTo>
                  <a:cubicBezTo>
                    <a:pt x="15210" y="18729"/>
                    <a:pt x="15254" y="18784"/>
                    <a:pt x="15309" y="18790"/>
                  </a:cubicBezTo>
                  <a:lnTo>
                    <a:pt x="15325" y="18790"/>
                  </a:lnTo>
                  <a:cubicBezTo>
                    <a:pt x="15375" y="18790"/>
                    <a:pt x="15423" y="18752"/>
                    <a:pt x="15428" y="18702"/>
                  </a:cubicBezTo>
                  <a:cubicBezTo>
                    <a:pt x="15468" y="18423"/>
                    <a:pt x="15501" y="18137"/>
                    <a:pt x="15527" y="17857"/>
                  </a:cubicBezTo>
                  <a:cubicBezTo>
                    <a:pt x="15534" y="17798"/>
                    <a:pt x="15489" y="17748"/>
                    <a:pt x="15435" y="17743"/>
                  </a:cubicBezTo>
                  <a:cubicBezTo>
                    <a:pt x="15429" y="17742"/>
                    <a:pt x="15423" y="17741"/>
                    <a:pt x="15417" y="17741"/>
                  </a:cubicBezTo>
                  <a:close/>
                  <a:moveTo>
                    <a:pt x="15186" y="19416"/>
                  </a:moveTo>
                  <a:cubicBezTo>
                    <a:pt x="15140" y="19416"/>
                    <a:pt x="15098" y="19455"/>
                    <a:pt x="15089" y="19501"/>
                  </a:cubicBezTo>
                  <a:cubicBezTo>
                    <a:pt x="15040" y="19782"/>
                    <a:pt x="14985" y="20055"/>
                    <a:pt x="14925" y="20330"/>
                  </a:cubicBezTo>
                  <a:cubicBezTo>
                    <a:pt x="14914" y="20384"/>
                    <a:pt x="14952" y="20444"/>
                    <a:pt x="15008" y="20455"/>
                  </a:cubicBezTo>
                  <a:lnTo>
                    <a:pt x="15029" y="20455"/>
                  </a:lnTo>
                  <a:cubicBezTo>
                    <a:pt x="15079" y="20455"/>
                    <a:pt x="15122" y="20422"/>
                    <a:pt x="15133" y="20373"/>
                  </a:cubicBezTo>
                  <a:cubicBezTo>
                    <a:pt x="15193" y="20100"/>
                    <a:pt x="15248" y="19820"/>
                    <a:pt x="15297" y="19541"/>
                  </a:cubicBezTo>
                  <a:cubicBezTo>
                    <a:pt x="15309" y="19480"/>
                    <a:pt x="15271" y="19425"/>
                    <a:pt x="15210" y="19420"/>
                  </a:cubicBezTo>
                  <a:cubicBezTo>
                    <a:pt x="15202" y="19417"/>
                    <a:pt x="15194" y="19416"/>
                    <a:pt x="15186" y="19416"/>
                  </a:cubicBezTo>
                  <a:close/>
                  <a:moveTo>
                    <a:pt x="14842" y="21067"/>
                  </a:moveTo>
                  <a:cubicBezTo>
                    <a:pt x="14791" y="21067"/>
                    <a:pt x="14748" y="21098"/>
                    <a:pt x="14733" y="21146"/>
                  </a:cubicBezTo>
                  <a:cubicBezTo>
                    <a:pt x="14662" y="21415"/>
                    <a:pt x="14591" y="21689"/>
                    <a:pt x="14508" y="21957"/>
                  </a:cubicBezTo>
                  <a:cubicBezTo>
                    <a:pt x="14492" y="22012"/>
                    <a:pt x="14525" y="22073"/>
                    <a:pt x="14580" y="22089"/>
                  </a:cubicBezTo>
                  <a:cubicBezTo>
                    <a:pt x="14591" y="22094"/>
                    <a:pt x="14601" y="22094"/>
                    <a:pt x="14606" y="22094"/>
                  </a:cubicBezTo>
                  <a:cubicBezTo>
                    <a:pt x="14656" y="22094"/>
                    <a:pt x="14695" y="22066"/>
                    <a:pt x="14712" y="22018"/>
                  </a:cubicBezTo>
                  <a:cubicBezTo>
                    <a:pt x="14793" y="21749"/>
                    <a:pt x="14869" y="21474"/>
                    <a:pt x="14935" y="21201"/>
                  </a:cubicBezTo>
                  <a:cubicBezTo>
                    <a:pt x="14952" y="21146"/>
                    <a:pt x="14919" y="21086"/>
                    <a:pt x="14864" y="21069"/>
                  </a:cubicBezTo>
                  <a:cubicBezTo>
                    <a:pt x="14857" y="21068"/>
                    <a:pt x="14849" y="21067"/>
                    <a:pt x="14842" y="21067"/>
                  </a:cubicBezTo>
                  <a:close/>
                  <a:moveTo>
                    <a:pt x="14351" y="22687"/>
                  </a:moveTo>
                  <a:cubicBezTo>
                    <a:pt x="14306" y="22687"/>
                    <a:pt x="14264" y="22713"/>
                    <a:pt x="14251" y="22757"/>
                  </a:cubicBezTo>
                  <a:cubicBezTo>
                    <a:pt x="14158" y="23020"/>
                    <a:pt x="14059" y="23290"/>
                    <a:pt x="13955" y="23546"/>
                  </a:cubicBezTo>
                  <a:cubicBezTo>
                    <a:pt x="13938" y="23601"/>
                    <a:pt x="13961" y="23662"/>
                    <a:pt x="14014" y="23684"/>
                  </a:cubicBezTo>
                  <a:cubicBezTo>
                    <a:pt x="14032" y="23690"/>
                    <a:pt x="14042" y="23690"/>
                    <a:pt x="14054" y="23690"/>
                  </a:cubicBezTo>
                  <a:cubicBezTo>
                    <a:pt x="14097" y="23690"/>
                    <a:pt x="14135" y="23667"/>
                    <a:pt x="14153" y="23624"/>
                  </a:cubicBezTo>
                  <a:cubicBezTo>
                    <a:pt x="14256" y="23361"/>
                    <a:pt x="14355" y="23098"/>
                    <a:pt x="14449" y="22829"/>
                  </a:cubicBezTo>
                  <a:cubicBezTo>
                    <a:pt x="14470" y="22774"/>
                    <a:pt x="14437" y="22714"/>
                    <a:pt x="14383" y="22691"/>
                  </a:cubicBezTo>
                  <a:cubicBezTo>
                    <a:pt x="14372" y="22688"/>
                    <a:pt x="14362" y="22687"/>
                    <a:pt x="14351" y="22687"/>
                  </a:cubicBezTo>
                  <a:close/>
                  <a:moveTo>
                    <a:pt x="13728" y="24259"/>
                  </a:moveTo>
                  <a:cubicBezTo>
                    <a:pt x="13686" y="24259"/>
                    <a:pt x="13647" y="24283"/>
                    <a:pt x="13632" y="24320"/>
                  </a:cubicBezTo>
                  <a:cubicBezTo>
                    <a:pt x="13516" y="24577"/>
                    <a:pt x="13396" y="24835"/>
                    <a:pt x="13275" y="25081"/>
                  </a:cubicBezTo>
                  <a:cubicBezTo>
                    <a:pt x="13248" y="25137"/>
                    <a:pt x="13270" y="25197"/>
                    <a:pt x="13319" y="25223"/>
                  </a:cubicBezTo>
                  <a:cubicBezTo>
                    <a:pt x="13336" y="25230"/>
                    <a:pt x="13351" y="25235"/>
                    <a:pt x="13369" y="25235"/>
                  </a:cubicBezTo>
                  <a:cubicBezTo>
                    <a:pt x="13407" y="25235"/>
                    <a:pt x="13445" y="25213"/>
                    <a:pt x="13462" y="25175"/>
                  </a:cubicBezTo>
                  <a:cubicBezTo>
                    <a:pt x="13587" y="24927"/>
                    <a:pt x="13708" y="24671"/>
                    <a:pt x="13824" y="24408"/>
                  </a:cubicBezTo>
                  <a:cubicBezTo>
                    <a:pt x="13850" y="24353"/>
                    <a:pt x="13824" y="24292"/>
                    <a:pt x="13774" y="24270"/>
                  </a:cubicBezTo>
                  <a:cubicBezTo>
                    <a:pt x="13759" y="24263"/>
                    <a:pt x="13743" y="24259"/>
                    <a:pt x="13728" y="24259"/>
                  </a:cubicBezTo>
                  <a:close/>
                  <a:moveTo>
                    <a:pt x="12972" y="25770"/>
                  </a:moveTo>
                  <a:cubicBezTo>
                    <a:pt x="12936" y="25770"/>
                    <a:pt x="12899" y="25788"/>
                    <a:pt x="12881" y="25822"/>
                  </a:cubicBezTo>
                  <a:cubicBezTo>
                    <a:pt x="12744" y="26068"/>
                    <a:pt x="12595" y="26309"/>
                    <a:pt x="12453" y="26545"/>
                  </a:cubicBezTo>
                  <a:cubicBezTo>
                    <a:pt x="12420" y="26594"/>
                    <a:pt x="12436" y="26660"/>
                    <a:pt x="12486" y="26693"/>
                  </a:cubicBezTo>
                  <a:cubicBezTo>
                    <a:pt x="12502" y="26703"/>
                    <a:pt x="12519" y="26710"/>
                    <a:pt x="12541" y="26710"/>
                  </a:cubicBezTo>
                  <a:cubicBezTo>
                    <a:pt x="12574" y="26710"/>
                    <a:pt x="12612" y="26693"/>
                    <a:pt x="12628" y="26660"/>
                  </a:cubicBezTo>
                  <a:cubicBezTo>
                    <a:pt x="12777" y="26419"/>
                    <a:pt x="12924" y="26172"/>
                    <a:pt x="13061" y="25926"/>
                  </a:cubicBezTo>
                  <a:cubicBezTo>
                    <a:pt x="13094" y="25876"/>
                    <a:pt x="13073" y="25810"/>
                    <a:pt x="13023" y="25782"/>
                  </a:cubicBezTo>
                  <a:cubicBezTo>
                    <a:pt x="13007" y="25774"/>
                    <a:pt x="12989" y="25770"/>
                    <a:pt x="12972" y="25770"/>
                  </a:cubicBezTo>
                  <a:close/>
                  <a:moveTo>
                    <a:pt x="12074" y="27200"/>
                  </a:moveTo>
                  <a:cubicBezTo>
                    <a:pt x="12040" y="27200"/>
                    <a:pt x="12008" y="27216"/>
                    <a:pt x="11987" y="27246"/>
                  </a:cubicBezTo>
                  <a:cubicBezTo>
                    <a:pt x="11828" y="27477"/>
                    <a:pt x="11664" y="27707"/>
                    <a:pt x="11494" y="27926"/>
                  </a:cubicBezTo>
                  <a:cubicBezTo>
                    <a:pt x="11456" y="27970"/>
                    <a:pt x="11466" y="28036"/>
                    <a:pt x="11510" y="28074"/>
                  </a:cubicBezTo>
                  <a:cubicBezTo>
                    <a:pt x="11532" y="28084"/>
                    <a:pt x="11555" y="28096"/>
                    <a:pt x="11576" y="28096"/>
                  </a:cubicBezTo>
                  <a:cubicBezTo>
                    <a:pt x="11609" y="28096"/>
                    <a:pt x="11636" y="28079"/>
                    <a:pt x="11659" y="28051"/>
                  </a:cubicBezTo>
                  <a:cubicBezTo>
                    <a:pt x="11833" y="27833"/>
                    <a:pt x="11998" y="27603"/>
                    <a:pt x="12162" y="27367"/>
                  </a:cubicBezTo>
                  <a:cubicBezTo>
                    <a:pt x="12195" y="27317"/>
                    <a:pt x="12185" y="27252"/>
                    <a:pt x="12135" y="27219"/>
                  </a:cubicBezTo>
                  <a:cubicBezTo>
                    <a:pt x="12116" y="27206"/>
                    <a:pt x="12095" y="27200"/>
                    <a:pt x="12074" y="27200"/>
                  </a:cubicBezTo>
                  <a:close/>
                  <a:moveTo>
                    <a:pt x="11044" y="28537"/>
                  </a:moveTo>
                  <a:cubicBezTo>
                    <a:pt x="11014" y="28537"/>
                    <a:pt x="10984" y="28550"/>
                    <a:pt x="10963" y="28578"/>
                  </a:cubicBezTo>
                  <a:cubicBezTo>
                    <a:pt x="10781" y="28787"/>
                    <a:pt x="10594" y="28995"/>
                    <a:pt x="10397" y="29197"/>
                  </a:cubicBezTo>
                  <a:cubicBezTo>
                    <a:pt x="10359" y="29242"/>
                    <a:pt x="10359" y="29308"/>
                    <a:pt x="10404" y="29346"/>
                  </a:cubicBezTo>
                  <a:cubicBezTo>
                    <a:pt x="10425" y="29367"/>
                    <a:pt x="10452" y="29379"/>
                    <a:pt x="10475" y="29379"/>
                  </a:cubicBezTo>
                  <a:cubicBezTo>
                    <a:pt x="10508" y="29379"/>
                    <a:pt x="10535" y="29367"/>
                    <a:pt x="10551" y="29346"/>
                  </a:cubicBezTo>
                  <a:cubicBezTo>
                    <a:pt x="10748" y="29137"/>
                    <a:pt x="10940" y="28929"/>
                    <a:pt x="11121" y="28716"/>
                  </a:cubicBezTo>
                  <a:cubicBezTo>
                    <a:pt x="11160" y="28666"/>
                    <a:pt x="11153" y="28600"/>
                    <a:pt x="11110" y="28562"/>
                  </a:cubicBezTo>
                  <a:cubicBezTo>
                    <a:pt x="11091" y="28545"/>
                    <a:pt x="11068" y="28537"/>
                    <a:pt x="11044" y="28537"/>
                  </a:cubicBezTo>
                  <a:close/>
                  <a:moveTo>
                    <a:pt x="9879" y="29761"/>
                  </a:moveTo>
                  <a:cubicBezTo>
                    <a:pt x="9853" y="29761"/>
                    <a:pt x="9827" y="29771"/>
                    <a:pt x="9805" y="29789"/>
                  </a:cubicBezTo>
                  <a:cubicBezTo>
                    <a:pt x="9608" y="29981"/>
                    <a:pt x="9395" y="30168"/>
                    <a:pt x="9180" y="30353"/>
                  </a:cubicBezTo>
                  <a:cubicBezTo>
                    <a:pt x="9137" y="30393"/>
                    <a:pt x="9132" y="30459"/>
                    <a:pt x="9170" y="30502"/>
                  </a:cubicBezTo>
                  <a:cubicBezTo>
                    <a:pt x="9192" y="30530"/>
                    <a:pt x="9225" y="30540"/>
                    <a:pt x="9253" y="30540"/>
                  </a:cubicBezTo>
                  <a:cubicBezTo>
                    <a:pt x="9274" y="30540"/>
                    <a:pt x="9301" y="30530"/>
                    <a:pt x="9318" y="30513"/>
                  </a:cubicBezTo>
                  <a:cubicBezTo>
                    <a:pt x="9537" y="30327"/>
                    <a:pt x="9751" y="30135"/>
                    <a:pt x="9954" y="29943"/>
                  </a:cubicBezTo>
                  <a:cubicBezTo>
                    <a:pt x="9992" y="29905"/>
                    <a:pt x="9997" y="29839"/>
                    <a:pt x="9954" y="29794"/>
                  </a:cubicBezTo>
                  <a:cubicBezTo>
                    <a:pt x="9934" y="29772"/>
                    <a:pt x="9907" y="29761"/>
                    <a:pt x="9879" y="29761"/>
                  </a:cubicBezTo>
                  <a:close/>
                  <a:moveTo>
                    <a:pt x="8596" y="30859"/>
                  </a:moveTo>
                  <a:cubicBezTo>
                    <a:pt x="8574" y="30859"/>
                    <a:pt x="8552" y="30866"/>
                    <a:pt x="8534" y="30880"/>
                  </a:cubicBezTo>
                  <a:cubicBezTo>
                    <a:pt x="8310" y="31051"/>
                    <a:pt x="8085" y="31215"/>
                    <a:pt x="7854" y="31373"/>
                  </a:cubicBezTo>
                  <a:cubicBezTo>
                    <a:pt x="7806" y="31406"/>
                    <a:pt x="7794" y="31471"/>
                    <a:pt x="7827" y="31521"/>
                  </a:cubicBezTo>
                  <a:cubicBezTo>
                    <a:pt x="7849" y="31554"/>
                    <a:pt x="7882" y="31570"/>
                    <a:pt x="7915" y="31570"/>
                  </a:cubicBezTo>
                  <a:cubicBezTo>
                    <a:pt x="7937" y="31570"/>
                    <a:pt x="7953" y="31560"/>
                    <a:pt x="7975" y="31549"/>
                  </a:cubicBezTo>
                  <a:cubicBezTo>
                    <a:pt x="8206" y="31390"/>
                    <a:pt x="8436" y="31220"/>
                    <a:pt x="8661" y="31051"/>
                  </a:cubicBezTo>
                  <a:cubicBezTo>
                    <a:pt x="8704" y="31011"/>
                    <a:pt x="8715" y="30945"/>
                    <a:pt x="8682" y="30902"/>
                  </a:cubicBezTo>
                  <a:cubicBezTo>
                    <a:pt x="8659" y="30873"/>
                    <a:pt x="8627" y="30859"/>
                    <a:pt x="8596" y="30859"/>
                  </a:cubicBezTo>
                  <a:close/>
                  <a:moveTo>
                    <a:pt x="7207" y="31819"/>
                  </a:moveTo>
                  <a:cubicBezTo>
                    <a:pt x="7189" y="31819"/>
                    <a:pt x="7170" y="31824"/>
                    <a:pt x="7153" y="31833"/>
                  </a:cubicBezTo>
                  <a:cubicBezTo>
                    <a:pt x="6911" y="31982"/>
                    <a:pt x="6671" y="32124"/>
                    <a:pt x="6430" y="32261"/>
                  </a:cubicBezTo>
                  <a:cubicBezTo>
                    <a:pt x="6375" y="32288"/>
                    <a:pt x="6359" y="32349"/>
                    <a:pt x="6385" y="32404"/>
                  </a:cubicBezTo>
                  <a:cubicBezTo>
                    <a:pt x="6407" y="32437"/>
                    <a:pt x="6440" y="32458"/>
                    <a:pt x="6478" y="32458"/>
                  </a:cubicBezTo>
                  <a:cubicBezTo>
                    <a:pt x="6496" y="32458"/>
                    <a:pt x="6511" y="32453"/>
                    <a:pt x="6528" y="32442"/>
                  </a:cubicBezTo>
                  <a:cubicBezTo>
                    <a:pt x="6774" y="32311"/>
                    <a:pt x="7022" y="32162"/>
                    <a:pt x="7262" y="32015"/>
                  </a:cubicBezTo>
                  <a:cubicBezTo>
                    <a:pt x="7312" y="31982"/>
                    <a:pt x="7328" y="31921"/>
                    <a:pt x="7295" y="31873"/>
                  </a:cubicBezTo>
                  <a:cubicBezTo>
                    <a:pt x="7277" y="31836"/>
                    <a:pt x="7243" y="31819"/>
                    <a:pt x="7207" y="31819"/>
                  </a:cubicBezTo>
                  <a:close/>
                  <a:moveTo>
                    <a:pt x="5731" y="32638"/>
                  </a:moveTo>
                  <a:cubicBezTo>
                    <a:pt x="5715" y="32638"/>
                    <a:pt x="5699" y="32642"/>
                    <a:pt x="5684" y="32650"/>
                  </a:cubicBezTo>
                  <a:cubicBezTo>
                    <a:pt x="5431" y="32771"/>
                    <a:pt x="5180" y="32892"/>
                    <a:pt x="4922" y="33001"/>
                  </a:cubicBezTo>
                  <a:cubicBezTo>
                    <a:pt x="4867" y="33024"/>
                    <a:pt x="4846" y="33089"/>
                    <a:pt x="4867" y="33138"/>
                  </a:cubicBezTo>
                  <a:cubicBezTo>
                    <a:pt x="4884" y="33182"/>
                    <a:pt x="4922" y="33204"/>
                    <a:pt x="4966" y="33204"/>
                  </a:cubicBezTo>
                  <a:cubicBezTo>
                    <a:pt x="4978" y="33204"/>
                    <a:pt x="4993" y="33199"/>
                    <a:pt x="5004" y="33193"/>
                  </a:cubicBezTo>
                  <a:cubicBezTo>
                    <a:pt x="5267" y="33083"/>
                    <a:pt x="5525" y="32963"/>
                    <a:pt x="5777" y="32837"/>
                  </a:cubicBezTo>
                  <a:cubicBezTo>
                    <a:pt x="5826" y="32809"/>
                    <a:pt x="5848" y="32749"/>
                    <a:pt x="5826" y="32695"/>
                  </a:cubicBezTo>
                  <a:cubicBezTo>
                    <a:pt x="5807" y="32660"/>
                    <a:pt x="5769" y="32638"/>
                    <a:pt x="5731" y="32638"/>
                  </a:cubicBezTo>
                  <a:close/>
                  <a:moveTo>
                    <a:pt x="4183" y="33312"/>
                  </a:moveTo>
                  <a:cubicBezTo>
                    <a:pt x="4170" y="33312"/>
                    <a:pt x="4157" y="33314"/>
                    <a:pt x="4144" y="33320"/>
                  </a:cubicBezTo>
                  <a:cubicBezTo>
                    <a:pt x="3886" y="33418"/>
                    <a:pt x="3617" y="33517"/>
                    <a:pt x="3354" y="33604"/>
                  </a:cubicBezTo>
                  <a:cubicBezTo>
                    <a:pt x="3300" y="33621"/>
                    <a:pt x="3268" y="33681"/>
                    <a:pt x="3289" y="33735"/>
                  </a:cubicBezTo>
                  <a:cubicBezTo>
                    <a:pt x="3300" y="33780"/>
                    <a:pt x="3344" y="33813"/>
                    <a:pt x="3387" y="33813"/>
                  </a:cubicBezTo>
                  <a:cubicBezTo>
                    <a:pt x="3399" y="33813"/>
                    <a:pt x="3410" y="33806"/>
                    <a:pt x="3420" y="33801"/>
                  </a:cubicBezTo>
                  <a:cubicBezTo>
                    <a:pt x="3688" y="33714"/>
                    <a:pt x="3958" y="33616"/>
                    <a:pt x="4221" y="33517"/>
                  </a:cubicBezTo>
                  <a:cubicBezTo>
                    <a:pt x="4275" y="33495"/>
                    <a:pt x="4303" y="33434"/>
                    <a:pt x="4280" y="33379"/>
                  </a:cubicBezTo>
                  <a:cubicBezTo>
                    <a:pt x="4264" y="33338"/>
                    <a:pt x="4225" y="33312"/>
                    <a:pt x="4183" y="33312"/>
                  </a:cubicBezTo>
                  <a:close/>
                  <a:moveTo>
                    <a:pt x="2585" y="33852"/>
                  </a:moveTo>
                  <a:cubicBezTo>
                    <a:pt x="2575" y="33852"/>
                    <a:pt x="2565" y="33853"/>
                    <a:pt x="2555" y="33856"/>
                  </a:cubicBezTo>
                  <a:cubicBezTo>
                    <a:pt x="2286" y="33933"/>
                    <a:pt x="2011" y="34004"/>
                    <a:pt x="1743" y="34076"/>
                  </a:cubicBezTo>
                  <a:cubicBezTo>
                    <a:pt x="1682" y="34087"/>
                    <a:pt x="1650" y="34147"/>
                    <a:pt x="1667" y="34201"/>
                  </a:cubicBezTo>
                  <a:cubicBezTo>
                    <a:pt x="1677" y="34251"/>
                    <a:pt x="1722" y="34284"/>
                    <a:pt x="1765" y="34284"/>
                  </a:cubicBezTo>
                  <a:cubicBezTo>
                    <a:pt x="1776" y="34284"/>
                    <a:pt x="1781" y="34284"/>
                    <a:pt x="1793" y="34279"/>
                  </a:cubicBezTo>
                  <a:cubicBezTo>
                    <a:pt x="2067" y="34213"/>
                    <a:pt x="2340" y="34135"/>
                    <a:pt x="2610" y="34059"/>
                  </a:cubicBezTo>
                  <a:cubicBezTo>
                    <a:pt x="2669" y="34043"/>
                    <a:pt x="2702" y="33983"/>
                    <a:pt x="2686" y="33927"/>
                  </a:cubicBezTo>
                  <a:cubicBezTo>
                    <a:pt x="2672" y="33882"/>
                    <a:pt x="2630" y="33852"/>
                    <a:pt x="2585" y="33852"/>
                  </a:cubicBezTo>
                  <a:close/>
                  <a:moveTo>
                    <a:pt x="941" y="34260"/>
                  </a:moveTo>
                  <a:cubicBezTo>
                    <a:pt x="934" y="34260"/>
                    <a:pt x="928" y="34260"/>
                    <a:pt x="921" y="34261"/>
                  </a:cubicBezTo>
                  <a:cubicBezTo>
                    <a:pt x="647" y="34322"/>
                    <a:pt x="374" y="34372"/>
                    <a:pt x="93" y="34421"/>
                  </a:cubicBezTo>
                  <a:cubicBezTo>
                    <a:pt x="38" y="34431"/>
                    <a:pt x="0" y="34486"/>
                    <a:pt x="12" y="34542"/>
                  </a:cubicBezTo>
                  <a:cubicBezTo>
                    <a:pt x="17" y="34596"/>
                    <a:pt x="66" y="34628"/>
                    <a:pt x="116" y="34628"/>
                  </a:cubicBezTo>
                  <a:lnTo>
                    <a:pt x="132" y="34628"/>
                  </a:lnTo>
                  <a:cubicBezTo>
                    <a:pt x="412" y="34580"/>
                    <a:pt x="691" y="34525"/>
                    <a:pt x="966" y="34471"/>
                  </a:cubicBezTo>
                  <a:cubicBezTo>
                    <a:pt x="1025" y="34459"/>
                    <a:pt x="1058" y="34398"/>
                    <a:pt x="1047" y="34344"/>
                  </a:cubicBezTo>
                  <a:cubicBezTo>
                    <a:pt x="1038" y="34295"/>
                    <a:pt x="993" y="34260"/>
                    <a:pt x="941" y="342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AE0B9A0-0A04-4E57-993F-7AEAA30B424B}"/>
              </a:ext>
            </a:extLst>
          </p:cNvPr>
          <p:cNvCxnSpPr>
            <a:endCxn id="13" idx="1"/>
          </p:cNvCxnSpPr>
          <p:nvPr/>
        </p:nvCxnSpPr>
        <p:spPr>
          <a:xfrm flipV="1">
            <a:off x="5383677" y="902725"/>
            <a:ext cx="561863" cy="28596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3D98AE4-EFFD-4A44-86B6-9B94DD6B7A1D}"/>
              </a:ext>
            </a:extLst>
          </p:cNvPr>
          <p:cNvCxnSpPr>
            <a:endCxn id="14" idx="1"/>
          </p:cNvCxnSpPr>
          <p:nvPr/>
        </p:nvCxnSpPr>
        <p:spPr>
          <a:xfrm>
            <a:off x="5372387" y="1183111"/>
            <a:ext cx="573153" cy="245099"/>
          </a:xfrm>
          <a:prstGeom prst="straightConnector1">
            <a:avLst/>
          </a:prstGeom>
          <a:ln w="28575">
            <a:solidFill>
              <a:srgbClr val="0018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3">
            <a:extLst>
              <a:ext uri="{FF2B5EF4-FFF2-40B4-BE49-F238E27FC236}">
                <a16:creationId xmlns:a16="http://schemas.microsoft.com/office/drawing/2014/main" id="{EAE5F210-F43F-4C31-A215-3450C91E28EF}"/>
              </a:ext>
            </a:extLst>
          </p:cNvPr>
          <p:cNvSpPr/>
          <p:nvPr/>
        </p:nvSpPr>
        <p:spPr>
          <a:xfrm>
            <a:off x="951863" y="646147"/>
            <a:ext cx="4441474" cy="1072166"/>
          </a:xfrm>
          <a:custGeom>
            <a:avLst/>
            <a:gdLst>
              <a:gd name="connsiteX0" fmla="*/ 4640965 w 7529772"/>
              <a:gd name="connsiteY0" fmla="*/ 642 h 2580581"/>
              <a:gd name="connsiteX1" fmla="*/ 5056316 w 7529772"/>
              <a:gd name="connsiteY1" fmla="*/ 72803 h 2580581"/>
              <a:gd name="connsiteX2" fmla="*/ 5190538 w 7529772"/>
              <a:gd name="connsiteY2" fmla="*/ 135547 h 2580581"/>
              <a:gd name="connsiteX3" fmla="*/ 5197200 w 7529772"/>
              <a:gd name="connsiteY3" fmla="*/ 131300 h 2580581"/>
              <a:gd name="connsiteX4" fmla="*/ 5191129 w 7529772"/>
              <a:gd name="connsiteY4" fmla="*/ 135824 h 2580581"/>
              <a:gd name="connsiteX5" fmla="*/ 5199463 w 7529772"/>
              <a:gd name="connsiteY5" fmla="*/ 139719 h 2580581"/>
              <a:gd name="connsiteX6" fmla="*/ 5782747 w 7529772"/>
              <a:gd name="connsiteY6" fmla="*/ 1585 h 2580581"/>
              <a:gd name="connsiteX7" fmla="*/ 6179489 w 7529772"/>
              <a:gd name="connsiteY7" fmla="*/ 32781 h 2580581"/>
              <a:gd name="connsiteX8" fmla="*/ 6676465 w 7529772"/>
              <a:gd name="connsiteY8" fmla="*/ 324519 h 2580581"/>
              <a:gd name="connsiteX9" fmla="*/ 6679170 w 7529772"/>
              <a:gd name="connsiteY9" fmla="*/ 325039 h 2580581"/>
              <a:gd name="connsiteX10" fmla="*/ 6889311 w 7529772"/>
              <a:gd name="connsiteY10" fmla="*/ 365451 h 2580581"/>
              <a:gd name="connsiteX11" fmla="*/ 7314265 w 7529772"/>
              <a:gd name="connsiteY11" fmla="*/ 607658 h 2580581"/>
              <a:gd name="connsiteX12" fmla="*/ 7285717 w 7529772"/>
              <a:gd name="connsiteY12" fmla="*/ 914682 h 2580581"/>
              <a:gd name="connsiteX13" fmla="*/ 7494255 w 7529772"/>
              <a:gd name="connsiteY13" fmla="*/ 1384114 h 2580581"/>
              <a:gd name="connsiteX14" fmla="*/ 6517363 w 7529772"/>
              <a:gd name="connsiteY14" fmla="*/ 1795031 h 2580581"/>
              <a:gd name="connsiteX15" fmla="*/ 6167652 w 7529772"/>
              <a:gd name="connsiteY15" fmla="*/ 2147134 h 2580581"/>
              <a:gd name="connsiteX16" fmla="*/ 4976999 w 7529772"/>
              <a:gd name="connsiteY16" fmla="*/ 2189766 h 2580581"/>
              <a:gd name="connsiteX17" fmla="*/ 4126134 w 7529772"/>
              <a:gd name="connsiteY17" fmla="*/ 2565395 h 2580581"/>
              <a:gd name="connsiteX18" fmla="*/ 2875078 w 7529772"/>
              <a:gd name="connsiteY18" fmla="*/ 2336113 h 2580581"/>
              <a:gd name="connsiteX19" fmla="*/ 1016684 w 7529772"/>
              <a:gd name="connsiteY19" fmla="*/ 2109577 h 2580581"/>
              <a:gd name="connsiteX20" fmla="*/ 199589 w 7529772"/>
              <a:gd name="connsiteY20" fmla="*/ 1857487 h 2580581"/>
              <a:gd name="connsiteX21" fmla="*/ 374183 w 7529772"/>
              <a:gd name="connsiteY21" fmla="*/ 1517205 h 2580581"/>
              <a:gd name="connsiteX22" fmla="*/ 5498 w 7529772"/>
              <a:gd name="connsiteY22" fmla="*/ 1168087 h 2580581"/>
              <a:gd name="connsiteX23" fmla="*/ 678809 w 7529772"/>
              <a:gd name="connsiteY23" fmla="*/ 857779 h 2580581"/>
              <a:gd name="connsiteX24" fmla="*/ 685250 w 7529772"/>
              <a:gd name="connsiteY24" fmla="*/ 849599 h 2580581"/>
              <a:gd name="connsiteX25" fmla="*/ 685250 w 7529772"/>
              <a:gd name="connsiteY25" fmla="*/ 849599 h 2580581"/>
              <a:gd name="connsiteX26" fmla="*/ 985176 w 7529772"/>
              <a:gd name="connsiteY26" fmla="*/ 403991 h 2580581"/>
              <a:gd name="connsiteX27" fmla="*/ 2444249 w 7529772"/>
              <a:gd name="connsiteY27" fmla="*/ 302187 h 2580581"/>
              <a:gd name="connsiteX28" fmla="*/ 2444529 w 7529772"/>
              <a:gd name="connsiteY28" fmla="*/ 301999 h 2580581"/>
              <a:gd name="connsiteX29" fmla="*/ 2443378 w 7529772"/>
              <a:gd name="connsiteY29" fmla="*/ 301590 h 2580581"/>
              <a:gd name="connsiteX30" fmla="*/ 2444579 w 7529772"/>
              <a:gd name="connsiteY30" fmla="*/ 301966 h 2580581"/>
              <a:gd name="connsiteX31" fmla="*/ 2572923 w 7529772"/>
              <a:gd name="connsiteY31" fmla="*/ 215700 h 2580581"/>
              <a:gd name="connsiteX32" fmla="*/ 3915332 w 7529772"/>
              <a:gd name="connsiteY32" fmla="*/ 196503 h 2580581"/>
              <a:gd name="connsiteX33" fmla="*/ 3921279 w 7529772"/>
              <a:gd name="connsiteY33" fmla="*/ 192304 h 2580581"/>
              <a:gd name="connsiteX34" fmla="*/ 3922992 w 7529772"/>
              <a:gd name="connsiteY34" fmla="*/ 190412 h 2580581"/>
              <a:gd name="connsiteX35" fmla="*/ 3921894 w 7529772"/>
              <a:gd name="connsiteY35" fmla="*/ 191870 h 2580581"/>
              <a:gd name="connsiteX36" fmla="*/ 4017186 w 7529772"/>
              <a:gd name="connsiteY36" fmla="*/ 124593 h 2580581"/>
              <a:gd name="connsiteX37" fmla="*/ 4488552 w 7529772"/>
              <a:gd name="connsiteY37" fmla="*/ 3523 h 2580581"/>
              <a:gd name="connsiteX38" fmla="*/ 4640965 w 7529772"/>
              <a:gd name="connsiteY38" fmla="*/ 642 h 258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529772" h="2580581">
                <a:moveTo>
                  <a:pt x="4640965" y="642"/>
                </a:moveTo>
                <a:cubicBezTo>
                  <a:pt x="4791959" y="4889"/>
                  <a:pt x="4936626" y="30130"/>
                  <a:pt x="5056316" y="72803"/>
                </a:cubicBezTo>
                <a:lnTo>
                  <a:pt x="5190538" y="135547"/>
                </a:lnTo>
                <a:lnTo>
                  <a:pt x="5197200" y="131300"/>
                </a:lnTo>
                <a:lnTo>
                  <a:pt x="5191129" y="135824"/>
                </a:lnTo>
                <a:lnTo>
                  <a:pt x="5199463" y="139719"/>
                </a:lnTo>
                <a:cubicBezTo>
                  <a:pt x="5349817" y="57097"/>
                  <a:pt x="5561641" y="9157"/>
                  <a:pt x="5782747" y="1585"/>
                </a:cubicBezTo>
                <a:cubicBezTo>
                  <a:pt x="5915411" y="-2958"/>
                  <a:pt x="6051416" y="7031"/>
                  <a:pt x="6179489" y="32781"/>
                </a:cubicBezTo>
                <a:cubicBezTo>
                  <a:pt x="6439727" y="85086"/>
                  <a:pt x="6626332" y="194592"/>
                  <a:pt x="6676465" y="324519"/>
                </a:cubicBezTo>
                <a:lnTo>
                  <a:pt x="6679170" y="325039"/>
                </a:lnTo>
                <a:lnTo>
                  <a:pt x="6889311" y="365451"/>
                </a:lnTo>
                <a:cubicBezTo>
                  <a:pt x="7088145" y="418008"/>
                  <a:pt x="7241155" y="503765"/>
                  <a:pt x="7314265" y="607658"/>
                </a:cubicBezTo>
                <a:cubicBezTo>
                  <a:pt x="7385113" y="708208"/>
                  <a:pt x="7375017" y="817416"/>
                  <a:pt x="7285717" y="914682"/>
                </a:cubicBezTo>
                <a:cubicBezTo>
                  <a:pt x="7505223" y="1048072"/>
                  <a:pt x="7581988" y="1220989"/>
                  <a:pt x="7494255" y="1384114"/>
                </a:cubicBezTo>
                <a:cubicBezTo>
                  <a:pt x="7377627" y="1600977"/>
                  <a:pt x="6991535" y="1763385"/>
                  <a:pt x="6517363" y="1795031"/>
                </a:cubicBezTo>
                <a:cubicBezTo>
                  <a:pt x="6515100" y="1930391"/>
                  <a:pt x="6387505" y="2058765"/>
                  <a:pt x="6167652" y="2147134"/>
                </a:cubicBezTo>
                <a:cubicBezTo>
                  <a:pt x="5833608" y="2281420"/>
                  <a:pt x="5351080" y="2298676"/>
                  <a:pt x="4976999" y="2189766"/>
                </a:cubicBezTo>
                <a:cubicBezTo>
                  <a:pt x="4856018" y="2376835"/>
                  <a:pt x="4532070" y="2519838"/>
                  <a:pt x="4126134" y="2565395"/>
                </a:cubicBezTo>
                <a:cubicBezTo>
                  <a:pt x="3647784" y="2619074"/>
                  <a:pt x="3148545" y="2527600"/>
                  <a:pt x="2875078" y="2336113"/>
                </a:cubicBezTo>
                <a:cubicBezTo>
                  <a:pt x="2229618" y="2517867"/>
                  <a:pt x="1391287" y="2415705"/>
                  <a:pt x="1016684" y="2109577"/>
                </a:cubicBezTo>
                <a:cubicBezTo>
                  <a:pt x="648695" y="2129699"/>
                  <a:pt x="303162" y="2023119"/>
                  <a:pt x="199589" y="1857487"/>
                </a:cubicBezTo>
                <a:cubicBezTo>
                  <a:pt x="124564" y="1737651"/>
                  <a:pt x="190885" y="1608321"/>
                  <a:pt x="374183" y="1517205"/>
                </a:cubicBezTo>
                <a:cubicBezTo>
                  <a:pt x="114119" y="1445734"/>
                  <a:pt x="-30709" y="1308582"/>
                  <a:pt x="5498" y="1168087"/>
                </a:cubicBezTo>
                <a:cubicBezTo>
                  <a:pt x="47972" y="1003589"/>
                  <a:pt x="327532" y="874737"/>
                  <a:pt x="678809" y="857779"/>
                </a:cubicBezTo>
                <a:lnTo>
                  <a:pt x="685250" y="849599"/>
                </a:lnTo>
                <a:lnTo>
                  <a:pt x="685250" y="849599"/>
                </a:lnTo>
                <a:cubicBezTo>
                  <a:pt x="638077" y="687609"/>
                  <a:pt x="748090" y="524245"/>
                  <a:pt x="985176" y="403991"/>
                </a:cubicBezTo>
                <a:cubicBezTo>
                  <a:pt x="1359780" y="214057"/>
                  <a:pt x="1967117" y="171723"/>
                  <a:pt x="2444249" y="302187"/>
                </a:cubicBezTo>
                <a:lnTo>
                  <a:pt x="2444529" y="301999"/>
                </a:lnTo>
                <a:lnTo>
                  <a:pt x="2443378" y="301590"/>
                </a:lnTo>
                <a:lnTo>
                  <a:pt x="2444579" y="301966"/>
                </a:lnTo>
                <a:lnTo>
                  <a:pt x="2572923" y="215700"/>
                </a:lnTo>
                <a:cubicBezTo>
                  <a:pt x="2915207" y="36625"/>
                  <a:pt x="3528152" y="18346"/>
                  <a:pt x="3915332" y="196503"/>
                </a:cubicBezTo>
                <a:lnTo>
                  <a:pt x="3921279" y="192304"/>
                </a:lnTo>
                <a:lnTo>
                  <a:pt x="3922992" y="190412"/>
                </a:lnTo>
                <a:lnTo>
                  <a:pt x="3921894" y="191870"/>
                </a:lnTo>
                <a:lnTo>
                  <a:pt x="4017186" y="124593"/>
                </a:lnTo>
                <a:cubicBezTo>
                  <a:pt x="4136121" y="59467"/>
                  <a:pt x="4303035" y="15793"/>
                  <a:pt x="4488552" y="3523"/>
                </a:cubicBezTo>
                <a:cubicBezTo>
                  <a:pt x="4539599" y="142"/>
                  <a:pt x="4590633" y="-774"/>
                  <a:pt x="4640965" y="642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FB0D44-CA2A-4AA4-9FC7-9E31C78CDC36}"/>
              </a:ext>
            </a:extLst>
          </p:cNvPr>
          <p:cNvSpPr/>
          <p:nvPr/>
        </p:nvSpPr>
        <p:spPr>
          <a:xfrm>
            <a:off x="932544" y="922048"/>
            <a:ext cx="4624388" cy="46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1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you like some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1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8AE2C0E1-D8B6-4F5C-85E7-7DB254555032}"/>
              </a:ext>
            </a:extLst>
          </p:cNvPr>
          <p:cNvSpPr/>
          <p:nvPr/>
        </p:nvSpPr>
        <p:spPr>
          <a:xfrm>
            <a:off x="5945540" y="696984"/>
            <a:ext cx="2313346" cy="411480"/>
          </a:xfrm>
          <a:prstGeom prst="roundRect">
            <a:avLst>
              <a:gd name="adj" fmla="val 50000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please.</a:t>
            </a:r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27B5DA2E-AD74-4B88-84AF-ED3977D449CF}"/>
              </a:ext>
            </a:extLst>
          </p:cNvPr>
          <p:cNvSpPr/>
          <p:nvPr/>
        </p:nvSpPr>
        <p:spPr>
          <a:xfrm>
            <a:off x="5945540" y="1222470"/>
            <a:ext cx="2313346" cy="411480"/>
          </a:xfrm>
          <a:prstGeom prst="roundRect">
            <a:avLst>
              <a:gd name="adj" fmla="val 50000"/>
            </a:avLst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thank you.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755173-E2C9-461A-996D-6FDDD5D9F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97" y="2759635"/>
            <a:ext cx="1095654" cy="10592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D1E7106-B457-4B61-AA82-98F0B0A631B7}"/>
              </a:ext>
            </a:extLst>
          </p:cNvPr>
          <p:cNvSpPr/>
          <p:nvPr/>
        </p:nvSpPr>
        <p:spPr>
          <a:xfrm>
            <a:off x="3739367" y="4226405"/>
            <a:ext cx="221732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Bread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FBB391-23A1-4DDA-A631-6B9EA1A18AC4}"/>
              </a:ext>
            </a:extLst>
          </p:cNvPr>
          <p:cNvSpPr/>
          <p:nvPr/>
        </p:nvSpPr>
        <p:spPr>
          <a:xfrm>
            <a:off x="1996451" y="4159502"/>
            <a:ext cx="221732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Rice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717C5E-D302-4CD6-B6FD-8208A0441C9E}"/>
              </a:ext>
            </a:extLst>
          </p:cNvPr>
          <p:cNvSpPr/>
          <p:nvPr/>
        </p:nvSpPr>
        <p:spPr>
          <a:xfrm>
            <a:off x="5658963" y="2948387"/>
            <a:ext cx="21939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vegetables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6F1517-C988-4179-8BAB-F49688CBD984}"/>
              </a:ext>
            </a:extLst>
          </p:cNvPr>
          <p:cNvSpPr/>
          <p:nvPr/>
        </p:nvSpPr>
        <p:spPr>
          <a:xfrm>
            <a:off x="379120" y="3849416"/>
            <a:ext cx="221732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Lemonade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4F2E45A-7D1B-4BEA-96E3-A93E2F291A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27" t="6970" r="8910" b="3423"/>
          <a:stretch/>
        </p:blipFill>
        <p:spPr>
          <a:xfrm>
            <a:off x="2541535" y="3162566"/>
            <a:ext cx="1151087" cy="10096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E682064-8857-472D-A973-02B6245F8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6693" y="1959277"/>
            <a:ext cx="1541397" cy="104209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2CC9DA0-D58D-4D17-B694-B291520B3927}"/>
              </a:ext>
            </a:extLst>
          </p:cNvPr>
          <p:cNvGrpSpPr/>
          <p:nvPr/>
        </p:nvGrpSpPr>
        <p:grpSpPr>
          <a:xfrm>
            <a:off x="4025835" y="3439466"/>
            <a:ext cx="1919705" cy="825025"/>
            <a:chOff x="-974438" y="1918911"/>
            <a:chExt cx="6426110" cy="276172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4F3E4BA-D63A-4399-B9C9-E5284B300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74438" y="2230481"/>
              <a:ext cx="3194581" cy="201185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A06E45D-248C-4A4F-BA1A-07D0EAB50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39986" y="1918911"/>
              <a:ext cx="3011686" cy="2761726"/>
            </a:xfrm>
            <a:prstGeom prst="rect">
              <a:avLst/>
            </a:prstGeom>
          </p:spPr>
        </p:pic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64F6C9D-C7FE-4626-8AD0-61106565357A}"/>
              </a:ext>
            </a:extLst>
          </p:cNvPr>
          <p:cNvCxnSpPr>
            <a:stCxn id="11" idx="17"/>
          </p:cNvCxnSpPr>
          <p:nvPr/>
        </p:nvCxnSpPr>
        <p:spPr>
          <a:xfrm flipH="1">
            <a:off x="1589479" y="1712004"/>
            <a:ext cx="1796204" cy="1022668"/>
          </a:xfrm>
          <a:prstGeom prst="straightConnector1">
            <a:avLst/>
          </a:prstGeom>
          <a:ln w="28575">
            <a:solidFill>
              <a:srgbClr val="0018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0626A77-214F-4E25-B7FE-E602548B22E3}"/>
              </a:ext>
            </a:extLst>
          </p:cNvPr>
          <p:cNvCxnSpPr>
            <a:stCxn id="11" idx="17"/>
          </p:cNvCxnSpPr>
          <p:nvPr/>
        </p:nvCxnSpPr>
        <p:spPr>
          <a:xfrm flipH="1">
            <a:off x="2971965" y="1712003"/>
            <a:ext cx="413719" cy="1289366"/>
          </a:xfrm>
          <a:prstGeom prst="straightConnector1">
            <a:avLst/>
          </a:prstGeom>
          <a:ln w="28575">
            <a:solidFill>
              <a:srgbClr val="0018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A14FC83-5E18-4451-9D41-C01165EF9A31}"/>
              </a:ext>
            </a:extLst>
          </p:cNvPr>
          <p:cNvCxnSpPr>
            <a:stCxn id="11" idx="17"/>
          </p:cNvCxnSpPr>
          <p:nvPr/>
        </p:nvCxnSpPr>
        <p:spPr>
          <a:xfrm>
            <a:off x="3385684" y="1712004"/>
            <a:ext cx="1338881" cy="1681357"/>
          </a:xfrm>
          <a:prstGeom prst="straightConnector1">
            <a:avLst/>
          </a:prstGeom>
          <a:ln w="28575">
            <a:solidFill>
              <a:srgbClr val="0018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BC7899F-D6C8-4723-AAA3-A67EE238C379}"/>
              </a:ext>
            </a:extLst>
          </p:cNvPr>
          <p:cNvCxnSpPr>
            <a:stCxn id="11" idx="17"/>
          </p:cNvCxnSpPr>
          <p:nvPr/>
        </p:nvCxnSpPr>
        <p:spPr>
          <a:xfrm>
            <a:off x="3385683" y="1712004"/>
            <a:ext cx="2645270" cy="592597"/>
          </a:xfrm>
          <a:prstGeom prst="straightConnector1">
            <a:avLst/>
          </a:prstGeom>
          <a:ln w="28575">
            <a:solidFill>
              <a:srgbClr val="0018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232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 animBg="1"/>
      <p:bldP spid="16" grpId="0"/>
      <p:bldP spid="17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8" name="Google Shape;2988;p52"/>
          <p:cNvGrpSpPr/>
          <p:nvPr/>
        </p:nvGrpSpPr>
        <p:grpSpPr>
          <a:xfrm>
            <a:off x="961859" y="3459597"/>
            <a:ext cx="2759371" cy="2497162"/>
            <a:chOff x="932545" y="3548523"/>
            <a:chExt cx="2759371" cy="2497162"/>
          </a:xfrm>
        </p:grpSpPr>
        <p:sp>
          <p:nvSpPr>
            <p:cNvPr id="2989" name="Google Shape;2989;p52"/>
            <p:cNvSpPr/>
            <p:nvPr/>
          </p:nvSpPr>
          <p:spPr>
            <a:xfrm rot="3157019">
              <a:off x="966815" y="4142189"/>
              <a:ext cx="444614" cy="306082"/>
            </a:xfrm>
            <a:custGeom>
              <a:avLst/>
              <a:gdLst/>
              <a:ahLst/>
              <a:cxnLst/>
              <a:rect l="l" t="t" r="r" b="b"/>
              <a:pathLst>
                <a:path w="10909" h="7510" extrusionOk="0">
                  <a:moveTo>
                    <a:pt x="9686" y="0"/>
                  </a:moveTo>
                  <a:lnTo>
                    <a:pt x="1" y="4609"/>
                  </a:lnTo>
                  <a:lnTo>
                    <a:pt x="9368" y="7510"/>
                  </a:lnTo>
                  <a:lnTo>
                    <a:pt x="8766" y="5372"/>
                  </a:lnTo>
                  <a:lnTo>
                    <a:pt x="10908" y="5234"/>
                  </a:lnTo>
                  <a:lnTo>
                    <a:pt x="8409" y="2544"/>
                  </a:lnTo>
                  <a:lnTo>
                    <a:pt x="96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52"/>
            <p:cNvSpPr/>
            <p:nvPr/>
          </p:nvSpPr>
          <p:spPr>
            <a:xfrm rot="3157019">
              <a:off x="995735" y="4207668"/>
              <a:ext cx="342437" cy="92925"/>
            </a:xfrm>
            <a:custGeom>
              <a:avLst/>
              <a:gdLst/>
              <a:ahLst/>
              <a:cxnLst/>
              <a:rect l="l" t="t" r="r" b="b"/>
              <a:pathLst>
                <a:path w="8402" h="2280" extrusionOk="0">
                  <a:moveTo>
                    <a:pt x="8287" y="0"/>
                  </a:moveTo>
                  <a:cubicBezTo>
                    <a:pt x="8278" y="0"/>
                    <a:pt x="8269" y="2"/>
                    <a:pt x="8259" y="4"/>
                  </a:cubicBezTo>
                  <a:lnTo>
                    <a:pt x="93" y="2071"/>
                  </a:lnTo>
                  <a:cubicBezTo>
                    <a:pt x="33" y="2082"/>
                    <a:pt x="0" y="2142"/>
                    <a:pt x="16" y="2197"/>
                  </a:cubicBezTo>
                  <a:cubicBezTo>
                    <a:pt x="28" y="2247"/>
                    <a:pt x="71" y="2280"/>
                    <a:pt x="114" y="2280"/>
                  </a:cubicBezTo>
                  <a:cubicBezTo>
                    <a:pt x="126" y="2280"/>
                    <a:pt x="137" y="2273"/>
                    <a:pt x="142" y="2273"/>
                  </a:cubicBezTo>
                  <a:lnTo>
                    <a:pt x="8315" y="208"/>
                  </a:lnTo>
                  <a:cubicBezTo>
                    <a:pt x="8369" y="196"/>
                    <a:pt x="8402" y="136"/>
                    <a:pt x="8391" y="82"/>
                  </a:cubicBezTo>
                  <a:cubicBezTo>
                    <a:pt x="8377" y="35"/>
                    <a:pt x="8336" y="0"/>
                    <a:pt x="8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52"/>
            <p:cNvSpPr/>
            <p:nvPr/>
          </p:nvSpPr>
          <p:spPr>
            <a:xfrm rot="3157019">
              <a:off x="1199046" y="4425992"/>
              <a:ext cx="120680" cy="51068"/>
            </a:xfrm>
            <a:custGeom>
              <a:avLst/>
              <a:gdLst/>
              <a:ahLst/>
              <a:cxnLst/>
              <a:rect l="l" t="t" r="r" b="b"/>
              <a:pathLst>
                <a:path w="2961" h="1253" extrusionOk="0">
                  <a:moveTo>
                    <a:pt x="121" y="0"/>
                  </a:moveTo>
                  <a:cubicBezTo>
                    <a:pt x="79" y="0"/>
                    <a:pt x="40" y="26"/>
                    <a:pt x="23" y="69"/>
                  </a:cubicBezTo>
                  <a:cubicBezTo>
                    <a:pt x="0" y="123"/>
                    <a:pt x="28" y="183"/>
                    <a:pt x="83" y="205"/>
                  </a:cubicBezTo>
                  <a:lnTo>
                    <a:pt x="2802" y="1246"/>
                  </a:lnTo>
                  <a:cubicBezTo>
                    <a:pt x="2818" y="1253"/>
                    <a:pt x="2829" y="1253"/>
                    <a:pt x="2840" y="1253"/>
                  </a:cubicBezTo>
                  <a:cubicBezTo>
                    <a:pt x="2884" y="1253"/>
                    <a:pt x="2922" y="1225"/>
                    <a:pt x="2939" y="1187"/>
                  </a:cubicBezTo>
                  <a:cubicBezTo>
                    <a:pt x="2960" y="1132"/>
                    <a:pt x="2934" y="1071"/>
                    <a:pt x="2879" y="1049"/>
                  </a:cubicBezTo>
                  <a:lnTo>
                    <a:pt x="160" y="8"/>
                  </a:lnTo>
                  <a:cubicBezTo>
                    <a:pt x="147" y="3"/>
                    <a:pt x="134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52"/>
            <p:cNvSpPr/>
            <p:nvPr/>
          </p:nvSpPr>
          <p:spPr>
            <a:xfrm rot="3157019">
              <a:off x="971082" y="4258356"/>
              <a:ext cx="332859" cy="25514"/>
            </a:xfrm>
            <a:custGeom>
              <a:avLst/>
              <a:gdLst/>
              <a:ahLst/>
              <a:cxnLst/>
              <a:rect l="l" t="t" r="r" b="b"/>
              <a:pathLst>
                <a:path w="8167" h="626" extrusionOk="0">
                  <a:moveTo>
                    <a:pt x="8064" y="0"/>
                  </a:moveTo>
                  <a:cubicBezTo>
                    <a:pt x="8060" y="0"/>
                    <a:pt x="8056" y="0"/>
                    <a:pt x="8052" y="1"/>
                  </a:cubicBezTo>
                  <a:lnTo>
                    <a:pt x="99" y="411"/>
                  </a:lnTo>
                  <a:cubicBezTo>
                    <a:pt x="44" y="417"/>
                    <a:pt x="1" y="467"/>
                    <a:pt x="1" y="520"/>
                  </a:cubicBezTo>
                  <a:cubicBezTo>
                    <a:pt x="6" y="581"/>
                    <a:pt x="51" y="626"/>
                    <a:pt x="104" y="626"/>
                  </a:cubicBezTo>
                  <a:lnTo>
                    <a:pt x="110" y="626"/>
                  </a:lnTo>
                  <a:lnTo>
                    <a:pt x="8063" y="209"/>
                  </a:lnTo>
                  <a:cubicBezTo>
                    <a:pt x="8123" y="209"/>
                    <a:pt x="8167" y="159"/>
                    <a:pt x="8161" y="100"/>
                  </a:cubicBezTo>
                  <a:cubicBezTo>
                    <a:pt x="8161" y="43"/>
                    <a:pt x="8119" y="0"/>
                    <a:pt x="8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52"/>
            <p:cNvSpPr/>
            <p:nvPr/>
          </p:nvSpPr>
          <p:spPr>
            <a:xfrm rot="3157019">
              <a:off x="1213968" y="4390228"/>
              <a:ext cx="33339" cy="56611"/>
            </a:xfrm>
            <a:custGeom>
              <a:avLst/>
              <a:gdLst/>
              <a:ahLst/>
              <a:cxnLst/>
              <a:rect l="l" t="t" r="r" b="b"/>
              <a:pathLst>
                <a:path w="818" h="1389" extrusionOk="0">
                  <a:moveTo>
                    <a:pt x="126" y="1"/>
                  </a:moveTo>
                  <a:cubicBezTo>
                    <a:pt x="110" y="1"/>
                    <a:pt x="94" y="4"/>
                    <a:pt x="78" y="12"/>
                  </a:cubicBezTo>
                  <a:cubicBezTo>
                    <a:pt x="23" y="35"/>
                    <a:pt x="0" y="101"/>
                    <a:pt x="28" y="149"/>
                  </a:cubicBezTo>
                  <a:lnTo>
                    <a:pt x="599" y="1328"/>
                  </a:lnTo>
                  <a:cubicBezTo>
                    <a:pt x="620" y="1366"/>
                    <a:pt x="658" y="1388"/>
                    <a:pt x="698" y="1388"/>
                  </a:cubicBezTo>
                  <a:cubicBezTo>
                    <a:pt x="713" y="1388"/>
                    <a:pt x="724" y="1388"/>
                    <a:pt x="741" y="1377"/>
                  </a:cubicBezTo>
                  <a:cubicBezTo>
                    <a:pt x="796" y="1355"/>
                    <a:pt x="817" y="1290"/>
                    <a:pt x="790" y="1240"/>
                  </a:cubicBezTo>
                  <a:lnTo>
                    <a:pt x="220" y="61"/>
                  </a:lnTo>
                  <a:cubicBezTo>
                    <a:pt x="201" y="23"/>
                    <a:pt x="164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52"/>
            <p:cNvSpPr/>
            <p:nvPr/>
          </p:nvSpPr>
          <p:spPr>
            <a:xfrm rot="3157019">
              <a:off x="1472390" y="4091424"/>
              <a:ext cx="2064283" cy="1411361"/>
            </a:xfrm>
            <a:custGeom>
              <a:avLst/>
              <a:gdLst/>
              <a:ahLst/>
              <a:cxnLst/>
              <a:rect l="l" t="t" r="r" b="b"/>
              <a:pathLst>
                <a:path w="50649" h="34629" extrusionOk="0">
                  <a:moveTo>
                    <a:pt x="32733" y="0"/>
                  </a:moveTo>
                  <a:cubicBezTo>
                    <a:pt x="32447" y="7"/>
                    <a:pt x="32162" y="12"/>
                    <a:pt x="31883" y="28"/>
                  </a:cubicBezTo>
                  <a:cubicBezTo>
                    <a:pt x="31822" y="28"/>
                    <a:pt x="31779" y="78"/>
                    <a:pt x="31784" y="139"/>
                  </a:cubicBezTo>
                  <a:cubicBezTo>
                    <a:pt x="31784" y="193"/>
                    <a:pt x="31833" y="237"/>
                    <a:pt x="31888" y="237"/>
                  </a:cubicBezTo>
                  <a:lnTo>
                    <a:pt x="31893" y="237"/>
                  </a:lnTo>
                  <a:cubicBezTo>
                    <a:pt x="32167" y="225"/>
                    <a:pt x="32453" y="215"/>
                    <a:pt x="32733" y="215"/>
                  </a:cubicBezTo>
                  <a:cubicBezTo>
                    <a:pt x="32792" y="210"/>
                    <a:pt x="32842" y="165"/>
                    <a:pt x="32837" y="106"/>
                  </a:cubicBezTo>
                  <a:cubicBezTo>
                    <a:pt x="32837" y="45"/>
                    <a:pt x="32792" y="0"/>
                    <a:pt x="32733" y="0"/>
                  </a:cubicBezTo>
                  <a:close/>
                  <a:moveTo>
                    <a:pt x="33581" y="7"/>
                  </a:moveTo>
                  <a:cubicBezTo>
                    <a:pt x="33527" y="7"/>
                    <a:pt x="33472" y="50"/>
                    <a:pt x="33472" y="111"/>
                  </a:cubicBezTo>
                  <a:cubicBezTo>
                    <a:pt x="33472" y="171"/>
                    <a:pt x="33515" y="220"/>
                    <a:pt x="33576" y="220"/>
                  </a:cubicBezTo>
                  <a:cubicBezTo>
                    <a:pt x="33851" y="225"/>
                    <a:pt x="34135" y="237"/>
                    <a:pt x="34415" y="258"/>
                  </a:cubicBezTo>
                  <a:lnTo>
                    <a:pt x="34426" y="258"/>
                  </a:lnTo>
                  <a:cubicBezTo>
                    <a:pt x="34481" y="258"/>
                    <a:pt x="34524" y="215"/>
                    <a:pt x="34530" y="160"/>
                  </a:cubicBezTo>
                  <a:cubicBezTo>
                    <a:pt x="34530" y="99"/>
                    <a:pt x="34486" y="50"/>
                    <a:pt x="34431" y="45"/>
                  </a:cubicBezTo>
                  <a:cubicBezTo>
                    <a:pt x="34147" y="28"/>
                    <a:pt x="33861" y="18"/>
                    <a:pt x="33581" y="7"/>
                  </a:cubicBezTo>
                  <a:close/>
                  <a:moveTo>
                    <a:pt x="31042" y="88"/>
                  </a:moveTo>
                  <a:cubicBezTo>
                    <a:pt x="31039" y="88"/>
                    <a:pt x="31036" y="88"/>
                    <a:pt x="31033" y="89"/>
                  </a:cubicBezTo>
                  <a:cubicBezTo>
                    <a:pt x="30753" y="116"/>
                    <a:pt x="30469" y="149"/>
                    <a:pt x="30189" y="187"/>
                  </a:cubicBezTo>
                  <a:cubicBezTo>
                    <a:pt x="30135" y="198"/>
                    <a:pt x="30090" y="248"/>
                    <a:pt x="30102" y="308"/>
                  </a:cubicBezTo>
                  <a:cubicBezTo>
                    <a:pt x="30107" y="362"/>
                    <a:pt x="30156" y="395"/>
                    <a:pt x="30206" y="395"/>
                  </a:cubicBezTo>
                  <a:lnTo>
                    <a:pt x="30222" y="395"/>
                  </a:lnTo>
                  <a:cubicBezTo>
                    <a:pt x="30496" y="357"/>
                    <a:pt x="30775" y="324"/>
                    <a:pt x="31056" y="296"/>
                  </a:cubicBezTo>
                  <a:cubicBezTo>
                    <a:pt x="31115" y="291"/>
                    <a:pt x="31154" y="243"/>
                    <a:pt x="31148" y="182"/>
                  </a:cubicBezTo>
                  <a:cubicBezTo>
                    <a:pt x="31143" y="130"/>
                    <a:pt x="31094" y="88"/>
                    <a:pt x="31042" y="88"/>
                  </a:cubicBezTo>
                  <a:close/>
                  <a:moveTo>
                    <a:pt x="35275" y="111"/>
                  </a:moveTo>
                  <a:cubicBezTo>
                    <a:pt x="35215" y="111"/>
                    <a:pt x="35166" y="149"/>
                    <a:pt x="35160" y="204"/>
                  </a:cubicBezTo>
                  <a:cubicBezTo>
                    <a:pt x="35154" y="264"/>
                    <a:pt x="35199" y="314"/>
                    <a:pt x="35258" y="319"/>
                  </a:cubicBezTo>
                  <a:cubicBezTo>
                    <a:pt x="35538" y="346"/>
                    <a:pt x="35817" y="379"/>
                    <a:pt x="36098" y="412"/>
                  </a:cubicBezTo>
                  <a:lnTo>
                    <a:pt x="36108" y="412"/>
                  </a:lnTo>
                  <a:cubicBezTo>
                    <a:pt x="36163" y="412"/>
                    <a:pt x="36207" y="374"/>
                    <a:pt x="36212" y="319"/>
                  </a:cubicBezTo>
                  <a:cubicBezTo>
                    <a:pt x="36219" y="264"/>
                    <a:pt x="36179" y="210"/>
                    <a:pt x="36120" y="204"/>
                  </a:cubicBezTo>
                  <a:cubicBezTo>
                    <a:pt x="35840" y="165"/>
                    <a:pt x="35561" y="139"/>
                    <a:pt x="35275" y="111"/>
                  </a:cubicBezTo>
                  <a:close/>
                  <a:moveTo>
                    <a:pt x="36946" y="317"/>
                  </a:moveTo>
                  <a:cubicBezTo>
                    <a:pt x="36897" y="317"/>
                    <a:pt x="36848" y="357"/>
                    <a:pt x="36843" y="407"/>
                  </a:cubicBezTo>
                  <a:cubicBezTo>
                    <a:pt x="36831" y="467"/>
                    <a:pt x="36870" y="516"/>
                    <a:pt x="36930" y="527"/>
                  </a:cubicBezTo>
                  <a:cubicBezTo>
                    <a:pt x="37210" y="571"/>
                    <a:pt x="37484" y="615"/>
                    <a:pt x="37758" y="665"/>
                  </a:cubicBezTo>
                  <a:lnTo>
                    <a:pt x="37780" y="665"/>
                  </a:lnTo>
                  <a:cubicBezTo>
                    <a:pt x="37830" y="665"/>
                    <a:pt x="37873" y="632"/>
                    <a:pt x="37884" y="577"/>
                  </a:cubicBezTo>
                  <a:cubicBezTo>
                    <a:pt x="37896" y="521"/>
                    <a:pt x="37856" y="467"/>
                    <a:pt x="37797" y="456"/>
                  </a:cubicBezTo>
                  <a:cubicBezTo>
                    <a:pt x="37517" y="407"/>
                    <a:pt x="37243" y="362"/>
                    <a:pt x="36963" y="319"/>
                  </a:cubicBezTo>
                  <a:cubicBezTo>
                    <a:pt x="36958" y="318"/>
                    <a:pt x="36952" y="317"/>
                    <a:pt x="36946" y="317"/>
                  </a:cubicBezTo>
                  <a:close/>
                  <a:moveTo>
                    <a:pt x="29371" y="328"/>
                  </a:moveTo>
                  <a:cubicBezTo>
                    <a:pt x="29364" y="328"/>
                    <a:pt x="29358" y="328"/>
                    <a:pt x="29351" y="329"/>
                  </a:cubicBezTo>
                  <a:cubicBezTo>
                    <a:pt x="29071" y="385"/>
                    <a:pt x="28792" y="445"/>
                    <a:pt x="28523" y="516"/>
                  </a:cubicBezTo>
                  <a:cubicBezTo>
                    <a:pt x="28463" y="527"/>
                    <a:pt x="28430" y="587"/>
                    <a:pt x="28446" y="642"/>
                  </a:cubicBezTo>
                  <a:cubicBezTo>
                    <a:pt x="28458" y="691"/>
                    <a:pt x="28501" y="724"/>
                    <a:pt x="28544" y="724"/>
                  </a:cubicBezTo>
                  <a:cubicBezTo>
                    <a:pt x="28556" y="724"/>
                    <a:pt x="28567" y="719"/>
                    <a:pt x="28572" y="719"/>
                  </a:cubicBezTo>
                  <a:cubicBezTo>
                    <a:pt x="28835" y="653"/>
                    <a:pt x="29115" y="592"/>
                    <a:pt x="29394" y="538"/>
                  </a:cubicBezTo>
                  <a:cubicBezTo>
                    <a:pt x="29449" y="527"/>
                    <a:pt x="29488" y="473"/>
                    <a:pt x="29477" y="412"/>
                  </a:cubicBezTo>
                  <a:cubicBezTo>
                    <a:pt x="29467" y="363"/>
                    <a:pt x="29423" y="328"/>
                    <a:pt x="29371" y="328"/>
                  </a:cubicBezTo>
                  <a:close/>
                  <a:moveTo>
                    <a:pt x="38611" y="613"/>
                  </a:moveTo>
                  <a:cubicBezTo>
                    <a:pt x="38563" y="613"/>
                    <a:pt x="38519" y="649"/>
                    <a:pt x="38503" y="698"/>
                  </a:cubicBezTo>
                  <a:cubicBezTo>
                    <a:pt x="38493" y="757"/>
                    <a:pt x="38531" y="812"/>
                    <a:pt x="38586" y="823"/>
                  </a:cubicBezTo>
                  <a:cubicBezTo>
                    <a:pt x="38865" y="878"/>
                    <a:pt x="39139" y="938"/>
                    <a:pt x="39414" y="999"/>
                  </a:cubicBezTo>
                  <a:cubicBezTo>
                    <a:pt x="39419" y="1004"/>
                    <a:pt x="39429" y="1004"/>
                    <a:pt x="39435" y="1004"/>
                  </a:cubicBezTo>
                  <a:cubicBezTo>
                    <a:pt x="39485" y="1004"/>
                    <a:pt x="39528" y="971"/>
                    <a:pt x="39540" y="921"/>
                  </a:cubicBezTo>
                  <a:cubicBezTo>
                    <a:pt x="39550" y="862"/>
                    <a:pt x="39518" y="807"/>
                    <a:pt x="39457" y="796"/>
                  </a:cubicBezTo>
                  <a:cubicBezTo>
                    <a:pt x="39183" y="731"/>
                    <a:pt x="38909" y="670"/>
                    <a:pt x="38630" y="615"/>
                  </a:cubicBezTo>
                  <a:cubicBezTo>
                    <a:pt x="38623" y="614"/>
                    <a:pt x="38617" y="613"/>
                    <a:pt x="38611" y="613"/>
                  </a:cubicBezTo>
                  <a:close/>
                  <a:moveTo>
                    <a:pt x="27734" y="742"/>
                  </a:moveTo>
                  <a:cubicBezTo>
                    <a:pt x="27724" y="742"/>
                    <a:pt x="27713" y="743"/>
                    <a:pt x="27701" y="746"/>
                  </a:cubicBezTo>
                  <a:cubicBezTo>
                    <a:pt x="27432" y="834"/>
                    <a:pt x="27163" y="928"/>
                    <a:pt x="26900" y="1026"/>
                  </a:cubicBezTo>
                  <a:cubicBezTo>
                    <a:pt x="26846" y="1048"/>
                    <a:pt x="26819" y="1108"/>
                    <a:pt x="26840" y="1163"/>
                  </a:cubicBezTo>
                  <a:cubicBezTo>
                    <a:pt x="26857" y="1207"/>
                    <a:pt x="26895" y="1234"/>
                    <a:pt x="26938" y="1234"/>
                  </a:cubicBezTo>
                  <a:cubicBezTo>
                    <a:pt x="26950" y="1234"/>
                    <a:pt x="26961" y="1229"/>
                    <a:pt x="26978" y="1224"/>
                  </a:cubicBezTo>
                  <a:cubicBezTo>
                    <a:pt x="27234" y="1125"/>
                    <a:pt x="27497" y="1032"/>
                    <a:pt x="27767" y="949"/>
                  </a:cubicBezTo>
                  <a:cubicBezTo>
                    <a:pt x="27821" y="928"/>
                    <a:pt x="27854" y="873"/>
                    <a:pt x="27833" y="817"/>
                  </a:cubicBezTo>
                  <a:cubicBezTo>
                    <a:pt x="27819" y="768"/>
                    <a:pt x="27780" y="742"/>
                    <a:pt x="27734" y="742"/>
                  </a:cubicBezTo>
                  <a:close/>
                  <a:moveTo>
                    <a:pt x="40255" y="989"/>
                  </a:moveTo>
                  <a:cubicBezTo>
                    <a:pt x="40210" y="989"/>
                    <a:pt x="40168" y="1020"/>
                    <a:pt x="40158" y="1070"/>
                  </a:cubicBezTo>
                  <a:cubicBezTo>
                    <a:pt x="40142" y="1125"/>
                    <a:pt x="40175" y="1179"/>
                    <a:pt x="40236" y="1196"/>
                  </a:cubicBezTo>
                  <a:cubicBezTo>
                    <a:pt x="40509" y="1267"/>
                    <a:pt x="40778" y="1338"/>
                    <a:pt x="41053" y="1409"/>
                  </a:cubicBezTo>
                  <a:cubicBezTo>
                    <a:pt x="41058" y="1409"/>
                    <a:pt x="41068" y="1415"/>
                    <a:pt x="41079" y="1415"/>
                  </a:cubicBezTo>
                  <a:cubicBezTo>
                    <a:pt x="41124" y="1415"/>
                    <a:pt x="41167" y="1382"/>
                    <a:pt x="41178" y="1333"/>
                  </a:cubicBezTo>
                  <a:cubicBezTo>
                    <a:pt x="41195" y="1278"/>
                    <a:pt x="41162" y="1217"/>
                    <a:pt x="41107" y="1207"/>
                  </a:cubicBezTo>
                  <a:cubicBezTo>
                    <a:pt x="40833" y="1130"/>
                    <a:pt x="40559" y="1059"/>
                    <a:pt x="40284" y="994"/>
                  </a:cubicBezTo>
                  <a:cubicBezTo>
                    <a:pt x="40275" y="991"/>
                    <a:pt x="40265" y="989"/>
                    <a:pt x="40255" y="989"/>
                  </a:cubicBezTo>
                  <a:close/>
                  <a:moveTo>
                    <a:pt x="41893" y="1433"/>
                  </a:moveTo>
                  <a:cubicBezTo>
                    <a:pt x="41846" y="1433"/>
                    <a:pt x="41806" y="1463"/>
                    <a:pt x="41792" y="1508"/>
                  </a:cubicBezTo>
                  <a:cubicBezTo>
                    <a:pt x="41776" y="1563"/>
                    <a:pt x="41809" y="1624"/>
                    <a:pt x="41863" y="1639"/>
                  </a:cubicBezTo>
                  <a:cubicBezTo>
                    <a:pt x="42138" y="1717"/>
                    <a:pt x="42406" y="1799"/>
                    <a:pt x="42669" y="1882"/>
                  </a:cubicBezTo>
                  <a:cubicBezTo>
                    <a:pt x="42680" y="1887"/>
                    <a:pt x="42690" y="1887"/>
                    <a:pt x="42702" y="1887"/>
                  </a:cubicBezTo>
                  <a:cubicBezTo>
                    <a:pt x="42746" y="1887"/>
                    <a:pt x="42789" y="1859"/>
                    <a:pt x="42801" y="1816"/>
                  </a:cubicBezTo>
                  <a:cubicBezTo>
                    <a:pt x="42817" y="1760"/>
                    <a:pt x="42789" y="1700"/>
                    <a:pt x="42735" y="1684"/>
                  </a:cubicBezTo>
                  <a:cubicBezTo>
                    <a:pt x="42467" y="1596"/>
                    <a:pt x="42197" y="1513"/>
                    <a:pt x="41923" y="1437"/>
                  </a:cubicBezTo>
                  <a:cubicBezTo>
                    <a:pt x="41913" y="1434"/>
                    <a:pt x="41903" y="1433"/>
                    <a:pt x="41893" y="1433"/>
                  </a:cubicBezTo>
                  <a:close/>
                  <a:moveTo>
                    <a:pt x="26163" y="1349"/>
                  </a:moveTo>
                  <a:cubicBezTo>
                    <a:pt x="26147" y="1349"/>
                    <a:pt x="26131" y="1353"/>
                    <a:pt x="26116" y="1361"/>
                  </a:cubicBezTo>
                  <a:cubicBezTo>
                    <a:pt x="25848" y="1475"/>
                    <a:pt x="25597" y="1596"/>
                    <a:pt x="25349" y="1717"/>
                  </a:cubicBezTo>
                  <a:cubicBezTo>
                    <a:pt x="25294" y="1743"/>
                    <a:pt x="25273" y="1804"/>
                    <a:pt x="25301" y="1859"/>
                  </a:cubicBezTo>
                  <a:cubicBezTo>
                    <a:pt x="25316" y="1897"/>
                    <a:pt x="25355" y="1920"/>
                    <a:pt x="25393" y="1920"/>
                  </a:cubicBezTo>
                  <a:cubicBezTo>
                    <a:pt x="25410" y="1920"/>
                    <a:pt x="25426" y="1914"/>
                    <a:pt x="25437" y="1908"/>
                  </a:cubicBezTo>
                  <a:cubicBezTo>
                    <a:pt x="25683" y="1788"/>
                    <a:pt x="25941" y="1667"/>
                    <a:pt x="26199" y="1553"/>
                  </a:cubicBezTo>
                  <a:cubicBezTo>
                    <a:pt x="26254" y="1525"/>
                    <a:pt x="26275" y="1465"/>
                    <a:pt x="26254" y="1409"/>
                  </a:cubicBezTo>
                  <a:cubicBezTo>
                    <a:pt x="26238" y="1371"/>
                    <a:pt x="26201" y="1349"/>
                    <a:pt x="26163" y="1349"/>
                  </a:cubicBezTo>
                  <a:close/>
                  <a:moveTo>
                    <a:pt x="43509" y="1936"/>
                  </a:moveTo>
                  <a:cubicBezTo>
                    <a:pt x="43465" y="1936"/>
                    <a:pt x="43422" y="1963"/>
                    <a:pt x="43409" y="2006"/>
                  </a:cubicBezTo>
                  <a:cubicBezTo>
                    <a:pt x="43387" y="2067"/>
                    <a:pt x="43420" y="2122"/>
                    <a:pt x="43474" y="2145"/>
                  </a:cubicBezTo>
                  <a:cubicBezTo>
                    <a:pt x="43743" y="2231"/>
                    <a:pt x="44012" y="2325"/>
                    <a:pt x="44269" y="2418"/>
                  </a:cubicBezTo>
                  <a:cubicBezTo>
                    <a:pt x="44286" y="2418"/>
                    <a:pt x="44296" y="2423"/>
                    <a:pt x="44308" y="2423"/>
                  </a:cubicBezTo>
                  <a:cubicBezTo>
                    <a:pt x="44352" y="2423"/>
                    <a:pt x="44390" y="2396"/>
                    <a:pt x="44407" y="2352"/>
                  </a:cubicBezTo>
                  <a:cubicBezTo>
                    <a:pt x="44428" y="2297"/>
                    <a:pt x="44395" y="2237"/>
                    <a:pt x="44341" y="2216"/>
                  </a:cubicBezTo>
                  <a:cubicBezTo>
                    <a:pt x="44078" y="2127"/>
                    <a:pt x="43815" y="2034"/>
                    <a:pt x="43540" y="1941"/>
                  </a:cubicBezTo>
                  <a:cubicBezTo>
                    <a:pt x="43530" y="1938"/>
                    <a:pt x="43519" y="1936"/>
                    <a:pt x="43509" y="1936"/>
                  </a:cubicBezTo>
                  <a:close/>
                  <a:moveTo>
                    <a:pt x="24643" y="2093"/>
                  </a:moveTo>
                  <a:cubicBezTo>
                    <a:pt x="24626" y="2093"/>
                    <a:pt x="24609" y="2097"/>
                    <a:pt x="24593" y="2105"/>
                  </a:cubicBezTo>
                  <a:cubicBezTo>
                    <a:pt x="24340" y="2237"/>
                    <a:pt x="24094" y="2380"/>
                    <a:pt x="23854" y="2522"/>
                  </a:cubicBezTo>
                  <a:cubicBezTo>
                    <a:pt x="23804" y="2550"/>
                    <a:pt x="23788" y="2615"/>
                    <a:pt x="23814" y="2664"/>
                  </a:cubicBezTo>
                  <a:cubicBezTo>
                    <a:pt x="23837" y="2697"/>
                    <a:pt x="23869" y="2714"/>
                    <a:pt x="23908" y="2714"/>
                  </a:cubicBezTo>
                  <a:cubicBezTo>
                    <a:pt x="23925" y="2714"/>
                    <a:pt x="23941" y="2714"/>
                    <a:pt x="23963" y="2704"/>
                  </a:cubicBezTo>
                  <a:cubicBezTo>
                    <a:pt x="24198" y="2560"/>
                    <a:pt x="24446" y="2423"/>
                    <a:pt x="24692" y="2292"/>
                  </a:cubicBezTo>
                  <a:cubicBezTo>
                    <a:pt x="24742" y="2264"/>
                    <a:pt x="24763" y="2199"/>
                    <a:pt x="24735" y="2150"/>
                  </a:cubicBezTo>
                  <a:cubicBezTo>
                    <a:pt x="24717" y="2112"/>
                    <a:pt x="24681" y="2093"/>
                    <a:pt x="24643" y="2093"/>
                  </a:cubicBezTo>
                  <a:close/>
                  <a:moveTo>
                    <a:pt x="45101" y="2499"/>
                  </a:moveTo>
                  <a:cubicBezTo>
                    <a:pt x="45059" y="2499"/>
                    <a:pt x="45020" y="2524"/>
                    <a:pt x="45004" y="2566"/>
                  </a:cubicBezTo>
                  <a:cubicBezTo>
                    <a:pt x="44982" y="2621"/>
                    <a:pt x="45009" y="2681"/>
                    <a:pt x="45065" y="2704"/>
                  </a:cubicBezTo>
                  <a:cubicBezTo>
                    <a:pt x="45338" y="2802"/>
                    <a:pt x="45601" y="2906"/>
                    <a:pt x="45854" y="3005"/>
                  </a:cubicBezTo>
                  <a:cubicBezTo>
                    <a:pt x="45870" y="3010"/>
                    <a:pt x="45880" y="3010"/>
                    <a:pt x="45892" y="3010"/>
                  </a:cubicBezTo>
                  <a:cubicBezTo>
                    <a:pt x="45935" y="3010"/>
                    <a:pt x="45974" y="2982"/>
                    <a:pt x="45991" y="2944"/>
                  </a:cubicBezTo>
                  <a:cubicBezTo>
                    <a:pt x="46012" y="2889"/>
                    <a:pt x="45985" y="2829"/>
                    <a:pt x="45930" y="2808"/>
                  </a:cubicBezTo>
                  <a:cubicBezTo>
                    <a:pt x="45678" y="2709"/>
                    <a:pt x="45409" y="2605"/>
                    <a:pt x="45141" y="2506"/>
                  </a:cubicBezTo>
                  <a:cubicBezTo>
                    <a:pt x="45128" y="2501"/>
                    <a:pt x="45114" y="2499"/>
                    <a:pt x="45101" y="2499"/>
                  </a:cubicBezTo>
                  <a:close/>
                  <a:moveTo>
                    <a:pt x="23187" y="2949"/>
                  </a:moveTo>
                  <a:cubicBezTo>
                    <a:pt x="23167" y="2949"/>
                    <a:pt x="23148" y="2955"/>
                    <a:pt x="23130" y="2967"/>
                  </a:cubicBezTo>
                  <a:cubicBezTo>
                    <a:pt x="22893" y="3119"/>
                    <a:pt x="22658" y="3278"/>
                    <a:pt x="22428" y="3443"/>
                  </a:cubicBezTo>
                  <a:cubicBezTo>
                    <a:pt x="22379" y="3476"/>
                    <a:pt x="22367" y="3542"/>
                    <a:pt x="22407" y="3592"/>
                  </a:cubicBezTo>
                  <a:cubicBezTo>
                    <a:pt x="22423" y="3618"/>
                    <a:pt x="22455" y="3635"/>
                    <a:pt x="22488" y="3635"/>
                  </a:cubicBezTo>
                  <a:cubicBezTo>
                    <a:pt x="22511" y="3635"/>
                    <a:pt x="22532" y="3630"/>
                    <a:pt x="22554" y="3613"/>
                  </a:cubicBezTo>
                  <a:cubicBezTo>
                    <a:pt x="22779" y="3453"/>
                    <a:pt x="23014" y="3296"/>
                    <a:pt x="23245" y="3142"/>
                  </a:cubicBezTo>
                  <a:cubicBezTo>
                    <a:pt x="23295" y="3109"/>
                    <a:pt x="23310" y="3043"/>
                    <a:pt x="23278" y="3000"/>
                  </a:cubicBezTo>
                  <a:cubicBezTo>
                    <a:pt x="23256" y="2967"/>
                    <a:pt x="23222" y="2949"/>
                    <a:pt x="23187" y="2949"/>
                  </a:cubicBezTo>
                  <a:close/>
                  <a:moveTo>
                    <a:pt x="46681" y="3112"/>
                  </a:moveTo>
                  <a:cubicBezTo>
                    <a:pt x="46638" y="3112"/>
                    <a:pt x="46599" y="3137"/>
                    <a:pt x="46583" y="3180"/>
                  </a:cubicBezTo>
                  <a:cubicBezTo>
                    <a:pt x="46560" y="3235"/>
                    <a:pt x="46588" y="3296"/>
                    <a:pt x="46643" y="3317"/>
                  </a:cubicBezTo>
                  <a:cubicBezTo>
                    <a:pt x="46911" y="3427"/>
                    <a:pt x="47175" y="3536"/>
                    <a:pt x="47421" y="3640"/>
                  </a:cubicBezTo>
                  <a:cubicBezTo>
                    <a:pt x="47432" y="3645"/>
                    <a:pt x="47448" y="3651"/>
                    <a:pt x="47459" y="3651"/>
                  </a:cubicBezTo>
                  <a:cubicBezTo>
                    <a:pt x="47503" y="3651"/>
                    <a:pt x="47542" y="3624"/>
                    <a:pt x="47557" y="3585"/>
                  </a:cubicBezTo>
                  <a:cubicBezTo>
                    <a:pt x="47580" y="3531"/>
                    <a:pt x="47557" y="3471"/>
                    <a:pt x="47503" y="3448"/>
                  </a:cubicBezTo>
                  <a:cubicBezTo>
                    <a:pt x="47256" y="3339"/>
                    <a:pt x="46993" y="3235"/>
                    <a:pt x="46719" y="3119"/>
                  </a:cubicBezTo>
                  <a:cubicBezTo>
                    <a:pt x="46707" y="3114"/>
                    <a:pt x="46693" y="3112"/>
                    <a:pt x="46681" y="3112"/>
                  </a:cubicBezTo>
                  <a:close/>
                  <a:moveTo>
                    <a:pt x="48236" y="3778"/>
                  </a:moveTo>
                  <a:cubicBezTo>
                    <a:pt x="48196" y="3778"/>
                    <a:pt x="48159" y="3802"/>
                    <a:pt x="48139" y="3838"/>
                  </a:cubicBezTo>
                  <a:cubicBezTo>
                    <a:pt x="48116" y="3893"/>
                    <a:pt x="48139" y="3959"/>
                    <a:pt x="48194" y="3980"/>
                  </a:cubicBezTo>
                  <a:cubicBezTo>
                    <a:pt x="48473" y="4106"/>
                    <a:pt x="48731" y="4222"/>
                    <a:pt x="48961" y="4331"/>
                  </a:cubicBezTo>
                  <a:cubicBezTo>
                    <a:pt x="48978" y="4336"/>
                    <a:pt x="48994" y="4341"/>
                    <a:pt x="49004" y="4341"/>
                  </a:cubicBezTo>
                  <a:cubicBezTo>
                    <a:pt x="49049" y="4341"/>
                    <a:pt x="49087" y="4320"/>
                    <a:pt x="49103" y="4282"/>
                  </a:cubicBezTo>
                  <a:cubicBezTo>
                    <a:pt x="49125" y="4227"/>
                    <a:pt x="49103" y="4166"/>
                    <a:pt x="49054" y="4139"/>
                  </a:cubicBezTo>
                  <a:cubicBezTo>
                    <a:pt x="48819" y="4030"/>
                    <a:pt x="48561" y="3914"/>
                    <a:pt x="48281" y="3789"/>
                  </a:cubicBezTo>
                  <a:cubicBezTo>
                    <a:pt x="48266" y="3781"/>
                    <a:pt x="48251" y="3778"/>
                    <a:pt x="48236" y="3778"/>
                  </a:cubicBezTo>
                  <a:close/>
                  <a:moveTo>
                    <a:pt x="21815" y="3929"/>
                  </a:moveTo>
                  <a:cubicBezTo>
                    <a:pt x="21793" y="3929"/>
                    <a:pt x="21769" y="3937"/>
                    <a:pt x="21749" y="3953"/>
                  </a:cubicBezTo>
                  <a:cubicBezTo>
                    <a:pt x="21529" y="4128"/>
                    <a:pt x="21310" y="4308"/>
                    <a:pt x="21097" y="4495"/>
                  </a:cubicBezTo>
                  <a:cubicBezTo>
                    <a:pt x="21052" y="4533"/>
                    <a:pt x="21047" y="4599"/>
                    <a:pt x="21085" y="4644"/>
                  </a:cubicBezTo>
                  <a:cubicBezTo>
                    <a:pt x="21107" y="4670"/>
                    <a:pt x="21140" y="4682"/>
                    <a:pt x="21168" y="4682"/>
                  </a:cubicBezTo>
                  <a:cubicBezTo>
                    <a:pt x="21190" y="4682"/>
                    <a:pt x="21216" y="4670"/>
                    <a:pt x="21239" y="4654"/>
                  </a:cubicBezTo>
                  <a:cubicBezTo>
                    <a:pt x="21446" y="4473"/>
                    <a:pt x="21661" y="4293"/>
                    <a:pt x="21881" y="4118"/>
                  </a:cubicBezTo>
                  <a:cubicBezTo>
                    <a:pt x="21929" y="4085"/>
                    <a:pt x="21935" y="4019"/>
                    <a:pt x="21896" y="3969"/>
                  </a:cubicBezTo>
                  <a:cubicBezTo>
                    <a:pt x="21877" y="3944"/>
                    <a:pt x="21847" y="3929"/>
                    <a:pt x="21815" y="3929"/>
                  </a:cubicBezTo>
                  <a:close/>
                  <a:moveTo>
                    <a:pt x="49771" y="4494"/>
                  </a:moveTo>
                  <a:cubicBezTo>
                    <a:pt x="49732" y="4494"/>
                    <a:pt x="49693" y="4516"/>
                    <a:pt x="49674" y="4556"/>
                  </a:cubicBezTo>
                  <a:cubicBezTo>
                    <a:pt x="49651" y="4604"/>
                    <a:pt x="49674" y="4670"/>
                    <a:pt x="49722" y="4698"/>
                  </a:cubicBezTo>
                  <a:cubicBezTo>
                    <a:pt x="50205" y="4933"/>
                    <a:pt x="50474" y="5077"/>
                    <a:pt x="50479" y="5082"/>
                  </a:cubicBezTo>
                  <a:cubicBezTo>
                    <a:pt x="50496" y="5087"/>
                    <a:pt x="50512" y="5092"/>
                    <a:pt x="50529" y="5092"/>
                  </a:cubicBezTo>
                  <a:cubicBezTo>
                    <a:pt x="50567" y="5092"/>
                    <a:pt x="50600" y="5071"/>
                    <a:pt x="50622" y="5038"/>
                  </a:cubicBezTo>
                  <a:cubicBezTo>
                    <a:pt x="50649" y="4988"/>
                    <a:pt x="50627" y="4923"/>
                    <a:pt x="50578" y="4895"/>
                  </a:cubicBezTo>
                  <a:cubicBezTo>
                    <a:pt x="50578" y="4890"/>
                    <a:pt x="50304" y="4748"/>
                    <a:pt x="49816" y="4506"/>
                  </a:cubicBezTo>
                  <a:cubicBezTo>
                    <a:pt x="49802" y="4498"/>
                    <a:pt x="49786" y="4494"/>
                    <a:pt x="49771" y="4494"/>
                  </a:cubicBezTo>
                  <a:close/>
                  <a:moveTo>
                    <a:pt x="20546" y="5042"/>
                  </a:moveTo>
                  <a:cubicBezTo>
                    <a:pt x="20519" y="5042"/>
                    <a:pt x="20493" y="5052"/>
                    <a:pt x="20472" y="5071"/>
                  </a:cubicBezTo>
                  <a:cubicBezTo>
                    <a:pt x="20269" y="5269"/>
                    <a:pt x="20072" y="5476"/>
                    <a:pt x="19880" y="5679"/>
                  </a:cubicBezTo>
                  <a:cubicBezTo>
                    <a:pt x="19842" y="5722"/>
                    <a:pt x="19842" y="5788"/>
                    <a:pt x="19885" y="5828"/>
                  </a:cubicBezTo>
                  <a:cubicBezTo>
                    <a:pt x="19907" y="5849"/>
                    <a:pt x="19929" y="5854"/>
                    <a:pt x="19956" y="5854"/>
                  </a:cubicBezTo>
                  <a:cubicBezTo>
                    <a:pt x="19984" y="5854"/>
                    <a:pt x="20011" y="5843"/>
                    <a:pt x="20032" y="5821"/>
                  </a:cubicBezTo>
                  <a:cubicBezTo>
                    <a:pt x="20219" y="5619"/>
                    <a:pt x="20417" y="5416"/>
                    <a:pt x="20619" y="5224"/>
                  </a:cubicBezTo>
                  <a:cubicBezTo>
                    <a:pt x="20664" y="5181"/>
                    <a:pt x="20664" y="5115"/>
                    <a:pt x="20624" y="5077"/>
                  </a:cubicBezTo>
                  <a:cubicBezTo>
                    <a:pt x="20602" y="5054"/>
                    <a:pt x="20574" y="5042"/>
                    <a:pt x="20546" y="5042"/>
                  </a:cubicBezTo>
                  <a:close/>
                  <a:moveTo>
                    <a:pt x="19395" y="6278"/>
                  </a:moveTo>
                  <a:cubicBezTo>
                    <a:pt x="19366" y="6278"/>
                    <a:pt x="19336" y="6291"/>
                    <a:pt x="19316" y="6314"/>
                  </a:cubicBezTo>
                  <a:cubicBezTo>
                    <a:pt x="19134" y="6524"/>
                    <a:pt x="18964" y="6742"/>
                    <a:pt x="18778" y="6972"/>
                  </a:cubicBezTo>
                  <a:cubicBezTo>
                    <a:pt x="18745" y="7022"/>
                    <a:pt x="18750" y="7088"/>
                    <a:pt x="18800" y="7121"/>
                  </a:cubicBezTo>
                  <a:cubicBezTo>
                    <a:pt x="18816" y="7137"/>
                    <a:pt x="18843" y="7143"/>
                    <a:pt x="18866" y="7143"/>
                  </a:cubicBezTo>
                  <a:cubicBezTo>
                    <a:pt x="18893" y="7143"/>
                    <a:pt x="18926" y="7131"/>
                    <a:pt x="18947" y="7104"/>
                  </a:cubicBezTo>
                  <a:cubicBezTo>
                    <a:pt x="19129" y="6873"/>
                    <a:pt x="19298" y="6660"/>
                    <a:pt x="19473" y="6453"/>
                  </a:cubicBezTo>
                  <a:cubicBezTo>
                    <a:pt x="19513" y="6408"/>
                    <a:pt x="19506" y="6337"/>
                    <a:pt x="19463" y="6304"/>
                  </a:cubicBezTo>
                  <a:cubicBezTo>
                    <a:pt x="19443" y="6287"/>
                    <a:pt x="19419" y="6278"/>
                    <a:pt x="19395" y="6278"/>
                  </a:cubicBezTo>
                  <a:close/>
                  <a:moveTo>
                    <a:pt x="11915" y="7714"/>
                  </a:moveTo>
                  <a:cubicBezTo>
                    <a:pt x="11869" y="7714"/>
                    <a:pt x="11823" y="7715"/>
                    <a:pt x="11778" y="7718"/>
                  </a:cubicBezTo>
                  <a:cubicBezTo>
                    <a:pt x="11719" y="7723"/>
                    <a:pt x="11674" y="7773"/>
                    <a:pt x="11680" y="7834"/>
                  </a:cubicBezTo>
                  <a:cubicBezTo>
                    <a:pt x="11680" y="7888"/>
                    <a:pt x="11730" y="7932"/>
                    <a:pt x="11790" y="7932"/>
                  </a:cubicBezTo>
                  <a:cubicBezTo>
                    <a:pt x="11838" y="7929"/>
                    <a:pt x="11887" y="7927"/>
                    <a:pt x="11937" y="7927"/>
                  </a:cubicBezTo>
                  <a:cubicBezTo>
                    <a:pt x="12147" y="7927"/>
                    <a:pt x="12370" y="7956"/>
                    <a:pt x="12595" y="8014"/>
                  </a:cubicBezTo>
                  <a:cubicBezTo>
                    <a:pt x="12600" y="8019"/>
                    <a:pt x="12612" y="8019"/>
                    <a:pt x="12623" y="8019"/>
                  </a:cubicBezTo>
                  <a:cubicBezTo>
                    <a:pt x="12666" y="8019"/>
                    <a:pt x="12711" y="7986"/>
                    <a:pt x="12721" y="7938"/>
                  </a:cubicBezTo>
                  <a:cubicBezTo>
                    <a:pt x="12738" y="7882"/>
                    <a:pt x="12706" y="7827"/>
                    <a:pt x="12650" y="7811"/>
                  </a:cubicBezTo>
                  <a:cubicBezTo>
                    <a:pt x="12398" y="7748"/>
                    <a:pt x="12150" y="7714"/>
                    <a:pt x="11915" y="7714"/>
                  </a:cubicBezTo>
                  <a:close/>
                  <a:moveTo>
                    <a:pt x="18356" y="7607"/>
                  </a:moveTo>
                  <a:cubicBezTo>
                    <a:pt x="18324" y="7607"/>
                    <a:pt x="18291" y="7623"/>
                    <a:pt x="18268" y="7652"/>
                  </a:cubicBezTo>
                  <a:cubicBezTo>
                    <a:pt x="18099" y="7888"/>
                    <a:pt x="17934" y="8118"/>
                    <a:pt x="17775" y="8338"/>
                  </a:cubicBezTo>
                  <a:cubicBezTo>
                    <a:pt x="17742" y="8386"/>
                    <a:pt x="17753" y="8452"/>
                    <a:pt x="17803" y="8485"/>
                  </a:cubicBezTo>
                  <a:cubicBezTo>
                    <a:pt x="17819" y="8497"/>
                    <a:pt x="17841" y="8502"/>
                    <a:pt x="17862" y="8502"/>
                  </a:cubicBezTo>
                  <a:cubicBezTo>
                    <a:pt x="17895" y="8502"/>
                    <a:pt x="17928" y="8491"/>
                    <a:pt x="17950" y="8459"/>
                  </a:cubicBezTo>
                  <a:cubicBezTo>
                    <a:pt x="18104" y="8239"/>
                    <a:pt x="18268" y="8009"/>
                    <a:pt x="18438" y="7773"/>
                  </a:cubicBezTo>
                  <a:cubicBezTo>
                    <a:pt x="18476" y="7728"/>
                    <a:pt x="18466" y="7663"/>
                    <a:pt x="18416" y="7630"/>
                  </a:cubicBezTo>
                  <a:cubicBezTo>
                    <a:pt x="18398" y="7614"/>
                    <a:pt x="18377" y="7607"/>
                    <a:pt x="18356" y="7607"/>
                  </a:cubicBezTo>
                  <a:close/>
                  <a:moveTo>
                    <a:pt x="10973" y="7941"/>
                  </a:moveTo>
                  <a:cubicBezTo>
                    <a:pt x="10956" y="7941"/>
                    <a:pt x="10940" y="7945"/>
                    <a:pt x="10923" y="7953"/>
                  </a:cubicBezTo>
                  <a:cubicBezTo>
                    <a:pt x="10660" y="8102"/>
                    <a:pt x="10430" y="8305"/>
                    <a:pt x="10266" y="8551"/>
                  </a:cubicBezTo>
                  <a:cubicBezTo>
                    <a:pt x="10239" y="8601"/>
                    <a:pt x="10250" y="8666"/>
                    <a:pt x="10298" y="8699"/>
                  </a:cubicBezTo>
                  <a:cubicBezTo>
                    <a:pt x="10316" y="8710"/>
                    <a:pt x="10338" y="8715"/>
                    <a:pt x="10359" y="8715"/>
                  </a:cubicBezTo>
                  <a:cubicBezTo>
                    <a:pt x="10392" y="8715"/>
                    <a:pt x="10425" y="8699"/>
                    <a:pt x="10447" y="8672"/>
                  </a:cubicBezTo>
                  <a:cubicBezTo>
                    <a:pt x="10589" y="8452"/>
                    <a:pt x="10786" y="8272"/>
                    <a:pt x="11028" y="8140"/>
                  </a:cubicBezTo>
                  <a:cubicBezTo>
                    <a:pt x="11077" y="8113"/>
                    <a:pt x="11099" y="8052"/>
                    <a:pt x="11072" y="7998"/>
                  </a:cubicBezTo>
                  <a:cubicBezTo>
                    <a:pt x="11049" y="7963"/>
                    <a:pt x="11012" y="7941"/>
                    <a:pt x="10973" y="7941"/>
                  </a:cubicBezTo>
                  <a:close/>
                  <a:moveTo>
                    <a:pt x="13405" y="8118"/>
                  </a:moveTo>
                  <a:cubicBezTo>
                    <a:pt x="13369" y="8118"/>
                    <a:pt x="13334" y="8136"/>
                    <a:pt x="13313" y="8168"/>
                  </a:cubicBezTo>
                  <a:cubicBezTo>
                    <a:pt x="13286" y="8216"/>
                    <a:pt x="13298" y="8282"/>
                    <a:pt x="13351" y="8315"/>
                  </a:cubicBezTo>
                  <a:cubicBezTo>
                    <a:pt x="13544" y="8431"/>
                    <a:pt x="13736" y="8616"/>
                    <a:pt x="13916" y="8874"/>
                  </a:cubicBezTo>
                  <a:cubicBezTo>
                    <a:pt x="13938" y="8902"/>
                    <a:pt x="13971" y="8919"/>
                    <a:pt x="14004" y="8919"/>
                  </a:cubicBezTo>
                  <a:cubicBezTo>
                    <a:pt x="14026" y="8919"/>
                    <a:pt x="14047" y="8907"/>
                    <a:pt x="14064" y="8897"/>
                  </a:cubicBezTo>
                  <a:cubicBezTo>
                    <a:pt x="14113" y="8864"/>
                    <a:pt x="14125" y="8798"/>
                    <a:pt x="14092" y="8748"/>
                  </a:cubicBezTo>
                  <a:cubicBezTo>
                    <a:pt x="13889" y="8474"/>
                    <a:pt x="13675" y="8266"/>
                    <a:pt x="13462" y="8135"/>
                  </a:cubicBezTo>
                  <a:cubicBezTo>
                    <a:pt x="13444" y="8123"/>
                    <a:pt x="13424" y="8118"/>
                    <a:pt x="13405" y="8118"/>
                  </a:cubicBezTo>
                  <a:close/>
                  <a:moveTo>
                    <a:pt x="17368" y="8977"/>
                  </a:moveTo>
                  <a:cubicBezTo>
                    <a:pt x="17337" y="8977"/>
                    <a:pt x="17305" y="8993"/>
                    <a:pt x="17282" y="9023"/>
                  </a:cubicBezTo>
                  <a:cubicBezTo>
                    <a:pt x="17090" y="9286"/>
                    <a:pt x="16925" y="9499"/>
                    <a:pt x="16772" y="9686"/>
                  </a:cubicBezTo>
                  <a:cubicBezTo>
                    <a:pt x="16733" y="9729"/>
                    <a:pt x="16739" y="9795"/>
                    <a:pt x="16783" y="9833"/>
                  </a:cubicBezTo>
                  <a:cubicBezTo>
                    <a:pt x="16804" y="9850"/>
                    <a:pt x="16827" y="9855"/>
                    <a:pt x="16854" y="9855"/>
                  </a:cubicBezTo>
                  <a:cubicBezTo>
                    <a:pt x="16882" y="9855"/>
                    <a:pt x="16915" y="9845"/>
                    <a:pt x="16931" y="9817"/>
                  </a:cubicBezTo>
                  <a:cubicBezTo>
                    <a:pt x="17090" y="9631"/>
                    <a:pt x="17254" y="9417"/>
                    <a:pt x="17452" y="9149"/>
                  </a:cubicBezTo>
                  <a:cubicBezTo>
                    <a:pt x="17490" y="9099"/>
                    <a:pt x="17479" y="9033"/>
                    <a:pt x="17429" y="9000"/>
                  </a:cubicBezTo>
                  <a:cubicBezTo>
                    <a:pt x="17412" y="8985"/>
                    <a:pt x="17390" y="8977"/>
                    <a:pt x="17368" y="8977"/>
                  </a:cubicBezTo>
                  <a:close/>
                  <a:moveTo>
                    <a:pt x="10092" y="9296"/>
                  </a:moveTo>
                  <a:cubicBezTo>
                    <a:pt x="10037" y="9296"/>
                    <a:pt x="9992" y="9343"/>
                    <a:pt x="9992" y="9400"/>
                  </a:cubicBezTo>
                  <a:cubicBezTo>
                    <a:pt x="9987" y="9428"/>
                    <a:pt x="9987" y="9456"/>
                    <a:pt x="9987" y="9483"/>
                  </a:cubicBezTo>
                  <a:cubicBezTo>
                    <a:pt x="9987" y="9757"/>
                    <a:pt x="10052" y="10020"/>
                    <a:pt x="10184" y="10267"/>
                  </a:cubicBezTo>
                  <a:cubicBezTo>
                    <a:pt x="10200" y="10305"/>
                    <a:pt x="10239" y="10326"/>
                    <a:pt x="10277" y="10326"/>
                  </a:cubicBezTo>
                  <a:cubicBezTo>
                    <a:pt x="10293" y="10326"/>
                    <a:pt x="10310" y="10321"/>
                    <a:pt x="10326" y="10316"/>
                  </a:cubicBezTo>
                  <a:cubicBezTo>
                    <a:pt x="10376" y="10288"/>
                    <a:pt x="10397" y="10222"/>
                    <a:pt x="10371" y="10174"/>
                  </a:cubicBezTo>
                  <a:cubicBezTo>
                    <a:pt x="10255" y="9954"/>
                    <a:pt x="10200" y="9724"/>
                    <a:pt x="10200" y="9483"/>
                  </a:cubicBezTo>
                  <a:lnTo>
                    <a:pt x="10200" y="9412"/>
                  </a:lnTo>
                  <a:cubicBezTo>
                    <a:pt x="10206" y="9352"/>
                    <a:pt x="10162" y="9302"/>
                    <a:pt x="10101" y="9296"/>
                  </a:cubicBezTo>
                  <a:cubicBezTo>
                    <a:pt x="10098" y="9296"/>
                    <a:pt x="10095" y="9296"/>
                    <a:pt x="10092" y="9296"/>
                  </a:cubicBezTo>
                  <a:close/>
                  <a:moveTo>
                    <a:pt x="14431" y="9433"/>
                  </a:moveTo>
                  <a:cubicBezTo>
                    <a:pt x="14415" y="9433"/>
                    <a:pt x="14399" y="9437"/>
                    <a:pt x="14383" y="9445"/>
                  </a:cubicBezTo>
                  <a:cubicBezTo>
                    <a:pt x="14333" y="9471"/>
                    <a:pt x="14310" y="9532"/>
                    <a:pt x="14333" y="9587"/>
                  </a:cubicBezTo>
                  <a:cubicBezTo>
                    <a:pt x="14449" y="9817"/>
                    <a:pt x="14552" y="10075"/>
                    <a:pt x="14651" y="10354"/>
                  </a:cubicBezTo>
                  <a:cubicBezTo>
                    <a:pt x="14667" y="10399"/>
                    <a:pt x="14705" y="10425"/>
                    <a:pt x="14750" y="10425"/>
                  </a:cubicBezTo>
                  <a:cubicBezTo>
                    <a:pt x="14760" y="10425"/>
                    <a:pt x="14771" y="10425"/>
                    <a:pt x="14783" y="10420"/>
                  </a:cubicBezTo>
                  <a:cubicBezTo>
                    <a:pt x="14837" y="10404"/>
                    <a:pt x="14869" y="10343"/>
                    <a:pt x="14848" y="10288"/>
                  </a:cubicBezTo>
                  <a:cubicBezTo>
                    <a:pt x="14750" y="9998"/>
                    <a:pt x="14639" y="9734"/>
                    <a:pt x="14525" y="9494"/>
                  </a:cubicBezTo>
                  <a:cubicBezTo>
                    <a:pt x="14505" y="9455"/>
                    <a:pt x="14470" y="9433"/>
                    <a:pt x="14431" y="9433"/>
                  </a:cubicBezTo>
                  <a:close/>
                  <a:moveTo>
                    <a:pt x="16281" y="10268"/>
                  </a:moveTo>
                  <a:cubicBezTo>
                    <a:pt x="16255" y="10268"/>
                    <a:pt x="16228" y="10278"/>
                    <a:pt x="16207" y="10300"/>
                  </a:cubicBezTo>
                  <a:cubicBezTo>
                    <a:pt x="15994" y="10503"/>
                    <a:pt x="15785" y="10672"/>
                    <a:pt x="15567" y="10814"/>
                  </a:cubicBezTo>
                  <a:cubicBezTo>
                    <a:pt x="15522" y="10847"/>
                    <a:pt x="15506" y="10913"/>
                    <a:pt x="15539" y="10958"/>
                  </a:cubicBezTo>
                  <a:cubicBezTo>
                    <a:pt x="15560" y="10991"/>
                    <a:pt x="15593" y="11006"/>
                    <a:pt x="15626" y="11006"/>
                  </a:cubicBezTo>
                  <a:cubicBezTo>
                    <a:pt x="15648" y="11006"/>
                    <a:pt x="15665" y="11001"/>
                    <a:pt x="15686" y="10991"/>
                  </a:cubicBezTo>
                  <a:cubicBezTo>
                    <a:pt x="15911" y="10842"/>
                    <a:pt x="16131" y="10662"/>
                    <a:pt x="16356" y="10447"/>
                  </a:cubicBezTo>
                  <a:cubicBezTo>
                    <a:pt x="16399" y="10409"/>
                    <a:pt x="16399" y="10343"/>
                    <a:pt x="16356" y="10300"/>
                  </a:cubicBezTo>
                  <a:cubicBezTo>
                    <a:pt x="16336" y="10280"/>
                    <a:pt x="16308" y="10268"/>
                    <a:pt x="16281" y="10268"/>
                  </a:cubicBezTo>
                  <a:close/>
                  <a:moveTo>
                    <a:pt x="10823" y="10750"/>
                  </a:moveTo>
                  <a:cubicBezTo>
                    <a:pt x="10792" y="10750"/>
                    <a:pt x="10760" y="10764"/>
                    <a:pt x="10738" y="10793"/>
                  </a:cubicBezTo>
                  <a:cubicBezTo>
                    <a:pt x="10705" y="10837"/>
                    <a:pt x="10710" y="10903"/>
                    <a:pt x="10759" y="10941"/>
                  </a:cubicBezTo>
                  <a:cubicBezTo>
                    <a:pt x="10973" y="11105"/>
                    <a:pt x="11231" y="11247"/>
                    <a:pt x="11527" y="11352"/>
                  </a:cubicBezTo>
                  <a:cubicBezTo>
                    <a:pt x="11538" y="11358"/>
                    <a:pt x="11548" y="11358"/>
                    <a:pt x="11565" y="11358"/>
                  </a:cubicBezTo>
                  <a:cubicBezTo>
                    <a:pt x="11603" y="11358"/>
                    <a:pt x="11647" y="11335"/>
                    <a:pt x="11664" y="11292"/>
                  </a:cubicBezTo>
                  <a:cubicBezTo>
                    <a:pt x="11680" y="11237"/>
                    <a:pt x="11653" y="11176"/>
                    <a:pt x="11598" y="11155"/>
                  </a:cubicBezTo>
                  <a:cubicBezTo>
                    <a:pt x="11324" y="11056"/>
                    <a:pt x="11088" y="10925"/>
                    <a:pt x="10885" y="10771"/>
                  </a:cubicBezTo>
                  <a:cubicBezTo>
                    <a:pt x="10867" y="10757"/>
                    <a:pt x="10845" y="10750"/>
                    <a:pt x="10823" y="10750"/>
                  </a:cubicBezTo>
                  <a:close/>
                  <a:moveTo>
                    <a:pt x="12376" y="11356"/>
                  </a:moveTo>
                  <a:cubicBezTo>
                    <a:pt x="12325" y="11356"/>
                    <a:pt x="12283" y="11392"/>
                    <a:pt x="12278" y="11444"/>
                  </a:cubicBezTo>
                  <a:cubicBezTo>
                    <a:pt x="12266" y="11500"/>
                    <a:pt x="12304" y="11555"/>
                    <a:pt x="12365" y="11566"/>
                  </a:cubicBezTo>
                  <a:cubicBezTo>
                    <a:pt x="12628" y="11609"/>
                    <a:pt x="12919" y="11631"/>
                    <a:pt x="13220" y="11637"/>
                  </a:cubicBezTo>
                  <a:cubicBezTo>
                    <a:pt x="13280" y="11637"/>
                    <a:pt x="13324" y="11588"/>
                    <a:pt x="13330" y="11533"/>
                  </a:cubicBezTo>
                  <a:cubicBezTo>
                    <a:pt x="13330" y="11472"/>
                    <a:pt x="13280" y="11423"/>
                    <a:pt x="13225" y="11423"/>
                  </a:cubicBezTo>
                  <a:cubicBezTo>
                    <a:pt x="12929" y="11418"/>
                    <a:pt x="12656" y="11396"/>
                    <a:pt x="12398" y="11358"/>
                  </a:cubicBezTo>
                  <a:cubicBezTo>
                    <a:pt x="12391" y="11356"/>
                    <a:pt x="12383" y="11356"/>
                    <a:pt x="12376" y="11356"/>
                  </a:cubicBezTo>
                  <a:close/>
                  <a:moveTo>
                    <a:pt x="15000" y="11024"/>
                  </a:moveTo>
                  <a:cubicBezTo>
                    <a:pt x="14989" y="11024"/>
                    <a:pt x="14979" y="11026"/>
                    <a:pt x="14968" y="11029"/>
                  </a:cubicBezTo>
                  <a:cubicBezTo>
                    <a:pt x="14914" y="11045"/>
                    <a:pt x="14881" y="11100"/>
                    <a:pt x="14897" y="11155"/>
                  </a:cubicBezTo>
                  <a:cubicBezTo>
                    <a:pt x="14897" y="11166"/>
                    <a:pt x="14897" y="11171"/>
                    <a:pt x="14902" y="11176"/>
                  </a:cubicBezTo>
                  <a:cubicBezTo>
                    <a:pt x="14894" y="11174"/>
                    <a:pt x="14885" y="11173"/>
                    <a:pt x="14876" y="11173"/>
                  </a:cubicBezTo>
                  <a:cubicBezTo>
                    <a:pt x="14864" y="11173"/>
                    <a:pt x="14852" y="11175"/>
                    <a:pt x="14843" y="11181"/>
                  </a:cubicBezTo>
                  <a:cubicBezTo>
                    <a:pt x="14591" y="11275"/>
                    <a:pt x="14333" y="11335"/>
                    <a:pt x="14047" y="11379"/>
                  </a:cubicBezTo>
                  <a:cubicBezTo>
                    <a:pt x="13988" y="11385"/>
                    <a:pt x="13949" y="11439"/>
                    <a:pt x="13961" y="11494"/>
                  </a:cubicBezTo>
                  <a:cubicBezTo>
                    <a:pt x="13965" y="11551"/>
                    <a:pt x="14014" y="11588"/>
                    <a:pt x="14065" y="11588"/>
                  </a:cubicBezTo>
                  <a:cubicBezTo>
                    <a:pt x="14068" y="11588"/>
                    <a:pt x="14072" y="11588"/>
                    <a:pt x="14075" y="11588"/>
                  </a:cubicBezTo>
                  <a:cubicBezTo>
                    <a:pt x="14371" y="11543"/>
                    <a:pt x="14651" y="11472"/>
                    <a:pt x="14914" y="11379"/>
                  </a:cubicBezTo>
                  <a:cubicBezTo>
                    <a:pt x="14925" y="11373"/>
                    <a:pt x="14935" y="11368"/>
                    <a:pt x="14947" y="11358"/>
                  </a:cubicBezTo>
                  <a:cubicBezTo>
                    <a:pt x="14996" y="11560"/>
                    <a:pt x="15040" y="11763"/>
                    <a:pt x="15084" y="11971"/>
                  </a:cubicBezTo>
                  <a:cubicBezTo>
                    <a:pt x="15094" y="12026"/>
                    <a:pt x="15139" y="12059"/>
                    <a:pt x="15188" y="12059"/>
                  </a:cubicBezTo>
                  <a:lnTo>
                    <a:pt x="15210" y="12059"/>
                  </a:lnTo>
                  <a:cubicBezTo>
                    <a:pt x="15264" y="12043"/>
                    <a:pt x="15304" y="11988"/>
                    <a:pt x="15292" y="11932"/>
                  </a:cubicBezTo>
                  <a:cubicBezTo>
                    <a:pt x="15231" y="11648"/>
                    <a:pt x="15172" y="11368"/>
                    <a:pt x="15100" y="11105"/>
                  </a:cubicBezTo>
                  <a:cubicBezTo>
                    <a:pt x="15087" y="11055"/>
                    <a:pt x="15047" y="11024"/>
                    <a:pt x="15000" y="11024"/>
                  </a:cubicBezTo>
                  <a:close/>
                  <a:moveTo>
                    <a:pt x="15334" y="12682"/>
                  </a:moveTo>
                  <a:cubicBezTo>
                    <a:pt x="15327" y="12682"/>
                    <a:pt x="15321" y="12682"/>
                    <a:pt x="15314" y="12684"/>
                  </a:cubicBezTo>
                  <a:cubicBezTo>
                    <a:pt x="15259" y="12689"/>
                    <a:pt x="15221" y="12744"/>
                    <a:pt x="15226" y="12799"/>
                  </a:cubicBezTo>
                  <a:cubicBezTo>
                    <a:pt x="15264" y="13073"/>
                    <a:pt x="15304" y="13352"/>
                    <a:pt x="15330" y="13637"/>
                  </a:cubicBezTo>
                  <a:cubicBezTo>
                    <a:pt x="15336" y="13693"/>
                    <a:pt x="15380" y="13731"/>
                    <a:pt x="15435" y="13731"/>
                  </a:cubicBezTo>
                  <a:lnTo>
                    <a:pt x="15446" y="13731"/>
                  </a:lnTo>
                  <a:cubicBezTo>
                    <a:pt x="15501" y="13725"/>
                    <a:pt x="15544" y="13670"/>
                    <a:pt x="15539" y="13615"/>
                  </a:cubicBezTo>
                  <a:cubicBezTo>
                    <a:pt x="15511" y="13331"/>
                    <a:pt x="15478" y="13045"/>
                    <a:pt x="15435" y="12772"/>
                  </a:cubicBezTo>
                  <a:cubicBezTo>
                    <a:pt x="15429" y="12718"/>
                    <a:pt x="15386" y="12682"/>
                    <a:pt x="15334" y="12682"/>
                  </a:cubicBezTo>
                  <a:close/>
                  <a:moveTo>
                    <a:pt x="15502" y="14360"/>
                  </a:moveTo>
                  <a:cubicBezTo>
                    <a:pt x="15500" y="14360"/>
                    <a:pt x="15497" y="14360"/>
                    <a:pt x="15494" y="14361"/>
                  </a:cubicBezTo>
                  <a:cubicBezTo>
                    <a:pt x="15435" y="14366"/>
                    <a:pt x="15390" y="14416"/>
                    <a:pt x="15396" y="14476"/>
                  </a:cubicBezTo>
                  <a:cubicBezTo>
                    <a:pt x="15407" y="14750"/>
                    <a:pt x="15418" y="15029"/>
                    <a:pt x="15423" y="15314"/>
                  </a:cubicBezTo>
                  <a:cubicBezTo>
                    <a:pt x="15423" y="15375"/>
                    <a:pt x="15473" y="15418"/>
                    <a:pt x="15527" y="15418"/>
                  </a:cubicBezTo>
                  <a:lnTo>
                    <a:pt x="15534" y="15418"/>
                  </a:lnTo>
                  <a:cubicBezTo>
                    <a:pt x="15588" y="15418"/>
                    <a:pt x="15638" y="15370"/>
                    <a:pt x="15638" y="15309"/>
                  </a:cubicBezTo>
                  <a:cubicBezTo>
                    <a:pt x="15632" y="15024"/>
                    <a:pt x="15621" y="14740"/>
                    <a:pt x="15605" y="14459"/>
                  </a:cubicBezTo>
                  <a:cubicBezTo>
                    <a:pt x="15600" y="14407"/>
                    <a:pt x="15554" y="14360"/>
                    <a:pt x="15502" y="14360"/>
                  </a:cubicBezTo>
                  <a:close/>
                  <a:moveTo>
                    <a:pt x="15527" y="16055"/>
                  </a:moveTo>
                  <a:cubicBezTo>
                    <a:pt x="15468" y="16060"/>
                    <a:pt x="15423" y="16098"/>
                    <a:pt x="15418" y="16154"/>
                  </a:cubicBezTo>
                  <a:cubicBezTo>
                    <a:pt x="15413" y="16432"/>
                    <a:pt x="15402" y="16718"/>
                    <a:pt x="15385" y="16997"/>
                  </a:cubicBezTo>
                  <a:cubicBezTo>
                    <a:pt x="15380" y="17057"/>
                    <a:pt x="15423" y="17107"/>
                    <a:pt x="15484" y="17107"/>
                  </a:cubicBezTo>
                  <a:lnTo>
                    <a:pt x="15489" y="17107"/>
                  </a:lnTo>
                  <a:cubicBezTo>
                    <a:pt x="15544" y="17107"/>
                    <a:pt x="15593" y="17068"/>
                    <a:pt x="15593" y="17009"/>
                  </a:cubicBezTo>
                  <a:cubicBezTo>
                    <a:pt x="15615" y="16728"/>
                    <a:pt x="15626" y="16443"/>
                    <a:pt x="15632" y="16159"/>
                  </a:cubicBezTo>
                  <a:cubicBezTo>
                    <a:pt x="15632" y="16104"/>
                    <a:pt x="15588" y="16055"/>
                    <a:pt x="15527" y="16055"/>
                  </a:cubicBezTo>
                  <a:close/>
                  <a:moveTo>
                    <a:pt x="15417" y="17741"/>
                  </a:moveTo>
                  <a:cubicBezTo>
                    <a:pt x="15365" y="17741"/>
                    <a:pt x="15324" y="17782"/>
                    <a:pt x="15319" y="17836"/>
                  </a:cubicBezTo>
                  <a:cubicBezTo>
                    <a:pt x="15292" y="18115"/>
                    <a:pt x="15259" y="18395"/>
                    <a:pt x="15221" y="18669"/>
                  </a:cubicBezTo>
                  <a:cubicBezTo>
                    <a:pt x="15210" y="18729"/>
                    <a:pt x="15254" y="18784"/>
                    <a:pt x="15309" y="18790"/>
                  </a:cubicBezTo>
                  <a:lnTo>
                    <a:pt x="15325" y="18790"/>
                  </a:lnTo>
                  <a:cubicBezTo>
                    <a:pt x="15375" y="18790"/>
                    <a:pt x="15423" y="18752"/>
                    <a:pt x="15428" y="18702"/>
                  </a:cubicBezTo>
                  <a:cubicBezTo>
                    <a:pt x="15468" y="18423"/>
                    <a:pt x="15501" y="18137"/>
                    <a:pt x="15527" y="17857"/>
                  </a:cubicBezTo>
                  <a:cubicBezTo>
                    <a:pt x="15534" y="17798"/>
                    <a:pt x="15489" y="17748"/>
                    <a:pt x="15435" y="17743"/>
                  </a:cubicBezTo>
                  <a:cubicBezTo>
                    <a:pt x="15429" y="17742"/>
                    <a:pt x="15423" y="17741"/>
                    <a:pt x="15417" y="17741"/>
                  </a:cubicBezTo>
                  <a:close/>
                  <a:moveTo>
                    <a:pt x="15186" y="19416"/>
                  </a:moveTo>
                  <a:cubicBezTo>
                    <a:pt x="15140" y="19416"/>
                    <a:pt x="15098" y="19455"/>
                    <a:pt x="15089" y="19501"/>
                  </a:cubicBezTo>
                  <a:cubicBezTo>
                    <a:pt x="15040" y="19782"/>
                    <a:pt x="14985" y="20055"/>
                    <a:pt x="14925" y="20330"/>
                  </a:cubicBezTo>
                  <a:cubicBezTo>
                    <a:pt x="14914" y="20384"/>
                    <a:pt x="14952" y="20444"/>
                    <a:pt x="15008" y="20455"/>
                  </a:cubicBezTo>
                  <a:lnTo>
                    <a:pt x="15029" y="20455"/>
                  </a:lnTo>
                  <a:cubicBezTo>
                    <a:pt x="15079" y="20455"/>
                    <a:pt x="15122" y="20422"/>
                    <a:pt x="15133" y="20373"/>
                  </a:cubicBezTo>
                  <a:cubicBezTo>
                    <a:pt x="15193" y="20100"/>
                    <a:pt x="15248" y="19820"/>
                    <a:pt x="15297" y="19541"/>
                  </a:cubicBezTo>
                  <a:cubicBezTo>
                    <a:pt x="15309" y="19480"/>
                    <a:pt x="15271" y="19425"/>
                    <a:pt x="15210" y="19420"/>
                  </a:cubicBezTo>
                  <a:cubicBezTo>
                    <a:pt x="15202" y="19417"/>
                    <a:pt x="15194" y="19416"/>
                    <a:pt x="15186" y="19416"/>
                  </a:cubicBezTo>
                  <a:close/>
                  <a:moveTo>
                    <a:pt x="14842" y="21067"/>
                  </a:moveTo>
                  <a:cubicBezTo>
                    <a:pt x="14791" y="21067"/>
                    <a:pt x="14748" y="21098"/>
                    <a:pt x="14733" y="21146"/>
                  </a:cubicBezTo>
                  <a:cubicBezTo>
                    <a:pt x="14662" y="21415"/>
                    <a:pt x="14591" y="21689"/>
                    <a:pt x="14508" y="21957"/>
                  </a:cubicBezTo>
                  <a:cubicBezTo>
                    <a:pt x="14492" y="22012"/>
                    <a:pt x="14525" y="22073"/>
                    <a:pt x="14580" y="22089"/>
                  </a:cubicBezTo>
                  <a:cubicBezTo>
                    <a:pt x="14591" y="22094"/>
                    <a:pt x="14601" y="22094"/>
                    <a:pt x="14606" y="22094"/>
                  </a:cubicBezTo>
                  <a:cubicBezTo>
                    <a:pt x="14656" y="22094"/>
                    <a:pt x="14695" y="22066"/>
                    <a:pt x="14712" y="22018"/>
                  </a:cubicBezTo>
                  <a:cubicBezTo>
                    <a:pt x="14793" y="21749"/>
                    <a:pt x="14869" y="21474"/>
                    <a:pt x="14935" y="21201"/>
                  </a:cubicBezTo>
                  <a:cubicBezTo>
                    <a:pt x="14952" y="21146"/>
                    <a:pt x="14919" y="21086"/>
                    <a:pt x="14864" y="21069"/>
                  </a:cubicBezTo>
                  <a:cubicBezTo>
                    <a:pt x="14857" y="21068"/>
                    <a:pt x="14849" y="21067"/>
                    <a:pt x="14842" y="21067"/>
                  </a:cubicBezTo>
                  <a:close/>
                  <a:moveTo>
                    <a:pt x="14351" y="22687"/>
                  </a:moveTo>
                  <a:cubicBezTo>
                    <a:pt x="14306" y="22687"/>
                    <a:pt x="14264" y="22713"/>
                    <a:pt x="14251" y="22757"/>
                  </a:cubicBezTo>
                  <a:cubicBezTo>
                    <a:pt x="14158" y="23020"/>
                    <a:pt x="14059" y="23290"/>
                    <a:pt x="13955" y="23546"/>
                  </a:cubicBezTo>
                  <a:cubicBezTo>
                    <a:pt x="13938" y="23601"/>
                    <a:pt x="13961" y="23662"/>
                    <a:pt x="14014" y="23684"/>
                  </a:cubicBezTo>
                  <a:cubicBezTo>
                    <a:pt x="14032" y="23690"/>
                    <a:pt x="14042" y="23690"/>
                    <a:pt x="14054" y="23690"/>
                  </a:cubicBezTo>
                  <a:cubicBezTo>
                    <a:pt x="14097" y="23690"/>
                    <a:pt x="14135" y="23667"/>
                    <a:pt x="14153" y="23624"/>
                  </a:cubicBezTo>
                  <a:cubicBezTo>
                    <a:pt x="14256" y="23361"/>
                    <a:pt x="14355" y="23098"/>
                    <a:pt x="14449" y="22829"/>
                  </a:cubicBezTo>
                  <a:cubicBezTo>
                    <a:pt x="14470" y="22774"/>
                    <a:pt x="14437" y="22714"/>
                    <a:pt x="14383" y="22691"/>
                  </a:cubicBezTo>
                  <a:cubicBezTo>
                    <a:pt x="14372" y="22688"/>
                    <a:pt x="14362" y="22687"/>
                    <a:pt x="14351" y="22687"/>
                  </a:cubicBezTo>
                  <a:close/>
                  <a:moveTo>
                    <a:pt x="13728" y="24259"/>
                  </a:moveTo>
                  <a:cubicBezTo>
                    <a:pt x="13686" y="24259"/>
                    <a:pt x="13647" y="24283"/>
                    <a:pt x="13632" y="24320"/>
                  </a:cubicBezTo>
                  <a:cubicBezTo>
                    <a:pt x="13516" y="24577"/>
                    <a:pt x="13396" y="24835"/>
                    <a:pt x="13275" y="25081"/>
                  </a:cubicBezTo>
                  <a:cubicBezTo>
                    <a:pt x="13248" y="25137"/>
                    <a:pt x="13270" y="25197"/>
                    <a:pt x="13319" y="25223"/>
                  </a:cubicBezTo>
                  <a:cubicBezTo>
                    <a:pt x="13336" y="25230"/>
                    <a:pt x="13351" y="25235"/>
                    <a:pt x="13369" y="25235"/>
                  </a:cubicBezTo>
                  <a:cubicBezTo>
                    <a:pt x="13407" y="25235"/>
                    <a:pt x="13445" y="25213"/>
                    <a:pt x="13462" y="25175"/>
                  </a:cubicBezTo>
                  <a:cubicBezTo>
                    <a:pt x="13587" y="24927"/>
                    <a:pt x="13708" y="24671"/>
                    <a:pt x="13824" y="24408"/>
                  </a:cubicBezTo>
                  <a:cubicBezTo>
                    <a:pt x="13850" y="24353"/>
                    <a:pt x="13824" y="24292"/>
                    <a:pt x="13774" y="24270"/>
                  </a:cubicBezTo>
                  <a:cubicBezTo>
                    <a:pt x="13759" y="24263"/>
                    <a:pt x="13743" y="24259"/>
                    <a:pt x="13728" y="24259"/>
                  </a:cubicBezTo>
                  <a:close/>
                  <a:moveTo>
                    <a:pt x="12972" y="25770"/>
                  </a:moveTo>
                  <a:cubicBezTo>
                    <a:pt x="12936" y="25770"/>
                    <a:pt x="12899" y="25788"/>
                    <a:pt x="12881" y="25822"/>
                  </a:cubicBezTo>
                  <a:cubicBezTo>
                    <a:pt x="12744" y="26068"/>
                    <a:pt x="12595" y="26309"/>
                    <a:pt x="12453" y="26545"/>
                  </a:cubicBezTo>
                  <a:cubicBezTo>
                    <a:pt x="12420" y="26594"/>
                    <a:pt x="12436" y="26660"/>
                    <a:pt x="12486" y="26693"/>
                  </a:cubicBezTo>
                  <a:cubicBezTo>
                    <a:pt x="12502" y="26703"/>
                    <a:pt x="12519" y="26710"/>
                    <a:pt x="12541" y="26710"/>
                  </a:cubicBezTo>
                  <a:cubicBezTo>
                    <a:pt x="12574" y="26710"/>
                    <a:pt x="12612" y="26693"/>
                    <a:pt x="12628" y="26660"/>
                  </a:cubicBezTo>
                  <a:cubicBezTo>
                    <a:pt x="12777" y="26419"/>
                    <a:pt x="12924" y="26172"/>
                    <a:pt x="13061" y="25926"/>
                  </a:cubicBezTo>
                  <a:cubicBezTo>
                    <a:pt x="13094" y="25876"/>
                    <a:pt x="13073" y="25810"/>
                    <a:pt x="13023" y="25782"/>
                  </a:cubicBezTo>
                  <a:cubicBezTo>
                    <a:pt x="13007" y="25774"/>
                    <a:pt x="12989" y="25770"/>
                    <a:pt x="12972" y="25770"/>
                  </a:cubicBezTo>
                  <a:close/>
                  <a:moveTo>
                    <a:pt x="12074" y="27200"/>
                  </a:moveTo>
                  <a:cubicBezTo>
                    <a:pt x="12040" y="27200"/>
                    <a:pt x="12008" y="27216"/>
                    <a:pt x="11987" y="27246"/>
                  </a:cubicBezTo>
                  <a:cubicBezTo>
                    <a:pt x="11828" y="27477"/>
                    <a:pt x="11664" y="27707"/>
                    <a:pt x="11494" y="27926"/>
                  </a:cubicBezTo>
                  <a:cubicBezTo>
                    <a:pt x="11456" y="27970"/>
                    <a:pt x="11466" y="28036"/>
                    <a:pt x="11510" y="28074"/>
                  </a:cubicBezTo>
                  <a:cubicBezTo>
                    <a:pt x="11532" y="28084"/>
                    <a:pt x="11555" y="28096"/>
                    <a:pt x="11576" y="28096"/>
                  </a:cubicBezTo>
                  <a:cubicBezTo>
                    <a:pt x="11609" y="28096"/>
                    <a:pt x="11636" y="28079"/>
                    <a:pt x="11659" y="28051"/>
                  </a:cubicBezTo>
                  <a:cubicBezTo>
                    <a:pt x="11833" y="27833"/>
                    <a:pt x="11998" y="27603"/>
                    <a:pt x="12162" y="27367"/>
                  </a:cubicBezTo>
                  <a:cubicBezTo>
                    <a:pt x="12195" y="27317"/>
                    <a:pt x="12185" y="27252"/>
                    <a:pt x="12135" y="27219"/>
                  </a:cubicBezTo>
                  <a:cubicBezTo>
                    <a:pt x="12116" y="27206"/>
                    <a:pt x="12095" y="27200"/>
                    <a:pt x="12074" y="27200"/>
                  </a:cubicBezTo>
                  <a:close/>
                  <a:moveTo>
                    <a:pt x="11044" y="28537"/>
                  </a:moveTo>
                  <a:cubicBezTo>
                    <a:pt x="11014" y="28537"/>
                    <a:pt x="10984" y="28550"/>
                    <a:pt x="10963" y="28578"/>
                  </a:cubicBezTo>
                  <a:cubicBezTo>
                    <a:pt x="10781" y="28787"/>
                    <a:pt x="10594" y="28995"/>
                    <a:pt x="10397" y="29197"/>
                  </a:cubicBezTo>
                  <a:cubicBezTo>
                    <a:pt x="10359" y="29242"/>
                    <a:pt x="10359" y="29308"/>
                    <a:pt x="10404" y="29346"/>
                  </a:cubicBezTo>
                  <a:cubicBezTo>
                    <a:pt x="10425" y="29367"/>
                    <a:pt x="10452" y="29379"/>
                    <a:pt x="10475" y="29379"/>
                  </a:cubicBezTo>
                  <a:cubicBezTo>
                    <a:pt x="10508" y="29379"/>
                    <a:pt x="10535" y="29367"/>
                    <a:pt x="10551" y="29346"/>
                  </a:cubicBezTo>
                  <a:cubicBezTo>
                    <a:pt x="10748" y="29137"/>
                    <a:pt x="10940" y="28929"/>
                    <a:pt x="11121" y="28716"/>
                  </a:cubicBezTo>
                  <a:cubicBezTo>
                    <a:pt x="11160" y="28666"/>
                    <a:pt x="11153" y="28600"/>
                    <a:pt x="11110" y="28562"/>
                  </a:cubicBezTo>
                  <a:cubicBezTo>
                    <a:pt x="11091" y="28545"/>
                    <a:pt x="11068" y="28537"/>
                    <a:pt x="11044" y="28537"/>
                  </a:cubicBezTo>
                  <a:close/>
                  <a:moveTo>
                    <a:pt x="9879" y="29761"/>
                  </a:moveTo>
                  <a:cubicBezTo>
                    <a:pt x="9853" y="29761"/>
                    <a:pt x="9827" y="29771"/>
                    <a:pt x="9805" y="29789"/>
                  </a:cubicBezTo>
                  <a:cubicBezTo>
                    <a:pt x="9608" y="29981"/>
                    <a:pt x="9395" y="30168"/>
                    <a:pt x="9180" y="30353"/>
                  </a:cubicBezTo>
                  <a:cubicBezTo>
                    <a:pt x="9137" y="30393"/>
                    <a:pt x="9132" y="30459"/>
                    <a:pt x="9170" y="30502"/>
                  </a:cubicBezTo>
                  <a:cubicBezTo>
                    <a:pt x="9192" y="30530"/>
                    <a:pt x="9225" y="30540"/>
                    <a:pt x="9253" y="30540"/>
                  </a:cubicBezTo>
                  <a:cubicBezTo>
                    <a:pt x="9274" y="30540"/>
                    <a:pt x="9301" y="30530"/>
                    <a:pt x="9318" y="30513"/>
                  </a:cubicBezTo>
                  <a:cubicBezTo>
                    <a:pt x="9537" y="30327"/>
                    <a:pt x="9751" y="30135"/>
                    <a:pt x="9954" y="29943"/>
                  </a:cubicBezTo>
                  <a:cubicBezTo>
                    <a:pt x="9992" y="29905"/>
                    <a:pt x="9997" y="29839"/>
                    <a:pt x="9954" y="29794"/>
                  </a:cubicBezTo>
                  <a:cubicBezTo>
                    <a:pt x="9934" y="29772"/>
                    <a:pt x="9907" y="29761"/>
                    <a:pt x="9879" y="29761"/>
                  </a:cubicBezTo>
                  <a:close/>
                  <a:moveTo>
                    <a:pt x="8596" y="30859"/>
                  </a:moveTo>
                  <a:cubicBezTo>
                    <a:pt x="8574" y="30859"/>
                    <a:pt x="8552" y="30866"/>
                    <a:pt x="8534" y="30880"/>
                  </a:cubicBezTo>
                  <a:cubicBezTo>
                    <a:pt x="8310" y="31051"/>
                    <a:pt x="8085" y="31215"/>
                    <a:pt x="7854" y="31373"/>
                  </a:cubicBezTo>
                  <a:cubicBezTo>
                    <a:pt x="7806" y="31406"/>
                    <a:pt x="7794" y="31471"/>
                    <a:pt x="7827" y="31521"/>
                  </a:cubicBezTo>
                  <a:cubicBezTo>
                    <a:pt x="7849" y="31554"/>
                    <a:pt x="7882" y="31570"/>
                    <a:pt x="7915" y="31570"/>
                  </a:cubicBezTo>
                  <a:cubicBezTo>
                    <a:pt x="7937" y="31570"/>
                    <a:pt x="7953" y="31560"/>
                    <a:pt x="7975" y="31549"/>
                  </a:cubicBezTo>
                  <a:cubicBezTo>
                    <a:pt x="8206" y="31390"/>
                    <a:pt x="8436" y="31220"/>
                    <a:pt x="8661" y="31051"/>
                  </a:cubicBezTo>
                  <a:cubicBezTo>
                    <a:pt x="8704" y="31011"/>
                    <a:pt x="8715" y="30945"/>
                    <a:pt x="8682" y="30902"/>
                  </a:cubicBezTo>
                  <a:cubicBezTo>
                    <a:pt x="8659" y="30873"/>
                    <a:pt x="8627" y="30859"/>
                    <a:pt x="8596" y="30859"/>
                  </a:cubicBezTo>
                  <a:close/>
                  <a:moveTo>
                    <a:pt x="7207" y="31819"/>
                  </a:moveTo>
                  <a:cubicBezTo>
                    <a:pt x="7189" y="31819"/>
                    <a:pt x="7170" y="31824"/>
                    <a:pt x="7153" y="31833"/>
                  </a:cubicBezTo>
                  <a:cubicBezTo>
                    <a:pt x="6911" y="31982"/>
                    <a:pt x="6671" y="32124"/>
                    <a:pt x="6430" y="32261"/>
                  </a:cubicBezTo>
                  <a:cubicBezTo>
                    <a:pt x="6375" y="32288"/>
                    <a:pt x="6359" y="32349"/>
                    <a:pt x="6385" y="32404"/>
                  </a:cubicBezTo>
                  <a:cubicBezTo>
                    <a:pt x="6407" y="32437"/>
                    <a:pt x="6440" y="32458"/>
                    <a:pt x="6478" y="32458"/>
                  </a:cubicBezTo>
                  <a:cubicBezTo>
                    <a:pt x="6496" y="32458"/>
                    <a:pt x="6511" y="32453"/>
                    <a:pt x="6528" y="32442"/>
                  </a:cubicBezTo>
                  <a:cubicBezTo>
                    <a:pt x="6774" y="32311"/>
                    <a:pt x="7022" y="32162"/>
                    <a:pt x="7262" y="32015"/>
                  </a:cubicBezTo>
                  <a:cubicBezTo>
                    <a:pt x="7312" y="31982"/>
                    <a:pt x="7328" y="31921"/>
                    <a:pt x="7295" y="31873"/>
                  </a:cubicBezTo>
                  <a:cubicBezTo>
                    <a:pt x="7277" y="31836"/>
                    <a:pt x="7243" y="31819"/>
                    <a:pt x="7207" y="31819"/>
                  </a:cubicBezTo>
                  <a:close/>
                  <a:moveTo>
                    <a:pt x="5731" y="32638"/>
                  </a:moveTo>
                  <a:cubicBezTo>
                    <a:pt x="5715" y="32638"/>
                    <a:pt x="5699" y="32642"/>
                    <a:pt x="5684" y="32650"/>
                  </a:cubicBezTo>
                  <a:cubicBezTo>
                    <a:pt x="5431" y="32771"/>
                    <a:pt x="5180" y="32892"/>
                    <a:pt x="4922" y="33001"/>
                  </a:cubicBezTo>
                  <a:cubicBezTo>
                    <a:pt x="4867" y="33024"/>
                    <a:pt x="4846" y="33089"/>
                    <a:pt x="4867" y="33138"/>
                  </a:cubicBezTo>
                  <a:cubicBezTo>
                    <a:pt x="4884" y="33182"/>
                    <a:pt x="4922" y="33204"/>
                    <a:pt x="4966" y="33204"/>
                  </a:cubicBezTo>
                  <a:cubicBezTo>
                    <a:pt x="4978" y="33204"/>
                    <a:pt x="4993" y="33199"/>
                    <a:pt x="5004" y="33193"/>
                  </a:cubicBezTo>
                  <a:cubicBezTo>
                    <a:pt x="5267" y="33083"/>
                    <a:pt x="5525" y="32963"/>
                    <a:pt x="5777" y="32837"/>
                  </a:cubicBezTo>
                  <a:cubicBezTo>
                    <a:pt x="5826" y="32809"/>
                    <a:pt x="5848" y="32749"/>
                    <a:pt x="5826" y="32695"/>
                  </a:cubicBezTo>
                  <a:cubicBezTo>
                    <a:pt x="5807" y="32660"/>
                    <a:pt x="5769" y="32638"/>
                    <a:pt x="5731" y="32638"/>
                  </a:cubicBezTo>
                  <a:close/>
                  <a:moveTo>
                    <a:pt x="4183" y="33312"/>
                  </a:moveTo>
                  <a:cubicBezTo>
                    <a:pt x="4170" y="33312"/>
                    <a:pt x="4157" y="33314"/>
                    <a:pt x="4144" y="33320"/>
                  </a:cubicBezTo>
                  <a:cubicBezTo>
                    <a:pt x="3886" y="33418"/>
                    <a:pt x="3617" y="33517"/>
                    <a:pt x="3354" y="33604"/>
                  </a:cubicBezTo>
                  <a:cubicBezTo>
                    <a:pt x="3300" y="33621"/>
                    <a:pt x="3268" y="33681"/>
                    <a:pt x="3289" y="33735"/>
                  </a:cubicBezTo>
                  <a:cubicBezTo>
                    <a:pt x="3300" y="33780"/>
                    <a:pt x="3344" y="33813"/>
                    <a:pt x="3387" y="33813"/>
                  </a:cubicBezTo>
                  <a:cubicBezTo>
                    <a:pt x="3399" y="33813"/>
                    <a:pt x="3410" y="33806"/>
                    <a:pt x="3420" y="33801"/>
                  </a:cubicBezTo>
                  <a:cubicBezTo>
                    <a:pt x="3688" y="33714"/>
                    <a:pt x="3958" y="33616"/>
                    <a:pt x="4221" y="33517"/>
                  </a:cubicBezTo>
                  <a:cubicBezTo>
                    <a:pt x="4275" y="33495"/>
                    <a:pt x="4303" y="33434"/>
                    <a:pt x="4280" y="33379"/>
                  </a:cubicBezTo>
                  <a:cubicBezTo>
                    <a:pt x="4264" y="33338"/>
                    <a:pt x="4225" y="33312"/>
                    <a:pt x="4183" y="33312"/>
                  </a:cubicBezTo>
                  <a:close/>
                  <a:moveTo>
                    <a:pt x="2585" y="33852"/>
                  </a:moveTo>
                  <a:cubicBezTo>
                    <a:pt x="2575" y="33852"/>
                    <a:pt x="2565" y="33853"/>
                    <a:pt x="2555" y="33856"/>
                  </a:cubicBezTo>
                  <a:cubicBezTo>
                    <a:pt x="2286" y="33933"/>
                    <a:pt x="2011" y="34004"/>
                    <a:pt x="1743" y="34076"/>
                  </a:cubicBezTo>
                  <a:cubicBezTo>
                    <a:pt x="1682" y="34087"/>
                    <a:pt x="1650" y="34147"/>
                    <a:pt x="1667" y="34201"/>
                  </a:cubicBezTo>
                  <a:cubicBezTo>
                    <a:pt x="1677" y="34251"/>
                    <a:pt x="1722" y="34284"/>
                    <a:pt x="1765" y="34284"/>
                  </a:cubicBezTo>
                  <a:cubicBezTo>
                    <a:pt x="1776" y="34284"/>
                    <a:pt x="1781" y="34284"/>
                    <a:pt x="1793" y="34279"/>
                  </a:cubicBezTo>
                  <a:cubicBezTo>
                    <a:pt x="2067" y="34213"/>
                    <a:pt x="2340" y="34135"/>
                    <a:pt x="2610" y="34059"/>
                  </a:cubicBezTo>
                  <a:cubicBezTo>
                    <a:pt x="2669" y="34043"/>
                    <a:pt x="2702" y="33983"/>
                    <a:pt x="2686" y="33927"/>
                  </a:cubicBezTo>
                  <a:cubicBezTo>
                    <a:pt x="2672" y="33882"/>
                    <a:pt x="2630" y="33852"/>
                    <a:pt x="2585" y="33852"/>
                  </a:cubicBezTo>
                  <a:close/>
                  <a:moveTo>
                    <a:pt x="941" y="34260"/>
                  </a:moveTo>
                  <a:cubicBezTo>
                    <a:pt x="934" y="34260"/>
                    <a:pt x="928" y="34260"/>
                    <a:pt x="921" y="34261"/>
                  </a:cubicBezTo>
                  <a:cubicBezTo>
                    <a:pt x="647" y="34322"/>
                    <a:pt x="374" y="34372"/>
                    <a:pt x="93" y="34421"/>
                  </a:cubicBezTo>
                  <a:cubicBezTo>
                    <a:pt x="38" y="34431"/>
                    <a:pt x="0" y="34486"/>
                    <a:pt x="12" y="34542"/>
                  </a:cubicBezTo>
                  <a:cubicBezTo>
                    <a:pt x="17" y="34596"/>
                    <a:pt x="66" y="34628"/>
                    <a:pt x="116" y="34628"/>
                  </a:cubicBezTo>
                  <a:lnTo>
                    <a:pt x="132" y="34628"/>
                  </a:lnTo>
                  <a:cubicBezTo>
                    <a:pt x="412" y="34580"/>
                    <a:pt x="691" y="34525"/>
                    <a:pt x="966" y="34471"/>
                  </a:cubicBezTo>
                  <a:cubicBezTo>
                    <a:pt x="1025" y="34459"/>
                    <a:pt x="1058" y="34398"/>
                    <a:pt x="1047" y="34344"/>
                  </a:cubicBezTo>
                  <a:cubicBezTo>
                    <a:pt x="1038" y="34295"/>
                    <a:pt x="993" y="34260"/>
                    <a:pt x="941" y="342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07180C2-787D-4E52-A20E-63DD427DC475}"/>
              </a:ext>
            </a:extLst>
          </p:cNvPr>
          <p:cNvSpPr/>
          <p:nvPr/>
        </p:nvSpPr>
        <p:spPr>
          <a:xfrm>
            <a:off x="2270262" y="3244912"/>
            <a:ext cx="5517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Would you like some _________?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589A57-A962-4E59-A43B-CC2BE082CE83}"/>
              </a:ext>
            </a:extLst>
          </p:cNvPr>
          <p:cNvSpPr/>
          <p:nvPr/>
        </p:nvSpPr>
        <p:spPr>
          <a:xfrm>
            <a:off x="2579471" y="3683493"/>
            <a:ext cx="22317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please.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425879-E540-4D85-854E-4FECE31363E2}"/>
              </a:ext>
            </a:extLst>
          </p:cNvPr>
          <p:cNvSpPr/>
          <p:nvPr/>
        </p:nvSpPr>
        <p:spPr>
          <a:xfrm>
            <a:off x="5365260" y="3244912"/>
            <a:ext cx="11130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F288ED-703C-4EDF-8209-0535673A255F}"/>
              </a:ext>
            </a:extLst>
          </p:cNvPr>
          <p:cNvSpPr/>
          <p:nvPr/>
        </p:nvSpPr>
        <p:spPr>
          <a:xfrm>
            <a:off x="1096735" y="776477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say.</a:t>
            </a:r>
          </a:p>
        </p:txBody>
      </p:sp>
      <p:pic>
        <p:nvPicPr>
          <p:cNvPr id="13" name="Picture 11" descr="https://s.sachmem.vn/public/images/v2/TA4T2SHS/U13-L2-2-a.png">
            <a:extLst>
              <a:ext uri="{FF2B5EF4-FFF2-40B4-BE49-F238E27FC236}">
                <a16:creationId xmlns:a16="http://schemas.microsoft.com/office/drawing/2014/main" id="{469CEBB3-2090-4596-8E4D-08CB72B27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448" y="1068536"/>
            <a:ext cx="3146744" cy="190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right">
            <a:extLst>
              <a:ext uri="{FF2B5EF4-FFF2-40B4-BE49-F238E27FC236}">
                <a16:creationId xmlns:a16="http://schemas.microsoft.com/office/drawing/2014/main" id="{D7A876D8-1370-4E80-A1CD-2C066E9501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818" y="2338769"/>
            <a:ext cx="1139507" cy="77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36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8" name="Google Shape;2988;p52"/>
          <p:cNvGrpSpPr/>
          <p:nvPr/>
        </p:nvGrpSpPr>
        <p:grpSpPr>
          <a:xfrm>
            <a:off x="932545" y="3396123"/>
            <a:ext cx="2759371" cy="2497162"/>
            <a:chOff x="932545" y="3548523"/>
            <a:chExt cx="2759371" cy="2497162"/>
          </a:xfrm>
        </p:grpSpPr>
        <p:sp>
          <p:nvSpPr>
            <p:cNvPr id="2989" name="Google Shape;2989;p52"/>
            <p:cNvSpPr/>
            <p:nvPr/>
          </p:nvSpPr>
          <p:spPr>
            <a:xfrm rot="3157019">
              <a:off x="966815" y="4142189"/>
              <a:ext cx="444614" cy="306082"/>
            </a:xfrm>
            <a:custGeom>
              <a:avLst/>
              <a:gdLst/>
              <a:ahLst/>
              <a:cxnLst/>
              <a:rect l="l" t="t" r="r" b="b"/>
              <a:pathLst>
                <a:path w="10909" h="7510" extrusionOk="0">
                  <a:moveTo>
                    <a:pt x="9686" y="0"/>
                  </a:moveTo>
                  <a:lnTo>
                    <a:pt x="1" y="4609"/>
                  </a:lnTo>
                  <a:lnTo>
                    <a:pt x="9368" y="7510"/>
                  </a:lnTo>
                  <a:lnTo>
                    <a:pt x="8766" y="5372"/>
                  </a:lnTo>
                  <a:lnTo>
                    <a:pt x="10908" y="5234"/>
                  </a:lnTo>
                  <a:lnTo>
                    <a:pt x="8409" y="2544"/>
                  </a:lnTo>
                  <a:lnTo>
                    <a:pt x="96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0" name="Google Shape;2990;p52"/>
            <p:cNvSpPr/>
            <p:nvPr/>
          </p:nvSpPr>
          <p:spPr>
            <a:xfrm rot="3157019">
              <a:off x="995735" y="4207668"/>
              <a:ext cx="342437" cy="92925"/>
            </a:xfrm>
            <a:custGeom>
              <a:avLst/>
              <a:gdLst/>
              <a:ahLst/>
              <a:cxnLst/>
              <a:rect l="l" t="t" r="r" b="b"/>
              <a:pathLst>
                <a:path w="8402" h="2280" extrusionOk="0">
                  <a:moveTo>
                    <a:pt x="8287" y="0"/>
                  </a:moveTo>
                  <a:cubicBezTo>
                    <a:pt x="8278" y="0"/>
                    <a:pt x="8269" y="2"/>
                    <a:pt x="8259" y="4"/>
                  </a:cubicBezTo>
                  <a:lnTo>
                    <a:pt x="93" y="2071"/>
                  </a:lnTo>
                  <a:cubicBezTo>
                    <a:pt x="33" y="2082"/>
                    <a:pt x="0" y="2142"/>
                    <a:pt x="16" y="2197"/>
                  </a:cubicBezTo>
                  <a:cubicBezTo>
                    <a:pt x="28" y="2247"/>
                    <a:pt x="71" y="2280"/>
                    <a:pt x="114" y="2280"/>
                  </a:cubicBezTo>
                  <a:cubicBezTo>
                    <a:pt x="126" y="2280"/>
                    <a:pt x="137" y="2273"/>
                    <a:pt x="142" y="2273"/>
                  </a:cubicBezTo>
                  <a:lnTo>
                    <a:pt x="8315" y="208"/>
                  </a:lnTo>
                  <a:cubicBezTo>
                    <a:pt x="8369" y="196"/>
                    <a:pt x="8402" y="136"/>
                    <a:pt x="8391" y="82"/>
                  </a:cubicBezTo>
                  <a:cubicBezTo>
                    <a:pt x="8377" y="35"/>
                    <a:pt x="8336" y="0"/>
                    <a:pt x="8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1" name="Google Shape;2991;p52"/>
            <p:cNvSpPr/>
            <p:nvPr/>
          </p:nvSpPr>
          <p:spPr>
            <a:xfrm rot="3157019">
              <a:off x="1199046" y="4425992"/>
              <a:ext cx="120680" cy="51068"/>
            </a:xfrm>
            <a:custGeom>
              <a:avLst/>
              <a:gdLst/>
              <a:ahLst/>
              <a:cxnLst/>
              <a:rect l="l" t="t" r="r" b="b"/>
              <a:pathLst>
                <a:path w="2961" h="1253" extrusionOk="0">
                  <a:moveTo>
                    <a:pt x="121" y="0"/>
                  </a:moveTo>
                  <a:cubicBezTo>
                    <a:pt x="79" y="0"/>
                    <a:pt x="40" y="26"/>
                    <a:pt x="23" y="69"/>
                  </a:cubicBezTo>
                  <a:cubicBezTo>
                    <a:pt x="0" y="123"/>
                    <a:pt x="28" y="183"/>
                    <a:pt x="83" y="205"/>
                  </a:cubicBezTo>
                  <a:lnTo>
                    <a:pt x="2802" y="1246"/>
                  </a:lnTo>
                  <a:cubicBezTo>
                    <a:pt x="2818" y="1253"/>
                    <a:pt x="2829" y="1253"/>
                    <a:pt x="2840" y="1253"/>
                  </a:cubicBezTo>
                  <a:cubicBezTo>
                    <a:pt x="2884" y="1253"/>
                    <a:pt x="2922" y="1225"/>
                    <a:pt x="2939" y="1187"/>
                  </a:cubicBezTo>
                  <a:cubicBezTo>
                    <a:pt x="2960" y="1132"/>
                    <a:pt x="2934" y="1071"/>
                    <a:pt x="2879" y="1049"/>
                  </a:cubicBezTo>
                  <a:lnTo>
                    <a:pt x="160" y="8"/>
                  </a:lnTo>
                  <a:cubicBezTo>
                    <a:pt x="147" y="3"/>
                    <a:pt x="134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2" name="Google Shape;2992;p52"/>
            <p:cNvSpPr/>
            <p:nvPr/>
          </p:nvSpPr>
          <p:spPr>
            <a:xfrm rot="3157019">
              <a:off x="971082" y="4258356"/>
              <a:ext cx="332859" cy="25514"/>
            </a:xfrm>
            <a:custGeom>
              <a:avLst/>
              <a:gdLst/>
              <a:ahLst/>
              <a:cxnLst/>
              <a:rect l="l" t="t" r="r" b="b"/>
              <a:pathLst>
                <a:path w="8167" h="626" extrusionOk="0">
                  <a:moveTo>
                    <a:pt x="8064" y="0"/>
                  </a:moveTo>
                  <a:cubicBezTo>
                    <a:pt x="8060" y="0"/>
                    <a:pt x="8056" y="0"/>
                    <a:pt x="8052" y="1"/>
                  </a:cubicBezTo>
                  <a:lnTo>
                    <a:pt x="99" y="411"/>
                  </a:lnTo>
                  <a:cubicBezTo>
                    <a:pt x="44" y="417"/>
                    <a:pt x="1" y="467"/>
                    <a:pt x="1" y="520"/>
                  </a:cubicBezTo>
                  <a:cubicBezTo>
                    <a:pt x="6" y="581"/>
                    <a:pt x="51" y="626"/>
                    <a:pt x="104" y="626"/>
                  </a:cubicBezTo>
                  <a:lnTo>
                    <a:pt x="110" y="626"/>
                  </a:lnTo>
                  <a:lnTo>
                    <a:pt x="8063" y="209"/>
                  </a:lnTo>
                  <a:cubicBezTo>
                    <a:pt x="8123" y="209"/>
                    <a:pt x="8167" y="159"/>
                    <a:pt x="8161" y="100"/>
                  </a:cubicBezTo>
                  <a:cubicBezTo>
                    <a:pt x="8161" y="43"/>
                    <a:pt x="8119" y="0"/>
                    <a:pt x="8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3" name="Google Shape;2993;p52"/>
            <p:cNvSpPr/>
            <p:nvPr/>
          </p:nvSpPr>
          <p:spPr>
            <a:xfrm rot="3157019">
              <a:off x="1213968" y="4390228"/>
              <a:ext cx="33339" cy="56611"/>
            </a:xfrm>
            <a:custGeom>
              <a:avLst/>
              <a:gdLst/>
              <a:ahLst/>
              <a:cxnLst/>
              <a:rect l="l" t="t" r="r" b="b"/>
              <a:pathLst>
                <a:path w="818" h="1389" extrusionOk="0">
                  <a:moveTo>
                    <a:pt x="126" y="1"/>
                  </a:moveTo>
                  <a:cubicBezTo>
                    <a:pt x="110" y="1"/>
                    <a:pt x="94" y="4"/>
                    <a:pt x="78" y="12"/>
                  </a:cubicBezTo>
                  <a:cubicBezTo>
                    <a:pt x="23" y="35"/>
                    <a:pt x="0" y="101"/>
                    <a:pt x="28" y="149"/>
                  </a:cubicBezTo>
                  <a:lnTo>
                    <a:pt x="599" y="1328"/>
                  </a:lnTo>
                  <a:cubicBezTo>
                    <a:pt x="620" y="1366"/>
                    <a:pt x="658" y="1388"/>
                    <a:pt x="698" y="1388"/>
                  </a:cubicBezTo>
                  <a:cubicBezTo>
                    <a:pt x="713" y="1388"/>
                    <a:pt x="724" y="1388"/>
                    <a:pt x="741" y="1377"/>
                  </a:cubicBezTo>
                  <a:cubicBezTo>
                    <a:pt x="796" y="1355"/>
                    <a:pt x="817" y="1290"/>
                    <a:pt x="790" y="1240"/>
                  </a:cubicBezTo>
                  <a:lnTo>
                    <a:pt x="220" y="61"/>
                  </a:lnTo>
                  <a:cubicBezTo>
                    <a:pt x="201" y="23"/>
                    <a:pt x="164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4" name="Google Shape;2994;p52"/>
            <p:cNvSpPr/>
            <p:nvPr/>
          </p:nvSpPr>
          <p:spPr>
            <a:xfrm rot="3157019">
              <a:off x="1472390" y="4091424"/>
              <a:ext cx="2064283" cy="1411361"/>
            </a:xfrm>
            <a:custGeom>
              <a:avLst/>
              <a:gdLst/>
              <a:ahLst/>
              <a:cxnLst/>
              <a:rect l="l" t="t" r="r" b="b"/>
              <a:pathLst>
                <a:path w="50649" h="34629" extrusionOk="0">
                  <a:moveTo>
                    <a:pt x="32733" y="0"/>
                  </a:moveTo>
                  <a:cubicBezTo>
                    <a:pt x="32447" y="7"/>
                    <a:pt x="32162" y="12"/>
                    <a:pt x="31883" y="28"/>
                  </a:cubicBezTo>
                  <a:cubicBezTo>
                    <a:pt x="31822" y="28"/>
                    <a:pt x="31779" y="78"/>
                    <a:pt x="31784" y="139"/>
                  </a:cubicBezTo>
                  <a:cubicBezTo>
                    <a:pt x="31784" y="193"/>
                    <a:pt x="31833" y="237"/>
                    <a:pt x="31888" y="237"/>
                  </a:cubicBezTo>
                  <a:lnTo>
                    <a:pt x="31893" y="237"/>
                  </a:lnTo>
                  <a:cubicBezTo>
                    <a:pt x="32167" y="225"/>
                    <a:pt x="32453" y="215"/>
                    <a:pt x="32733" y="215"/>
                  </a:cubicBezTo>
                  <a:cubicBezTo>
                    <a:pt x="32792" y="210"/>
                    <a:pt x="32842" y="165"/>
                    <a:pt x="32837" y="106"/>
                  </a:cubicBezTo>
                  <a:cubicBezTo>
                    <a:pt x="32837" y="45"/>
                    <a:pt x="32792" y="0"/>
                    <a:pt x="32733" y="0"/>
                  </a:cubicBezTo>
                  <a:close/>
                  <a:moveTo>
                    <a:pt x="33581" y="7"/>
                  </a:moveTo>
                  <a:cubicBezTo>
                    <a:pt x="33527" y="7"/>
                    <a:pt x="33472" y="50"/>
                    <a:pt x="33472" y="111"/>
                  </a:cubicBezTo>
                  <a:cubicBezTo>
                    <a:pt x="33472" y="171"/>
                    <a:pt x="33515" y="220"/>
                    <a:pt x="33576" y="220"/>
                  </a:cubicBezTo>
                  <a:cubicBezTo>
                    <a:pt x="33851" y="225"/>
                    <a:pt x="34135" y="237"/>
                    <a:pt x="34415" y="258"/>
                  </a:cubicBezTo>
                  <a:lnTo>
                    <a:pt x="34426" y="258"/>
                  </a:lnTo>
                  <a:cubicBezTo>
                    <a:pt x="34481" y="258"/>
                    <a:pt x="34524" y="215"/>
                    <a:pt x="34530" y="160"/>
                  </a:cubicBezTo>
                  <a:cubicBezTo>
                    <a:pt x="34530" y="99"/>
                    <a:pt x="34486" y="50"/>
                    <a:pt x="34431" y="45"/>
                  </a:cubicBezTo>
                  <a:cubicBezTo>
                    <a:pt x="34147" y="28"/>
                    <a:pt x="33861" y="18"/>
                    <a:pt x="33581" y="7"/>
                  </a:cubicBezTo>
                  <a:close/>
                  <a:moveTo>
                    <a:pt x="31042" y="88"/>
                  </a:moveTo>
                  <a:cubicBezTo>
                    <a:pt x="31039" y="88"/>
                    <a:pt x="31036" y="88"/>
                    <a:pt x="31033" y="89"/>
                  </a:cubicBezTo>
                  <a:cubicBezTo>
                    <a:pt x="30753" y="116"/>
                    <a:pt x="30469" y="149"/>
                    <a:pt x="30189" y="187"/>
                  </a:cubicBezTo>
                  <a:cubicBezTo>
                    <a:pt x="30135" y="198"/>
                    <a:pt x="30090" y="248"/>
                    <a:pt x="30102" y="308"/>
                  </a:cubicBezTo>
                  <a:cubicBezTo>
                    <a:pt x="30107" y="362"/>
                    <a:pt x="30156" y="395"/>
                    <a:pt x="30206" y="395"/>
                  </a:cubicBezTo>
                  <a:lnTo>
                    <a:pt x="30222" y="395"/>
                  </a:lnTo>
                  <a:cubicBezTo>
                    <a:pt x="30496" y="357"/>
                    <a:pt x="30775" y="324"/>
                    <a:pt x="31056" y="296"/>
                  </a:cubicBezTo>
                  <a:cubicBezTo>
                    <a:pt x="31115" y="291"/>
                    <a:pt x="31154" y="243"/>
                    <a:pt x="31148" y="182"/>
                  </a:cubicBezTo>
                  <a:cubicBezTo>
                    <a:pt x="31143" y="130"/>
                    <a:pt x="31094" y="88"/>
                    <a:pt x="31042" y="88"/>
                  </a:cubicBezTo>
                  <a:close/>
                  <a:moveTo>
                    <a:pt x="35275" y="111"/>
                  </a:moveTo>
                  <a:cubicBezTo>
                    <a:pt x="35215" y="111"/>
                    <a:pt x="35166" y="149"/>
                    <a:pt x="35160" y="204"/>
                  </a:cubicBezTo>
                  <a:cubicBezTo>
                    <a:pt x="35154" y="264"/>
                    <a:pt x="35199" y="314"/>
                    <a:pt x="35258" y="319"/>
                  </a:cubicBezTo>
                  <a:cubicBezTo>
                    <a:pt x="35538" y="346"/>
                    <a:pt x="35817" y="379"/>
                    <a:pt x="36098" y="412"/>
                  </a:cubicBezTo>
                  <a:lnTo>
                    <a:pt x="36108" y="412"/>
                  </a:lnTo>
                  <a:cubicBezTo>
                    <a:pt x="36163" y="412"/>
                    <a:pt x="36207" y="374"/>
                    <a:pt x="36212" y="319"/>
                  </a:cubicBezTo>
                  <a:cubicBezTo>
                    <a:pt x="36219" y="264"/>
                    <a:pt x="36179" y="210"/>
                    <a:pt x="36120" y="204"/>
                  </a:cubicBezTo>
                  <a:cubicBezTo>
                    <a:pt x="35840" y="165"/>
                    <a:pt x="35561" y="139"/>
                    <a:pt x="35275" y="111"/>
                  </a:cubicBezTo>
                  <a:close/>
                  <a:moveTo>
                    <a:pt x="36946" y="317"/>
                  </a:moveTo>
                  <a:cubicBezTo>
                    <a:pt x="36897" y="317"/>
                    <a:pt x="36848" y="357"/>
                    <a:pt x="36843" y="407"/>
                  </a:cubicBezTo>
                  <a:cubicBezTo>
                    <a:pt x="36831" y="467"/>
                    <a:pt x="36870" y="516"/>
                    <a:pt x="36930" y="527"/>
                  </a:cubicBezTo>
                  <a:cubicBezTo>
                    <a:pt x="37210" y="571"/>
                    <a:pt x="37484" y="615"/>
                    <a:pt x="37758" y="665"/>
                  </a:cubicBezTo>
                  <a:lnTo>
                    <a:pt x="37780" y="665"/>
                  </a:lnTo>
                  <a:cubicBezTo>
                    <a:pt x="37830" y="665"/>
                    <a:pt x="37873" y="632"/>
                    <a:pt x="37884" y="577"/>
                  </a:cubicBezTo>
                  <a:cubicBezTo>
                    <a:pt x="37896" y="521"/>
                    <a:pt x="37856" y="467"/>
                    <a:pt x="37797" y="456"/>
                  </a:cubicBezTo>
                  <a:cubicBezTo>
                    <a:pt x="37517" y="407"/>
                    <a:pt x="37243" y="362"/>
                    <a:pt x="36963" y="319"/>
                  </a:cubicBezTo>
                  <a:cubicBezTo>
                    <a:pt x="36958" y="318"/>
                    <a:pt x="36952" y="317"/>
                    <a:pt x="36946" y="317"/>
                  </a:cubicBezTo>
                  <a:close/>
                  <a:moveTo>
                    <a:pt x="29371" y="328"/>
                  </a:moveTo>
                  <a:cubicBezTo>
                    <a:pt x="29364" y="328"/>
                    <a:pt x="29358" y="328"/>
                    <a:pt x="29351" y="329"/>
                  </a:cubicBezTo>
                  <a:cubicBezTo>
                    <a:pt x="29071" y="385"/>
                    <a:pt x="28792" y="445"/>
                    <a:pt x="28523" y="516"/>
                  </a:cubicBezTo>
                  <a:cubicBezTo>
                    <a:pt x="28463" y="527"/>
                    <a:pt x="28430" y="587"/>
                    <a:pt x="28446" y="642"/>
                  </a:cubicBezTo>
                  <a:cubicBezTo>
                    <a:pt x="28458" y="691"/>
                    <a:pt x="28501" y="724"/>
                    <a:pt x="28544" y="724"/>
                  </a:cubicBezTo>
                  <a:cubicBezTo>
                    <a:pt x="28556" y="724"/>
                    <a:pt x="28567" y="719"/>
                    <a:pt x="28572" y="719"/>
                  </a:cubicBezTo>
                  <a:cubicBezTo>
                    <a:pt x="28835" y="653"/>
                    <a:pt x="29115" y="592"/>
                    <a:pt x="29394" y="538"/>
                  </a:cubicBezTo>
                  <a:cubicBezTo>
                    <a:pt x="29449" y="527"/>
                    <a:pt x="29488" y="473"/>
                    <a:pt x="29477" y="412"/>
                  </a:cubicBezTo>
                  <a:cubicBezTo>
                    <a:pt x="29467" y="363"/>
                    <a:pt x="29423" y="328"/>
                    <a:pt x="29371" y="328"/>
                  </a:cubicBezTo>
                  <a:close/>
                  <a:moveTo>
                    <a:pt x="38611" y="613"/>
                  </a:moveTo>
                  <a:cubicBezTo>
                    <a:pt x="38563" y="613"/>
                    <a:pt x="38519" y="649"/>
                    <a:pt x="38503" y="698"/>
                  </a:cubicBezTo>
                  <a:cubicBezTo>
                    <a:pt x="38493" y="757"/>
                    <a:pt x="38531" y="812"/>
                    <a:pt x="38586" y="823"/>
                  </a:cubicBezTo>
                  <a:cubicBezTo>
                    <a:pt x="38865" y="878"/>
                    <a:pt x="39139" y="938"/>
                    <a:pt x="39414" y="999"/>
                  </a:cubicBezTo>
                  <a:cubicBezTo>
                    <a:pt x="39419" y="1004"/>
                    <a:pt x="39429" y="1004"/>
                    <a:pt x="39435" y="1004"/>
                  </a:cubicBezTo>
                  <a:cubicBezTo>
                    <a:pt x="39485" y="1004"/>
                    <a:pt x="39528" y="971"/>
                    <a:pt x="39540" y="921"/>
                  </a:cubicBezTo>
                  <a:cubicBezTo>
                    <a:pt x="39550" y="862"/>
                    <a:pt x="39518" y="807"/>
                    <a:pt x="39457" y="796"/>
                  </a:cubicBezTo>
                  <a:cubicBezTo>
                    <a:pt x="39183" y="731"/>
                    <a:pt x="38909" y="670"/>
                    <a:pt x="38630" y="615"/>
                  </a:cubicBezTo>
                  <a:cubicBezTo>
                    <a:pt x="38623" y="614"/>
                    <a:pt x="38617" y="613"/>
                    <a:pt x="38611" y="613"/>
                  </a:cubicBezTo>
                  <a:close/>
                  <a:moveTo>
                    <a:pt x="27734" y="742"/>
                  </a:moveTo>
                  <a:cubicBezTo>
                    <a:pt x="27724" y="742"/>
                    <a:pt x="27713" y="743"/>
                    <a:pt x="27701" y="746"/>
                  </a:cubicBezTo>
                  <a:cubicBezTo>
                    <a:pt x="27432" y="834"/>
                    <a:pt x="27163" y="928"/>
                    <a:pt x="26900" y="1026"/>
                  </a:cubicBezTo>
                  <a:cubicBezTo>
                    <a:pt x="26846" y="1048"/>
                    <a:pt x="26819" y="1108"/>
                    <a:pt x="26840" y="1163"/>
                  </a:cubicBezTo>
                  <a:cubicBezTo>
                    <a:pt x="26857" y="1207"/>
                    <a:pt x="26895" y="1234"/>
                    <a:pt x="26938" y="1234"/>
                  </a:cubicBezTo>
                  <a:cubicBezTo>
                    <a:pt x="26950" y="1234"/>
                    <a:pt x="26961" y="1229"/>
                    <a:pt x="26978" y="1224"/>
                  </a:cubicBezTo>
                  <a:cubicBezTo>
                    <a:pt x="27234" y="1125"/>
                    <a:pt x="27497" y="1032"/>
                    <a:pt x="27767" y="949"/>
                  </a:cubicBezTo>
                  <a:cubicBezTo>
                    <a:pt x="27821" y="928"/>
                    <a:pt x="27854" y="873"/>
                    <a:pt x="27833" y="817"/>
                  </a:cubicBezTo>
                  <a:cubicBezTo>
                    <a:pt x="27819" y="768"/>
                    <a:pt x="27780" y="742"/>
                    <a:pt x="27734" y="742"/>
                  </a:cubicBezTo>
                  <a:close/>
                  <a:moveTo>
                    <a:pt x="40255" y="989"/>
                  </a:moveTo>
                  <a:cubicBezTo>
                    <a:pt x="40210" y="989"/>
                    <a:pt x="40168" y="1020"/>
                    <a:pt x="40158" y="1070"/>
                  </a:cubicBezTo>
                  <a:cubicBezTo>
                    <a:pt x="40142" y="1125"/>
                    <a:pt x="40175" y="1179"/>
                    <a:pt x="40236" y="1196"/>
                  </a:cubicBezTo>
                  <a:cubicBezTo>
                    <a:pt x="40509" y="1267"/>
                    <a:pt x="40778" y="1338"/>
                    <a:pt x="41053" y="1409"/>
                  </a:cubicBezTo>
                  <a:cubicBezTo>
                    <a:pt x="41058" y="1409"/>
                    <a:pt x="41068" y="1415"/>
                    <a:pt x="41079" y="1415"/>
                  </a:cubicBezTo>
                  <a:cubicBezTo>
                    <a:pt x="41124" y="1415"/>
                    <a:pt x="41167" y="1382"/>
                    <a:pt x="41178" y="1333"/>
                  </a:cubicBezTo>
                  <a:cubicBezTo>
                    <a:pt x="41195" y="1278"/>
                    <a:pt x="41162" y="1217"/>
                    <a:pt x="41107" y="1207"/>
                  </a:cubicBezTo>
                  <a:cubicBezTo>
                    <a:pt x="40833" y="1130"/>
                    <a:pt x="40559" y="1059"/>
                    <a:pt x="40284" y="994"/>
                  </a:cubicBezTo>
                  <a:cubicBezTo>
                    <a:pt x="40275" y="991"/>
                    <a:pt x="40265" y="989"/>
                    <a:pt x="40255" y="989"/>
                  </a:cubicBezTo>
                  <a:close/>
                  <a:moveTo>
                    <a:pt x="41893" y="1433"/>
                  </a:moveTo>
                  <a:cubicBezTo>
                    <a:pt x="41846" y="1433"/>
                    <a:pt x="41806" y="1463"/>
                    <a:pt x="41792" y="1508"/>
                  </a:cubicBezTo>
                  <a:cubicBezTo>
                    <a:pt x="41776" y="1563"/>
                    <a:pt x="41809" y="1624"/>
                    <a:pt x="41863" y="1639"/>
                  </a:cubicBezTo>
                  <a:cubicBezTo>
                    <a:pt x="42138" y="1717"/>
                    <a:pt x="42406" y="1799"/>
                    <a:pt x="42669" y="1882"/>
                  </a:cubicBezTo>
                  <a:cubicBezTo>
                    <a:pt x="42680" y="1887"/>
                    <a:pt x="42690" y="1887"/>
                    <a:pt x="42702" y="1887"/>
                  </a:cubicBezTo>
                  <a:cubicBezTo>
                    <a:pt x="42746" y="1887"/>
                    <a:pt x="42789" y="1859"/>
                    <a:pt x="42801" y="1816"/>
                  </a:cubicBezTo>
                  <a:cubicBezTo>
                    <a:pt x="42817" y="1760"/>
                    <a:pt x="42789" y="1700"/>
                    <a:pt x="42735" y="1684"/>
                  </a:cubicBezTo>
                  <a:cubicBezTo>
                    <a:pt x="42467" y="1596"/>
                    <a:pt x="42197" y="1513"/>
                    <a:pt x="41923" y="1437"/>
                  </a:cubicBezTo>
                  <a:cubicBezTo>
                    <a:pt x="41913" y="1434"/>
                    <a:pt x="41903" y="1433"/>
                    <a:pt x="41893" y="1433"/>
                  </a:cubicBezTo>
                  <a:close/>
                  <a:moveTo>
                    <a:pt x="26163" y="1349"/>
                  </a:moveTo>
                  <a:cubicBezTo>
                    <a:pt x="26147" y="1349"/>
                    <a:pt x="26131" y="1353"/>
                    <a:pt x="26116" y="1361"/>
                  </a:cubicBezTo>
                  <a:cubicBezTo>
                    <a:pt x="25848" y="1475"/>
                    <a:pt x="25597" y="1596"/>
                    <a:pt x="25349" y="1717"/>
                  </a:cubicBezTo>
                  <a:cubicBezTo>
                    <a:pt x="25294" y="1743"/>
                    <a:pt x="25273" y="1804"/>
                    <a:pt x="25301" y="1859"/>
                  </a:cubicBezTo>
                  <a:cubicBezTo>
                    <a:pt x="25316" y="1897"/>
                    <a:pt x="25355" y="1920"/>
                    <a:pt x="25393" y="1920"/>
                  </a:cubicBezTo>
                  <a:cubicBezTo>
                    <a:pt x="25410" y="1920"/>
                    <a:pt x="25426" y="1914"/>
                    <a:pt x="25437" y="1908"/>
                  </a:cubicBezTo>
                  <a:cubicBezTo>
                    <a:pt x="25683" y="1788"/>
                    <a:pt x="25941" y="1667"/>
                    <a:pt x="26199" y="1553"/>
                  </a:cubicBezTo>
                  <a:cubicBezTo>
                    <a:pt x="26254" y="1525"/>
                    <a:pt x="26275" y="1465"/>
                    <a:pt x="26254" y="1409"/>
                  </a:cubicBezTo>
                  <a:cubicBezTo>
                    <a:pt x="26238" y="1371"/>
                    <a:pt x="26201" y="1349"/>
                    <a:pt x="26163" y="1349"/>
                  </a:cubicBezTo>
                  <a:close/>
                  <a:moveTo>
                    <a:pt x="43509" y="1936"/>
                  </a:moveTo>
                  <a:cubicBezTo>
                    <a:pt x="43465" y="1936"/>
                    <a:pt x="43422" y="1963"/>
                    <a:pt x="43409" y="2006"/>
                  </a:cubicBezTo>
                  <a:cubicBezTo>
                    <a:pt x="43387" y="2067"/>
                    <a:pt x="43420" y="2122"/>
                    <a:pt x="43474" y="2145"/>
                  </a:cubicBezTo>
                  <a:cubicBezTo>
                    <a:pt x="43743" y="2231"/>
                    <a:pt x="44012" y="2325"/>
                    <a:pt x="44269" y="2418"/>
                  </a:cubicBezTo>
                  <a:cubicBezTo>
                    <a:pt x="44286" y="2418"/>
                    <a:pt x="44296" y="2423"/>
                    <a:pt x="44308" y="2423"/>
                  </a:cubicBezTo>
                  <a:cubicBezTo>
                    <a:pt x="44352" y="2423"/>
                    <a:pt x="44390" y="2396"/>
                    <a:pt x="44407" y="2352"/>
                  </a:cubicBezTo>
                  <a:cubicBezTo>
                    <a:pt x="44428" y="2297"/>
                    <a:pt x="44395" y="2237"/>
                    <a:pt x="44341" y="2216"/>
                  </a:cubicBezTo>
                  <a:cubicBezTo>
                    <a:pt x="44078" y="2127"/>
                    <a:pt x="43815" y="2034"/>
                    <a:pt x="43540" y="1941"/>
                  </a:cubicBezTo>
                  <a:cubicBezTo>
                    <a:pt x="43530" y="1938"/>
                    <a:pt x="43519" y="1936"/>
                    <a:pt x="43509" y="1936"/>
                  </a:cubicBezTo>
                  <a:close/>
                  <a:moveTo>
                    <a:pt x="24643" y="2093"/>
                  </a:moveTo>
                  <a:cubicBezTo>
                    <a:pt x="24626" y="2093"/>
                    <a:pt x="24609" y="2097"/>
                    <a:pt x="24593" y="2105"/>
                  </a:cubicBezTo>
                  <a:cubicBezTo>
                    <a:pt x="24340" y="2237"/>
                    <a:pt x="24094" y="2380"/>
                    <a:pt x="23854" y="2522"/>
                  </a:cubicBezTo>
                  <a:cubicBezTo>
                    <a:pt x="23804" y="2550"/>
                    <a:pt x="23788" y="2615"/>
                    <a:pt x="23814" y="2664"/>
                  </a:cubicBezTo>
                  <a:cubicBezTo>
                    <a:pt x="23837" y="2697"/>
                    <a:pt x="23869" y="2714"/>
                    <a:pt x="23908" y="2714"/>
                  </a:cubicBezTo>
                  <a:cubicBezTo>
                    <a:pt x="23925" y="2714"/>
                    <a:pt x="23941" y="2714"/>
                    <a:pt x="23963" y="2704"/>
                  </a:cubicBezTo>
                  <a:cubicBezTo>
                    <a:pt x="24198" y="2560"/>
                    <a:pt x="24446" y="2423"/>
                    <a:pt x="24692" y="2292"/>
                  </a:cubicBezTo>
                  <a:cubicBezTo>
                    <a:pt x="24742" y="2264"/>
                    <a:pt x="24763" y="2199"/>
                    <a:pt x="24735" y="2150"/>
                  </a:cubicBezTo>
                  <a:cubicBezTo>
                    <a:pt x="24717" y="2112"/>
                    <a:pt x="24681" y="2093"/>
                    <a:pt x="24643" y="2093"/>
                  </a:cubicBezTo>
                  <a:close/>
                  <a:moveTo>
                    <a:pt x="45101" y="2499"/>
                  </a:moveTo>
                  <a:cubicBezTo>
                    <a:pt x="45059" y="2499"/>
                    <a:pt x="45020" y="2524"/>
                    <a:pt x="45004" y="2566"/>
                  </a:cubicBezTo>
                  <a:cubicBezTo>
                    <a:pt x="44982" y="2621"/>
                    <a:pt x="45009" y="2681"/>
                    <a:pt x="45065" y="2704"/>
                  </a:cubicBezTo>
                  <a:cubicBezTo>
                    <a:pt x="45338" y="2802"/>
                    <a:pt x="45601" y="2906"/>
                    <a:pt x="45854" y="3005"/>
                  </a:cubicBezTo>
                  <a:cubicBezTo>
                    <a:pt x="45870" y="3010"/>
                    <a:pt x="45880" y="3010"/>
                    <a:pt x="45892" y="3010"/>
                  </a:cubicBezTo>
                  <a:cubicBezTo>
                    <a:pt x="45935" y="3010"/>
                    <a:pt x="45974" y="2982"/>
                    <a:pt x="45991" y="2944"/>
                  </a:cubicBezTo>
                  <a:cubicBezTo>
                    <a:pt x="46012" y="2889"/>
                    <a:pt x="45985" y="2829"/>
                    <a:pt x="45930" y="2808"/>
                  </a:cubicBezTo>
                  <a:cubicBezTo>
                    <a:pt x="45678" y="2709"/>
                    <a:pt x="45409" y="2605"/>
                    <a:pt x="45141" y="2506"/>
                  </a:cubicBezTo>
                  <a:cubicBezTo>
                    <a:pt x="45128" y="2501"/>
                    <a:pt x="45114" y="2499"/>
                    <a:pt x="45101" y="2499"/>
                  </a:cubicBezTo>
                  <a:close/>
                  <a:moveTo>
                    <a:pt x="23187" y="2949"/>
                  </a:moveTo>
                  <a:cubicBezTo>
                    <a:pt x="23167" y="2949"/>
                    <a:pt x="23148" y="2955"/>
                    <a:pt x="23130" y="2967"/>
                  </a:cubicBezTo>
                  <a:cubicBezTo>
                    <a:pt x="22893" y="3119"/>
                    <a:pt x="22658" y="3278"/>
                    <a:pt x="22428" y="3443"/>
                  </a:cubicBezTo>
                  <a:cubicBezTo>
                    <a:pt x="22379" y="3476"/>
                    <a:pt x="22367" y="3542"/>
                    <a:pt x="22407" y="3592"/>
                  </a:cubicBezTo>
                  <a:cubicBezTo>
                    <a:pt x="22423" y="3618"/>
                    <a:pt x="22455" y="3635"/>
                    <a:pt x="22488" y="3635"/>
                  </a:cubicBezTo>
                  <a:cubicBezTo>
                    <a:pt x="22511" y="3635"/>
                    <a:pt x="22532" y="3630"/>
                    <a:pt x="22554" y="3613"/>
                  </a:cubicBezTo>
                  <a:cubicBezTo>
                    <a:pt x="22779" y="3453"/>
                    <a:pt x="23014" y="3296"/>
                    <a:pt x="23245" y="3142"/>
                  </a:cubicBezTo>
                  <a:cubicBezTo>
                    <a:pt x="23295" y="3109"/>
                    <a:pt x="23310" y="3043"/>
                    <a:pt x="23278" y="3000"/>
                  </a:cubicBezTo>
                  <a:cubicBezTo>
                    <a:pt x="23256" y="2967"/>
                    <a:pt x="23222" y="2949"/>
                    <a:pt x="23187" y="2949"/>
                  </a:cubicBezTo>
                  <a:close/>
                  <a:moveTo>
                    <a:pt x="46681" y="3112"/>
                  </a:moveTo>
                  <a:cubicBezTo>
                    <a:pt x="46638" y="3112"/>
                    <a:pt x="46599" y="3137"/>
                    <a:pt x="46583" y="3180"/>
                  </a:cubicBezTo>
                  <a:cubicBezTo>
                    <a:pt x="46560" y="3235"/>
                    <a:pt x="46588" y="3296"/>
                    <a:pt x="46643" y="3317"/>
                  </a:cubicBezTo>
                  <a:cubicBezTo>
                    <a:pt x="46911" y="3427"/>
                    <a:pt x="47175" y="3536"/>
                    <a:pt x="47421" y="3640"/>
                  </a:cubicBezTo>
                  <a:cubicBezTo>
                    <a:pt x="47432" y="3645"/>
                    <a:pt x="47448" y="3651"/>
                    <a:pt x="47459" y="3651"/>
                  </a:cubicBezTo>
                  <a:cubicBezTo>
                    <a:pt x="47503" y="3651"/>
                    <a:pt x="47542" y="3624"/>
                    <a:pt x="47557" y="3585"/>
                  </a:cubicBezTo>
                  <a:cubicBezTo>
                    <a:pt x="47580" y="3531"/>
                    <a:pt x="47557" y="3471"/>
                    <a:pt x="47503" y="3448"/>
                  </a:cubicBezTo>
                  <a:cubicBezTo>
                    <a:pt x="47256" y="3339"/>
                    <a:pt x="46993" y="3235"/>
                    <a:pt x="46719" y="3119"/>
                  </a:cubicBezTo>
                  <a:cubicBezTo>
                    <a:pt x="46707" y="3114"/>
                    <a:pt x="46693" y="3112"/>
                    <a:pt x="46681" y="3112"/>
                  </a:cubicBezTo>
                  <a:close/>
                  <a:moveTo>
                    <a:pt x="48236" y="3778"/>
                  </a:moveTo>
                  <a:cubicBezTo>
                    <a:pt x="48196" y="3778"/>
                    <a:pt x="48159" y="3802"/>
                    <a:pt x="48139" y="3838"/>
                  </a:cubicBezTo>
                  <a:cubicBezTo>
                    <a:pt x="48116" y="3893"/>
                    <a:pt x="48139" y="3959"/>
                    <a:pt x="48194" y="3980"/>
                  </a:cubicBezTo>
                  <a:cubicBezTo>
                    <a:pt x="48473" y="4106"/>
                    <a:pt x="48731" y="4222"/>
                    <a:pt x="48961" y="4331"/>
                  </a:cubicBezTo>
                  <a:cubicBezTo>
                    <a:pt x="48978" y="4336"/>
                    <a:pt x="48994" y="4341"/>
                    <a:pt x="49004" y="4341"/>
                  </a:cubicBezTo>
                  <a:cubicBezTo>
                    <a:pt x="49049" y="4341"/>
                    <a:pt x="49087" y="4320"/>
                    <a:pt x="49103" y="4282"/>
                  </a:cubicBezTo>
                  <a:cubicBezTo>
                    <a:pt x="49125" y="4227"/>
                    <a:pt x="49103" y="4166"/>
                    <a:pt x="49054" y="4139"/>
                  </a:cubicBezTo>
                  <a:cubicBezTo>
                    <a:pt x="48819" y="4030"/>
                    <a:pt x="48561" y="3914"/>
                    <a:pt x="48281" y="3789"/>
                  </a:cubicBezTo>
                  <a:cubicBezTo>
                    <a:pt x="48266" y="3781"/>
                    <a:pt x="48251" y="3778"/>
                    <a:pt x="48236" y="3778"/>
                  </a:cubicBezTo>
                  <a:close/>
                  <a:moveTo>
                    <a:pt x="21815" y="3929"/>
                  </a:moveTo>
                  <a:cubicBezTo>
                    <a:pt x="21793" y="3929"/>
                    <a:pt x="21769" y="3937"/>
                    <a:pt x="21749" y="3953"/>
                  </a:cubicBezTo>
                  <a:cubicBezTo>
                    <a:pt x="21529" y="4128"/>
                    <a:pt x="21310" y="4308"/>
                    <a:pt x="21097" y="4495"/>
                  </a:cubicBezTo>
                  <a:cubicBezTo>
                    <a:pt x="21052" y="4533"/>
                    <a:pt x="21047" y="4599"/>
                    <a:pt x="21085" y="4644"/>
                  </a:cubicBezTo>
                  <a:cubicBezTo>
                    <a:pt x="21107" y="4670"/>
                    <a:pt x="21140" y="4682"/>
                    <a:pt x="21168" y="4682"/>
                  </a:cubicBezTo>
                  <a:cubicBezTo>
                    <a:pt x="21190" y="4682"/>
                    <a:pt x="21216" y="4670"/>
                    <a:pt x="21239" y="4654"/>
                  </a:cubicBezTo>
                  <a:cubicBezTo>
                    <a:pt x="21446" y="4473"/>
                    <a:pt x="21661" y="4293"/>
                    <a:pt x="21881" y="4118"/>
                  </a:cubicBezTo>
                  <a:cubicBezTo>
                    <a:pt x="21929" y="4085"/>
                    <a:pt x="21935" y="4019"/>
                    <a:pt x="21896" y="3969"/>
                  </a:cubicBezTo>
                  <a:cubicBezTo>
                    <a:pt x="21877" y="3944"/>
                    <a:pt x="21847" y="3929"/>
                    <a:pt x="21815" y="3929"/>
                  </a:cubicBezTo>
                  <a:close/>
                  <a:moveTo>
                    <a:pt x="49771" y="4494"/>
                  </a:moveTo>
                  <a:cubicBezTo>
                    <a:pt x="49732" y="4494"/>
                    <a:pt x="49693" y="4516"/>
                    <a:pt x="49674" y="4556"/>
                  </a:cubicBezTo>
                  <a:cubicBezTo>
                    <a:pt x="49651" y="4604"/>
                    <a:pt x="49674" y="4670"/>
                    <a:pt x="49722" y="4698"/>
                  </a:cubicBezTo>
                  <a:cubicBezTo>
                    <a:pt x="50205" y="4933"/>
                    <a:pt x="50474" y="5077"/>
                    <a:pt x="50479" y="5082"/>
                  </a:cubicBezTo>
                  <a:cubicBezTo>
                    <a:pt x="50496" y="5087"/>
                    <a:pt x="50512" y="5092"/>
                    <a:pt x="50529" y="5092"/>
                  </a:cubicBezTo>
                  <a:cubicBezTo>
                    <a:pt x="50567" y="5092"/>
                    <a:pt x="50600" y="5071"/>
                    <a:pt x="50622" y="5038"/>
                  </a:cubicBezTo>
                  <a:cubicBezTo>
                    <a:pt x="50649" y="4988"/>
                    <a:pt x="50627" y="4923"/>
                    <a:pt x="50578" y="4895"/>
                  </a:cubicBezTo>
                  <a:cubicBezTo>
                    <a:pt x="50578" y="4890"/>
                    <a:pt x="50304" y="4748"/>
                    <a:pt x="49816" y="4506"/>
                  </a:cubicBezTo>
                  <a:cubicBezTo>
                    <a:pt x="49802" y="4498"/>
                    <a:pt x="49786" y="4494"/>
                    <a:pt x="49771" y="4494"/>
                  </a:cubicBezTo>
                  <a:close/>
                  <a:moveTo>
                    <a:pt x="20546" y="5042"/>
                  </a:moveTo>
                  <a:cubicBezTo>
                    <a:pt x="20519" y="5042"/>
                    <a:pt x="20493" y="5052"/>
                    <a:pt x="20472" y="5071"/>
                  </a:cubicBezTo>
                  <a:cubicBezTo>
                    <a:pt x="20269" y="5269"/>
                    <a:pt x="20072" y="5476"/>
                    <a:pt x="19880" y="5679"/>
                  </a:cubicBezTo>
                  <a:cubicBezTo>
                    <a:pt x="19842" y="5722"/>
                    <a:pt x="19842" y="5788"/>
                    <a:pt x="19885" y="5828"/>
                  </a:cubicBezTo>
                  <a:cubicBezTo>
                    <a:pt x="19907" y="5849"/>
                    <a:pt x="19929" y="5854"/>
                    <a:pt x="19956" y="5854"/>
                  </a:cubicBezTo>
                  <a:cubicBezTo>
                    <a:pt x="19984" y="5854"/>
                    <a:pt x="20011" y="5843"/>
                    <a:pt x="20032" y="5821"/>
                  </a:cubicBezTo>
                  <a:cubicBezTo>
                    <a:pt x="20219" y="5619"/>
                    <a:pt x="20417" y="5416"/>
                    <a:pt x="20619" y="5224"/>
                  </a:cubicBezTo>
                  <a:cubicBezTo>
                    <a:pt x="20664" y="5181"/>
                    <a:pt x="20664" y="5115"/>
                    <a:pt x="20624" y="5077"/>
                  </a:cubicBezTo>
                  <a:cubicBezTo>
                    <a:pt x="20602" y="5054"/>
                    <a:pt x="20574" y="5042"/>
                    <a:pt x="20546" y="5042"/>
                  </a:cubicBezTo>
                  <a:close/>
                  <a:moveTo>
                    <a:pt x="19395" y="6278"/>
                  </a:moveTo>
                  <a:cubicBezTo>
                    <a:pt x="19366" y="6278"/>
                    <a:pt x="19336" y="6291"/>
                    <a:pt x="19316" y="6314"/>
                  </a:cubicBezTo>
                  <a:cubicBezTo>
                    <a:pt x="19134" y="6524"/>
                    <a:pt x="18964" y="6742"/>
                    <a:pt x="18778" y="6972"/>
                  </a:cubicBezTo>
                  <a:cubicBezTo>
                    <a:pt x="18745" y="7022"/>
                    <a:pt x="18750" y="7088"/>
                    <a:pt x="18800" y="7121"/>
                  </a:cubicBezTo>
                  <a:cubicBezTo>
                    <a:pt x="18816" y="7137"/>
                    <a:pt x="18843" y="7143"/>
                    <a:pt x="18866" y="7143"/>
                  </a:cubicBezTo>
                  <a:cubicBezTo>
                    <a:pt x="18893" y="7143"/>
                    <a:pt x="18926" y="7131"/>
                    <a:pt x="18947" y="7104"/>
                  </a:cubicBezTo>
                  <a:cubicBezTo>
                    <a:pt x="19129" y="6873"/>
                    <a:pt x="19298" y="6660"/>
                    <a:pt x="19473" y="6453"/>
                  </a:cubicBezTo>
                  <a:cubicBezTo>
                    <a:pt x="19513" y="6408"/>
                    <a:pt x="19506" y="6337"/>
                    <a:pt x="19463" y="6304"/>
                  </a:cubicBezTo>
                  <a:cubicBezTo>
                    <a:pt x="19443" y="6287"/>
                    <a:pt x="19419" y="6278"/>
                    <a:pt x="19395" y="6278"/>
                  </a:cubicBezTo>
                  <a:close/>
                  <a:moveTo>
                    <a:pt x="11915" y="7714"/>
                  </a:moveTo>
                  <a:cubicBezTo>
                    <a:pt x="11869" y="7714"/>
                    <a:pt x="11823" y="7715"/>
                    <a:pt x="11778" y="7718"/>
                  </a:cubicBezTo>
                  <a:cubicBezTo>
                    <a:pt x="11719" y="7723"/>
                    <a:pt x="11674" y="7773"/>
                    <a:pt x="11680" y="7834"/>
                  </a:cubicBezTo>
                  <a:cubicBezTo>
                    <a:pt x="11680" y="7888"/>
                    <a:pt x="11730" y="7932"/>
                    <a:pt x="11790" y="7932"/>
                  </a:cubicBezTo>
                  <a:cubicBezTo>
                    <a:pt x="11838" y="7929"/>
                    <a:pt x="11887" y="7927"/>
                    <a:pt x="11937" y="7927"/>
                  </a:cubicBezTo>
                  <a:cubicBezTo>
                    <a:pt x="12147" y="7927"/>
                    <a:pt x="12370" y="7956"/>
                    <a:pt x="12595" y="8014"/>
                  </a:cubicBezTo>
                  <a:cubicBezTo>
                    <a:pt x="12600" y="8019"/>
                    <a:pt x="12612" y="8019"/>
                    <a:pt x="12623" y="8019"/>
                  </a:cubicBezTo>
                  <a:cubicBezTo>
                    <a:pt x="12666" y="8019"/>
                    <a:pt x="12711" y="7986"/>
                    <a:pt x="12721" y="7938"/>
                  </a:cubicBezTo>
                  <a:cubicBezTo>
                    <a:pt x="12738" y="7882"/>
                    <a:pt x="12706" y="7827"/>
                    <a:pt x="12650" y="7811"/>
                  </a:cubicBezTo>
                  <a:cubicBezTo>
                    <a:pt x="12398" y="7748"/>
                    <a:pt x="12150" y="7714"/>
                    <a:pt x="11915" y="7714"/>
                  </a:cubicBezTo>
                  <a:close/>
                  <a:moveTo>
                    <a:pt x="18356" y="7607"/>
                  </a:moveTo>
                  <a:cubicBezTo>
                    <a:pt x="18324" y="7607"/>
                    <a:pt x="18291" y="7623"/>
                    <a:pt x="18268" y="7652"/>
                  </a:cubicBezTo>
                  <a:cubicBezTo>
                    <a:pt x="18099" y="7888"/>
                    <a:pt x="17934" y="8118"/>
                    <a:pt x="17775" y="8338"/>
                  </a:cubicBezTo>
                  <a:cubicBezTo>
                    <a:pt x="17742" y="8386"/>
                    <a:pt x="17753" y="8452"/>
                    <a:pt x="17803" y="8485"/>
                  </a:cubicBezTo>
                  <a:cubicBezTo>
                    <a:pt x="17819" y="8497"/>
                    <a:pt x="17841" y="8502"/>
                    <a:pt x="17862" y="8502"/>
                  </a:cubicBezTo>
                  <a:cubicBezTo>
                    <a:pt x="17895" y="8502"/>
                    <a:pt x="17928" y="8491"/>
                    <a:pt x="17950" y="8459"/>
                  </a:cubicBezTo>
                  <a:cubicBezTo>
                    <a:pt x="18104" y="8239"/>
                    <a:pt x="18268" y="8009"/>
                    <a:pt x="18438" y="7773"/>
                  </a:cubicBezTo>
                  <a:cubicBezTo>
                    <a:pt x="18476" y="7728"/>
                    <a:pt x="18466" y="7663"/>
                    <a:pt x="18416" y="7630"/>
                  </a:cubicBezTo>
                  <a:cubicBezTo>
                    <a:pt x="18398" y="7614"/>
                    <a:pt x="18377" y="7607"/>
                    <a:pt x="18356" y="7607"/>
                  </a:cubicBezTo>
                  <a:close/>
                  <a:moveTo>
                    <a:pt x="10973" y="7941"/>
                  </a:moveTo>
                  <a:cubicBezTo>
                    <a:pt x="10956" y="7941"/>
                    <a:pt x="10940" y="7945"/>
                    <a:pt x="10923" y="7953"/>
                  </a:cubicBezTo>
                  <a:cubicBezTo>
                    <a:pt x="10660" y="8102"/>
                    <a:pt x="10430" y="8305"/>
                    <a:pt x="10266" y="8551"/>
                  </a:cubicBezTo>
                  <a:cubicBezTo>
                    <a:pt x="10239" y="8601"/>
                    <a:pt x="10250" y="8666"/>
                    <a:pt x="10298" y="8699"/>
                  </a:cubicBezTo>
                  <a:cubicBezTo>
                    <a:pt x="10316" y="8710"/>
                    <a:pt x="10338" y="8715"/>
                    <a:pt x="10359" y="8715"/>
                  </a:cubicBezTo>
                  <a:cubicBezTo>
                    <a:pt x="10392" y="8715"/>
                    <a:pt x="10425" y="8699"/>
                    <a:pt x="10447" y="8672"/>
                  </a:cubicBezTo>
                  <a:cubicBezTo>
                    <a:pt x="10589" y="8452"/>
                    <a:pt x="10786" y="8272"/>
                    <a:pt x="11028" y="8140"/>
                  </a:cubicBezTo>
                  <a:cubicBezTo>
                    <a:pt x="11077" y="8113"/>
                    <a:pt x="11099" y="8052"/>
                    <a:pt x="11072" y="7998"/>
                  </a:cubicBezTo>
                  <a:cubicBezTo>
                    <a:pt x="11049" y="7963"/>
                    <a:pt x="11012" y="7941"/>
                    <a:pt x="10973" y="7941"/>
                  </a:cubicBezTo>
                  <a:close/>
                  <a:moveTo>
                    <a:pt x="13405" y="8118"/>
                  </a:moveTo>
                  <a:cubicBezTo>
                    <a:pt x="13369" y="8118"/>
                    <a:pt x="13334" y="8136"/>
                    <a:pt x="13313" y="8168"/>
                  </a:cubicBezTo>
                  <a:cubicBezTo>
                    <a:pt x="13286" y="8216"/>
                    <a:pt x="13298" y="8282"/>
                    <a:pt x="13351" y="8315"/>
                  </a:cubicBezTo>
                  <a:cubicBezTo>
                    <a:pt x="13544" y="8431"/>
                    <a:pt x="13736" y="8616"/>
                    <a:pt x="13916" y="8874"/>
                  </a:cubicBezTo>
                  <a:cubicBezTo>
                    <a:pt x="13938" y="8902"/>
                    <a:pt x="13971" y="8919"/>
                    <a:pt x="14004" y="8919"/>
                  </a:cubicBezTo>
                  <a:cubicBezTo>
                    <a:pt x="14026" y="8919"/>
                    <a:pt x="14047" y="8907"/>
                    <a:pt x="14064" y="8897"/>
                  </a:cubicBezTo>
                  <a:cubicBezTo>
                    <a:pt x="14113" y="8864"/>
                    <a:pt x="14125" y="8798"/>
                    <a:pt x="14092" y="8748"/>
                  </a:cubicBezTo>
                  <a:cubicBezTo>
                    <a:pt x="13889" y="8474"/>
                    <a:pt x="13675" y="8266"/>
                    <a:pt x="13462" y="8135"/>
                  </a:cubicBezTo>
                  <a:cubicBezTo>
                    <a:pt x="13444" y="8123"/>
                    <a:pt x="13424" y="8118"/>
                    <a:pt x="13405" y="8118"/>
                  </a:cubicBezTo>
                  <a:close/>
                  <a:moveTo>
                    <a:pt x="17368" y="8977"/>
                  </a:moveTo>
                  <a:cubicBezTo>
                    <a:pt x="17337" y="8977"/>
                    <a:pt x="17305" y="8993"/>
                    <a:pt x="17282" y="9023"/>
                  </a:cubicBezTo>
                  <a:cubicBezTo>
                    <a:pt x="17090" y="9286"/>
                    <a:pt x="16925" y="9499"/>
                    <a:pt x="16772" y="9686"/>
                  </a:cubicBezTo>
                  <a:cubicBezTo>
                    <a:pt x="16733" y="9729"/>
                    <a:pt x="16739" y="9795"/>
                    <a:pt x="16783" y="9833"/>
                  </a:cubicBezTo>
                  <a:cubicBezTo>
                    <a:pt x="16804" y="9850"/>
                    <a:pt x="16827" y="9855"/>
                    <a:pt x="16854" y="9855"/>
                  </a:cubicBezTo>
                  <a:cubicBezTo>
                    <a:pt x="16882" y="9855"/>
                    <a:pt x="16915" y="9845"/>
                    <a:pt x="16931" y="9817"/>
                  </a:cubicBezTo>
                  <a:cubicBezTo>
                    <a:pt x="17090" y="9631"/>
                    <a:pt x="17254" y="9417"/>
                    <a:pt x="17452" y="9149"/>
                  </a:cubicBezTo>
                  <a:cubicBezTo>
                    <a:pt x="17490" y="9099"/>
                    <a:pt x="17479" y="9033"/>
                    <a:pt x="17429" y="9000"/>
                  </a:cubicBezTo>
                  <a:cubicBezTo>
                    <a:pt x="17412" y="8985"/>
                    <a:pt x="17390" y="8977"/>
                    <a:pt x="17368" y="8977"/>
                  </a:cubicBezTo>
                  <a:close/>
                  <a:moveTo>
                    <a:pt x="10092" y="9296"/>
                  </a:moveTo>
                  <a:cubicBezTo>
                    <a:pt x="10037" y="9296"/>
                    <a:pt x="9992" y="9343"/>
                    <a:pt x="9992" y="9400"/>
                  </a:cubicBezTo>
                  <a:cubicBezTo>
                    <a:pt x="9987" y="9428"/>
                    <a:pt x="9987" y="9456"/>
                    <a:pt x="9987" y="9483"/>
                  </a:cubicBezTo>
                  <a:cubicBezTo>
                    <a:pt x="9987" y="9757"/>
                    <a:pt x="10052" y="10020"/>
                    <a:pt x="10184" y="10267"/>
                  </a:cubicBezTo>
                  <a:cubicBezTo>
                    <a:pt x="10200" y="10305"/>
                    <a:pt x="10239" y="10326"/>
                    <a:pt x="10277" y="10326"/>
                  </a:cubicBezTo>
                  <a:cubicBezTo>
                    <a:pt x="10293" y="10326"/>
                    <a:pt x="10310" y="10321"/>
                    <a:pt x="10326" y="10316"/>
                  </a:cubicBezTo>
                  <a:cubicBezTo>
                    <a:pt x="10376" y="10288"/>
                    <a:pt x="10397" y="10222"/>
                    <a:pt x="10371" y="10174"/>
                  </a:cubicBezTo>
                  <a:cubicBezTo>
                    <a:pt x="10255" y="9954"/>
                    <a:pt x="10200" y="9724"/>
                    <a:pt x="10200" y="9483"/>
                  </a:cubicBezTo>
                  <a:lnTo>
                    <a:pt x="10200" y="9412"/>
                  </a:lnTo>
                  <a:cubicBezTo>
                    <a:pt x="10206" y="9352"/>
                    <a:pt x="10162" y="9302"/>
                    <a:pt x="10101" y="9296"/>
                  </a:cubicBezTo>
                  <a:cubicBezTo>
                    <a:pt x="10098" y="9296"/>
                    <a:pt x="10095" y="9296"/>
                    <a:pt x="10092" y="9296"/>
                  </a:cubicBezTo>
                  <a:close/>
                  <a:moveTo>
                    <a:pt x="14431" y="9433"/>
                  </a:moveTo>
                  <a:cubicBezTo>
                    <a:pt x="14415" y="9433"/>
                    <a:pt x="14399" y="9437"/>
                    <a:pt x="14383" y="9445"/>
                  </a:cubicBezTo>
                  <a:cubicBezTo>
                    <a:pt x="14333" y="9471"/>
                    <a:pt x="14310" y="9532"/>
                    <a:pt x="14333" y="9587"/>
                  </a:cubicBezTo>
                  <a:cubicBezTo>
                    <a:pt x="14449" y="9817"/>
                    <a:pt x="14552" y="10075"/>
                    <a:pt x="14651" y="10354"/>
                  </a:cubicBezTo>
                  <a:cubicBezTo>
                    <a:pt x="14667" y="10399"/>
                    <a:pt x="14705" y="10425"/>
                    <a:pt x="14750" y="10425"/>
                  </a:cubicBezTo>
                  <a:cubicBezTo>
                    <a:pt x="14760" y="10425"/>
                    <a:pt x="14771" y="10425"/>
                    <a:pt x="14783" y="10420"/>
                  </a:cubicBezTo>
                  <a:cubicBezTo>
                    <a:pt x="14837" y="10404"/>
                    <a:pt x="14869" y="10343"/>
                    <a:pt x="14848" y="10288"/>
                  </a:cubicBezTo>
                  <a:cubicBezTo>
                    <a:pt x="14750" y="9998"/>
                    <a:pt x="14639" y="9734"/>
                    <a:pt x="14525" y="9494"/>
                  </a:cubicBezTo>
                  <a:cubicBezTo>
                    <a:pt x="14505" y="9455"/>
                    <a:pt x="14470" y="9433"/>
                    <a:pt x="14431" y="9433"/>
                  </a:cubicBezTo>
                  <a:close/>
                  <a:moveTo>
                    <a:pt x="16281" y="10268"/>
                  </a:moveTo>
                  <a:cubicBezTo>
                    <a:pt x="16255" y="10268"/>
                    <a:pt x="16228" y="10278"/>
                    <a:pt x="16207" y="10300"/>
                  </a:cubicBezTo>
                  <a:cubicBezTo>
                    <a:pt x="15994" y="10503"/>
                    <a:pt x="15785" y="10672"/>
                    <a:pt x="15567" y="10814"/>
                  </a:cubicBezTo>
                  <a:cubicBezTo>
                    <a:pt x="15522" y="10847"/>
                    <a:pt x="15506" y="10913"/>
                    <a:pt x="15539" y="10958"/>
                  </a:cubicBezTo>
                  <a:cubicBezTo>
                    <a:pt x="15560" y="10991"/>
                    <a:pt x="15593" y="11006"/>
                    <a:pt x="15626" y="11006"/>
                  </a:cubicBezTo>
                  <a:cubicBezTo>
                    <a:pt x="15648" y="11006"/>
                    <a:pt x="15665" y="11001"/>
                    <a:pt x="15686" y="10991"/>
                  </a:cubicBezTo>
                  <a:cubicBezTo>
                    <a:pt x="15911" y="10842"/>
                    <a:pt x="16131" y="10662"/>
                    <a:pt x="16356" y="10447"/>
                  </a:cubicBezTo>
                  <a:cubicBezTo>
                    <a:pt x="16399" y="10409"/>
                    <a:pt x="16399" y="10343"/>
                    <a:pt x="16356" y="10300"/>
                  </a:cubicBezTo>
                  <a:cubicBezTo>
                    <a:pt x="16336" y="10280"/>
                    <a:pt x="16308" y="10268"/>
                    <a:pt x="16281" y="10268"/>
                  </a:cubicBezTo>
                  <a:close/>
                  <a:moveTo>
                    <a:pt x="10823" y="10750"/>
                  </a:moveTo>
                  <a:cubicBezTo>
                    <a:pt x="10792" y="10750"/>
                    <a:pt x="10760" y="10764"/>
                    <a:pt x="10738" y="10793"/>
                  </a:cubicBezTo>
                  <a:cubicBezTo>
                    <a:pt x="10705" y="10837"/>
                    <a:pt x="10710" y="10903"/>
                    <a:pt x="10759" y="10941"/>
                  </a:cubicBezTo>
                  <a:cubicBezTo>
                    <a:pt x="10973" y="11105"/>
                    <a:pt x="11231" y="11247"/>
                    <a:pt x="11527" y="11352"/>
                  </a:cubicBezTo>
                  <a:cubicBezTo>
                    <a:pt x="11538" y="11358"/>
                    <a:pt x="11548" y="11358"/>
                    <a:pt x="11565" y="11358"/>
                  </a:cubicBezTo>
                  <a:cubicBezTo>
                    <a:pt x="11603" y="11358"/>
                    <a:pt x="11647" y="11335"/>
                    <a:pt x="11664" y="11292"/>
                  </a:cubicBezTo>
                  <a:cubicBezTo>
                    <a:pt x="11680" y="11237"/>
                    <a:pt x="11653" y="11176"/>
                    <a:pt x="11598" y="11155"/>
                  </a:cubicBezTo>
                  <a:cubicBezTo>
                    <a:pt x="11324" y="11056"/>
                    <a:pt x="11088" y="10925"/>
                    <a:pt x="10885" y="10771"/>
                  </a:cubicBezTo>
                  <a:cubicBezTo>
                    <a:pt x="10867" y="10757"/>
                    <a:pt x="10845" y="10750"/>
                    <a:pt x="10823" y="10750"/>
                  </a:cubicBezTo>
                  <a:close/>
                  <a:moveTo>
                    <a:pt x="12376" y="11356"/>
                  </a:moveTo>
                  <a:cubicBezTo>
                    <a:pt x="12325" y="11356"/>
                    <a:pt x="12283" y="11392"/>
                    <a:pt x="12278" y="11444"/>
                  </a:cubicBezTo>
                  <a:cubicBezTo>
                    <a:pt x="12266" y="11500"/>
                    <a:pt x="12304" y="11555"/>
                    <a:pt x="12365" y="11566"/>
                  </a:cubicBezTo>
                  <a:cubicBezTo>
                    <a:pt x="12628" y="11609"/>
                    <a:pt x="12919" y="11631"/>
                    <a:pt x="13220" y="11637"/>
                  </a:cubicBezTo>
                  <a:cubicBezTo>
                    <a:pt x="13280" y="11637"/>
                    <a:pt x="13324" y="11588"/>
                    <a:pt x="13330" y="11533"/>
                  </a:cubicBezTo>
                  <a:cubicBezTo>
                    <a:pt x="13330" y="11472"/>
                    <a:pt x="13280" y="11423"/>
                    <a:pt x="13225" y="11423"/>
                  </a:cubicBezTo>
                  <a:cubicBezTo>
                    <a:pt x="12929" y="11418"/>
                    <a:pt x="12656" y="11396"/>
                    <a:pt x="12398" y="11358"/>
                  </a:cubicBezTo>
                  <a:cubicBezTo>
                    <a:pt x="12391" y="11356"/>
                    <a:pt x="12383" y="11356"/>
                    <a:pt x="12376" y="11356"/>
                  </a:cubicBezTo>
                  <a:close/>
                  <a:moveTo>
                    <a:pt x="15000" y="11024"/>
                  </a:moveTo>
                  <a:cubicBezTo>
                    <a:pt x="14989" y="11024"/>
                    <a:pt x="14979" y="11026"/>
                    <a:pt x="14968" y="11029"/>
                  </a:cubicBezTo>
                  <a:cubicBezTo>
                    <a:pt x="14914" y="11045"/>
                    <a:pt x="14881" y="11100"/>
                    <a:pt x="14897" y="11155"/>
                  </a:cubicBezTo>
                  <a:cubicBezTo>
                    <a:pt x="14897" y="11166"/>
                    <a:pt x="14897" y="11171"/>
                    <a:pt x="14902" y="11176"/>
                  </a:cubicBezTo>
                  <a:cubicBezTo>
                    <a:pt x="14894" y="11174"/>
                    <a:pt x="14885" y="11173"/>
                    <a:pt x="14876" y="11173"/>
                  </a:cubicBezTo>
                  <a:cubicBezTo>
                    <a:pt x="14864" y="11173"/>
                    <a:pt x="14852" y="11175"/>
                    <a:pt x="14843" y="11181"/>
                  </a:cubicBezTo>
                  <a:cubicBezTo>
                    <a:pt x="14591" y="11275"/>
                    <a:pt x="14333" y="11335"/>
                    <a:pt x="14047" y="11379"/>
                  </a:cubicBezTo>
                  <a:cubicBezTo>
                    <a:pt x="13988" y="11385"/>
                    <a:pt x="13949" y="11439"/>
                    <a:pt x="13961" y="11494"/>
                  </a:cubicBezTo>
                  <a:cubicBezTo>
                    <a:pt x="13965" y="11551"/>
                    <a:pt x="14014" y="11588"/>
                    <a:pt x="14065" y="11588"/>
                  </a:cubicBezTo>
                  <a:cubicBezTo>
                    <a:pt x="14068" y="11588"/>
                    <a:pt x="14072" y="11588"/>
                    <a:pt x="14075" y="11588"/>
                  </a:cubicBezTo>
                  <a:cubicBezTo>
                    <a:pt x="14371" y="11543"/>
                    <a:pt x="14651" y="11472"/>
                    <a:pt x="14914" y="11379"/>
                  </a:cubicBezTo>
                  <a:cubicBezTo>
                    <a:pt x="14925" y="11373"/>
                    <a:pt x="14935" y="11368"/>
                    <a:pt x="14947" y="11358"/>
                  </a:cubicBezTo>
                  <a:cubicBezTo>
                    <a:pt x="14996" y="11560"/>
                    <a:pt x="15040" y="11763"/>
                    <a:pt x="15084" y="11971"/>
                  </a:cubicBezTo>
                  <a:cubicBezTo>
                    <a:pt x="15094" y="12026"/>
                    <a:pt x="15139" y="12059"/>
                    <a:pt x="15188" y="12059"/>
                  </a:cubicBezTo>
                  <a:lnTo>
                    <a:pt x="15210" y="12059"/>
                  </a:lnTo>
                  <a:cubicBezTo>
                    <a:pt x="15264" y="12043"/>
                    <a:pt x="15304" y="11988"/>
                    <a:pt x="15292" y="11932"/>
                  </a:cubicBezTo>
                  <a:cubicBezTo>
                    <a:pt x="15231" y="11648"/>
                    <a:pt x="15172" y="11368"/>
                    <a:pt x="15100" y="11105"/>
                  </a:cubicBezTo>
                  <a:cubicBezTo>
                    <a:pt x="15087" y="11055"/>
                    <a:pt x="15047" y="11024"/>
                    <a:pt x="15000" y="11024"/>
                  </a:cubicBezTo>
                  <a:close/>
                  <a:moveTo>
                    <a:pt x="15334" y="12682"/>
                  </a:moveTo>
                  <a:cubicBezTo>
                    <a:pt x="15327" y="12682"/>
                    <a:pt x="15321" y="12682"/>
                    <a:pt x="15314" y="12684"/>
                  </a:cubicBezTo>
                  <a:cubicBezTo>
                    <a:pt x="15259" y="12689"/>
                    <a:pt x="15221" y="12744"/>
                    <a:pt x="15226" y="12799"/>
                  </a:cubicBezTo>
                  <a:cubicBezTo>
                    <a:pt x="15264" y="13073"/>
                    <a:pt x="15304" y="13352"/>
                    <a:pt x="15330" y="13637"/>
                  </a:cubicBezTo>
                  <a:cubicBezTo>
                    <a:pt x="15336" y="13693"/>
                    <a:pt x="15380" y="13731"/>
                    <a:pt x="15435" y="13731"/>
                  </a:cubicBezTo>
                  <a:lnTo>
                    <a:pt x="15446" y="13731"/>
                  </a:lnTo>
                  <a:cubicBezTo>
                    <a:pt x="15501" y="13725"/>
                    <a:pt x="15544" y="13670"/>
                    <a:pt x="15539" y="13615"/>
                  </a:cubicBezTo>
                  <a:cubicBezTo>
                    <a:pt x="15511" y="13331"/>
                    <a:pt x="15478" y="13045"/>
                    <a:pt x="15435" y="12772"/>
                  </a:cubicBezTo>
                  <a:cubicBezTo>
                    <a:pt x="15429" y="12718"/>
                    <a:pt x="15386" y="12682"/>
                    <a:pt x="15334" y="12682"/>
                  </a:cubicBezTo>
                  <a:close/>
                  <a:moveTo>
                    <a:pt x="15502" y="14360"/>
                  </a:moveTo>
                  <a:cubicBezTo>
                    <a:pt x="15500" y="14360"/>
                    <a:pt x="15497" y="14360"/>
                    <a:pt x="15494" y="14361"/>
                  </a:cubicBezTo>
                  <a:cubicBezTo>
                    <a:pt x="15435" y="14366"/>
                    <a:pt x="15390" y="14416"/>
                    <a:pt x="15396" y="14476"/>
                  </a:cubicBezTo>
                  <a:cubicBezTo>
                    <a:pt x="15407" y="14750"/>
                    <a:pt x="15418" y="15029"/>
                    <a:pt x="15423" y="15314"/>
                  </a:cubicBezTo>
                  <a:cubicBezTo>
                    <a:pt x="15423" y="15375"/>
                    <a:pt x="15473" y="15418"/>
                    <a:pt x="15527" y="15418"/>
                  </a:cubicBezTo>
                  <a:lnTo>
                    <a:pt x="15534" y="15418"/>
                  </a:lnTo>
                  <a:cubicBezTo>
                    <a:pt x="15588" y="15418"/>
                    <a:pt x="15638" y="15370"/>
                    <a:pt x="15638" y="15309"/>
                  </a:cubicBezTo>
                  <a:cubicBezTo>
                    <a:pt x="15632" y="15024"/>
                    <a:pt x="15621" y="14740"/>
                    <a:pt x="15605" y="14459"/>
                  </a:cubicBezTo>
                  <a:cubicBezTo>
                    <a:pt x="15600" y="14407"/>
                    <a:pt x="15554" y="14360"/>
                    <a:pt x="15502" y="14360"/>
                  </a:cubicBezTo>
                  <a:close/>
                  <a:moveTo>
                    <a:pt x="15527" y="16055"/>
                  </a:moveTo>
                  <a:cubicBezTo>
                    <a:pt x="15468" y="16060"/>
                    <a:pt x="15423" y="16098"/>
                    <a:pt x="15418" y="16154"/>
                  </a:cubicBezTo>
                  <a:cubicBezTo>
                    <a:pt x="15413" y="16432"/>
                    <a:pt x="15402" y="16718"/>
                    <a:pt x="15385" y="16997"/>
                  </a:cubicBezTo>
                  <a:cubicBezTo>
                    <a:pt x="15380" y="17057"/>
                    <a:pt x="15423" y="17107"/>
                    <a:pt x="15484" y="17107"/>
                  </a:cubicBezTo>
                  <a:lnTo>
                    <a:pt x="15489" y="17107"/>
                  </a:lnTo>
                  <a:cubicBezTo>
                    <a:pt x="15544" y="17107"/>
                    <a:pt x="15593" y="17068"/>
                    <a:pt x="15593" y="17009"/>
                  </a:cubicBezTo>
                  <a:cubicBezTo>
                    <a:pt x="15615" y="16728"/>
                    <a:pt x="15626" y="16443"/>
                    <a:pt x="15632" y="16159"/>
                  </a:cubicBezTo>
                  <a:cubicBezTo>
                    <a:pt x="15632" y="16104"/>
                    <a:pt x="15588" y="16055"/>
                    <a:pt x="15527" y="16055"/>
                  </a:cubicBezTo>
                  <a:close/>
                  <a:moveTo>
                    <a:pt x="15417" y="17741"/>
                  </a:moveTo>
                  <a:cubicBezTo>
                    <a:pt x="15365" y="17741"/>
                    <a:pt x="15324" y="17782"/>
                    <a:pt x="15319" y="17836"/>
                  </a:cubicBezTo>
                  <a:cubicBezTo>
                    <a:pt x="15292" y="18115"/>
                    <a:pt x="15259" y="18395"/>
                    <a:pt x="15221" y="18669"/>
                  </a:cubicBezTo>
                  <a:cubicBezTo>
                    <a:pt x="15210" y="18729"/>
                    <a:pt x="15254" y="18784"/>
                    <a:pt x="15309" y="18790"/>
                  </a:cubicBezTo>
                  <a:lnTo>
                    <a:pt x="15325" y="18790"/>
                  </a:lnTo>
                  <a:cubicBezTo>
                    <a:pt x="15375" y="18790"/>
                    <a:pt x="15423" y="18752"/>
                    <a:pt x="15428" y="18702"/>
                  </a:cubicBezTo>
                  <a:cubicBezTo>
                    <a:pt x="15468" y="18423"/>
                    <a:pt x="15501" y="18137"/>
                    <a:pt x="15527" y="17857"/>
                  </a:cubicBezTo>
                  <a:cubicBezTo>
                    <a:pt x="15534" y="17798"/>
                    <a:pt x="15489" y="17748"/>
                    <a:pt x="15435" y="17743"/>
                  </a:cubicBezTo>
                  <a:cubicBezTo>
                    <a:pt x="15429" y="17742"/>
                    <a:pt x="15423" y="17741"/>
                    <a:pt x="15417" y="17741"/>
                  </a:cubicBezTo>
                  <a:close/>
                  <a:moveTo>
                    <a:pt x="15186" y="19416"/>
                  </a:moveTo>
                  <a:cubicBezTo>
                    <a:pt x="15140" y="19416"/>
                    <a:pt x="15098" y="19455"/>
                    <a:pt x="15089" y="19501"/>
                  </a:cubicBezTo>
                  <a:cubicBezTo>
                    <a:pt x="15040" y="19782"/>
                    <a:pt x="14985" y="20055"/>
                    <a:pt x="14925" y="20330"/>
                  </a:cubicBezTo>
                  <a:cubicBezTo>
                    <a:pt x="14914" y="20384"/>
                    <a:pt x="14952" y="20444"/>
                    <a:pt x="15008" y="20455"/>
                  </a:cubicBezTo>
                  <a:lnTo>
                    <a:pt x="15029" y="20455"/>
                  </a:lnTo>
                  <a:cubicBezTo>
                    <a:pt x="15079" y="20455"/>
                    <a:pt x="15122" y="20422"/>
                    <a:pt x="15133" y="20373"/>
                  </a:cubicBezTo>
                  <a:cubicBezTo>
                    <a:pt x="15193" y="20100"/>
                    <a:pt x="15248" y="19820"/>
                    <a:pt x="15297" y="19541"/>
                  </a:cubicBezTo>
                  <a:cubicBezTo>
                    <a:pt x="15309" y="19480"/>
                    <a:pt x="15271" y="19425"/>
                    <a:pt x="15210" y="19420"/>
                  </a:cubicBezTo>
                  <a:cubicBezTo>
                    <a:pt x="15202" y="19417"/>
                    <a:pt x="15194" y="19416"/>
                    <a:pt x="15186" y="19416"/>
                  </a:cubicBezTo>
                  <a:close/>
                  <a:moveTo>
                    <a:pt x="14842" y="21067"/>
                  </a:moveTo>
                  <a:cubicBezTo>
                    <a:pt x="14791" y="21067"/>
                    <a:pt x="14748" y="21098"/>
                    <a:pt x="14733" y="21146"/>
                  </a:cubicBezTo>
                  <a:cubicBezTo>
                    <a:pt x="14662" y="21415"/>
                    <a:pt x="14591" y="21689"/>
                    <a:pt x="14508" y="21957"/>
                  </a:cubicBezTo>
                  <a:cubicBezTo>
                    <a:pt x="14492" y="22012"/>
                    <a:pt x="14525" y="22073"/>
                    <a:pt x="14580" y="22089"/>
                  </a:cubicBezTo>
                  <a:cubicBezTo>
                    <a:pt x="14591" y="22094"/>
                    <a:pt x="14601" y="22094"/>
                    <a:pt x="14606" y="22094"/>
                  </a:cubicBezTo>
                  <a:cubicBezTo>
                    <a:pt x="14656" y="22094"/>
                    <a:pt x="14695" y="22066"/>
                    <a:pt x="14712" y="22018"/>
                  </a:cubicBezTo>
                  <a:cubicBezTo>
                    <a:pt x="14793" y="21749"/>
                    <a:pt x="14869" y="21474"/>
                    <a:pt x="14935" y="21201"/>
                  </a:cubicBezTo>
                  <a:cubicBezTo>
                    <a:pt x="14952" y="21146"/>
                    <a:pt x="14919" y="21086"/>
                    <a:pt x="14864" y="21069"/>
                  </a:cubicBezTo>
                  <a:cubicBezTo>
                    <a:pt x="14857" y="21068"/>
                    <a:pt x="14849" y="21067"/>
                    <a:pt x="14842" y="21067"/>
                  </a:cubicBezTo>
                  <a:close/>
                  <a:moveTo>
                    <a:pt x="14351" y="22687"/>
                  </a:moveTo>
                  <a:cubicBezTo>
                    <a:pt x="14306" y="22687"/>
                    <a:pt x="14264" y="22713"/>
                    <a:pt x="14251" y="22757"/>
                  </a:cubicBezTo>
                  <a:cubicBezTo>
                    <a:pt x="14158" y="23020"/>
                    <a:pt x="14059" y="23290"/>
                    <a:pt x="13955" y="23546"/>
                  </a:cubicBezTo>
                  <a:cubicBezTo>
                    <a:pt x="13938" y="23601"/>
                    <a:pt x="13961" y="23662"/>
                    <a:pt x="14014" y="23684"/>
                  </a:cubicBezTo>
                  <a:cubicBezTo>
                    <a:pt x="14032" y="23690"/>
                    <a:pt x="14042" y="23690"/>
                    <a:pt x="14054" y="23690"/>
                  </a:cubicBezTo>
                  <a:cubicBezTo>
                    <a:pt x="14097" y="23690"/>
                    <a:pt x="14135" y="23667"/>
                    <a:pt x="14153" y="23624"/>
                  </a:cubicBezTo>
                  <a:cubicBezTo>
                    <a:pt x="14256" y="23361"/>
                    <a:pt x="14355" y="23098"/>
                    <a:pt x="14449" y="22829"/>
                  </a:cubicBezTo>
                  <a:cubicBezTo>
                    <a:pt x="14470" y="22774"/>
                    <a:pt x="14437" y="22714"/>
                    <a:pt x="14383" y="22691"/>
                  </a:cubicBezTo>
                  <a:cubicBezTo>
                    <a:pt x="14372" y="22688"/>
                    <a:pt x="14362" y="22687"/>
                    <a:pt x="14351" y="22687"/>
                  </a:cubicBezTo>
                  <a:close/>
                  <a:moveTo>
                    <a:pt x="13728" y="24259"/>
                  </a:moveTo>
                  <a:cubicBezTo>
                    <a:pt x="13686" y="24259"/>
                    <a:pt x="13647" y="24283"/>
                    <a:pt x="13632" y="24320"/>
                  </a:cubicBezTo>
                  <a:cubicBezTo>
                    <a:pt x="13516" y="24577"/>
                    <a:pt x="13396" y="24835"/>
                    <a:pt x="13275" y="25081"/>
                  </a:cubicBezTo>
                  <a:cubicBezTo>
                    <a:pt x="13248" y="25137"/>
                    <a:pt x="13270" y="25197"/>
                    <a:pt x="13319" y="25223"/>
                  </a:cubicBezTo>
                  <a:cubicBezTo>
                    <a:pt x="13336" y="25230"/>
                    <a:pt x="13351" y="25235"/>
                    <a:pt x="13369" y="25235"/>
                  </a:cubicBezTo>
                  <a:cubicBezTo>
                    <a:pt x="13407" y="25235"/>
                    <a:pt x="13445" y="25213"/>
                    <a:pt x="13462" y="25175"/>
                  </a:cubicBezTo>
                  <a:cubicBezTo>
                    <a:pt x="13587" y="24927"/>
                    <a:pt x="13708" y="24671"/>
                    <a:pt x="13824" y="24408"/>
                  </a:cubicBezTo>
                  <a:cubicBezTo>
                    <a:pt x="13850" y="24353"/>
                    <a:pt x="13824" y="24292"/>
                    <a:pt x="13774" y="24270"/>
                  </a:cubicBezTo>
                  <a:cubicBezTo>
                    <a:pt x="13759" y="24263"/>
                    <a:pt x="13743" y="24259"/>
                    <a:pt x="13728" y="24259"/>
                  </a:cubicBezTo>
                  <a:close/>
                  <a:moveTo>
                    <a:pt x="12972" y="25770"/>
                  </a:moveTo>
                  <a:cubicBezTo>
                    <a:pt x="12936" y="25770"/>
                    <a:pt x="12899" y="25788"/>
                    <a:pt x="12881" y="25822"/>
                  </a:cubicBezTo>
                  <a:cubicBezTo>
                    <a:pt x="12744" y="26068"/>
                    <a:pt x="12595" y="26309"/>
                    <a:pt x="12453" y="26545"/>
                  </a:cubicBezTo>
                  <a:cubicBezTo>
                    <a:pt x="12420" y="26594"/>
                    <a:pt x="12436" y="26660"/>
                    <a:pt x="12486" y="26693"/>
                  </a:cubicBezTo>
                  <a:cubicBezTo>
                    <a:pt x="12502" y="26703"/>
                    <a:pt x="12519" y="26710"/>
                    <a:pt x="12541" y="26710"/>
                  </a:cubicBezTo>
                  <a:cubicBezTo>
                    <a:pt x="12574" y="26710"/>
                    <a:pt x="12612" y="26693"/>
                    <a:pt x="12628" y="26660"/>
                  </a:cubicBezTo>
                  <a:cubicBezTo>
                    <a:pt x="12777" y="26419"/>
                    <a:pt x="12924" y="26172"/>
                    <a:pt x="13061" y="25926"/>
                  </a:cubicBezTo>
                  <a:cubicBezTo>
                    <a:pt x="13094" y="25876"/>
                    <a:pt x="13073" y="25810"/>
                    <a:pt x="13023" y="25782"/>
                  </a:cubicBezTo>
                  <a:cubicBezTo>
                    <a:pt x="13007" y="25774"/>
                    <a:pt x="12989" y="25770"/>
                    <a:pt x="12972" y="25770"/>
                  </a:cubicBezTo>
                  <a:close/>
                  <a:moveTo>
                    <a:pt x="12074" y="27200"/>
                  </a:moveTo>
                  <a:cubicBezTo>
                    <a:pt x="12040" y="27200"/>
                    <a:pt x="12008" y="27216"/>
                    <a:pt x="11987" y="27246"/>
                  </a:cubicBezTo>
                  <a:cubicBezTo>
                    <a:pt x="11828" y="27477"/>
                    <a:pt x="11664" y="27707"/>
                    <a:pt x="11494" y="27926"/>
                  </a:cubicBezTo>
                  <a:cubicBezTo>
                    <a:pt x="11456" y="27970"/>
                    <a:pt x="11466" y="28036"/>
                    <a:pt x="11510" y="28074"/>
                  </a:cubicBezTo>
                  <a:cubicBezTo>
                    <a:pt x="11532" y="28084"/>
                    <a:pt x="11555" y="28096"/>
                    <a:pt x="11576" y="28096"/>
                  </a:cubicBezTo>
                  <a:cubicBezTo>
                    <a:pt x="11609" y="28096"/>
                    <a:pt x="11636" y="28079"/>
                    <a:pt x="11659" y="28051"/>
                  </a:cubicBezTo>
                  <a:cubicBezTo>
                    <a:pt x="11833" y="27833"/>
                    <a:pt x="11998" y="27603"/>
                    <a:pt x="12162" y="27367"/>
                  </a:cubicBezTo>
                  <a:cubicBezTo>
                    <a:pt x="12195" y="27317"/>
                    <a:pt x="12185" y="27252"/>
                    <a:pt x="12135" y="27219"/>
                  </a:cubicBezTo>
                  <a:cubicBezTo>
                    <a:pt x="12116" y="27206"/>
                    <a:pt x="12095" y="27200"/>
                    <a:pt x="12074" y="27200"/>
                  </a:cubicBezTo>
                  <a:close/>
                  <a:moveTo>
                    <a:pt x="11044" y="28537"/>
                  </a:moveTo>
                  <a:cubicBezTo>
                    <a:pt x="11014" y="28537"/>
                    <a:pt x="10984" y="28550"/>
                    <a:pt x="10963" y="28578"/>
                  </a:cubicBezTo>
                  <a:cubicBezTo>
                    <a:pt x="10781" y="28787"/>
                    <a:pt x="10594" y="28995"/>
                    <a:pt x="10397" y="29197"/>
                  </a:cubicBezTo>
                  <a:cubicBezTo>
                    <a:pt x="10359" y="29242"/>
                    <a:pt x="10359" y="29308"/>
                    <a:pt x="10404" y="29346"/>
                  </a:cubicBezTo>
                  <a:cubicBezTo>
                    <a:pt x="10425" y="29367"/>
                    <a:pt x="10452" y="29379"/>
                    <a:pt x="10475" y="29379"/>
                  </a:cubicBezTo>
                  <a:cubicBezTo>
                    <a:pt x="10508" y="29379"/>
                    <a:pt x="10535" y="29367"/>
                    <a:pt x="10551" y="29346"/>
                  </a:cubicBezTo>
                  <a:cubicBezTo>
                    <a:pt x="10748" y="29137"/>
                    <a:pt x="10940" y="28929"/>
                    <a:pt x="11121" y="28716"/>
                  </a:cubicBezTo>
                  <a:cubicBezTo>
                    <a:pt x="11160" y="28666"/>
                    <a:pt x="11153" y="28600"/>
                    <a:pt x="11110" y="28562"/>
                  </a:cubicBezTo>
                  <a:cubicBezTo>
                    <a:pt x="11091" y="28545"/>
                    <a:pt x="11068" y="28537"/>
                    <a:pt x="11044" y="28537"/>
                  </a:cubicBezTo>
                  <a:close/>
                  <a:moveTo>
                    <a:pt x="9879" y="29761"/>
                  </a:moveTo>
                  <a:cubicBezTo>
                    <a:pt x="9853" y="29761"/>
                    <a:pt x="9827" y="29771"/>
                    <a:pt x="9805" y="29789"/>
                  </a:cubicBezTo>
                  <a:cubicBezTo>
                    <a:pt x="9608" y="29981"/>
                    <a:pt x="9395" y="30168"/>
                    <a:pt x="9180" y="30353"/>
                  </a:cubicBezTo>
                  <a:cubicBezTo>
                    <a:pt x="9137" y="30393"/>
                    <a:pt x="9132" y="30459"/>
                    <a:pt x="9170" y="30502"/>
                  </a:cubicBezTo>
                  <a:cubicBezTo>
                    <a:pt x="9192" y="30530"/>
                    <a:pt x="9225" y="30540"/>
                    <a:pt x="9253" y="30540"/>
                  </a:cubicBezTo>
                  <a:cubicBezTo>
                    <a:pt x="9274" y="30540"/>
                    <a:pt x="9301" y="30530"/>
                    <a:pt x="9318" y="30513"/>
                  </a:cubicBezTo>
                  <a:cubicBezTo>
                    <a:pt x="9537" y="30327"/>
                    <a:pt x="9751" y="30135"/>
                    <a:pt x="9954" y="29943"/>
                  </a:cubicBezTo>
                  <a:cubicBezTo>
                    <a:pt x="9992" y="29905"/>
                    <a:pt x="9997" y="29839"/>
                    <a:pt x="9954" y="29794"/>
                  </a:cubicBezTo>
                  <a:cubicBezTo>
                    <a:pt x="9934" y="29772"/>
                    <a:pt x="9907" y="29761"/>
                    <a:pt x="9879" y="29761"/>
                  </a:cubicBezTo>
                  <a:close/>
                  <a:moveTo>
                    <a:pt x="8596" y="30859"/>
                  </a:moveTo>
                  <a:cubicBezTo>
                    <a:pt x="8574" y="30859"/>
                    <a:pt x="8552" y="30866"/>
                    <a:pt x="8534" y="30880"/>
                  </a:cubicBezTo>
                  <a:cubicBezTo>
                    <a:pt x="8310" y="31051"/>
                    <a:pt x="8085" y="31215"/>
                    <a:pt x="7854" y="31373"/>
                  </a:cubicBezTo>
                  <a:cubicBezTo>
                    <a:pt x="7806" y="31406"/>
                    <a:pt x="7794" y="31471"/>
                    <a:pt x="7827" y="31521"/>
                  </a:cubicBezTo>
                  <a:cubicBezTo>
                    <a:pt x="7849" y="31554"/>
                    <a:pt x="7882" y="31570"/>
                    <a:pt x="7915" y="31570"/>
                  </a:cubicBezTo>
                  <a:cubicBezTo>
                    <a:pt x="7937" y="31570"/>
                    <a:pt x="7953" y="31560"/>
                    <a:pt x="7975" y="31549"/>
                  </a:cubicBezTo>
                  <a:cubicBezTo>
                    <a:pt x="8206" y="31390"/>
                    <a:pt x="8436" y="31220"/>
                    <a:pt x="8661" y="31051"/>
                  </a:cubicBezTo>
                  <a:cubicBezTo>
                    <a:pt x="8704" y="31011"/>
                    <a:pt x="8715" y="30945"/>
                    <a:pt x="8682" y="30902"/>
                  </a:cubicBezTo>
                  <a:cubicBezTo>
                    <a:pt x="8659" y="30873"/>
                    <a:pt x="8627" y="30859"/>
                    <a:pt x="8596" y="30859"/>
                  </a:cubicBezTo>
                  <a:close/>
                  <a:moveTo>
                    <a:pt x="7207" y="31819"/>
                  </a:moveTo>
                  <a:cubicBezTo>
                    <a:pt x="7189" y="31819"/>
                    <a:pt x="7170" y="31824"/>
                    <a:pt x="7153" y="31833"/>
                  </a:cubicBezTo>
                  <a:cubicBezTo>
                    <a:pt x="6911" y="31982"/>
                    <a:pt x="6671" y="32124"/>
                    <a:pt x="6430" y="32261"/>
                  </a:cubicBezTo>
                  <a:cubicBezTo>
                    <a:pt x="6375" y="32288"/>
                    <a:pt x="6359" y="32349"/>
                    <a:pt x="6385" y="32404"/>
                  </a:cubicBezTo>
                  <a:cubicBezTo>
                    <a:pt x="6407" y="32437"/>
                    <a:pt x="6440" y="32458"/>
                    <a:pt x="6478" y="32458"/>
                  </a:cubicBezTo>
                  <a:cubicBezTo>
                    <a:pt x="6496" y="32458"/>
                    <a:pt x="6511" y="32453"/>
                    <a:pt x="6528" y="32442"/>
                  </a:cubicBezTo>
                  <a:cubicBezTo>
                    <a:pt x="6774" y="32311"/>
                    <a:pt x="7022" y="32162"/>
                    <a:pt x="7262" y="32015"/>
                  </a:cubicBezTo>
                  <a:cubicBezTo>
                    <a:pt x="7312" y="31982"/>
                    <a:pt x="7328" y="31921"/>
                    <a:pt x="7295" y="31873"/>
                  </a:cubicBezTo>
                  <a:cubicBezTo>
                    <a:pt x="7277" y="31836"/>
                    <a:pt x="7243" y="31819"/>
                    <a:pt x="7207" y="31819"/>
                  </a:cubicBezTo>
                  <a:close/>
                  <a:moveTo>
                    <a:pt x="5731" y="32638"/>
                  </a:moveTo>
                  <a:cubicBezTo>
                    <a:pt x="5715" y="32638"/>
                    <a:pt x="5699" y="32642"/>
                    <a:pt x="5684" y="32650"/>
                  </a:cubicBezTo>
                  <a:cubicBezTo>
                    <a:pt x="5431" y="32771"/>
                    <a:pt x="5180" y="32892"/>
                    <a:pt x="4922" y="33001"/>
                  </a:cubicBezTo>
                  <a:cubicBezTo>
                    <a:pt x="4867" y="33024"/>
                    <a:pt x="4846" y="33089"/>
                    <a:pt x="4867" y="33138"/>
                  </a:cubicBezTo>
                  <a:cubicBezTo>
                    <a:pt x="4884" y="33182"/>
                    <a:pt x="4922" y="33204"/>
                    <a:pt x="4966" y="33204"/>
                  </a:cubicBezTo>
                  <a:cubicBezTo>
                    <a:pt x="4978" y="33204"/>
                    <a:pt x="4993" y="33199"/>
                    <a:pt x="5004" y="33193"/>
                  </a:cubicBezTo>
                  <a:cubicBezTo>
                    <a:pt x="5267" y="33083"/>
                    <a:pt x="5525" y="32963"/>
                    <a:pt x="5777" y="32837"/>
                  </a:cubicBezTo>
                  <a:cubicBezTo>
                    <a:pt x="5826" y="32809"/>
                    <a:pt x="5848" y="32749"/>
                    <a:pt x="5826" y="32695"/>
                  </a:cubicBezTo>
                  <a:cubicBezTo>
                    <a:pt x="5807" y="32660"/>
                    <a:pt x="5769" y="32638"/>
                    <a:pt x="5731" y="32638"/>
                  </a:cubicBezTo>
                  <a:close/>
                  <a:moveTo>
                    <a:pt x="4183" y="33312"/>
                  </a:moveTo>
                  <a:cubicBezTo>
                    <a:pt x="4170" y="33312"/>
                    <a:pt x="4157" y="33314"/>
                    <a:pt x="4144" y="33320"/>
                  </a:cubicBezTo>
                  <a:cubicBezTo>
                    <a:pt x="3886" y="33418"/>
                    <a:pt x="3617" y="33517"/>
                    <a:pt x="3354" y="33604"/>
                  </a:cubicBezTo>
                  <a:cubicBezTo>
                    <a:pt x="3300" y="33621"/>
                    <a:pt x="3268" y="33681"/>
                    <a:pt x="3289" y="33735"/>
                  </a:cubicBezTo>
                  <a:cubicBezTo>
                    <a:pt x="3300" y="33780"/>
                    <a:pt x="3344" y="33813"/>
                    <a:pt x="3387" y="33813"/>
                  </a:cubicBezTo>
                  <a:cubicBezTo>
                    <a:pt x="3399" y="33813"/>
                    <a:pt x="3410" y="33806"/>
                    <a:pt x="3420" y="33801"/>
                  </a:cubicBezTo>
                  <a:cubicBezTo>
                    <a:pt x="3688" y="33714"/>
                    <a:pt x="3958" y="33616"/>
                    <a:pt x="4221" y="33517"/>
                  </a:cubicBezTo>
                  <a:cubicBezTo>
                    <a:pt x="4275" y="33495"/>
                    <a:pt x="4303" y="33434"/>
                    <a:pt x="4280" y="33379"/>
                  </a:cubicBezTo>
                  <a:cubicBezTo>
                    <a:pt x="4264" y="33338"/>
                    <a:pt x="4225" y="33312"/>
                    <a:pt x="4183" y="33312"/>
                  </a:cubicBezTo>
                  <a:close/>
                  <a:moveTo>
                    <a:pt x="2585" y="33852"/>
                  </a:moveTo>
                  <a:cubicBezTo>
                    <a:pt x="2575" y="33852"/>
                    <a:pt x="2565" y="33853"/>
                    <a:pt x="2555" y="33856"/>
                  </a:cubicBezTo>
                  <a:cubicBezTo>
                    <a:pt x="2286" y="33933"/>
                    <a:pt x="2011" y="34004"/>
                    <a:pt x="1743" y="34076"/>
                  </a:cubicBezTo>
                  <a:cubicBezTo>
                    <a:pt x="1682" y="34087"/>
                    <a:pt x="1650" y="34147"/>
                    <a:pt x="1667" y="34201"/>
                  </a:cubicBezTo>
                  <a:cubicBezTo>
                    <a:pt x="1677" y="34251"/>
                    <a:pt x="1722" y="34284"/>
                    <a:pt x="1765" y="34284"/>
                  </a:cubicBezTo>
                  <a:cubicBezTo>
                    <a:pt x="1776" y="34284"/>
                    <a:pt x="1781" y="34284"/>
                    <a:pt x="1793" y="34279"/>
                  </a:cubicBezTo>
                  <a:cubicBezTo>
                    <a:pt x="2067" y="34213"/>
                    <a:pt x="2340" y="34135"/>
                    <a:pt x="2610" y="34059"/>
                  </a:cubicBezTo>
                  <a:cubicBezTo>
                    <a:pt x="2669" y="34043"/>
                    <a:pt x="2702" y="33983"/>
                    <a:pt x="2686" y="33927"/>
                  </a:cubicBezTo>
                  <a:cubicBezTo>
                    <a:pt x="2672" y="33882"/>
                    <a:pt x="2630" y="33852"/>
                    <a:pt x="2585" y="33852"/>
                  </a:cubicBezTo>
                  <a:close/>
                  <a:moveTo>
                    <a:pt x="941" y="34260"/>
                  </a:moveTo>
                  <a:cubicBezTo>
                    <a:pt x="934" y="34260"/>
                    <a:pt x="928" y="34260"/>
                    <a:pt x="921" y="34261"/>
                  </a:cubicBezTo>
                  <a:cubicBezTo>
                    <a:pt x="647" y="34322"/>
                    <a:pt x="374" y="34372"/>
                    <a:pt x="93" y="34421"/>
                  </a:cubicBezTo>
                  <a:cubicBezTo>
                    <a:pt x="38" y="34431"/>
                    <a:pt x="0" y="34486"/>
                    <a:pt x="12" y="34542"/>
                  </a:cubicBezTo>
                  <a:cubicBezTo>
                    <a:pt x="17" y="34596"/>
                    <a:pt x="66" y="34628"/>
                    <a:pt x="116" y="34628"/>
                  </a:cubicBezTo>
                  <a:lnTo>
                    <a:pt x="132" y="34628"/>
                  </a:lnTo>
                  <a:cubicBezTo>
                    <a:pt x="412" y="34580"/>
                    <a:pt x="691" y="34525"/>
                    <a:pt x="966" y="34471"/>
                  </a:cubicBezTo>
                  <a:cubicBezTo>
                    <a:pt x="1025" y="34459"/>
                    <a:pt x="1058" y="34398"/>
                    <a:pt x="1047" y="34344"/>
                  </a:cubicBezTo>
                  <a:cubicBezTo>
                    <a:pt x="1038" y="34295"/>
                    <a:pt x="993" y="34260"/>
                    <a:pt x="941" y="342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A43EF9D-1217-4E7C-91C5-C02EA12DD99F}"/>
              </a:ext>
            </a:extLst>
          </p:cNvPr>
          <p:cNvSpPr/>
          <p:nvPr/>
        </p:nvSpPr>
        <p:spPr>
          <a:xfrm>
            <a:off x="1026080" y="713134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say.</a:t>
            </a:r>
          </a:p>
        </p:txBody>
      </p:sp>
      <p:pic>
        <p:nvPicPr>
          <p:cNvPr id="11" name="Picture 12" descr="https://s.sachmem.vn/public/images/v2/TA4T2SHS/U13-L2-2-b.png">
            <a:extLst>
              <a:ext uri="{FF2B5EF4-FFF2-40B4-BE49-F238E27FC236}">
                <a16:creationId xmlns:a16="http://schemas.microsoft.com/office/drawing/2014/main" id="{12BDAD22-D8B9-4524-9B4F-EF8EC1881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4" y="1060774"/>
            <a:ext cx="3067051" cy="185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914D6A7-B528-4273-9143-BE1C509126AC}"/>
              </a:ext>
            </a:extLst>
          </p:cNvPr>
          <p:cNvSpPr/>
          <p:nvPr/>
        </p:nvSpPr>
        <p:spPr>
          <a:xfrm>
            <a:off x="2309598" y="3122293"/>
            <a:ext cx="5517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Would you like some _________?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767B56-343E-4824-8D63-21EF8E7F62F4}"/>
              </a:ext>
            </a:extLst>
          </p:cNvPr>
          <p:cNvSpPr/>
          <p:nvPr/>
        </p:nvSpPr>
        <p:spPr>
          <a:xfrm>
            <a:off x="2618807" y="3560874"/>
            <a:ext cx="22317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please.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D8C145-F87B-498A-8848-3AAB41C09CA2}"/>
              </a:ext>
            </a:extLst>
          </p:cNvPr>
          <p:cNvSpPr/>
          <p:nvPr/>
        </p:nvSpPr>
        <p:spPr>
          <a:xfrm>
            <a:off x="5787583" y="3122293"/>
            <a:ext cx="11130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rice</a:t>
            </a:r>
          </a:p>
        </p:txBody>
      </p:sp>
      <p:pic>
        <p:nvPicPr>
          <p:cNvPr id="15" name="right">
            <a:extLst>
              <a:ext uri="{FF2B5EF4-FFF2-40B4-BE49-F238E27FC236}">
                <a16:creationId xmlns:a16="http://schemas.microsoft.com/office/drawing/2014/main" id="{58050025-740F-4F50-9D5D-034F432C6E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073" y="2138562"/>
            <a:ext cx="1139507" cy="77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10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8" name="Google Shape;2988;p52"/>
          <p:cNvGrpSpPr/>
          <p:nvPr/>
        </p:nvGrpSpPr>
        <p:grpSpPr>
          <a:xfrm>
            <a:off x="932545" y="3396123"/>
            <a:ext cx="2759371" cy="2497162"/>
            <a:chOff x="932545" y="3548523"/>
            <a:chExt cx="2759371" cy="2497162"/>
          </a:xfrm>
        </p:grpSpPr>
        <p:sp>
          <p:nvSpPr>
            <p:cNvPr id="2989" name="Google Shape;2989;p52"/>
            <p:cNvSpPr/>
            <p:nvPr/>
          </p:nvSpPr>
          <p:spPr>
            <a:xfrm rot="3157019">
              <a:off x="966815" y="4142189"/>
              <a:ext cx="444614" cy="306082"/>
            </a:xfrm>
            <a:custGeom>
              <a:avLst/>
              <a:gdLst/>
              <a:ahLst/>
              <a:cxnLst/>
              <a:rect l="l" t="t" r="r" b="b"/>
              <a:pathLst>
                <a:path w="10909" h="7510" extrusionOk="0">
                  <a:moveTo>
                    <a:pt x="9686" y="0"/>
                  </a:moveTo>
                  <a:lnTo>
                    <a:pt x="1" y="4609"/>
                  </a:lnTo>
                  <a:lnTo>
                    <a:pt x="9368" y="7510"/>
                  </a:lnTo>
                  <a:lnTo>
                    <a:pt x="8766" y="5372"/>
                  </a:lnTo>
                  <a:lnTo>
                    <a:pt x="10908" y="5234"/>
                  </a:lnTo>
                  <a:lnTo>
                    <a:pt x="8409" y="2544"/>
                  </a:lnTo>
                  <a:lnTo>
                    <a:pt x="96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52"/>
            <p:cNvSpPr/>
            <p:nvPr/>
          </p:nvSpPr>
          <p:spPr>
            <a:xfrm rot="3157019">
              <a:off x="995735" y="4207668"/>
              <a:ext cx="342437" cy="92925"/>
            </a:xfrm>
            <a:custGeom>
              <a:avLst/>
              <a:gdLst/>
              <a:ahLst/>
              <a:cxnLst/>
              <a:rect l="l" t="t" r="r" b="b"/>
              <a:pathLst>
                <a:path w="8402" h="2280" extrusionOk="0">
                  <a:moveTo>
                    <a:pt x="8287" y="0"/>
                  </a:moveTo>
                  <a:cubicBezTo>
                    <a:pt x="8278" y="0"/>
                    <a:pt x="8269" y="2"/>
                    <a:pt x="8259" y="4"/>
                  </a:cubicBezTo>
                  <a:lnTo>
                    <a:pt x="93" y="2071"/>
                  </a:lnTo>
                  <a:cubicBezTo>
                    <a:pt x="33" y="2082"/>
                    <a:pt x="0" y="2142"/>
                    <a:pt x="16" y="2197"/>
                  </a:cubicBezTo>
                  <a:cubicBezTo>
                    <a:pt x="28" y="2247"/>
                    <a:pt x="71" y="2280"/>
                    <a:pt x="114" y="2280"/>
                  </a:cubicBezTo>
                  <a:cubicBezTo>
                    <a:pt x="126" y="2280"/>
                    <a:pt x="137" y="2273"/>
                    <a:pt x="142" y="2273"/>
                  </a:cubicBezTo>
                  <a:lnTo>
                    <a:pt x="8315" y="208"/>
                  </a:lnTo>
                  <a:cubicBezTo>
                    <a:pt x="8369" y="196"/>
                    <a:pt x="8402" y="136"/>
                    <a:pt x="8391" y="82"/>
                  </a:cubicBezTo>
                  <a:cubicBezTo>
                    <a:pt x="8377" y="35"/>
                    <a:pt x="8336" y="0"/>
                    <a:pt x="8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52"/>
            <p:cNvSpPr/>
            <p:nvPr/>
          </p:nvSpPr>
          <p:spPr>
            <a:xfrm rot="3157019">
              <a:off x="1199046" y="4425992"/>
              <a:ext cx="120680" cy="51068"/>
            </a:xfrm>
            <a:custGeom>
              <a:avLst/>
              <a:gdLst/>
              <a:ahLst/>
              <a:cxnLst/>
              <a:rect l="l" t="t" r="r" b="b"/>
              <a:pathLst>
                <a:path w="2961" h="1253" extrusionOk="0">
                  <a:moveTo>
                    <a:pt x="121" y="0"/>
                  </a:moveTo>
                  <a:cubicBezTo>
                    <a:pt x="79" y="0"/>
                    <a:pt x="40" y="26"/>
                    <a:pt x="23" y="69"/>
                  </a:cubicBezTo>
                  <a:cubicBezTo>
                    <a:pt x="0" y="123"/>
                    <a:pt x="28" y="183"/>
                    <a:pt x="83" y="205"/>
                  </a:cubicBezTo>
                  <a:lnTo>
                    <a:pt x="2802" y="1246"/>
                  </a:lnTo>
                  <a:cubicBezTo>
                    <a:pt x="2818" y="1253"/>
                    <a:pt x="2829" y="1253"/>
                    <a:pt x="2840" y="1253"/>
                  </a:cubicBezTo>
                  <a:cubicBezTo>
                    <a:pt x="2884" y="1253"/>
                    <a:pt x="2922" y="1225"/>
                    <a:pt x="2939" y="1187"/>
                  </a:cubicBezTo>
                  <a:cubicBezTo>
                    <a:pt x="2960" y="1132"/>
                    <a:pt x="2934" y="1071"/>
                    <a:pt x="2879" y="1049"/>
                  </a:cubicBezTo>
                  <a:lnTo>
                    <a:pt x="160" y="8"/>
                  </a:lnTo>
                  <a:cubicBezTo>
                    <a:pt x="147" y="3"/>
                    <a:pt x="134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52"/>
            <p:cNvSpPr/>
            <p:nvPr/>
          </p:nvSpPr>
          <p:spPr>
            <a:xfrm rot="3157019">
              <a:off x="971082" y="4258356"/>
              <a:ext cx="332859" cy="25514"/>
            </a:xfrm>
            <a:custGeom>
              <a:avLst/>
              <a:gdLst/>
              <a:ahLst/>
              <a:cxnLst/>
              <a:rect l="l" t="t" r="r" b="b"/>
              <a:pathLst>
                <a:path w="8167" h="626" extrusionOk="0">
                  <a:moveTo>
                    <a:pt x="8064" y="0"/>
                  </a:moveTo>
                  <a:cubicBezTo>
                    <a:pt x="8060" y="0"/>
                    <a:pt x="8056" y="0"/>
                    <a:pt x="8052" y="1"/>
                  </a:cubicBezTo>
                  <a:lnTo>
                    <a:pt x="99" y="411"/>
                  </a:lnTo>
                  <a:cubicBezTo>
                    <a:pt x="44" y="417"/>
                    <a:pt x="1" y="467"/>
                    <a:pt x="1" y="520"/>
                  </a:cubicBezTo>
                  <a:cubicBezTo>
                    <a:pt x="6" y="581"/>
                    <a:pt x="51" y="626"/>
                    <a:pt x="104" y="626"/>
                  </a:cubicBezTo>
                  <a:lnTo>
                    <a:pt x="110" y="626"/>
                  </a:lnTo>
                  <a:lnTo>
                    <a:pt x="8063" y="209"/>
                  </a:lnTo>
                  <a:cubicBezTo>
                    <a:pt x="8123" y="209"/>
                    <a:pt x="8167" y="159"/>
                    <a:pt x="8161" y="100"/>
                  </a:cubicBezTo>
                  <a:cubicBezTo>
                    <a:pt x="8161" y="43"/>
                    <a:pt x="8119" y="0"/>
                    <a:pt x="8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52"/>
            <p:cNvSpPr/>
            <p:nvPr/>
          </p:nvSpPr>
          <p:spPr>
            <a:xfrm rot="3157019">
              <a:off x="1213968" y="4390228"/>
              <a:ext cx="33339" cy="56611"/>
            </a:xfrm>
            <a:custGeom>
              <a:avLst/>
              <a:gdLst/>
              <a:ahLst/>
              <a:cxnLst/>
              <a:rect l="l" t="t" r="r" b="b"/>
              <a:pathLst>
                <a:path w="818" h="1389" extrusionOk="0">
                  <a:moveTo>
                    <a:pt x="126" y="1"/>
                  </a:moveTo>
                  <a:cubicBezTo>
                    <a:pt x="110" y="1"/>
                    <a:pt x="94" y="4"/>
                    <a:pt x="78" y="12"/>
                  </a:cubicBezTo>
                  <a:cubicBezTo>
                    <a:pt x="23" y="35"/>
                    <a:pt x="0" y="101"/>
                    <a:pt x="28" y="149"/>
                  </a:cubicBezTo>
                  <a:lnTo>
                    <a:pt x="599" y="1328"/>
                  </a:lnTo>
                  <a:cubicBezTo>
                    <a:pt x="620" y="1366"/>
                    <a:pt x="658" y="1388"/>
                    <a:pt x="698" y="1388"/>
                  </a:cubicBezTo>
                  <a:cubicBezTo>
                    <a:pt x="713" y="1388"/>
                    <a:pt x="724" y="1388"/>
                    <a:pt x="741" y="1377"/>
                  </a:cubicBezTo>
                  <a:cubicBezTo>
                    <a:pt x="796" y="1355"/>
                    <a:pt x="817" y="1290"/>
                    <a:pt x="790" y="1240"/>
                  </a:cubicBezTo>
                  <a:lnTo>
                    <a:pt x="220" y="61"/>
                  </a:lnTo>
                  <a:cubicBezTo>
                    <a:pt x="201" y="23"/>
                    <a:pt x="164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52"/>
            <p:cNvSpPr/>
            <p:nvPr/>
          </p:nvSpPr>
          <p:spPr>
            <a:xfrm rot="3157019">
              <a:off x="1472390" y="4091424"/>
              <a:ext cx="2064283" cy="1411361"/>
            </a:xfrm>
            <a:custGeom>
              <a:avLst/>
              <a:gdLst/>
              <a:ahLst/>
              <a:cxnLst/>
              <a:rect l="l" t="t" r="r" b="b"/>
              <a:pathLst>
                <a:path w="50649" h="34629" extrusionOk="0">
                  <a:moveTo>
                    <a:pt x="32733" y="0"/>
                  </a:moveTo>
                  <a:cubicBezTo>
                    <a:pt x="32447" y="7"/>
                    <a:pt x="32162" y="12"/>
                    <a:pt x="31883" y="28"/>
                  </a:cubicBezTo>
                  <a:cubicBezTo>
                    <a:pt x="31822" y="28"/>
                    <a:pt x="31779" y="78"/>
                    <a:pt x="31784" y="139"/>
                  </a:cubicBezTo>
                  <a:cubicBezTo>
                    <a:pt x="31784" y="193"/>
                    <a:pt x="31833" y="237"/>
                    <a:pt x="31888" y="237"/>
                  </a:cubicBezTo>
                  <a:lnTo>
                    <a:pt x="31893" y="237"/>
                  </a:lnTo>
                  <a:cubicBezTo>
                    <a:pt x="32167" y="225"/>
                    <a:pt x="32453" y="215"/>
                    <a:pt x="32733" y="215"/>
                  </a:cubicBezTo>
                  <a:cubicBezTo>
                    <a:pt x="32792" y="210"/>
                    <a:pt x="32842" y="165"/>
                    <a:pt x="32837" y="106"/>
                  </a:cubicBezTo>
                  <a:cubicBezTo>
                    <a:pt x="32837" y="45"/>
                    <a:pt x="32792" y="0"/>
                    <a:pt x="32733" y="0"/>
                  </a:cubicBezTo>
                  <a:close/>
                  <a:moveTo>
                    <a:pt x="33581" y="7"/>
                  </a:moveTo>
                  <a:cubicBezTo>
                    <a:pt x="33527" y="7"/>
                    <a:pt x="33472" y="50"/>
                    <a:pt x="33472" y="111"/>
                  </a:cubicBezTo>
                  <a:cubicBezTo>
                    <a:pt x="33472" y="171"/>
                    <a:pt x="33515" y="220"/>
                    <a:pt x="33576" y="220"/>
                  </a:cubicBezTo>
                  <a:cubicBezTo>
                    <a:pt x="33851" y="225"/>
                    <a:pt x="34135" y="237"/>
                    <a:pt x="34415" y="258"/>
                  </a:cubicBezTo>
                  <a:lnTo>
                    <a:pt x="34426" y="258"/>
                  </a:lnTo>
                  <a:cubicBezTo>
                    <a:pt x="34481" y="258"/>
                    <a:pt x="34524" y="215"/>
                    <a:pt x="34530" y="160"/>
                  </a:cubicBezTo>
                  <a:cubicBezTo>
                    <a:pt x="34530" y="99"/>
                    <a:pt x="34486" y="50"/>
                    <a:pt x="34431" y="45"/>
                  </a:cubicBezTo>
                  <a:cubicBezTo>
                    <a:pt x="34147" y="28"/>
                    <a:pt x="33861" y="18"/>
                    <a:pt x="33581" y="7"/>
                  </a:cubicBezTo>
                  <a:close/>
                  <a:moveTo>
                    <a:pt x="31042" y="88"/>
                  </a:moveTo>
                  <a:cubicBezTo>
                    <a:pt x="31039" y="88"/>
                    <a:pt x="31036" y="88"/>
                    <a:pt x="31033" y="89"/>
                  </a:cubicBezTo>
                  <a:cubicBezTo>
                    <a:pt x="30753" y="116"/>
                    <a:pt x="30469" y="149"/>
                    <a:pt x="30189" y="187"/>
                  </a:cubicBezTo>
                  <a:cubicBezTo>
                    <a:pt x="30135" y="198"/>
                    <a:pt x="30090" y="248"/>
                    <a:pt x="30102" y="308"/>
                  </a:cubicBezTo>
                  <a:cubicBezTo>
                    <a:pt x="30107" y="362"/>
                    <a:pt x="30156" y="395"/>
                    <a:pt x="30206" y="395"/>
                  </a:cubicBezTo>
                  <a:lnTo>
                    <a:pt x="30222" y="395"/>
                  </a:lnTo>
                  <a:cubicBezTo>
                    <a:pt x="30496" y="357"/>
                    <a:pt x="30775" y="324"/>
                    <a:pt x="31056" y="296"/>
                  </a:cubicBezTo>
                  <a:cubicBezTo>
                    <a:pt x="31115" y="291"/>
                    <a:pt x="31154" y="243"/>
                    <a:pt x="31148" y="182"/>
                  </a:cubicBezTo>
                  <a:cubicBezTo>
                    <a:pt x="31143" y="130"/>
                    <a:pt x="31094" y="88"/>
                    <a:pt x="31042" y="88"/>
                  </a:cubicBezTo>
                  <a:close/>
                  <a:moveTo>
                    <a:pt x="35275" y="111"/>
                  </a:moveTo>
                  <a:cubicBezTo>
                    <a:pt x="35215" y="111"/>
                    <a:pt x="35166" y="149"/>
                    <a:pt x="35160" y="204"/>
                  </a:cubicBezTo>
                  <a:cubicBezTo>
                    <a:pt x="35154" y="264"/>
                    <a:pt x="35199" y="314"/>
                    <a:pt x="35258" y="319"/>
                  </a:cubicBezTo>
                  <a:cubicBezTo>
                    <a:pt x="35538" y="346"/>
                    <a:pt x="35817" y="379"/>
                    <a:pt x="36098" y="412"/>
                  </a:cubicBezTo>
                  <a:lnTo>
                    <a:pt x="36108" y="412"/>
                  </a:lnTo>
                  <a:cubicBezTo>
                    <a:pt x="36163" y="412"/>
                    <a:pt x="36207" y="374"/>
                    <a:pt x="36212" y="319"/>
                  </a:cubicBezTo>
                  <a:cubicBezTo>
                    <a:pt x="36219" y="264"/>
                    <a:pt x="36179" y="210"/>
                    <a:pt x="36120" y="204"/>
                  </a:cubicBezTo>
                  <a:cubicBezTo>
                    <a:pt x="35840" y="165"/>
                    <a:pt x="35561" y="139"/>
                    <a:pt x="35275" y="111"/>
                  </a:cubicBezTo>
                  <a:close/>
                  <a:moveTo>
                    <a:pt x="36946" y="317"/>
                  </a:moveTo>
                  <a:cubicBezTo>
                    <a:pt x="36897" y="317"/>
                    <a:pt x="36848" y="357"/>
                    <a:pt x="36843" y="407"/>
                  </a:cubicBezTo>
                  <a:cubicBezTo>
                    <a:pt x="36831" y="467"/>
                    <a:pt x="36870" y="516"/>
                    <a:pt x="36930" y="527"/>
                  </a:cubicBezTo>
                  <a:cubicBezTo>
                    <a:pt x="37210" y="571"/>
                    <a:pt x="37484" y="615"/>
                    <a:pt x="37758" y="665"/>
                  </a:cubicBezTo>
                  <a:lnTo>
                    <a:pt x="37780" y="665"/>
                  </a:lnTo>
                  <a:cubicBezTo>
                    <a:pt x="37830" y="665"/>
                    <a:pt x="37873" y="632"/>
                    <a:pt x="37884" y="577"/>
                  </a:cubicBezTo>
                  <a:cubicBezTo>
                    <a:pt x="37896" y="521"/>
                    <a:pt x="37856" y="467"/>
                    <a:pt x="37797" y="456"/>
                  </a:cubicBezTo>
                  <a:cubicBezTo>
                    <a:pt x="37517" y="407"/>
                    <a:pt x="37243" y="362"/>
                    <a:pt x="36963" y="319"/>
                  </a:cubicBezTo>
                  <a:cubicBezTo>
                    <a:pt x="36958" y="318"/>
                    <a:pt x="36952" y="317"/>
                    <a:pt x="36946" y="317"/>
                  </a:cubicBezTo>
                  <a:close/>
                  <a:moveTo>
                    <a:pt x="29371" y="328"/>
                  </a:moveTo>
                  <a:cubicBezTo>
                    <a:pt x="29364" y="328"/>
                    <a:pt x="29358" y="328"/>
                    <a:pt x="29351" y="329"/>
                  </a:cubicBezTo>
                  <a:cubicBezTo>
                    <a:pt x="29071" y="385"/>
                    <a:pt x="28792" y="445"/>
                    <a:pt x="28523" y="516"/>
                  </a:cubicBezTo>
                  <a:cubicBezTo>
                    <a:pt x="28463" y="527"/>
                    <a:pt x="28430" y="587"/>
                    <a:pt x="28446" y="642"/>
                  </a:cubicBezTo>
                  <a:cubicBezTo>
                    <a:pt x="28458" y="691"/>
                    <a:pt x="28501" y="724"/>
                    <a:pt x="28544" y="724"/>
                  </a:cubicBezTo>
                  <a:cubicBezTo>
                    <a:pt x="28556" y="724"/>
                    <a:pt x="28567" y="719"/>
                    <a:pt x="28572" y="719"/>
                  </a:cubicBezTo>
                  <a:cubicBezTo>
                    <a:pt x="28835" y="653"/>
                    <a:pt x="29115" y="592"/>
                    <a:pt x="29394" y="538"/>
                  </a:cubicBezTo>
                  <a:cubicBezTo>
                    <a:pt x="29449" y="527"/>
                    <a:pt x="29488" y="473"/>
                    <a:pt x="29477" y="412"/>
                  </a:cubicBezTo>
                  <a:cubicBezTo>
                    <a:pt x="29467" y="363"/>
                    <a:pt x="29423" y="328"/>
                    <a:pt x="29371" y="328"/>
                  </a:cubicBezTo>
                  <a:close/>
                  <a:moveTo>
                    <a:pt x="38611" y="613"/>
                  </a:moveTo>
                  <a:cubicBezTo>
                    <a:pt x="38563" y="613"/>
                    <a:pt x="38519" y="649"/>
                    <a:pt x="38503" y="698"/>
                  </a:cubicBezTo>
                  <a:cubicBezTo>
                    <a:pt x="38493" y="757"/>
                    <a:pt x="38531" y="812"/>
                    <a:pt x="38586" y="823"/>
                  </a:cubicBezTo>
                  <a:cubicBezTo>
                    <a:pt x="38865" y="878"/>
                    <a:pt x="39139" y="938"/>
                    <a:pt x="39414" y="999"/>
                  </a:cubicBezTo>
                  <a:cubicBezTo>
                    <a:pt x="39419" y="1004"/>
                    <a:pt x="39429" y="1004"/>
                    <a:pt x="39435" y="1004"/>
                  </a:cubicBezTo>
                  <a:cubicBezTo>
                    <a:pt x="39485" y="1004"/>
                    <a:pt x="39528" y="971"/>
                    <a:pt x="39540" y="921"/>
                  </a:cubicBezTo>
                  <a:cubicBezTo>
                    <a:pt x="39550" y="862"/>
                    <a:pt x="39518" y="807"/>
                    <a:pt x="39457" y="796"/>
                  </a:cubicBezTo>
                  <a:cubicBezTo>
                    <a:pt x="39183" y="731"/>
                    <a:pt x="38909" y="670"/>
                    <a:pt x="38630" y="615"/>
                  </a:cubicBezTo>
                  <a:cubicBezTo>
                    <a:pt x="38623" y="614"/>
                    <a:pt x="38617" y="613"/>
                    <a:pt x="38611" y="613"/>
                  </a:cubicBezTo>
                  <a:close/>
                  <a:moveTo>
                    <a:pt x="27734" y="742"/>
                  </a:moveTo>
                  <a:cubicBezTo>
                    <a:pt x="27724" y="742"/>
                    <a:pt x="27713" y="743"/>
                    <a:pt x="27701" y="746"/>
                  </a:cubicBezTo>
                  <a:cubicBezTo>
                    <a:pt x="27432" y="834"/>
                    <a:pt x="27163" y="928"/>
                    <a:pt x="26900" y="1026"/>
                  </a:cubicBezTo>
                  <a:cubicBezTo>
                    <a:pt x="26846" y="1048"/>
                    <a:pt x="26819" y="1108"/>
                    <a:pt x="26840" y="1163"/>
                  </a:cubicBezTo>
                  <a:cubicBezTo>
                    <a:pt x="26857" y="1207"/>
                    <a:pt x="26895" y="1234"/>
                    <a:pt x="26938" y="1234"/>
                  </a:cubicBezTo>
                  <a:cubicBezTo>
                    <a:pt x="26950" y="1234"/>
                    <a:pt x="26961" y="1229"/>
                    <a:pt x="26978" y="1224"/>
                  </a:cubicBezTo>
                  <a:cubicBezTo>
                    <a:pt x="27234" y="1125"/>
                    <a:pt x="27497" y="1032"/>
                    <a:pt x="27767" y="949"/>
                  </a:cubicBezTo>
                  <a:cubicBezTo>
                    <a:pt x="27821" y="928"/>
                    <a:pt x="27854" y="873"/>
                    <a:pt x="27833" y="817"/>
                  </a:cubicBezTo>
                  <a:cubicBezTo>
                    <a:pt x="27819" y="768"/>
                    <a:pt x="27780" y="742"/>
                    <a:pt x="27734" y="742"/>
                  </a:cubicBezTo>
                  <a:close/>
                  <a:moveTo>
                    <a:pt x="40255" y="989"/>
                  </a:moveTo>
                  <a:cubicBezTo>
                    <a:pt x="40210" y="989"/>
                    <a:pt x="40168" y="1020"/>
                    <a:pt x="40158" y="1070"/>
                  </a:cubicBezTo>
                  <a:cubicBezTo>
                    <a:pt x="40142" y="1125"/>
                    <a:pt x="40175" y="1179"/>
                    <a:pt x="40236" y="1196"/>
                  </a:cubicBezTo>
                  <a:cubicBezTo>
                    <a:pt x="40509" y="1267"/>
                    <a:pt x="40778" y="1338"/>
                    <a:pt x="41053" y="1409"/>
                  </a:cubicBezTo>
                  <a:cubicBezTo>
                    <a:pt x="41058" y="1409"/>
                    <a:pt x="41068" y="1415"/>
                    <a:pt x="41079" y="1415"/>
                  </a:cubicBezTo>
                  <a:cubicBezTo>
                    <a:pt x="41124" y="1415"/>
                    <a:pt x="41167" y="1382"/>
                    <a:pt x="41178" y="1333"/>
                  </a:cubicBezTo>
                  <a:cubicBezTo>
                    <a:pt x="41195" y="1278"/>
                    <a:pt x="41162" y="1217"/>
                    <a:pt x="41107" y="1207"/>
                  </a:cubicBezTo>
                  <a:cubicBezTo>
                    <a:pt x="40833" y="1130"/>
                    <a:pt x="40559" y="1059"/>
                    <a:pt x="40284" y="994"/>
                  </a:cubicBezTo>
                  <a:cubicBezTo>
                    <a:pt x="40275" y="991"/>
                    <a:pt x="40265" y="989"/>
                    <a:pt x="40255" y="989"/>
                  </a:cubicBezTo>
                  <a:close/>
                  <a:moveTo>
                    <a:pt x="41893" y="1433"/>
                  </a:moveTo>
                  <a:cubicBezTo>
                    <a:pt x="41846" y="1433"/>
                    <a:pt x="41806" y="1463"/>
                    <a:pt x="41792" y="1508"/>
                  </a:cubicBezTo>
                  <a:cubicBezTo>
                    <a:pt x="41776" y="1563"/>
                    <a:pt x="41809" y="1624"/>
                    <a:pt x="41863" y="1639"/>
                  </a:cubicBezTo>
                  <a:cubicBezTo>
                    <a:pt x="42138" y="1717"/>
                    <a:pt x="42406" y="1799"/>
                    <a:pt x="42669" y="1882"/>
                  </a:cubicBezTo>
                  <a:cubicBezTo>
                    <a:pt x="42680" y="1887"/>
                    <a:pt x="42690" y="1887"/>
                    <a:pt x="42702" y="1887"/>
                  </a:cubicBezTo>
                  <a:cubicBezTo>
                    <a:pt x="42746" y="1887"/>
                    <a:pt x="42789" y="1859"/>
                    <a:pt x="42801" y="1816"/>
                  </a:cubicBezTo>
                  <a:cubicBezTo>
                    <a:pt x="42817" y="1760"/>
                    <a:pt x="42789" y="1700"/>
                    <a:pt x="42735" y="1684"/>
                  </a:cubicBezTo>
                  <a:cubicBezTo>
                    <a:pt x="42467" y="1596"/>
                    <a:pt x="42197" y="1513"/>
                    <a:pt x="41923" y="1437"/>
                  </a:cubicBezTo>
                  <a:cubicBezTo>
                    <a:pt x="41913" y="1434"/>
                    <a:pt x="41903" y="1433"/>
                    <a:pt x="41893" y="1433"/>
                  </a:cubicBezTo>
                  <a:close/>
                  <a:moveTo>
                    <a:pt x="26163" y="1349"/>
                  </a:moveTo>
                  <a:cubicBezTo>
                    <a:pt x="26147" y="1349"/>
                    <a:pt x="26131" y="1353"/>
                    <a:pt x="26116" y="1361"/>
                  </a:cubicBezTo>
                  <a:cubicBezTo>
                    <a:pt x="25848" y="1475"/>
                    <a:pt x="25597" y="1596"/>
                    <a:pt x="25349" y="1717"/>
                  </a:cubicBezTo>
                  <a:cubicBezTo>
                    <a:pt x="25294" y="1743"/>
                    <a:pt x="25273" y="1804"/>
                    <a:pt x="25301" y="1859"/>
                  </a:cubicBezTo>
                  <a:cubicBezTo>
                    <a:pt x="25316" y="1897"/>
                    <a:pt x="25355" y="1920"/>
                    <a:pt x="25393" y="1920"/>
                  </a:cubicBezTo>
                  <a:cubicBezTo>
                    <a:pt x="25410" y="1920"/>
                    <a:pt x="25426" y="1914"/>
                    <a:pt x="25437" y="1908"/>
                  </a:cubicBezTo>
                  <a:cubicBezTo>
                    <a:pt x="25683" y="1788"/>
                    <a:pt x="25941" y="1667"/>
                    <a:pt x="26199" y="1553"/>
                  </a:cubicBezTo>
                  <a:cubicBezTo>
                    <a:pt x="26254" y="1525"/>
                    <a:pt x="26275" y="1465"/>
                    <a:pt x="26254" y="1409"/>
                  </a:cubicBezTo>
                  <a:cubicBezTo>
                    <a:pt x="26238" y="1371"/>
                    <a:pt x="26201" y="1349"/>
                    <a:pt x="26163" y="1349"/>
                  </a:cubicBezTo>
                  <a:close/>
                  <a:moveTo>
                    <a:pt x="43509" y="1936"/>
                  </a:moveTo>
                  <a:cubicBezTo>
                    <a:pt x="43465" y="1936"/>
                    <a:pt x="43422" y="1963"/>
                    <a:pt x="43409" y="2006"/>
                  </a:cubicBezTo>
                  <a:cubicBezTo>
                    <a:pt x="43387" y="2067"/>
                    <a:pt x="43420" y="2122"/>
                    <a:pt x="43474" y="2145"/>
                  </a:cubicBezTo>
                  <a:cubicBezTo>
                    <a:pt x="43743" y="2231"/>
                    <a:pt x="44012" y="2325"/>
                    <a:pt x="44269" y="2418"/>
                  </a:cubicBezTo>
                  <a:cubicBezTo>
                    <a:pt x="44286" y="2418"/>
                    <a:pt x="44296" y="2423"/>
                    <a:pt x="44308" y="2423"/>
                  </a:cubicBezTo>
                  <a:cubicBezTo>
                    <a:pt x="44352" y="2423"/>
                    <a:pt x="44390" y="2396"/>
                    <a:pt x="44407" y="2352"/>
                  </a:cubicBezTo>
                  <a:cubicBezTo>
                    <a:pt x="44428" y="2297"/>
                    <a:pt x="44395" y="2237"/>
                    <a:pt x="44341" y="2216"/>
                  </a:cubicBezTo>
                  <a:cubicBezTo>
                    <a:pt x="44078" y="2127"/>
                    <a:pt x="43815" y="2034"/>
                    <a:pt x="43540" y="1941"/>
                  </a:cubicBezTo>
                  <a:cubicBezTo>
                    <a:pt x="43530" y="1938"/>
                    <a:pt x="43519" y="1936"/>
                    <a:pt x="43509" y="1936"/>
                  </a:cubicBezTo>
                  <a:close/>
                  <a:moveTo>
                    <a:pt x="24643" y="2093"/>
                  </a:moveTo>
                  <a:cubicBezTo>
                    <a:pt x="24626" y="2093"/>
                    <a:pt x="24609" y="2097"/>
                    <a:pt x="24593" y="2105"/>
                  </a:cubicBezTo>
                  <a:cubicBezTo>
                    <a:pt x="24340" y="2237"/>
                    <a:pt x="24094" y="2380"/>
                    <a:pt x="23854" y="2522"/>
                  </a:cubicBezTo>
                  <a:cubicBezTo>
                    <a:pt x="23804" y="2550"/>
                    <a:pt x="23788" y="2615"/>
                    <a:pt x="23814" y="2664"/>
                  </a:cubicBezTo>
                  <a:cubicBezTo>
                    <a:pt x="23837" y="2697"/>
                    <a:pt x="23869" y="2714"/>
                    <a:pt x="23908" y="2714"/>
                  </a:cubicBezTo>
                  <a:cubicBezTo>
                    <a:pt x="23925" y="2714"/>
                    <a:pt x="23941" y="2714"/>
                    <a:pt x="23963" y="2704"/>
                  </a:cubicBezTo>
                  <a:cubicBezTo>
                    <a:pt x="24198" y="2560"/>
                    <a:pt x="24446" y="2423"/>
                    <a:pt x="24692" y="2292"/>
                  </a:cubicBezTo>
                  <a:cubicBezTo>
                    <a:pt x="24742" y="2264"/>
                    <a:pt x="24763" y="2199"/>
                    <a:pt x="24735" y="2150"/>
                  </a:cubicBezTo>
                  <a:cubicBezTo>
                    <a:pt x="24717" y="2112"/>
                    <a:pt x="24681" y="2093"/>
                    <a:pt x="24643" y="2093"/>
                  </a:cubicBezTo>
                  <a:close/>
                  <a:moveTo>
                    <a:pt x="45101" y="2499"/>
                  </a:moveTo>
                  <a:cubicBezTo>
                    <a:pt x="45059" y="2499"/>
                    <a:pt x="45020" y="2524"/>
                    <a:pt x="45004" y="2566"/>
                  </a:cubicBezTo>
                  <a:cubicBezTo>
                    <a:pt x="44982" y="2621"/>
                    <a:pt x="45009" y="2681"/>
                    <a:pt x="45065" y="2704"/>
                  </a:cubicBezTo>
                  <a:cubicBezTo>
                    <a:pt x="45338" y="2802"/>
                    <a:pt x="45601" y="2906"/>
                    <a:pt x="45854" y="3005"/>
                  </a:cubicBezTo>
                  <a:cubicBezTo>
                    <a:pt x="45870" y="3010"/>
                    <a:pt x="45880" y="3010"/>
                    <a:pt x="45892" y="3010"/>
                  </a:cubicBezTo>
                  <a:cubicBezTo>
                    <a:pt x="45935" y="3010"/>
                    <a:pt x="45974" y="2982"/>
                    <a:pt x="45991" y="2944"/>
                  </a:cubicBezTo>
                  <a:cubicBezTo>
                    <a:pt x="46012" y="2889"/>
                    <a:pt x="45985" y="2829"/>
                    <a:pt x="45930" y="2808"/>
                  </a:cubicBezTo>
                  <a:cubicBezTo>
                    <a:pt x="45678" y="2709"/>
                    <a:pt x="45409" y="2605"/>
                    <a:pt x="45141" y="2506"/>
                  </a:cubicBezTo>
                  <a:cubicBezTo>
                    <a:pt x="45128" y="2501"/>
                    <a:pt x="45114" y="2499"/>
                    <a:pt x="45101" y="2499"/>
                  </a:cubicBezTo>
                  <a:close/>
                  <a:moveTo>
                    <a:pt x="23187" y="2949"/>
                  </a:moveTo>
                  <a:cubicBezTo>
                    <a:pt x="23167" y="2949"/>
                    <a:pt x="23148" y="2955"/>
                    <a:pt x="23130" y="2967"/>
                  </a:cubicBezTo>
                  <a:cubicBezTo>
                    <a:pt x="22893" y="3119"/>
                    <a:pt x="22658" y="3278"/>
                    <a:pt x="22428" y="3443"/>
                  </a:cubicBezTo>
                  <a:cubicBezTo>
                    <a:pt x="22379" y="3476"/>
                    <a:pt x="22367" y="3542"/>
                    <a:pt x="22407" y="3592"/>
                  </a:cubicBezTo>
                  <a:cubicBezTo>
                    <a:pt x="22423" y="3618"/>
                    <a:pt x="22455" y="3635"/>
                    <a:pt x="22488" y="3635"/>
                  </a:cubicBezTo>
                  <a:cubicBezTo>
                    <a:pt x="22511" y="3635"/>
                    <a:pt x="22532" y="3630"/>
                    <a:pt x="22554" y="3613"/>
                  </a:cubicBezTo>
                  <a:cubicBezTo>
                    <a:pt x="22779" y="3453"/>
                    <a:pt x="23014" y="3296"/>
                    <a:pt x="23245" y="3142"/>
                  </a:cubicBezTo>
                  <a:cubicBezTo>
                    <a:pt x="23295" y="3109"/>
                    <a:pt x="23310" y="3043"/>
                    <a:pt x="23278" y="3000"/>
                  </a:cubicBezTo>
                  <a:cubicBezTo>
                    <a:pt x="23256" y="2967"/>
                    <a:pt x="23222" y="2949"/>
                    <a:pt x="23187" y="2949"/>
                  </a:cubicBezTo>
                  <a:close/>
                  <a:moveTo>
                    <a:pt x="46681" y="3112"/>
                  </a:moveTo>
                  <a:cubicBezTo>
                    <a:pt x="46638" y="3112"/>
                    <a:pt x="46599" y="3137"/>
                    <a:pt x="46583" y="3180"/>
                  </a:cubicBezTo>
                  <a:cubicBezTo>
                    <a:pt x="46560" y="3235"/>
                    <a:pt x="46588" y="3296"/>
                    <a:pt x="46643" y="3317"/>
                  </a:cubicBezTo>
                  <a:cubicBezTo>
                    <a:pt x="46911" y="3427"/>
                    <a:pt x="47175" y="3536"/>
                    <a:pt x="47421" y="3640"/>
                  </a:cubicBezTo>
                  <a:cubicBezTo>
                    <a:pt x="47432" y="3645"/>
                    <a:pt x="47448" y="3651"/>
                    <a:pt x="47459" y="3651"/>
                  </a:cubicBezTo>
                  <a:cubicBezTo>
                    <a:pt x="47503" y="3651"/>
                    <a:pt x="47542" y="3624"/>
                    <a:pt x="47557" y="3585"/>
                  </a:cubicBezTo>
                  <a:cubicBezTo>
                    <a:pt x="47580" y="3531"/>
                    <a:pt x="47557" y="3471"/>
                    <a:pt x="47503" y="3448"/>
                  </a:cubicBezTo>
                  <a:cubicBezTo>
                    <a:pt x="47256" y="3339"/>
                    <a:pt x="46993" y="3235"/>
                    <a:pt x="46719" y="3119"/>
                  </a:cubicBezTo>
                  <a:cubicBezTo>
                    <a:pt x="46707" y="3114"/>
                    <a:pt x="46693" y="3112"/>
                    <a:pt x="46681" y="3112"/>
                  </a:cubicBezTo>
                  <a:close/>
                  <a:moveTo>
                    <a:pt x="48236" y="3778"/>
                  </a:moveTo>
                  <a:cubicBezTo>
                    <a:pt x="48196" y="3778"/>
                    <a:pt x="48159" y="3802"/>
                    <a:pt x="48139" y="3838"/>
                  </a:cubicBezTo>
                  <a:cubicBezTo>
                    <a:pt x="48116" y="3893"/>
                    <a:pt x="48139" y="3959"/>
                    <a:pt x="48194" y="3980"/>
                  </a:cubicBezTo>
                  <a:cubicBezTo>
                    <a:pt x="48473" y="4106"/>
                    <a:pt x="48731" y="4222"/>
                    <a:pt x="48961" y="4331"/>
                  </a:cubicBezTo>
                  <a:cubicBezTo>
                    <a:pt x="48978" y="4336"/>
                    <a:pt x="48994" y="4341"/>
                    <a:pt x="49004" y="4341"/>
                  </a:cubicBezTo>
                  <a:cubicBezTo>
                    <a:pt x="49049" y="4341"/>
                    <a:pt x="49087" y="4320"/>
                    <a:pt x="49103" y="4282"/>
                  </a:cubicBezTo>
                  <a:cubicBezTo>
                    <a:pt x="49125" y="4227"/>
                    <a:pt x="49103" y="4166"/>
                    <a:pt x="49054" y="4139"/>
                  </a:cubicBezTo>
                  <a:cubicBezTo>
                    <a:pt x="48819" y="4030"/>
                    <a:pt x="48561" y="3914"/>
                    <a:pt x="48281" y="3789"/>
                  </a:cubicBezTo>
                  <a:cubicBezTo>
                    <a:pt x="48266" y="3781"/>
                    <a:pt x="48251" y="3778"/>
                    <a:pt x="48236" y="3778"/>
                  </a:cubicBezTo>
                  <a:close/>
                  <a:moveTo>
                    <a:pt x="21815" y="3929"/>
                  </a:moveTo>
                  <a:cubicBezTo>
                    <a:pt x="21793" y="3929"/>
                    <a:pt x="21769" y="3937"/>
                    <a:pt x="21749" y="3953"/>
                  </a:cubicBezTo>
                  <a:cubicBezTo>
                    <a:pt x="21529" y="4128"/>
                    <a:pt x="21310" y="4308"/>
                    <a:pt x="21097" y="4495"/>
                  </a:cubicBezTo>
                  <a:cubicBezTo>
                    <a:pt x="21052" y="4533"/>
                    <a:pt x="21047" y="4599"/>
                    <a:pt x="21085" y="4644"/>
                  </a:cubicBezTo>
                  <a:cubicBezTo>
                    <a:pt x="21107" y="4670"/>
                    <a:pt x="21140" y="4682"/>
                    <a:pt x="21168" y="4682"/>
                  </a:cubicBezTo>
                  <a:cubicBezTo>
                    <a:pt x="21190" y="4682"/>
                    <a:pt x="21216" y="4670"/>
                    <a:pt x="21239" y="4654"/>
                  </a:cubicBezTo>
                  <a:cubicBezTo>
                    <a:pt x="21446" y="4473"/>
                    <a:pt x="21661" y="4293"/>
                    <a:pt x="21881" y="4118"/>
                  </a:cubicBezTo>
                  <a:cubicBezTo>
                    <a:pt x="21929" y="4085"/>
                    <a:pt x="21935" y="4019"/>
                    <a:pt x="21896" y="3969"/>
                  </a:cubicBezTo>
                  <a:cubicBezTo>
                    <a:pt x="21877" y="3944"/>
                    <a:pt x="21847" y="3929"/>
                    <a:pt x="21815" y="3929"/>
                  </a:cubicBezTo>
                  <a:close/>
                  <a:moveTo>
                    <a:pt x="49771" y="4494"/>
                  </a:moveTo>
                  <a:cubicBezTo>
                    <a:pt x="49732" y="4494"/>
                    <a:pt x="49693" y="4516"/>
                    <a:pt x="49674" y="4556"/>
                  </a:cubicBezTo>
                  <a:cubicBezTo>
                    <a:pt x="49651" y="4604"/>
                    <a:pt x="49674" y="4670"/>
                    <a:pt x="49722" y="4698"/>
                  </a:cubicBezTo>
                  <a:cubicBezTo>
                    <a:pt x="50205" y="4933"/>
                    <a:pt x="50474" y="5077"/>
                    <a:pt x="50479" y="5082"/>
                  </a:cubicBezTo>
                  <a:cubicBezTo>
                    <a:pt x="50496" y="5087"/>
                    <a:pt x="50512" y="5092"/>
                    <a:pt x="50529" y="5092"/>
                  </a:cubicBezTo>
                  <a:cubicBezTo>
                    <a:pt x="50567" y="5092"/>
                    <a:pt x="50600" y="5071"/>
                    <a:pt x="50622" y="5038"/>
                  </a:cubicBezTo>
                  <a:cubicBezTo>
                    <a:pt x="50649" y="4988"/>
                    <a:pt x="50627" y="4923"/>
                    <a:pt x="50578" y="4895"/>
                  </a:cubicBezTo>
                  <a:cubicBezTo>
                    <a:pt x="50578" y="4890"/>
                    <a:pt x="50304" y="4748"/>
                    <a:pt x="49816" y="4506"/>
                  </a:cubicBezTo>
                  <a:cubicBezTo>
                    <a:pt x="49802" y="4498"/>
                    <a:pt x="49786" y="4494"/>
                    <a:pt x="49771" y="4494"/>
                  </a:cubicBezTo>
                  <a:close/>
                  <a:moveTo>
                    <a:pt x="20546" y="5042"/>
                  </a:moveTo>
                  <a:cubicBezTo>
                    <a:pt x="20519" y="5042"/>
                    <a:pt x="20493" y="5052"/>
                    <a:pt x="20472" y="5071"/>
                  </a:cubicBezTo>
                  <a:cubicBezTo>
                    <a:pt x="20269" y="5269"/>
                    <a:pt x="20072" y="5476"/>
                    <a:pt x="19880" y="5679"/>
                  </a:cubicBezTo>
                  <a:cubicBezTo>
                    <a:pt x="19842" y="5722"/>
                    <a:pt x="19842" y="5788"/>
                    <a:pt x="19885" y="5828"/>
                  </a:cubicBezTo>
                  <a:cubicBezTo>
                    <a:pt x="19907" y="5849"/>
                    <a:pt x="19929" y="5854"/>
                    <a:pt x="19956" y="5854"/>
                  </a:cubicBezTo>
                  <a:cubicBezTo>
                    <a:pt x="19984" y="5854"/>
                    <a:pt x="20011" y="5843"/>
                    <a:pt x="20032" y="5821"/>
                  </a:cubicBezTo>
                  <a:cubicBezTo>
                    <a:pt x="20219" y="5619"/>
                    <a:pt x="20417" y="5416"/>
                    <a:pt x="20619" y="5224"/>
                  </a:cubicBezTo>
                  <a:cubicBezTo>
                    <a:pt x="20664" y="5181"/>
                    <a:pt x="20664" y="5115"/>
                    <a:pt x="20624" y="5077"/>
                  </a:cubicBezTo>
                  <a:cubicBezTo>
                    <a:pt x="20602" y="5054"/>
                    <a:pt x="20574" y="5042"/>
                    <a:pt x="20546" y="5042"/>
                  </a:cubicBezTo>
                  <a:close/>
                  <a:moveTo>
                    <a:pt x="19395" y="6278"/>
                  </a:moveTo>
                  <a:cubicBezTo>
                    <a:pt x="19366" y="6278"/>
                    <a:pt x="19336" y="6291"/>
                    <a:pt x="19316" y="6314"/>
                  </a:cubicBezTo>
                  <a:cubicBezTo>
                    <a:pt x="19134" y="6524"/>
                    <a:pt x="18964" y="6742"/>
                    <a:pt x="18778" y="6972"/>
                  </a:cubicBezTo>
                  <a:cubicBezTo>
                    <a:pt x="18745" y="7022"/>
                    <a:pt x="18750" y="7088"/>
                    <a:pt x="18800" y="7121"/>
                  </a:cubicBezTo>
                  <a:cubicBezTo>
                    <a:pt x="18816" y="7137"/>
                    <a:pt x="18843" y="7143"/>
                    <a:pt x="18866" y="7143"/>
                  </a:cubicBezTo>
                  <a:cubicBezTo>
                    <a:pt x="18893" y="7143"/>
                    <a:pt x="18926" y="7131"/>
                    <a:pt x="18947" y="7104"/>
                  </a:cubicBezTo>
                  <a:cubicBezTo>
                    <a:pt x="19129" y="6873"/>
                    <a:pt x="19298" y="6660"/>
                    <a:pt x="19473" y="6453"/>
                  </a:cubicBezTo>
                  <a:cubicBezTo>
                    <a:pt x="19513" y="6408"/>
                    <a:pt x="19506" y="6337"/>
                    <a:pt x="19463" y="6304"/>
                  </a:cubicBezTo>
                  <a:cubicBezTo>
                    <a:pt x="19443" y="6287"/>
                    <a:pt x="19419" y="6278"/>
                    <a:pt x="19395" y="6278"/>
                  </a:cubicBezTo>
                  <a:close/>
                  <a:moveTo>
                    <a:pt x="11915" y="7714"/>
                  </a:moveTo>
                  <a:cubicBezTo>
                    <a:pt x="11869" y="7714"/>
                    <a:pt x="11823" y="7715"/>
                    <a:pt x="11778" y="7718"/>
                  </a:cubicBezTo>
                  <a:cubicBezTo>
                    <a:pt x="11719" y="7723"/>
                    <a:pt x="11674" y="7773"/>
                    <a:pt x="11680" y="7834"/>
                  </a:cubicBezTo>
                  <a:cubicBezTo>
                    <a:pt x="11680" y="7888"/>
                    <a:pt x="11730" y="7932"/>
                    <a:pt x="11790" y="7932"/>
                  </a:cubicBezTo>
                  <a:cubicBezTo>
                    <a:pt x="11838" y="7929"/>
                    <a:pt x="11887" y="7927"/>
                    <a:pt x="11937" y="7927"/>
                  </a:cubicBezTo>
                  <a:cubicBezTo>
                    <a:pt x="12147" y="7927"/>
                    <a:pt x="12370" y="7956"/>
                    <a:pt x="12595" y="8014"/>
                  </a:cubicBezTo>
                  <a:cubicBezTo>
                    <a:pt x="12600" y="8019"/>
                    <a:pt x="12612" y="8019"/>
                    <a:pt x="12623" y="8019"/>
                  </a:cubicBezTo>
                  <a:cubicBezTo>
                    <a:pt x="12666" y="8019"/>
                    <a:pt x="12711" y="7986"/>
                    <a:pt x="12721" y="7938"/>
                  </a:cubicBezTo>
                  <a:cubicBezTo>
                    <a:pt x="12738" y="7882"/>
                    <a:pt x="12706" y="7827"/>
                    <a:pt x="12650" y="7811"/>
                  </a:cubicBezTo>
                  <a:cubicBezTo>
                    <a:pt x="12398" y="7748"/>
                    <a:pt x="12150" y="7714"/>
                    <a:pt x="11915" y="7714"/>
                  </a:cubicBezTo>
                  <a:close/>
                  <a:moveTo>
                    <a:pt x="18356" y="7607"/>
                  </a:moveTo>
                  <a:cubicBezTo>
                    <a:pt x="18324" y="7607"/>
                    <a:pt x="18291" y="7623"/>
                    <a:pt x="18268" y="7652"/>
                  </a:cubicBezTo>
                  <a:cubicBezTo>
                    <a:pt x="18099" y="7888"/>
                    <a:pt x="17934" y="8118"/>
                    <a:pt x="17775" y="8338"/>
                  </a:cubicBezTo>
                  <a:cubicBezTo>
                    <a:pt x="17742" y="8386"/>
                    <a:pt x="17753" y="8452"/>
                    <a:pt x="17803" y="8485"/>
                  </a:cubicBezTo>
                  <a:cubicBezTo>
                    <a:pt x="17819" y="8497"/>
                    <a:pt x="17841" y="8502"/>
                    <a:pt x="17862" y="8502"/>
                  </a:cubicBezTo>
                  <a:cubicBezTo>
                    <a:pt x="17895" y="8502"/>
                    <a:pt x="17928" y="8491"/>
                    <a:pt x="17950" y="8459"/>
                  </a:cubicBezTo>
                  <a:cubicBezTo>
                    <a:pt x="18104" y="8239"/>
                    <a:pt x="18268" y="8009"/>
                    <a:pt x="18438" y="7773"/>
                  </a:cubicBezTo>
                  <a:cubicBezTo>
                    <a:pt x="18476" y="7728"/>
                    <a:pt x="18466" y="7663"/>
                    <a:pt x="18416" y="7630"/>
                  </a:cubicBezTo>
                  <a:cubicBezTo>
                    <a:pt x="18398" y="7614"/>
                    <a:pt x="18377" y="7607"/>
                    <a:pt x="18356" y="7607"/>
                  </a:cubicBezTo>
                  <a:close/>
                  <a:moveTo>
                    <a:pt x="10973" y="7941"/>
                  </a:moveTo>
                  <a:cubicBezTo>
                    <a:pt x="10956" y="7941"/>
                    <a:pt x="10940" y="7945"/>
                    <a:pt x="10923" y="7953"/>
                  </a:cubicBezTo>
                  <a:cubicBezTo>
                    <a:pt x="10660" y="8102"/>
                    <a:pt x="10430" y="8305"/>
                    <a:pt x="10266" y="8551"/>
                  </a:cubicBezTo>
                  <a:cubicBezTo>
                    <a:pt x="10239" y="8601"/>
                    <a:pt x="10250" y="8666"/>
                    <a:pt x="10298" y="8699"/>
                  </a:cubicBezTo>
                  <a:cubicBezTo>
                    <a:pt x="10316" y="8710"/>
                    <a:pt x="10338" y="8715"/>
                    <a:pt x="10359" y="8715"/>
                  </a:cubicBezTo>
                  <a:cubicBezTo>
                    <a:pt x="10392" y="8715"/>
                    <a:pt x="10425" y="8699"/>
                    <a:pt x="10447" y="8672"/>
                  </a:cubicBezTo>
                  <a:cubicBezTo>
                    <a:pt x="10589" y="8452"/>
                    <a:pt x="10786" y="8272"/>
                    <a:pt x="11028" y="8140"/>
                  </a:cubicBezTo>
                  <a:cubicBezTo>
                    <a:pt x="11077" y="8113"/>
                    <a:pt x="11099" y="8052"/>
                    <a:pt x="11072" y="7998"/>
                  </a:cubicBezTo>
                  <a:cubicBezTo>
                    <a:pt x="11049" y="7963"/>
                    <a:pt x="11012" y="7941"/>
                    <a:pt x="10973" y="7941"/>
                  </a:cubicBezTo>
                  <a:close/>
                  <a:moveTo>
                    <a:pt x="13405" y="8118"/>
                  </a:moveTo>
                  <a:cubicBezTo>
                    <a:pt x="13369" y="8118"/>
                    <a:pt x="13334" y="8136"/>
                    <a:pt x="13313" y="8168"/>
                  </a:cubicBezTo>
                  <a:cubicBezTo>
                    <a:pt x="13286" y="8216"/>
                    <a:pt x="13298" y="8282"/>
                    <a:pt x="13351" y="8315"/>
                  </a:cubicBezTo>
                  <a:cubicBezTo>
                    <a:pt x="13544" y="8431"/>
                    <a:pt x="13736" y="8616"/>
                    <a:pt x="13916" y="8874"/>
                  </a:cubicBezTo>
                  <a:cubicBezTo>
                    <a:pt x="13938" y="8902"/>
                    <a:pt x="13971" y="8919"/>
                    <a:pt x="14004" y="8919"/>
                  </a:cubicBezTo>
                  <a:cubicBezTo>
                    <a:pt x="14026" y="8919"/>
                    <a:pt x="14047" y="8907"/>
                    <a:pt x="14064" y="8897"/>
                  </a:cubicBezTo>
                  <a:cubicBezTo>
                    <a:pt x="14113" y="8864"/>
                    <a:pt x="14125" y="8798"/>
                    <a:pt x="14092" y="8748"/>
                  </a:cubicBezTo>
                  <a:cubicBezTo>
                    <a:pt x="13889" y="8474"/>
                    <a:pt x="13675" y="8266"/>
                    <a:pt x="13462" y="8135"/>
                  </a:cubicBezTo>
                  <a:cubicBezTo>
                    <a:pt x="13444" y="8123"/>
                    <a:pt x="13424" y="8118"/>
                    <a:pt x="13405" y="8118"/>
                  </a:cubicBezTo>
                  <a:close/>
                  <a:moveTo>
                    <a:pt x="17368" y="8977"/>
                  </a:moveTo>
                  <a:cubicBezTo>
                    <a:pt x="17337" y="8977"/>
                    <a:pt x="17305" y="8993"/>
                    <a:pt x="17282" y="9023"/>
                  </a:cubicBezTo>
                  <a:cubicBezTo>
                    <a:pt x="17090" y="9286"/>
                    <a:pt x="16925" y="9499"/>
                    <a:pt x="16772" y="9686"/>
                  </a:cubicBezTo>
                  <a:cubicBezTo>
                    <a:pt x="16733" y="9729"/>
                    <a:pt x="16739" y="9795"/>
                    <a:pt x="16783" y="9833"/>
                  </a:cubicBezTo>
                  <a:cubicBezTo>
                    <a:pt x="16804" y="9850"/>
                    <a:pt x="16827" y="9855"/>
                    <a:pt x="16854" y="9855"/>
                  </a:cubicBezTo>
                  <a:cubicBezTo>
                    <a:pt x="16882" y="9855"/>
                    <a:pt x="16915" y="9845"/>
                    <a:pt x="16931" y="9817"/>
                  </a:cubicBezTo>
                  <a:cubicBezTo>
                    <a:pt x="17090" y="9631"/>
                    <a:pt x="17254" y="9417"/>
                    <a:pt x="17452" y="9149"/>
                  </a:cubicBezTo>
                  <a:cubicBezTo>
                    <a:pt x="17490" y="9099"/>
                    <a:pt x="17479" y="9033"/>
                    <a:pt x="17429" y="9000"/>
                  </a:cubicBezTo>
                  <a:cubicBezTo>
                    <a:pt x="17412" y="8985"/>
                    <a:pt x="17390" y="8977"/>
                    <a:pt x="17368" y="8977"/>
                  </a:cubicBezTo>
                  <a:close/>
                  <a:moveTo>
                    <a:pt x="10092" y="9296"/>
                  </a:moveTo>
                  <a:cubicBezTo>
                    <a:pt x="10037" y="9296"/>
                    <a:pt x="9992" y="9343"/>
                    <a:pt x="9992" y="9400"/>
                  </a:cubicBezTo>
                  <a:cubicBezTo>
                    <a:pt x="9987" y="9428"/>
                    <a:pt x="9987" y="9456"/>
                    <a:pt x="9987" y="9483"/>
                  </a:cubicBezTo>
                  <a:cubicBezTo>
                    <a:pt x="9987" y="9757"/>
                    <a:pt x="10052" y="10020"/>
                    <a:pt x="10184" y="10267"/>
                  </a:cubicBezTo>
                  <a:cubicBezTo>
                    <a:pt x="10200" y="10305"/>
                    <a:pt x="10239" y="10326"/>
                    <a:pt x="10277" y="10326"/>
                  </a:cubicBezTo>
                  <a:cubicBezTo>
                    <a:pt x="10293" y="10326"/>
                    <a:pt x="10310" y="10321"/>
                    <a:pt x="10326" y="10316"/>
                  </a:cubicBezTo>
                  <a:cubicBezTo>
                    <a:pt x="10376" y="10288"/>
                    <a:pt x="10397" y="10222"/>
                    <a:pt x="10371" y="10174"/>
                  </a:cubicBezTo>
                  <a:cubicBezTo>
                    <a:pt x="10255" y="9954"/>
                    <a:pt x="10200" y="9724"/>
                    <a:pt x="10200" y="9483"/>
                  </a:cubicBezTo>
                  <a:lnTo>
                    <a:pt x="10200" y="9412"/>
                  </a:lnTo>
                  <a:cubicBezTo>
                    <a:pt x="10206" y="9352"/>
                    <a:pt x="10162" y="9302"/>
                    <a:pt x="10101" y="9296"/>
                  </a:cubicBezTo>
                  <a:cubicBezTo>
                    <a:pt x="10098" y="9296"/>
                    <a:pt x="10095" y="9296"/>
                    <a:pt x="10092" y="9296"/>
                  </a:cubicBezTo>
                  <a:close/>
                  <a:moveTo>
                    <a:pt x="14431" y="9433"/>
                  </a:moveTo>
                  <a:cubicBezTo>
                    <a:pt x="14415" y="9433"/>
                    <a:pt x="14399" y="9437"/>
                    <a:pt x="14383" y="9445"/>
                  </a:cubicBezTo>
                  <a:cubicBezTo>
                    <a:pt x="14333" y="9471"/>
                    <a:pt x="14310" y="9532"/>
                    <a:pt x="14333" y="9587"/>
                  </a:cubicBezTo>
                  <a:cubicBezTo>
                    <a:pt x="14449" y="9817"/>
                    <a:pt x="14552" y="10075"/>
                    <a:pt x="14651" y="10354"/>
                  </a:cubicBezTo>
                  <a:cubicBezTo>
                    <a:pt x="14667" y="10399"/>
                    <a:pt x="14705" y="10425"/>
                    <a:pt x="14750" y="10425"/>
                  </a:cubicBezTo>
                  <a:cubicBezTo>
                    <a:pt x="14760" y="10425"/>
                    <a:pt x="14771" y="10425"/>
                    <a:pt x="14783" y="10420"/>
                  </a:cubicBezTo>
                  <a:cubicBezTo>
                    <a:pt x="14837" y="10404"/>
                    <a:pt x="14869" y="10343"/>
                    <a:pt x="14848" y="10288"/>
                  </a:cubicBezTo>
                  <a:cubicBezTo>
                    <a:pt x="14750" y="9998"/>
                    <a:pt x="14639" y="9734"/>
                    <a:pt x="14525" y="9494"/>
                  </a:cubicBezTo>
                  <a:cubicBezTo>
                    <a:pt x="14505" y="9455"/>
                    <a:pt x="14470" y="9433"/>
                    <a:pt x="14431" y="9433"/>
                  </a:cubicBezTo>
                  <a:close/>
                  <a:moveTo>
                    <a:pt x="16281" y="10268"/>
                  </a:moveTo>
                  <a:cubicBezTo>
                    <a:pt x="16255" y="10268"/>
                    <a:pt x="16228" y="10278"/>
                    <a:pt x="16207" y="10300"/>
                  </a:cubicBezTo>
                  <a:cubicBezTo>
                    <a:pt x="15994" y="10503"/>
                    <a:pt x="15785" y="10672"/>
                    <a:pt x="15567" y="10814"/>
                  </a:cubicBezTo>
                  <a:cubicBezTo>
                    <a:pt x="15522" y="10847"/>
                    <a:pt x="15506" y="10913"/>
                    <a:pt x="15539" y="10958"/>
                  </a:cubicBezTo>
                  <a:cubicBezTo>
                    <a:pt x="15560" y="10991"/>
                    <a:pt x="15593" y="11006"/>
                    <a:pt x="15626" y="11006"/>
                  </a:cubicBezTo>
                  <a:cubicBezTo>
                    <a:pt x="15648" y="11006"/>
                    <a:pt x="15665" y="11001"/>
                    <a:pt x="15686" y="10991"/>
                  </a:cubicBezTo>
                  <a:cubicBezTo>
                    <a:pt x="15911" y="10842"/>
                    <a:pt x="16131" y="10662"/>
                    <a:pt x="16356" y="10447"/>
                  </a:cubicBezTo>
                  <a:cubicBezTo>
                    <a:pt x="16399" y="10409"/>
                    <a:pt x="16399" y="10343"/>
                    <a:pt x="16356" y="10300"/>
                  </a:cubicBezTo>
                  <a:cubicBezTo>
                    <a:pt x="16336" y="10280"/>
                    <a:pt x="16308" y="10268"/>
                    <a:pt x="16281" y="10268"/>
                  </a:cubicBezTo>
                  <a:close/>
                  <a:moveTo>
                    <a:pt x="10823" y="10750"/>
                  </a:moveTo>
                  <a:cubicBezTo>
                    <a:pt x="10792" y="10750"/>
                    <a:pt x="10760" y="10764"/>
                    <a:pt x="10738" y="10793"/>
                  </a:cubicBezTo>
                  <a:cubicBezTo>
                    <a:pt x="10705" y="10837"/>
                    <a:pt x="10710" y="10903"/>
                    <a:pt x="10759" y="10941"/>
                  </a:cubicBezTo>
                  <a:cubicBezTo>
                    <a:pt x="10973" y="11105"/>
                    <a:pt x="11231" y="11247"/>
                    <a:pt x="11527" y="11352"/>
                  </a:cubicBezTo>
                  <a:cubicBezTo>
                    <a:pt x="11538" y="11358"/>
                    <a:pt x="11548" y="11358"/>
                    <a:pt x="11565" y="11358"/>
                  </a:cubicBezTo>
                  <a:cubicBezTo>
                    <a:pt x="11603" y="11358"/>
                    <a:pt x="11647" y="11335"/>
                    <a:pt x="11664" y="11292"/>
                  </a:cubicBezTo>
                  <a:cubicBezTo>
                    <a:pt x="11680" y="11237"/>
                    <a:pt x="11653" y="11176"/>
                    <a:pt x="11598" y="11155"/>
                  </a:cubicBezTo>
                  <a:cubicBezTo>
                    <a:pt x="11324" y="11056"/>
                    <a:pt x="11088" y="10925"/>
                    <a:pt x="10885" y="10771"/>
                  </a:cubicBezTo>
                  <a:cubicBezTo>
                    <a:pt x="10867" y="10757"/>
                    <a:pt x="10845" y="10750"/>
                    <a:pt x="10823" y="10750"/>
                  </a:cubicBezTo>
                  <a:close/>
                  <a:moveTo>
                    <a:pt x="12376" y="11356"/>
                  </a:moveTo>
                  <a:cubicBezTo>
                    <a:pt x="12325" y="11356"/>
                    <a:pt x="12283" y="11392"/>
                    <a:pt x="12278" y="11444"/>
                  </a:cubicBezTo>
                  <a:cubicBezTo>
                    <a:pt x="12266" y="11500"/>
                    <a:pt x="12304" y="11555"/>
                    <a:pt x="12365" y="11566"/>
                  </a:cubicBezTo>
                  <a:cubicBezTo>
                    <a:pt x="12628" y="11609"/>
                    <a:pt x="12919" y="11631"/>
                    <a:pt x="13220" y="11637"/>
                  </a:cubicBezTo>
                  <a:cubicBezTo>
                    <a:pt x="13280" y="11637"/>
                    <a:pt x="13324" y="11588"/>
                    <a:pt x="13330" y="11533"/>
                  </a:cubicBezTo>
                  <a:cubicBezTo>
                    <a:pt x="13330" y="11472"/>
                    <a:pt x="13280" y="11423"/>
                    <a:pt x="13225" y="11423"/>
                  </a:cubicBezTo>
                  <a:cubicBezTo>
                    <a:pt x="12929" y="11418"/>
                    <a:pt x="12656" y="11396"/>
                    <a:pt x="12398" y="11358"/>
                  </a:cubicBezTo>
                  <a:cubicBezTo>
                    <a:pt x="12391" y="11356"/>
                    <a:pt x="12383" y="11356"/>
                    <a:pt x="12376" y="11356"/>
                  </a:cubicBezTo>
                  <a:close/>
                  <a:moveTo>
                    <a:pt x="15000" y="11024"/>
                  </a:moveTo>
                  <a:cubicBezTo>
                    <a:pt x="14989" y="11024"/>
                    <a:pt x="14979" y="11026"/>
                    <a:pt x="14968" y="11029"/>
                  </a:cubicBezTo>
                  <a:cubicBezTo>
                    <a:pt x="14914" y="11045"/>
                    <a:pt x="14881" y="11100"/>
                    <a:pt x="14897" y="11155"/>
                  </a:cubicBezTo>
                  <a:cubicBezTo>
                    <a:pt x="14897" y="11166"/>
                    <a:pt x="14897" y="11171"/>
                    <a:pt x="14902" y="11176"/>
                  </a:cubicBezTo>
                  <a:cubicBezTo>
                    <a:pt x="14894" y="11174"/>
                    <a:pt x="14885" y="11173"/>
                    <a:pt x="14876" y="11173"/>
                  </a:cubicBezTo>
                  <a:cubicBezTo>
                    <a:pt x="14864" y="11173"/>
                    <a:pt x="14852" y="11175"/>
                    <a:pt x="14843" y="11181"/>
                  </a:cubicBezTo>
                  <a:cubicBezTo>
                    <a:pt x="14591" y="11275"/>
                    <a:pt x="14333" y="11335"/>
                    <a:pt x="14047" y="11379"/>
                  </a:cubicBezTo>
                  <a:cubicBezTo>
                    <a:pt x="13988" y="11385"/>
                    <a:pt x="13949" y="11439"/>
                    <a:pt x="13961" y="11494"/>
                  </a:cubicBezTo>
                  <a:cubicBezTo>
                    <a:pt x="13965" y="11551"/>
                    <a:pt x="14014" y="11588"/>
                    <a:pt x="14065" y="11588"/>
                  </a:cubicBezTo>
                  <a:cubicBezTo>
                    <a:pt x="14068" y="11588"/>
                    <a:pt x="14072" y="11588"/>
                    <a:pt x="14075" y="11588"/>
                  </a:cubicBezTo>
                  <a:cubicBezTo>
                    <a:pt x="14371" y="11543"/>
                    <a:pt x="14651" y="11472"/>
                    <a:pt x="14914" y="11379"/>
                  </a:cubicBezTo>
                  <a:cubicBezTo>
                    <a:pt x="14925" y="11373"/>
                    <a:pt x="14935" y="11368"/>
                    <a:pt x="14947" y="11358"/>
                  </a:cubicBezTo>
                  <a:cubicBezTo>
                    <a:pt x="14996" y="11560"/>
                    <a:pt x="15040" y="11763"/>
                    <a:pt x="15084" y="11971"/>
                  </a:cubicBezTo>
                  <a:cubicBezTo>
                    <a:pt x="15094" y="12026"/>
                    <a:pt x="15139" y="12059"/>
                    <a:pt x="15188" y="12059"/>
                  </a:cubicBezTo>
                  <a:lnTo>
                    <a:pt x="15210" y="12059"/>
                  </a:lnTo>
                  <a:cubicBezTo>
                    <a:pt x="15264" y="12043"/>
                    <a:pt x="15304" y="11988"/>
                    <a:pt x="15292" y="11932"/>
                  </a:cubicBezTo>
                  <a:cubicBezTo>
                    <a:pt x="15231" y="11648"/>
                    <a:pt x="15172" y="11368"/>
                    <a:pt x="15100" y="11105"/>
                  </a:cubicBezTo>
                  <a:cubicBezTo>
                    <a:pt x="15087" y="11055"/>
                    <a:pt x="15047" y="11024"/>
                    <a:pt x="15000" y="11024"/>
                  </a:cubicBezTo>
                  <a:close/>
                  <a:moveTo>
                    <a:pt x="15334" y="12682"/>
                  </a:moveTo>
                  <a:cubicBezTo>
                    <a:pt x="15327" y="12682"/>
                    <a:pt x="15321" y="12682"/>
                    <a:pt x="15314" y="12684"/>
                  </a:cubicBezTo>
                  <a:cubicBezTo>
                    <a:pt x="15259" y="12689"/>
                    <a:pt x="15221" y="12744"/>
                    <a:pt x="15226" y="12799"/>
                  </a:cubicBezTo>
                  <a:cubicBezTo>
                    <a:pt x="15264" y="13073"/>
                    <a:pt x="15304" y="13352"/>
                    <a:pt x="15330" y="13637"/>
                  </a:cubicBezTo>
                  <a:cubicBezTo>
                    <a:pt x="15336" y="13693"/>
                    <a:pt x="15380" y="13731"/>
                    <a:pt x="15435" y="13731"/>
                  </a:cubicBezTo>
                  <a:lnTo>
                    <a:pt x="15446" y="13731"/>
                  </a:lnTo>
                  <a:cubicBezTo>
                    <a:pt x="15501" y="13725"/>
                    <a:pt x="15544" y="13670"/>
                    <a:pt x="15539" y="13615"/>
                  </a:cubicBezTo>
                  <a:cubicBezTo>
                    <a:pt x="15511" y="13331"/>
                    <a:pt x="15478" y="13045"/>
                    <a:pt x="15435" y="12772"/>
                  </a:cubicBezTo>
                  <a:cubicBezTo>
                    <a:pt x="15429" y="12718"/>
                    <a:pt x="15386" y="12682"/>
                    <a:pt x="15334" y="12682"/>
                  </a:cubicBezTo>
                  <a:close/>
                  <a:moveTo>
                    <a:pt x="15502" y="14360"/>
                  </a:moveTo>
                  <a:cubicBezTo>
                    <a:pt x="15500" y="14360"/>
                    <a:pt x="15497" y="14360"/>
                    <a:pt x="15494" y="14361"/>
                  </a:cubicBezTo>
                  <a:cubicBezTo>
                    <a:pt x="15435" y="14366"/>
                    <a:pt x="15390" y="14416"/>
                    <a:pt x="15396" y="14476"/>
                  </a:cubicBezTo>
                  <a:cubicBezTo>
                    <a:pt x="15407" y="14750"/>
                    <a:pt x="15418" y="15029"/>
                    <a:pt x="15423" y="15314"/>
                  </a:cubicBezTo>
                  <a:cubicBezTo>
                    <a:pt x="15423" y="15375"/>
                    <a:pt x="15473" y="15418"/>
                    <a:pt x="15527" y="15418"/>
                  </a:cubicBezTo>
                  <a:lnTo>
                    <a:pt x="15534" y="15418"/>
                  </a:lnTo>
                  <a:cubicBezTo>
                    <a:pt x="15588" y="15418"/>
                    <a:pt x="15638" y="15370"/>
                    <a:pt x="15638" y="15309"/>
                  </a:cubicBezTo>
                  <a:cubicBezTo>
                    <a:pt x="15632" y="15024"/>
                    <a:pt x="15621" y="14740"/>
                    <a:pt x="15605" y="14459"/>
                  </a:cubicBezTo>
                  <a:cubicBezTo>
                    <a:pt x="15600" y="14407"/>
                    <a:pt x="15554" y="14360"/>
                    <a:pt x="15502" y="14360"/>
                  </a:cubicBezTo>
                  <a:close/>
                  <a:moveTo>
                    <a:pt x="15527" y="16055"/>
                  </a:moveTo>
                  <a:cubicBezTo>
                    <a:pt x="15468" y="16060"/>
                    <a:pt x="15423" y="16098"/>
                    <a:pt x="15418" y="16154"/>
                  </a:cubicBezTo>
                  <a:cubicBezTo>
                    <a:pt x="15413" y="16432"/>
                    <a:pt x="15402" y="16718"/>
                    <a:pt x="15385" y="16997"/>
                  </a:cubicBezTo>
                  <a:cubicBezTo>
                    <a:pt x="15380" y="17057"/>
                    <a:pt x="15423" y="17107"/>
                    <a:pt x="15484" y="17107"/>
                  </a:cubicBezTo>
                  <a:lnTo>
                    <a:pt x="15489" y="17107"/>
                  </a:lnTo>
                  <a:cubicBezTo>
                    <a:pt x="15544" y="17107"/>
                    <a:pt x="15593" y="17068"/>
                    <a:pt x="15593" y="17009"/>
                  </a:cubicBezTo>
                  <a:cubicBezTo>
                    <a:pt x="15615" y="16728"/>
                    <a:pt x="15626" y="16443"/>
                    <a:pt x="15632" y="16159"/>
                  </a:cubicBezTo>
                  <a:cubicBezTo>
                    <a:pt x="15632" y="16104"/>
                    <a:pt x="15588" y="16055"/>
                    <a:pt x="15527" y="16055"/>
                  </a:cubicBezTo>
                  <a:close/>
                  <a:moveTo>
                    <a:pt x="15417" y="17741"/>
                  </a:moveTo>
                  <a:cubicBezTo>
                    <a:pt x="15365" y="17741"/>
                    <a:pt x="15324" y="17782"/>
                    <a:pt x="15319" y="17836"/>
                  </a:cubicBezTo>
                  <a:cubicBezTo>
                    <a:pt x="15292" y="18115"/>
                    <a:pt x="15259" y="18395"/>
                    <a:pt x="15221" y="18669"/>
                  </a:cubicBezTo>
                  <a:cubicBezTo>
                    <a:pt x="15210" y="18729"/>
                    <a:pt x="15254" y="18784"/>
                    <a:pt x="15309" y="18790"/>
                  </a:cubicBezTo>
                  <a:lnTo>
                    <a:pt x="15325" y="18790"/>
                  </a:lnTo>
                  <a:cubicBezTo>
                    <a:pt x="15375" y="18790"/>
                    <a:pt x="15423" y="18752"/>
                    <a:pt x="15428" y="18702"/>
                  </a:cubicBezTo>
                  <a:cubicBezTo>
                    <a:pt x="15468" y="18423"/>
                    <a:pt x="15501" y="18137"/>
                    <a:pt x="15527" y="17857"/>
                  </a:cubicBezTo>
                  <a:cubicBezTo>
                    <a:pt x="15534" y="17798"/>
                    <a:pt x="15489" y="17748"/>
                    <a:pt x="15435" y="17743"/>
                  </a:cubicBezTo>
                  <a:cubicBezTo>
                    <a:pt x="15429" y="17742"/>
                    <a:pt x="15423" y="17741"/>
                    <a:pt x="15417" y="17741"/>
                  </a:cubicBezTo>
                  <a:close/>
                  <a:moveTo>
                    <a:pt x="15186" y="19416"/>
                  </a:moveTo>
                  <a:cubicBezTo>
                    <a:pt x="15140" y="19416"/>
                    <a:pt x="15098" y="19455"/>
                    <a:pt x="15089" y="19501"/>
                  </a:cubicBezTo>
                  <a:cubicBezTo>
                    <a:pt x="15040" y="19782"/>
                    <a:pt x="14985" y="20055"/>
                    <a:pt x="14925" y="20330"/>
                  </a:cubicBezTo>
                  <a:cubicBezTo>
                    <a:pt x="14914" y="20384"/>
                    <a:pt x="14952" y="20444"/>
                    <a:pt x="15008" y="20455"/>
                  </a:cubicBezTo>
                  <a:lnTo>
                    <a:pt x="15029" y="20455"/>
                  </a:lnTo>
                  <a:cubicBezTo>
                    <a:pt x="15079" y="20455"/>
                    <a:pt x="15122" y="20422"/>
                    <a:pt x="15133" y="20373"/>
                  </a:cubicBezTo>
                  <a:cubicBezTo>
                    <a:pt x="15193" y="20100"/>
                    <a:pt x="15248" y="19820"/>
                    <a:pt x="15297" y="19541"/>
                  </a:cubicBezTo>
                  <a:cubicBezTo>
                    <a:pt x="15309" y="19480"/>
                    <a:pt x="15271" y="19425"/>
                    <a:pt x="15210" y="19420"/>
                  </a:cubicBezTo>
                  <a:cubicBezTo>
                    <a:pt x="15202" y="19417"/>
                    <a:pt x="15194" y="19416"/>
                    <a:pt x="15186" y="19416"/>
                  </a:cubicBezTo>
                  <a:close/>
                  <a:moveTo>
                    <a:pt x="14842" y="21067"/>
                  </a:moveTo>
                  <a:cubicBezTo>
                    <a:pt x="14791" y="21067"/>
                    <a:pt x="14748" y="21098"/>
                    <a:pt x="14733" y="21146"/>
                  </a:cubicBezTo>
                  <a:cubicBezTo>
                    <a:pt x="14662" y="21415"/>
                    <a:pt x="14591" y="21689"/>
                    <a:pt x="14508" y="21957"/>
                  </a:cubicBezTo>
                  <a:cubicBezTo>
                    <a:pt x="14492" y="22012"/>
                    <a:pt x="14525" y="22073"/>
                    <a:pt x="14580" y="22089"/>
                  </a:cubicBezTo>
                  <a:cubicBezTo>
                    <a:pt x="14591" y="22094"/>
                    <a:pt x="14601" y="22094"/>
                    <a:pt x="14606" y="22094"/>
                  </a:cubicBezTo>
                  <a:cubicBezTo>
                    <a:pt x="14656" y="22094"/>
                    <a:pt x="14695" y="22066"/>
                    <a:pt x="14712" y="22018"/>
                  </a:cubicBezTo>
                  <a:cubicBezTo>
                    <a:pt x="14793" y="21749"/>
                    <a:pt x="14869" y="21474"/>
                    <a:pt x="14935" y="21201"/>
                  </a:cubicBezTo>
                  <a:cubicBezTo>
                    <a:pt x="14952" y="21146"/>
                    <a:pt x="14919" y="21086"/>
                    <a:pt x="14864" y="21069"/>
                  </a:cubicBezTo>
                  <a:cubicBezTo>
                    <a:pt x="14857" y="21068"/>
                    <a:pt x="14849" y="21067"/>
                    <a:pt x="14842" y="21067"/>
                  </a:cubicBezTo>
                  <a:close/>
                  <a:moveTo>
                    <a:pt x="14351" y="22687"/>
                  </a:moveTo>
                  <a:cubicBezTo>
                    <a:pt x="14306" y="22687"/>
                    <a:pt x="14264" y="22713"/>
                    <a:pt x="14251" y="22757"/>
                  </a:cubicBezTo>
                  <a:cubicBezTo>
                    <a:pt x="14158" y="23020"/>
                    <a:pt x="14059" y="23290"/>
                    <a:pt x="13955" y="23546"/>
                  </a:cubicBezTo>
                  <a:cubicBezTo>
                    <a:pt x="13938" y="23601"/>
                    <a:pt x="13961" y="23662"/>
                    <a:pt x="14014" y="23684"/>
                  </a:cubicBezTo>
                  <a:cubicBezTo>
                    <a:pt x="14032" y="23690"/>
                    <a:pt x="14042" y="23690"/>
                    <a:pt x="14054" y="23690"/>
                  </a:cubicBezTo>
                  <a:cubicBezTo>
                    <a:pt x="14097" y="23690"/>
                    <a:pt x="14135" y="23667"/>
                    <a:pt x="14153" y="23624"/>
                  </a:cubicBezTo>
                  <a:cubicBezTo>
                    <a:pt x="14256" y="23361"/>
                    <a:pt x="14355" y="23098"/>
                    <a:pt x="14449" y="22829"/>
                  </a:cubicBezTo>
                  <a:cubicBezTo>
                    <a:pt x="14470" y="22774"/>
                    <a:pt x="14437" y="22714"/>
                    <a:pt x="14383" y="22691"/>
                  </a:cubicBezTo>
                  <a:cubicBezTo>
                    <a:pt x="14372" y="22688"/>
                    <a:pt x="14362" y="22687"/>
                    <a:pt x="14351" y="22687"/>
                  </a:cubicBezTo>
                  <a:close/>
                  <a:moveTo>
                    <a:pt x="13728" y="24259"/>
                  </a:moveTo>
                  <a:cubicBezTo>
                    <a:pt x="13686" y="24259"/>
                    <a:pt x="13647" y="24283"/>
                    <a:pt x="13632" y="24320"/>
                  </a:cubicBezTo>
                  <a:cubicBezTo>
                    <a:pt x="13516" y="24577"/>
                    <a:pt x="13396" y="24835"/>
                    <a:pt x="13275" y="25081"/>
                  </a:cubicBezTo>
                  <a:cubicBezTo>
                    <a:pt x="13248" y="25137"/>
                    <a:pt x="13270" y="25197"/>
                    <a:pt x="13319" y="25223"/>
                  </a:cubicBezTo>
                  <a:cubicBezTo>
                    <a:pt x="13336" y="25230"/>
                    <a:pt x="13351" y="25235"/>
                    <a:pt x="13369" y="25235"/>
                  </a:cubicBezTo>
                  <a:cubicBezTo>
                    <a:pt x="13407" y="25235"/>
                    <a:pt x="13445" y="25213"/>
                    <a:pt x="13462" y="25175"/>
                  </a:cubicBezTo>
                  <a:cubicBezTo>
                    <a:pt x="13587" y="24927"/>
                    <a:pt x="13708" y="24671"/>
                    <a:pt x="13824" y="24408"/>
                  </a:cubicBezTo>
                  <a:cubicBezTo>
                    <a:pt x="13850" y="24353"/>
                    <a:pt x="13824" y="24292"/>
                    <a:pt x="13774" y="24270"/>
                  </a:cubicBezTo>
                  <a:cubicBezTo>
                    <a:pt x="13759" y="24263"/>
                    <a:pt x="13743" y="24259"/>
                    <a:pt x="13728" y="24259"/>
                  </a:cubicBezTo>
                  <a:close/>
                  <a:moveTo>
                    <a:pt x="12972" y="25770"/>
                  </a:moveTo>
                  <a:cubicBezTo>
                    <a:pt x="12936" y="25770"/>
                    <a:pt x="12899" y="25788"/>
                    <a:pt x="12881" y="25822"/>
                  </a:cubicBezTo>
                  <a:cubicBezTo>
                    <a:pt x="12744" y="26068"/>
                    <a:pt x="12595" y="26309"/>
                    <a:pt x="12453" y="26545"/>
                  </a:cubicBezTo>
                  <a:cubicBezTo>
                    <a:pt x="12420" y="26594"/>
                    <a:pt x="12436" y="26660"/>
                    <a:pt x="12486" y="26693"/>
                  </a:cubicBezTo>
                  <a:cubicBezTo>
                    <a:pt x="12502" y="26703"/>
                    <a:pt x="12519" y="26710"/>
                    <a:pt x="12541" y="26710"/>
                  </a:cubicBezTo>
                  <a:cubicBezTo>
                    <a:pt x="12574" y="26710"/>
                    <a:pt x="12612" y="26693"/>
                    <a:pt x="12628" y="26660"/>
                  </a:cubicBezTo>
                  <a:cubicBezTo>
                    <a:pt x="12777" y="26419"/>
                    <a:pt x="12924" y="26172"/>
                    <a:pt x="13061" y="25926"/>
                  </a:cubicBezTo>
                  <a:cubicBezTo>
                    <a:pt x="13094" y="25876"/>
                    <a:pt x="13073" y="25810"/>
                    <a:pt x="13023" y="25782"/>
                  </a:cubicBezTo>
                  <a:cubicBezTo>
                    <a:pt x="13007" y="25774"/>
                    <a:pt x="12989" y="25770"/>
                    <a:pt x="12972" y="25770"/>
                  </a:cubicBezTo>
                  <a:close/>
                  <a:moveTo>
                    <a:pt x="12074" y="27200"/>
                  </a:moveTo>
                  <a:cubicBezTo>
                    <a:pt x="12040" y="27200"/>
                    <a:pt x="12008" y="27216"/>
                    <a:pt x="11987" y="27246"/>
                  </a:cubicBezTo>
                  <a:cubicBezTo>
                    <a:pt x="11828" y="27477"/>
                    <a:pt x="11664" y="27707"/>
                    <a:pt x="11494" y="27926"/>
                  </a:cubicBezTo>
                  <a:cubicBezTo>
                    <a:pt x="11456" y="27970"/>
                    <a:pt x="11466" y="28036"/>
                    <a:pt x="11510" y="28074"/>
                  </a:cubicBezTo>
                  <a:cubicBezTo>
                    <a:pt x="11532" y="28084"/>
                    <a:pt x="11555" y="28096"/>
                    <a:pt x="11576" y="28096"/>
                  </a:cubicBezTo>
                  <a:cubicBezTo>
                    <a:pt x="11609" y="28096"/>
                    <a:pt x="11636" y="28079"/>
                    <a:pt x="11659" y="28051"/>
                  </a:cubicBezTo>
                  <a:cubicBezTo>
                    <a:pt x="11833" y="27833"/>
                    <a:pt x="11998" y="27603"/>
                    <a:pt x="12162" y="27367"/>
                  </a:cubicBezTo>
                  <a:cubicBezTo>
                    <a:pt x="12195" y="27317"/>
                    <a:pt x="12185" y="27252"/>
                    <a:pt x="12135" y="27219"/>
                  </a:cubicBezTo>
                  <a:cubicBezTo>
                    <a:pt x="12116" y="27206"/>
                    <a:pt x="12095" y="27200"/>
                    <a:pt x="12074" y="27200"/>
                  </a:cubicBezTo>
                  <a:close/>
                  <a:moveTo>
                    <a:pt x="11044" y="28537"/>
                  </a:moveTo>
                  <a:cubicBezTo>
                    <a:pt x="11014" y="28537"/>
                    <a:pt x="10984" y="28550"/>
                    <a:pt x="10963" y="28578"/>
                  </a:cubicBezTo>
                  <a:cubicBezTo>
                    <a:pt x="10781" y="28787"/>
                    <a:pt x="10594" y="28995"/>
                    <a:pt x="10397" y="29197"/>
                  </a:cubicBezTo>
                  <a:cubicBezTo>
                    <a:pt x="10359" y="29242"/>
                    <a:pt x="10359" y="29308"/>
                    <a:pt x="10404" y="29346"/>
                  </a:cubicBezTo>
                  <a:cubicBezTo>
                    <a:pt x="10425" y="29367"/>
                    <a:pt x="10452" y="29379"/>
                    <a:pt x="10475" y="29379"/>
                  </a:cubicBezTo>
                  <a:cubicBezTo>
                    <a:pt x="10508" y="29379"/>
                    <a:pt x="10535" y="29367"/>
                    <a:pt x="10551" y="29346"/>
                  </a:cubicBezTo>
                  <a:cubicBezTo>
                    <a:pt x="10748" y="29137"/>
                    <a:pt x="10940" y="28929"/>
                    <a:pt x="11121" y="28716"/>
                  </a:cubicBezTo>
                  <a:cubicBezTo>
                    <a:pt x="11160" y="28666"/>
                    <a:pt x="11153" y="28600"/>
                    <a:pt x="11110" y="28562"/>
                  </a:cubicBezTo>
                  <a:cubicBezTo>
                    <a:pt x="11091" y="28545"/>
                    <a:pt x="11068" y="28537"/>
                    <a:pt x="11044" y="28537"/>
                  </a:cubicBezTo>
                  <a:close/>
                  <a:moveTo>
                    <a:pt x="9879" y="29761"/>
                  </a:moveTo>
                  <a:cubicBezTo>
                    <a:pt x="9853" y="29761"/>
                    <a:pt x="9827" y="29771"/>
                    <a:pt x="9805" y="29789"/>
                  </a:cubicBezTo>
                  <a:cubicBezTo>
                    <a:pt x="9608" y="29981"/>
                    <a:pt x="9395" y="30168"/>
                    <a:pt x="9180" y="30353"/>
                  </a:cubicBezTo>
                  <a:cubicBezTo>
                    <a:pt x="9137" y="30393"/>
                    <a:pt x="9132" y="30459"/>
                    <a:pt x="9170" y="30502"/>
                  </a:cubicBezTo>
                  <a:cubicBezTo>
                    <a:pt x="9192" y="30530"/>
                    <a:pt x="9225" y="30540"/>
                    <a:pt x="9253" y="30540"/>
                  </a:cubicBezTo>
                  <a:cubicBezTo>
                    <a:pt x="9274" y="30540"/>
                    <a:pt x="9301" y="30530"/>
                    <a:pt x="9318" y="30513"/>
                  </a:cubicBezTo>
                  <a:cubicBezTo>
                    <a:pt x="9537" y="30327"/>
                    <a:pt x="9751" y="30135"/>
                    <a:pt x="9954" y="29943"/>
                  </a:cubicBezTo>
                  <a:cubicBezTo>
                    <a:pt x="9992" y="29905"/>
                    <a:pt x="9997" y="29839"/>
                    <a:pt x="9954" y="29794"/>
                  </a:cubicBezTo>
                  <a:cubicBezTo>
                    <a:pt x="9934" y="29772"/>
                    <a:pt x="9907" y="29761"/>
                    <a:pt x="9879" y="29761"/>
                  </a:cubicBezTo>
                  <a:close/>
                  <a:moveTo>
                    <a:pt x="8596" y="30859"/>
                  </a:moveTo>
                  <a:cubicBezTo>
                    <a:pt x="8574" y="30859"/>
                    <a:pt x="8552" y="30866"/>
                    <a:pt x="8534" y="30880"/>
                  </a:cubicBezTo>
                  <a:cubicBezTo>
                    <a:pt x="8310" y="31051"/>
                    <a:pt x="8085" y="31215"/>
                    <a:pt x="7854" y="31373"/>
                  </a:cubicBezTo>
                  <a:cubicBezTo>
                    <a:pt x="7806" y="31406"/>
                    <a:pt x="7794" y="31471"/>
                    <a:pt x="7827" y="31521"/>
                  </a:cubicBezTo>
                  <a:cubicBezTo>
                    <a:pt x="7849" y="31554"/>
                    <a:pt x="7882" y="31570"/>
                    <a:pt x="7915" y="31570"/>
                  </a:cubicBezTo>
                  <a:cubicBezTo>
                    <a:pt x="7937" y="31570"/>
                    <a:pt x="7953" y="31560"/>
                    <a:pt x="7975" y="31549"/>
                  </a:cubicBezTo>
                  <a:cubicBezTo>
                    <a:pt x="8206" y="31390"/>
                    <a:pt x="8436" y="31220"/>
                    <a:pt x="8661" y="31051"/>
                  </a:cubicBezTo>
                  <a:cubicBezTo>
                    <a:pt x="8704" y="31011"/>
                    <a:pt x="8715" y="30945"/>
                    <a:pt x="8682" y="30902"/>
                  </a:cubicBezTo>
                  <a:cubicBezTo>
                    <a:pt x="8659" y="30873"/>
                    <a:pt x="8627" y="30859"/>
                    <a:pt x="8596" y="30859"/>
                  </a:cubicBezTo>
                  <a:close/>
                  <a:moveTo>
                    <a:pt x="7207" y="31819"/>
                  </a:moveTo>
                  <a:cubicBezTo>
                    <a:pt x="7189" y="31819"/>
                    <a:pt x="7170" y="31824"/>
                    <a:pt x="7153" y="31833"/>
                  </a:cubicBezTo>
                  <a:cubicBezTo>
                    <a:pt x="6911" y="31982"/>
                    <a:pt x="6671" y="32124"/>
                    <a:pt x="6430" y="32261"/>
                  </a:cubicBezTo>
                  <a:cubicBezTo>
                    <a:pt x="6375" y="32288"/>
                    <a:pt x="6359" y="32349"/>
                    <a:pt x="6385" y="32404"/>
                  </a:cubicBezTo>
                  <a:cubicBezTo>
                    <a:pt x="6407" y="32437"/>
                    <a:pt x="6440" y="32458"/>
                    <a:pt x="6478" y="32458"/>
                  </a:cubicBezTo>
                  <a:cubicBezTo>
                    <a:pt x="6496" y="32458"/>
                    <a:pt x="6511" y="32453"/>
                    <a:pt x="6528" y="32442"/>
                  </a:cubicBezTo>
                  <a:cubicBezTo>
                    <a:pt x="6774" y="32311"/>
                    <a:pt x="7022" y="32162"/>
                    <a:pt x="7262" y="32015"/>
                  </a:cubicBezTo>
                  <a:cubicBezTo>
                    <a:pt x="7312" y="31982"/>
                    <a:pt x="7328" y="31921"/>
                    <a:pt x="7295" y="31873"/>
                  </a:cubicBezTo>
                  <a:cubicBezTo>
                    <a:pt x="7277" y="31836"/>
                    <a:pt x="7243" y="31819"/>
                    <a:pt x="7207" y="31819"/>
                  </a:cubicBezTo>
                  <a:close/>
                  <a:moveTo>
                    <a:pt x="5731" y="32638"/>
                  </a:moveTo>
                  <a:cubicBezTo>
                    <a:pt x="5715" y="32638"/>
                    <a:pt x="5699" y="32642"/>
                    <a:pt x="5684" y="32650"/>
                  </a:cubicBezTo>
                  <a:cubicBezTo>
                    <a:pt x="5431" y="32771"/>
                    <a:pt x="5180" y="32892"/>
                    <a:pt x="4922" y="33001"/>
                  </a:cubicBezTo>
                  <a:cubicBezTo>
                    <a:pt x="4867" y="33024"/>
                    <a:pt x="4846" y="33089"/>
                    <a:pt x="4867" y="33138"/>
                  </a:cubicBezTo>
                  <a:cubicBezTo>
                    <a:pt x="4884" y="33182"/>
                    <a:pt x="4922" y="33204"/>
                    <a:pt x="4966" y="33204"/>
                  </a:cubicBezTo>
                  <a:cubicBezTo>
                    <a:pt x="4978" y="33204"/>
                    <a:pt x="4993" y="33199"/>
                    <a:pt x="5004" y="33193"/>
                  </a:cubicBezTo>
                  <a:cubicBezTo>
                    <a:pt x="5267" y="33083"/>
                    <a:pt x="5525" y="32963"/>
                    <a:pt x="5777" y="32837"/>
                  </a:cubicBezTo>
                  <a:cubicBezTo>
                    <a:pt x="5826" y="32809"/>
                    <a:pt x="5848" y="32749"/>
                    <a:pt x="5826" y="32695"/>
                  </a:cubicBezTo>
                  <a:cubicBezTo>
                    <a:pt x="5807" y="32660"/>
                    <a:pt x="5769" y="32638"/>
                    <a:pt x="5731" y="32638"/>
                  </a:cubicBezTo>
                  <a:close/>
                  <a:moveTo>
                    <a:pt x="4183" y="33312"/>
                  </a:moveTo>
                  <a:cubicBezTo>
                    <a:pt x="4170" y="33312"/>
                    <a:pt x="4157" y="33314"/>
                    <a:pt x="4144" y="33320"/>
                  </a:cubicBezTo>
                  <a:cubicBezTo>
                    <a:pt x="3886" y="33418"/>
                    <a:pt x="3617" y="33517"/>
                    <a:pt x="3354" y="33604"/>
                  </a:cubicBezTo>
                  <a:cubicBezTo>
                    <a:pt x="3300" y="33621"/>
                    <a:pt x="3268" y="33681"/>
                    <a:pt x="3289" y="33735"/>
                  </a:cubicBezTo>
                  <a:cubicBezTo>
                    <a:pt x="3300" y="33780"/>
                    <a:pt x="3344" y="33813"/>
                    <a:pt x="3387" y="33813"/>
                  </a:cubicBezTo>
                  <a:cubicBezTo>
                    <a:pt x="3399" y="33813"/>
                    <a:pt x="3410" y="33806"/>
                    <a:pt x="3420" y="33801"/>
                  </a:cubicBezTo>
                  <a:cubicBezTo>
                    <a:pt x="3688" y="33714"/>
                    <a:pt x="3958" y="33616"/>
                    <a:pt x="4221" y="33517"/>
                  </a:cubicBezTo>
                  <a:cubicBezTo>
                    <a:pt x="4275" y="33495"/>
                    <a:pt x="4303" y="33434"/>
                    <a:pt x="4280" y="33379"/>
                  </a:cubicBezTo>
                  <a:cubicBezTo>
                    <a:pt x="4264" y="33338"/>
                    <a:pt x="4225" y="33312"/>
                    <a:pt x="4183" y="33312"/>
                  </a:cubicBezTo>
                  <a:close/>
                  <a:moveTo>
                    <a:pt x="2585" y="33852"/>
                  </a:moveTo>
                  <a:cubicBezTo>
                    <a:pt x="2575" y="33852"/>
                    <a:pt x="2565" y="33853"/>
                    <a:pt x="2555" y="33856"/>
                  </a:cubicBezTo>
                  <a:cubicBezTo>
                    <a:pt x="2286" y="33933"/>
                    <a:pt x="2011" y="34004"/>
                    <a:pt x="1743" y="34076"/>
                  </a:cubicBezTo>
                  <a:cubicBezTo>
                    <a:pt x="1682" y="34087"/>
                    <a:pt x="1650" y="34147"/>
                    <a:pt x="1667" y="34201"/>
                  </a:cubicBezTo>
                  <a:cubicBezTo>
                    <a:pt x="1677" y="34251"/>
                    <a:pt x="1722" y="34284"/>
                    <a:pt x="1765" y="34284"/>
                  </a:cubicBezTo>
                  <a:cubicBezTo>
                    <a:pt x="1776" y="34284"/>
                    <a:pt x="1781" y="34284"/>
                    <a:pt x="1793" y="34279"/>
                  </a:cubicBezTo>
                  <a:cubicBezTo>
                    <a:pt x="2067" y="34213"/>
                    <a:pt x="2340" y="34135"/>
                    <a:pt x="2610" y="34059"/>
                  </a:cubicBezTo>
                  <a:cubicBezTo>
                    <a:pt x="2669" y="34043"/>
                    <a:pt x="2702" y="33983"/>
                    <a:pt x="2686" y="33927"/>
                  </a:cubicBezTo>
                  <a:cubicBezTo>
                    <a:pt x="2672" y="33882"/>
                    <a:pt x="2630" y="33852"/>
                    <a:pt x="2585" y="33852"/>
                  </a:cubicBezTo>
                  <a:close/>
                  <a:moveTo>
                    <a:pt x="941" y="34260"/>
                  </a:moveTo>
                  <a:cubicBezTo>
                    <a:pt x="934" y="34260"/>
                    <a:pt x="928" y="34260"/>
                    <a:pt x="921" y="34261"/>
                  </a:cubicBezTo>
                  <a:cubicBezTo>
                    <a:pt x="647" y="34322"/>
                    <a:pt x="374" y="34372"/>
                    <a:pt x="93" y="34421"/>
                  </a:cubicBezTo>
                  <a:cubicBezTo>
                    <a:pt x="38" y="34431"/>
                    <a:pt x="0" y="34486"/>
                    <a:pt x="12" y="34542"/>
                  </a:cubicBezTo>
                  <a:cubicBezTo>
                    <a:pt x="17" y="34596"/>
                    <a:pt x="66" y="34628"/>
                    <a:pt x="116" y="34628"/>
                  </a:cubicBezTo>
                  <a:lnTo>
                    <a:pt x="132" y="34628"/>
                  </a:lnTo>
                  <a:cubicBezTo>
                    <a:pt x="412" y="34580"/>
                    <a:pt x="691" y="34525"/>
                    <a:pt x="966" y="34471"/>
                  </a:cubicBezTo>
                  <a:cubicBezTo>
                    <a:pt x="1025" y="34459"/>
                    <a:pt x="1058" y="34398"/>
                    <a:pt x="1047" y="34344"/>
                  </a:cubicBezTo>
                  <a:cubicBezTo>
                    <a:pt x="1038" y="34295"/>
                    <a:pt x="993" y="34260"/>
                    <a:pt x="941" y="342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06A94BD-01A9-40AB-BF6B-87262254C0AD}"/>
              </a:ext>
            </a:extLst>
          </p:cNvPr>
          <p:cNvSpPr/>
          <p:nvPr/>
        </p:nvSpPr>
        <p:spPr>
          <a:xfrm>
            <a:off x="1137511" y="790875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say.</a:t>
            </a:r>
          </a:p>
        </p:txBody>
      </p:sp>
      <p:pic>
        <p:nvPicPr>
          <p:cNvPr id="11" name="Picture 13" descr="https://s.sachmem.vn/public/images/v2/TA4T2SHS/U13-L2-2-c.png">
            <a:extLst>
              <a:ext uri="{FF2B5EF4-FFF2-40B4-BE49-F238E27FC236}">
                <a16:creationId xmlns:a16="http://schemas.microsoft.com/office/drawing/2014/main" id="{C00C616C-3090-4961-B44A-1C9255830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624" y="1171748"/>
            <a:ext cx="3364231" cy="203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E15CE8A-9A74-470B-B4D7-D3AFD5AB6A80}"/>
              </a:ext>
            </a:extLst>
          </p:cNvPr>
          <p:cNvSpPr/>
          <p:nvPr/>
        </p:nvSpPr>
        <p:spPr>
          <a:xfrm>
            <a:off x="2309598" y="3264816"/>
            <a:ext cx="5517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Would you like some _________?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E4CC96-5FE8-439F-8BDF-3A712E279846}"/>
              </a:ext>
            </a:extLst>
          </p:cNvPr>
          <p:cNvSpPr/>
          <p:nvPr/>
        </p:nvSpPr>
        <p:spPr>
          <a:xfrm>
            <a:off x="5172667" y="3256730"/>
            <a:ext cx="168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vegetable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293F3C-406C-41EE-AB28-FA211AD12813}"/>
              </a:ext>
            </a:extLst>
          </p:cNvPr>
          <p:cNvSpPr/>
          <p:nvPr/>
        </p:nvSpPr>
        <p:spPr>
          <a:xfrm>
            <a:off x="2632471" y="3703397"/>
            <a:ext cx="2228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thanks.</a:t>
            </a:r>
          </a:p>
        </p:txBody>
      </p:sp>
      <p:pic>
        <p:nvPicPr>
          <p:cNvPr id="15" name="wrong">
            <a:extLst>
              <a:ext uri="{FF2B5EF4-FFF2-40B4-BE49-F238E27FC236}">
                <a16:creationId xmlns:a16="http://schemas.microsoft.com/office/drawing/2014/main" id="{CD085D9D-78DC-499F-A7BB-6102FAC6F4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777" y="2427149"/>
            <a:ext cx="719363" cy="58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21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8" name="Google Shape;2988;p52"/>
          <p:cNvGrpSpPr/>
          <p:nvPr/>
        </p:nvGrpSpPr>
        <p:grpSpPr>
          <a:xfrm>
            <a:off x="932545" y="3396123"/>
            <a:ext cx="2759371" cy="2497162"/>
            <a:chOff x="932545" y="3548523"/>
            <a:chExt cx="2759371" cy="2497162"/>
          </a:xfrm>
        </p:grpSpPr>
        <p:sp>
          <p:nvSpPr>
            <p:cNvPr id="2989" name="Google Shape;2989;p52"/>
            <p:cNvSpPr/>
            <p:nvPr/>
          </p:nvSpPr>
          <p:spPr>
            <a:xfrm rot="3157019">
              <a:off x="966815" y="4142189"/>
              <a:ext cx="444614" cy="306082"/>
            </a:xfrm>
            <a:custGeom>
              <a:avLst/>
              <a:gdLst/>
              <a:ahLst/>
              <a:cxnLst/>
              <a:rect l="l" t="t" r="r" b="b"/>
              <a:pathLst>
                <a:path w="10909" h="7510" extrusionOk="0">
                  <a:moveTo>
                    <a:pt x="9686" y="0"/>
                  </a:moveTo>
                  <a:lnTo>
                    <a:pt x="1" y="4609"/>
                  </a:lnTo>
                  <a:lnTo>
                    <a:pt x="9368" y="7510"/>
                  </a:lnTo>
                  <a:lnTo>
                    <a:pt x="8766" y="5372"/>
                  </a:lnTo>
                  <a:lnTo>
                    <a:pt x="10908" y="5234"/>
                  </a:lnTo>
                  <a:lnTo>
                    <a:pt x="8409" y="2544"/>
                  </a:lnTo>
                  <a:lnTo>
                    <a:pt x="96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0" name="Google Shape;2990;p52"/>
            <p:cNvSpPr/>
            <p:nvPr/>
          </p:nvSpPr>
          <p:spPr>
            <a:xfrm rot="3157019">
              <a:off x="995735" y="4207668"/>
              <a:ext cx="342437" cy="92925"/>
            </a:xfrm>
            <a:custGeom>
              <a:avLst/>
              <a:gdLst/>
              <a:ahLst/>
              <a:cxnLst/>
              <a:rect l="l" t="t" r="r" b="b"/>
              <a:pathLst>
                <a:path w="8402" h="2280" extrusionOk="0">
                  <a:moveTo>
                    <a:pt x="8287" y="0"/>
                  </a:moveTo>
                  <a:cubicBezTo>
                    <a:pt x="8278" y="0"/>
                    <a:pt x="8269" y="2"/>
                    <a:pt x="8259" y="4"/>
                  </a:cubicBezTo>
                  <a:lnTo>
                    <a:pt x="93" y="2071"/>
                  </a:lnTo>
                  <a:cubicBezTo>
                    <a:pt x="33" y="2082"/>
                    <a:pt x="0" y="2142"/>
                    <a:pt x="16" y="2197"/>
                  </a:cubicBezTo>
                  <a:cubicBezTo>
                    <a:pt x="28" y="2247"/>
                    <a:pt x="71" y="2280"/>
                    <a:pt x="114" y="2280"/>
                  </a:cubicBezTo>
                  <a:cubicBezTo>
                    <a:pt x="126" y="2280"/>
                    <a:pt x="137" y="2273"/>
                    <a:pt x="142" y="2273"/>
                  </a:cubicBezTo>
                  <a:lnTo>
                    <a:pt x="8315" y="208"/>
                  </a:lnTo>
                  <a:cubicBezTo>
                    <a:pt x="8369" y="196"/>
                    <a:pt x="8402" y="136"/>
                    <a:pt x="8391" y="82"/>
                  </a:cubicBezTo>
                  <a:cubicBezTo>
                    <a:pt x="8377" y="35"/>
                    <a:pt x="8336" y="0"/>
                    <a:pt x="8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1" name="Google Shape;2991;p52"/>
            <p:cNvSpPr/>
            <p:nvPr/>
          </p:nvSpPr>
          <p:spPr>
            <a:xfrm rot="3157019">
              <a:off x="1199046" y="4425992"/>
              <a:ext cx="120680" cy="51068"/>
            </a:xfrm>
            <a:custGeom>
              <a:avLst/>
              <a:gdLst/>
              <a:ahLst/>
              <a:cxnLst/>
              <a:rect l="l" t="t" r="r" b="b"/>
              <a:pathLst>
                <a:path w="2961" h="1253" extrusionOk="0">
                  <a:moveTo>
                    <a:pt x="121" y="0"/>
                  </a:moveTo>
                  <a:cubicBezTo>
                    <a:pt x="79" y="0"/>
                    <a:pt x="40" y="26"/>
                    <a:pt x="23" y="69"/>
                  </a:cubicBezTo>
                  <a:cubicBezTo>
                    <a:pt x="0" y="123"/>
                    <a:pt x="28" y="183"/>
                    <a:pt x="83" y="205"/>
                  </a:cubicBezTo>
                  <a:lnTo>
                    <a:pt x="2802" y="1246"/>
                  </a:lnTo>
                  <a:cubicBezTo>
                    <a:pt x="2818" y="1253"/>
                    <a:pt x="2829" y="1253"/>
                    <a:pt x="2840" y="1253"/>
                  </a:cubicBezTo>
                  <a:cubicBezTo>
                    <a:pt x="2884" y="1253"/>
                    <a:pt x="2922" y="1225"/>
                    <a:pt x="2939" y="1187"/>
                  </a:cubicBezTo>
                  <a:cubicBezTo>
                    <a:pt x="2960" y="1132"/>
                    <a:pt x="2934" y="1071"/>
                    <a:pt x="2879" y="1049"/>
                  </a:cubicBezTo>
                  <a:lnTo>
                    <a:pt x="160" y="8"/>
                  </a:lnTo>
                  <a:cubicBezTo>
                    <a:pt x="147" y="3"/>
                    <a:pt x="134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2" name="Google Shape;2992;p52"/>
            <p:cNvSpPr/>
            <p:nvPr/>
          </p:nvSpPr>
          <p:spPr>
            <a:xfrm rot="3157019">
              <a:off x="971082" y="4258356"/>
              <a:ext cx="332859" cy="25514"/>
            </a:xfrm>
            <a:custGeom>
              <a:avLst/>
              <a:gdLst/>
              <a:ahLst/>
              <a:cxnLst/>
              <a:rect l="l" t="t" r="r" b="b"/>
              <a:pathLst>
                <a:path w="8167" h="626" extrusionOk="0">
                  <a:moveTo>
                    <a:pt x="8064" y="0"/>
                  </a:moveTo>
                  <a:cubicBezTo>
                    <a:pt x="8060" y="0"/>
                    <a:pt x="8056" y="0"/>
                    <a:pt x="8052" y="1"/>
                  </a:cubicBezTo>
                  <a:lnTo>
                    <a:pt x="99" y="411"/>
                  </a:lnTo>
                  <a:cubicBezTo>
                    <a:pt x="44" y="417"/>
                    <a:pt x="1" y="467"/>
                    <a:pt x="1" y="520"/>
                  </a:cubicBezTo>
                  <a:cubicBezTo>
                    <a:pt x="6" y="581"/>
                    <a:pt x="51" y="626"/>
                    <a:pt x="104" y="626"/>
                  </a:cubicBezTo>
                  <a:lnTo>
                    <a:pt x="110" y="626"/>
                  </a:lnTo>
                  <a:lnTo>
                    <a:pt x="8063" y="209"/>
                  </a:lnTo>
                  <a:cubicBezTo>
                    <a:pt x="8123" y="209"/>
                    <a:pt x="8167" y="159"/>
                    <a:pt x="8161" y="100"/>
                  </a:cubicBezTo>
                  <a:cubicBezTo>
                    <a:pt x="8161" y="43"/>
                    <a:pt x="8119" y="0"/>
                    <a:pt x="8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3" name="Google Shape;2993;p52"/>
            <p:cNvSpPr/>
            <p:nvPr/>
          </p:nvSpPr>
          <p:spPr>
            <a:xfrm rot="3157019">
              <a:off x="1213968" y="4390228"/>
              <a:ext cx="33339" cy="56611"/>
            </a:xfrm>
            <a:custGeom>
              <a:avLst/>
              <a:gdLst/>
              <a:ahLst/>
              <a:cxnLst/>
              <a:rect l="l" t="t" r="r" b="b"/>
              <a:pathLst>
                <a:path w="818" h="1389" extrusionOk="0">
                  <a:moveTo>
                    <a:pt x="126" y="1"/>
                  </a:moveTo>
                  <a:cubicBezTo>
                    <a:pt x="110" y="1"/>
                    <a:pt x="94" y="4"/>
                    <a:pt x="78" y="12"/>
                  </a:cubicBezTo>
                  <a:cubicBezTo>
                    <a:pt x="23" y="35"/>
                    <a:pt x="0" y="101"/>
                    <a:pt x="28" y="149"/>
                  </a:cubicBezTo>
                  <a:lnTo>
                    <a:pt x="599" y="1328"/>
                  </a:lnTo>
                  <a:cubicBezTo>
                    <a:pt x="620" y="1366"/>
                    <a:pt x="658" y="1388"/>
                    <a:pt x="698" y="1388"/>
                  </a:cubicBezTo>
                  <a:cubicBezTo>
                    <a:pt x="713" y="1388"/>
                    <a:pt x="724" y="1388"/>
                    <a:pt x="741" y="1377"/>
                  </a:cubicBezTo>
                  <a:cubicBezTo>
                    <a:pt x="796" y="1355"/>
                    <a:pt x="817" y="1290"/>
                    <a:pt x="790" y="1240"/>
                  </a:cubicBezTo>
                  <a:lnTo>
                    <a:pt x="220" y="61"/>
                  </a:lnTo>
                  <a:cubicBezTo>
                    <a:pt x="201" y="23"/>
                    <a:pt x="164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4" name="Google Shape;2994;p52"/>
            <p:cNvSpPr/>
            <p:nvPr/>
          </p:nvSpPr>
          <p:spPr>
            <a:xfrm rot="3157019">
              <a:off x="1472390" y="4091424"/>
              <a:ext cx="2064283" cy="1411361"/>
            </a:xfrm>
            <a:custGeom>
              <a:avLst/>
              <a:gdLst/>
              <a:ahLst/>
              <a:cxnLst/>
              <a:rect l="l" t="t" r="r" b="b"/>
              <a:pathLst>
                <a:path w="50649" h="34629" extrusionOk="0">
                  <a:moveTo>
                    <a:pt x="32733" y="0"/>
                  </a:moveTo>
                  <a:cubicBezTo>
                    <a:pt x="32447" y="7"/>
                    <a:pt x="32162" y="12"/>
                    <a:pt x="31883" y="28"/>
                  </a:cubicBezTo>
                  <a:cubicBezTo>
                    <a:pt x="31822" y="28"/>
                    <a:pt x="31779" y="78"/>
                    <a:pt x="31784" y="139"/>
                  </a:cubicBezTo>
                  <a:cubicBezTo>
                    <a:pt x="31784" y="193"/>
                    <a:pt x="31833" y="237"/>
                    <a:pt x="31888" y="237"/>
                  </a:cubicBezTo>
                  <a:lnTo>
                    <a:pt x="31893" y="237"/>
                  </a:lnTo>
                  <a:cubicBezTo>
                    <a:pt x="32167" y="225"/>
                    <a:pt x="32453" y="215"/>
                    <a:pt x="32733" y="215"/>
                  </a:cubicBezTo>
                  <a:cubicBezTo>
                    <a:pt x="32792" y="210"/>
                    <a:pt x="32842" y="165"/>
                    <a:pt x="32837" y="106"/>
                  </a:cubicBezTo>
                  <a:cubicBezTo>
                    <a:pt x="32837" y="45"/>
                    <a:pt x="32792" y="0"/>
                    <a:pt x="32733" y="0"/>
                  </a:cubicBezTo>
                  <a:close/>
                  <a:moveTo>
                    <a:pt x="33581" y="7"/>
                  </a:moveTo>
                  <a:cubicBezTo>
                    <a:pt x="33527" y="7"/>
                    <a:pt x="33472" y="50"/>
                    <a:pt x="33472" y="111"/>
                  </a:cubicBezTo>
                  <a:cubicBezTo>
                    <a:pt x="33472" y="171"/>
                    <a:pt x="33515" y="220"/>
                    <a:pt x="33576" y="220"/>
                  </a:cubicBezTo>
                  <a:cubicBezTo>
                    <a:pt x="33851" y="225"/>
                    <a:pt x="34135" y="237"/>
                    <a:pt x="34415" y="258"/>
                  </a:cubicBezTo>
                  <a:lnTo>
                    <a:pt x="34426" y="258"/>
                  </a:lnTo>
                  <a:cubicBezTo>
                    <a:pt x="34481" y="258"/>
                    <a:pt x="34524" y="215"/>
                    <a:pt x="34530" y="160"/>
                  </a:cubicBezTo>
                  <a:cubicBezTo>
                    <a:pt x="34530" y="99"/>
                    <a:pt x="34486" y="50"/>
                    <a:pt x="34431" y="45"/>
                  </a:cubicBezTo>
                  <a:cubicBezTo>
                    <a:pt x="34147" y="28"/>
                    <a:pt x="33861" y="18"/>
                    <a:pt x="33581" y="7"/>
                  </a:cubicBezTo>
                  <a:close/>
                  <a:moveTo>
                    <a:pt x="31042" y="88"/>
                  </a:moveTo>
                  <a:cubicBezTo>
                    <a:pt x="31039" y="88"/>
                    <a:pt x="31036" y="88"/>
                    <a:pt x="31033" y="89"/>
                  </a:cubicBezTo>
                  <a:cubicBezTo>
                    <a:pt x="30753" y="116"/>
                    <a:pt x="30469" y="149"/>
                    <a:pt x="30189" y="187"/>
                  </a:cubicBezTo>
                  <a:cubicBezTo>
                    <a:pt x="30135" y="198"/>
                    <a:pt x="30090" y="248"/>
                    <a:pt x="30102" y="308"/>
                  </a:cubicBezTo>
                  <a:cubicBezTo>
                    <a:pt x="30107" y="362"/>
                    <a:pt x="30156" y="395"/>
                    <a:pt x="30206" y="395"/>
                  </a:cubicBezTo>
                  <a:lnTo>
                    <a:pt x="30222" y="395"/>
                  </a:lnTo>
                  <a:cubicBezTo>
                    <a:pt x="30496" y="357"/>
                    <a:pt x="30775" y="324"/>
                    <a:pt x="31056" y="296"/>
                  </a:cubicBezTo>
                  <a:cubicBezTo>
                    <a:pt x="31115" y="291"/>
                    <a:pt x="31154" y="243"/>
                    <a:pt x="31148" y="182"/>
                  </a:cubicBezTo>
                  <a:cubicBezTo>
                    <a:pt x="31143" y="130"/>
                    <a:pt x="31094" y="88"/>
                    <a:pt x="31042" y="88"/>
                  </a:cubicBezTo>
                  <a:close/>
                  <a:moveTo>
                    <a:pt x="35275" y="111"/>
                  </a:moveTo>
                  <a:cubicBezTo>
                    <a:pt x="35215" y="111"/>
                    <a:pt x="35166" y="149"/>
                    <a:pt x="35160" y="204"/>
                  </a:cubicBezTo>
                  <a:cubicBezTo>
                    <a:pt x="35154" y="264"/>
                    <a:pt x="35199" y="314"/>
                    <a:pt x="35258" y="319"/>
                  </a:cubicBezTo>
                  <a:cubicBezTo>
                    <a:pt x="35538" y="346"/>
                    <a:pt x="35817" y="379"/>
                    <a:pt x="36098" y="412"/>
                  </a:cubicBezTo>
                  <a:lnTo>
                    <a:pt x="36108" y="412"/>
                  </a:lnTo>
                  <a:cubicBezTo>
                    <a:pt x="36163" y="412"/>
                    <a:pt x="36207" y="374"/>
                    <a:pt x="36212" y="319"/>
                  </a:cubicBezTo>
                  <a:cubicBezTo>
                    <a:pt x="36219" y="264"/>
                    <a:pt x="36179" y="210"/>
                    <a:pt x="36120" y="204"/>
                  </a:cubicBezTo>
                  <a:cubicBezTo>
                    <a:pt x="35840" y="165"/>
                    <a:pt x="35561" y="139"/>
                    <a:pt x="35275" y="111"/>
                  </a:cubicBezTo>
                  <a:close/>
                  <a:moveTo>
                    <a:pt x="36946" y="317"/>
                  </a:moveTo>
                  <a:cubicBezTo>
                    <a:pt x="36897" y="317"/>
                    <a:pt x="36848" y="357"/>
                    <a:pt x="36843" y="407"/>
                  </a:cubicBezTo>
                  <a:cubicBezTo>
                    <a:pt x="36831" y="467"/>
                    <a:pt x="36870" y="516"/>
                    <a:pt x="36930" y="527"/>
                  </a:cubicBezTo>
                  <a:cubicBezTo>
                    <a:pt x="37210" y="571"/>
                    <a:pt x="37484" y="615"/>
                    <a:pt x="37758" y="665"/>
                  </a:cubicBezTo>
                  <a:lnTo>
                    <a:pt x="37780" y="665"/>
                  </a:lnTo>
                  <a:cubicBezTo>
                    <a:pt x="37830" y="665"/>
                    <a:pt x="37873" y="632"/>
                    <a:pt x="37884" y="577"/>
                  </a:cubicBezTo>
                  <a:cubicBezTo>
                    <a:pt x="37896" y="521"/>
                    <a:pt x="37856" y="467"/>
                    <a:pt x="37797" y="456"/>
                  </a:cubicBezTo>
                  <a:cubicBezTo>
                    <a:pt x="37517" y="407"/>
                    <a:pt x="37243" y="362"/>
                    <a:pt x="36963" y="319"/>
                  </a:cubicBezTo>
                  <a:cubicBezTo>
                    <a:pt x="36958" y="318"/>
                    <a:pt x="36952" y="317"/>
                    <a:pt x="36946" y="317"/>
                  </a:cubicBezTo>
                  <a:close/>
                  <a:moveTo>
                    <a:pt x="29371" y="328"/>
                  </a:moveTo>
                  <a:cubicBezTo>
                    <a:pt x="29364" y="328"/>
                    <a:pt x="29358" y="328"/>
                    <a:pt x="29351" y="329"/>
                  </a:cubicBezTo>
                  <a:cubicBezTo>
                    <a:pt x="29071" y="385"/>
                    <a:pt x="28792" y="445"/>
                    <a:pt x="28523" y="516"/>
                  </a:cubicBezTo>
                  <a:cubicBezTo>
                    <a:pt x="28463" y="527"/>
                    <a:pt x="28430" y="587"/>
                    <a:pt x="28446" y="642"/>
                  </a:cubicBezTo>
                  <a:cubicBezTo>
                    <a:pt x="28458" y="691"/>
                    <a:pt x="28501" y="724"/>
                    <a:pt x="28544" y="724"/>
                  </a:cubicBezTo>
                  <a:cubicBezTo>
                    <a:pt x="28556" y="724"/>
                    <a:pt x="28567" y="719"/>
                    <a:pt x="28572" y="719"/>
                  </a:cubicBezTo>
                  <a:cubicBezTo>
                    <a:pt x="28835" y="653"/>
                    <a:pt x="29115" y="592"/>
                    <a:pt x="29394" y="538"/>
                  </a:cubicBezTo>
                  <a:cubicBezTo>
                    <a:pt x="29449" y="527"/>
                    <a:pt x="29488" y="473"/>
                    <a:pt x="29477" y="412"/>
                  </a:cubicBezTo>
                  <a:cubicBezTo>
                    <a:pt x="29467" y="363"/>
                    <a:pt x="29423" y="328"/>
                    <a:pt x="29371" y="328"/>
                  </a:cubicBezTo>
                  <a:close/>
                  <a:moveTo>
                    <a:pt x="38611" y="613"/>
                  </a:moveTo>
                  <a:cubicBezTo>
                    <a:pt x="38563" y="613"/>
                    <a:pt x="38519" y="649"/>
                    <a:pt x="38503" y="698"/>
                  </a:cubicBezTo>
                  <a:cubicBezTo>
                    <a:pt x="38493" y="757"/>
                    <a:pt x="38531" y="812"/>
                    <a:pt x="38586" y="823"/>
                  </a:cubicBezTo>
                  <a:cubicBezTo>
                    <a:pt x="38865" y="878"/>
                    <a:pt x="39139" y="938"/>
                    <a:pt x="39414" y="999"/>
                  </a:cubicBezTo>
                  <a:cubicBezTo>
                    <a:pt x="39419" y="1004"/>
                    <a:pt x="39429" y="1004"/>
                    <a:pt x="39435" y="1004"/>
                  </a:cubicBezTo>
                  <a:cubicBezTo>
                    <a:pt x="39485" y="1004"/>
                    <a:pt x="39528" y="971"/>
                    <a:pt x="39540" y="921"/>
                  </a:cubicBezTo>
                  <a:cubicBezTo>
                    <a:pt x="39550" y="862"/>
                    <a:pt x="39518" y="807"/>
                    <a:pt x="39457" y="796"/>
                  </a:cubicBezTo>
                  <a:cubicBezTo>
                    <a:pt x="39183" y="731"/>
                    <a:pt x="38909" y="670"/>
                    <a:pt x="38630" y="615"/>
                  </a:cubicBezTo>
                  <a:cubicBezTo>
                    <a:pt x="38623" y="614"/>
                    <a:pt x="38617" y="613"/>
                    <a:pt x="38611" y="613"/>
                  </a:cubicBezTo>
                  <a:close/>
                  <a:moveTo>
                    <a:pt x="27734" y="742"/>
                  </a:moveTo>
                  <a:cubicBezTo>
                    <a:pt x="27724" y="742"/>
                    <a:pt x="27713" y="743"/>
                    <a:pt x="27701" y="746"/>
                  </a:cubicBezTo>
                  <a:cubicBezTo>
                    <a:pt x="27432" y="834"/>
                    <a:pt x="27163" y="928"/>
                    <a:pt x="26900" y="1026"/>
                  </a:cubicBezTo>
                  <a:cubicBezTo>
                    <a:pt x="26846" y="1048"/>
                    <a:pt x="26819" y="1108"/>
                    <a:pt x="26840" y="1163"/>
                  </a:cubicBezTo>
                  <a:cubicBezTo>
                    <a:pt x="26857" y="1207"/>
                    <a:pt x="26895" y="1234"/>
                    <a:pt x="26938" y="1234"/>
                  </a:cubicBezTo>
                  <a:cubicBezTo>
                    <a:pt x="26950" y="1234"/>
                    <a:pt x="26961" y="1229"/>
                    <a:pt x="26978" y="1224"/>
                  </a:cubicBezTo>
                  <a:cubicBezTo>
                    <a:pt x="27234" y="1125"/>
                    <a:pt x="27497" y="1032"/>
                    <a:pt x="27767" y="949"/>
                  </a:cubicBezTo>
                  <a:cubicBezTo>
                    <a:pt x="27821" y="928"/>
                    <a:pt x="27854" y="873"/>
                    <a:pt x="27833" y="817"/>
                  </a:cubicBezTo>
                  <a:cubicBezTo>
                    <a:pt x="27819" y="768"/>
                    <a:pt x="27780" y="742"/>
                    <a:pt x="27734" y="742"/>
                  </a:cubicBezTo>
                  <a:close/>
                  <a:moveTo>
                    <a:pt x="40255" y="989"/>
                  </a:moveTo>
                  <a:cubicBezTo>
                    <a:pt x="40210" y="989"/>
                    <a:pt x="40168" y="1020"/>
                    <a:pt x="40158" y="1070"/>
                  </a:cubicBezTo>
                  <a:cubicBezTo>
                    <a:pt x="40142" y="1125"/>
                    <a:pt x="40175" y="1179"/>
                    <a:pt x="40236" y="1196"/>
                  </a:cubicBezTo>
                  <a:cubicBezTo>
                    <a:pt x="40509" y="1267"/>
                    <a:pt x="40778" y="1338"/>
                    <a:pt x="41053" y="1409"/>
                  </a:cubicBezTo>
                  <a:cubicBezTo>
                    <a:pt x="41058" y="1409"/>
                    <a:pt x="41068" y="1415"/>
                    <a:pt x="41079" y="1415"/>
                  </a:cubicBezTo>
                  <a:cubicBezTo>
                    <a:pt x="41124" y="1415"/>
                    <a:pt x="41167" y="1382"/>
                    <a:pt x="41178" y="1333"/>
                  </a:cubicBezTo>
                  <a:cubicBezTo>
                    <a:pt x="41195" y="1278"/>
                    <a:pt x="41162" y="1217"/>
                    <a:pt x="41107" y="1207"/>
                  </a:cubicBezTo>
                  <a:cubicBezTo>
                    <a:pt x="40833" y="1130"/>
                    <a:pt x="40559" y="1059"/>
                    <a:pt x="40284" y="994"/>
                  </a:cubicBezTo>
                  <a:cubicBezTo>
                    <a:pt x="40275" y="991"/>
                    <a:pt x="40265" y="989"/>
                    <a:pt x="40255" y="989"/>
                  </a:cubicBezTo>
                  <a:close/>
                  <a:moveTo>
                    <a:pt x="41893" y="1433"/>
                  </a:moveTo>
                  <a:cubicBezTo>
                    <a:pt x="41846" y="1433"/>
                    <a:pt x="41806" y="1463"/>
                    <a:pt x="41792" y="1508"/>
                  </a:cubicBezTo>
                  <a:cubicBezTo>
                    <a:pt x="41776" y="1563"/>
                    <a:pt x="41809" y="1624"/>
                    <a:pt x="41863" y="1639"/>
                  </a:cubicBezTo>
                  <a:cubicBezTo>
                    <a:pt x="42138" y="1717"/>
                    <a:pt x="42406" y="1799"/>
                    <a:pt x="42669" y="1882"/>
                  </a:cubicBezTo>
                  <a:cubicBezTo>
                    <a:pt x="42680" y="1887"/>
                    <a:pt x="42690" y="1887"/>
                    <a:pt x="42702" y="1887"/>
                  </a:cubicBezTo>
                  <a:cubicBezTo>
                    <a:pt x="42746" y="1887"/>
                    <a:pt x="42789" y="1859"/>
                    <a:pt x="42801" y="1816"/>
                  </a:cubicBezTo>
                  <a:cubicBezTo>
                    <a:pt x="42817" y="1760"/>
                    <a:pt x="42789" y="1700"/>
                    <a:pt x="42735" y="1684"/>
                  </a:cubicBezTo>
                  <a:cubicBezTo>
                    <a:pt x="42467" y="1596"/>
                    <a:pt x="42197" y="1513"/>
                    <a:pt x="41923" y="1437"/>
                  </a:cubicBezTo>
                  <a:cubicBezTo>
                    <a:pt x="41913" y="1434"/>
                    <a:pt x="41903" y="1433"/>
                    <a:pt x="41893" y="1433"/>
                  </a:cubicBezTo>
                  <a:close/>
                  <a:moveTo>
                    <a:pt x="26163" y="1349"/>
                  </a:moveTo>
                  <a:cubicBezTo>
                    <a:pt x="26147" y="1349"/>
                    <a:pt x="26131" y="1353"/>
                    <a:pt x="26116" y="1361"/>
                  </a:cubicBezTo>
                  <a:cubicBezTo>
                    <a:pt x="25848" y="1475"/>
                    <a:pt x="25597" y="1596"/>
                    <a:pt x="25349" y="1717"/>
                  </a:cubicBezTo>
                  <a:cubicBezTo>
                    <a:pt x="25294" y="1743"/>
                    <a:pt x="25273" y="1804"/>
                    <a:pt x="25301" y="1859"/>
                  </a:cubicBezTo>
                  <a:cubicBezTo>
                    <a:pt x="25316" y="1897"/>
                    <a:pt x="25355" y="1920"/>
                    <a:pt x="25393" y="1920"/>
                  </a:cubicBezTo>
                  <a:cubicBezTo>
                    <a:pt x="25410" y="1920"/>
                    <a:pt x="25426" y="1914"/>
                    <a:pt x="25437" y="1908"/>
                  </a:cubicBezTo>
                  <a:cubicBezTo>
                    <a:pt x="25683" y="1788"/>
                    <a:pt x="25941" y="1667"/>
                    <a:pt x="26199" y="1553"/>
                  </a:cubicBezTo>
                  <a:cubicBezTo>
                    <a:pt x="26254" y="1525"/>
                    <a:pt x="26275" y="1465"/>
                    <a:pt x="26254" y="1409"/>
                  </a:cubicBezTo>
                  <a:cubicBezTo>
                    <a:pt x="26238" y="1371"/>
                    <a:pt x="26201" y="1349"/>
                    <a:pt x="26163" y="1349"/>
                  </a:cubicBezTo>
                  <a:close/>
                  <a:moveTo>
                    <a:pt x="43509" y="1936"/>
                  </a:moveTo>
                  <a:cubicBezTo>
                    <a:pt x="43465" y="1936"/>
                    <a:pt x="43422" y="1963"/>
                    <a:pt x="43409" y="2006"/>
                  </a:cubicBezTo>
                  <a:cubicBezTo>
                    <a:pt x="43387" y="2067"/>
                    <a:pt x="43420" y="2122"/>
                    <a:pt x="43474" y="2145"/>
                  </a:cubicBezTo>
                  <a:cubicBezTo>
                    <a:pt x="43743" y="2231"/>
                    <a:pt x="44012" y="2325"/>
                    <a:pt x="44269" y="2418"/>
                  </a:cubicBezTo>
                  <a:cubicBezTo>
                    <a:pt x="44286" y="2418"/>
                    <a:pt x="44296" y="2423"/>
                    <a:pt x="44308" y="2423"/>
                  </a:cubicBezTo>
                  <a:cubicBezTo>
                    <a:pt x="44352" y="2423"/>
                    <a:pt x="44390" y="2396"/>
                    <a:pt x="44407" y="2352"/>
                  </a:cubicBezTo>
                  <a:cubicBezTo>
                    <a:pt x="44428" y="2297"/>
                    <a:pt x="44395" y="2237"/>
                    <a:pt x="44341" y="2216"/>
                  </a:cubicBezTo>
                  <a:cubicBezTo>
                    <a:pt x="44078" y="2127"/>
                    <a:pt x="43815" y="2034"/>
                    <a:pt x="43540" y="1941"/>
                  </a:cubicBezTo>
                  <a:cubicBezTo>
                    <a:pt x="43530" y="1938"/>
                    <a:pt x="43519" y="1936"/>
                    <a:pt x="43509" y="1936"/>
                  </a:cubicBezTo>
                  <a:close/>
                  <a:moveTo>
                    <a:pt x="24643" y="2093"/>
                  </a:moveTo>
                  <a:cubicBezTo>
                    <a:pt x="24626" y="2093"/>
                    <a:pt x="24609" y="2097"/>
                    <a:pt x="24593" y="2105"/>
                  </a:cubicBezTo>
                  <a:cubicBezTo>
                    <a:pt x="24340" y="2237"/>
                    <a:pt x="24094" y="2380"/>
                    <a:pt x="23854" y="2522"/>
                  </a:cubicBezTo>
                  <a:cubicBezTo>
                    <a:pt x="23804" y="2550"/>
                    <a:pt x="23788" y="2615"/>
                    <a:pt x="23814" y="2664"/>
                  </a:cubicBezTo>
                  <a:cubicBezTo>
                    <a:pt x="23837" y="2697"/>
                    <a:pt x="23869" y="2714"/>
                    <a:pt x="23908" y="2714"/>
                  </a:cubicBezTo>
                  <a:cubicBezTo>
                    <a:pt x="23925" y="2714"/>
                    <a:pt x="23941" y="2714"/>
                    <a:pt x="23963" y="2704"/>
                  </a:cubicBezTo>
                  <a:cubicBezTo>
                    <a:pt x="24198" y="2560"/>
                    <a:pt x="24446" y="2423"/>
                    <a:pt x="24692" y="2292"/>
                  </a:cubicBezTo>
                  <a:cubicBezTo>
                    <a:pt x="24742" y="2264"/>
                    <a:pt x="24763" y="2199"/>
                    <a:pt x="24735" y="2150"/>
                  </a:cubicBezTo>
                  <a:cubicBezTo>
                    <a:pt x="24717" y="2112"/>
                    <a:pt x="24681" y="2093"/>
                    <a:pt x="24643" y="2093"/>
                  </a:cubicBezTo>
                  <a:close/>
                  <a:moveTo>
                    <a:pt x="45101" y="2499"/>
                  </a:moveTo>
                  <a:cubicBezTo>
                    <a:pt x="45059" y="2499"/>
                    <a:pt x="45020" y="2524"/>
                    <a:pt x="45004" y="2566"/>
                  </a:cubicBezTo>
                  <a:cubicBezTo>
                    <a:pt x="44982" y="2621"/>
                    <a:pt x="45009" y="2681"/>
                    <a:pt x="45065" y="2704"/>
                  </a:cubicBezTo>
                  <a:cubicBezTo>
                    <a:pt x="45338" y="2802"/>
                    <a:pt x="45601" y="2906"/>
                    <a:pt x="45854" y="3005"/>
                  </a:cubicBezTo>
                  <a:cubicBezTo>
                    <a:pt x="45870" y="3010"/>
                    <a:pt x="45880" y="3010"/>
                    <a:pt x="45892" y="3010"/>
                  </a:cubicBezTo>
                  <a:cubicBezTo>
                    <a:pt x="45935" y="3010"/>
                    <a:pt x="45974" y="2982"/>
                    <a:pt x="45991" y="2944"/>
                  </a:cubicBezTo>
                  <a:cubicBezTo>
                    <a:pt x="46012" y="2889"/>
                    <a:pt x="45985" y="2829"/>
                    <a:pt x="45930" y="2808"/>
                  </a:cubicBezTo>
                  <a:cubicBezTo>
                    <a:pt x="45678" y="2709"/>
                    <a:pt x="45409" y="2605"/>
                    <a:pt x="45141" y="2506"/>
                  </a:cubicBezTo>
                  <a:cubicBezTo>
                    <a:pt x="45128" y="2501"/>
                    <a:pt x="45114" y="2499"/>
                    <a:pt x="45101" y="2499"/>
                  </a:cubicBezTo>
                  <a:close/>
                  <a:moveTo>
                    <a:pt x="23187" y="2949"/>
                  </a:moveTo>
                  <a:cubicBezTo>
                    <a:pt x="23167" y="2949"/>
                    <a:pt x="23148" y="2955"/>
                    <a:pt x="23130" y="2967"/>
                  </a:cubicBezTo>
                  <a:cubicBezTo>
                    <a:pt x="22893" y="3119"/>
                    <a:pt x="22658" y="3278"/>
                    <a:pt x="22428" y="3443"/>
                  </a:cubicBezTo>
                  <a:cubicBezTo>
                    <a:pt x="22379" y="3476"/>
                    <a:pt x="22367" y="3542"/>
                    <a:pt x="22407" y="3592"/>
                  </a:cubicBezTo>
                  <a:cubicBezTo>
                    <a:pt x="22423" y="3618"/>
                    <a:pt x="22455" y="3635"/>
                    <a:pt x="22488" y="3635"/>
                  </a:cubicBezTo>
                  <a:cubicBezTo>
                    <a:pt x="22511" y="3635"/>
                    <a:pt x="22532" y="3630"/>
                    <a:pt x="22554" y="3613"/>
                  </a:cubicBezTo>
                  <a:cubicBezTo>
                    <a:pt x="22779" y="3453"/>
                    <a:pt x="23014" y="3296"/>
                    <a:pt x="23245" y="3142"/>
                  </a:cubicBezTo>
                  <a:cubicBezTo>
                    <a:pt x="23295" y="3109"/>
                    <a:pt x="23310" y="3043"/>
                    <a:pt x="23278" y="3000"/>
                  </a:cubicBezTo>
                  <a:cubicBezTo>
                    <a:pt x="23256" y="2967"/>
                    <a:pt x="23222" y="2949"/>
                    <a:pt x="23187" y="2949"/>
                  </a:cubicBezTo>
                  <a:close/>
                  <a:moveTo>
                    <a:pt x="46681" y="3112"/>
                  </a:moveTo>
                  <a:cubicBezTo>
                    <a:pt x="46638" y="3112"/>
                    <a:pt x="46599" y="3137"/>
                    <a:pt x="46583" y="3180"/>
                  </a:cubicBezTo>
                  <a:cubicBezTo>
                    <a:pt x="46560" y="3235"/>
                    <a:pt x="46588" y="3296"/>
                    <a:pt x="46643" y="3317"/>
                  </a:cubicBezTo>
                  <a:cubicBezTo>
                    <a:pt x="46911" y="3427"/>
                    <a:pt x="47175" y="3536"/>
                    <a:pt x="47421" y="3640"/>
                  </a:cubicBezTo>
                  <a:cubicBezTo>
                    <a:pt x="47432" y="3645"/>
                    <a:pt x="47448" y="3651"/>
                    <a:pt x="47459" y="3651"/>
                  </a:cubicBezTo>
                  <a:cubicBezTo>
                    <a:pt x="47503" y="3651"/>
                    <a:pt x="47542" y="3624"/>
                    <a:pt x="47557" y="3585"/>
                  </a:cubicBezTo>
                  <a:cubicBezTo>
                    <a:pt x="47580" y="3531"/>
                    <a:pt x="47557" y="3471"/>
                    <a:pt x="47503" y="3448"/>
                  </a:cubicBezTo>
                  <a:cubicBezTo>
                    <a:pt x="47256" y="3339"/>
                    <a:pt x="46993" y="3235"/>
                    <a:pt x="46719" y="3119"/>
                  </a:cubicBezTo>
                  <a:cubicBezTo>
                    <a:pt x="46707" y="3114"/>
                    <a:pt x="46693" y="3112"/>
                    <a:pt x="46681" y="3112"/>
                  </a:cubicBezTo>
                  <a:close/>
                  <a:moveTo>
                    <a:pt x="48236" y="3778"/>
                  </a:moveTo>
                  <a:cubicBezTo>
                    <a:pt x="48196" y="3778"/>
                    <a:pt x="48159" y="3802"/>
                    <a:pt x="48139" y="3838"/>
                  </a:cubicBezTo>
                  <a:cubicBezTo>
                    <a:pt x="48116" y="3893"/>
                    <a:pt x="48139" y="3959"/>
                    <a:pt x="48194" y="3980"/>
                  </a:cubicBezTo>
                  <a:cubicBezTo>
                    <a:pt x="48473" y="4106"/>
                    <a:pt x="48731" y="4222"/>
                    <a:pt x="48961" y="4331"/>
                  </a:cubicBezTo>
                  <a:cubicBezTo>
                    <a:pt x="48978" y="4336"/>
                    <a:pt x="48994" y="4341"/>
                    <a:pt x="49004" y="4341"/>
                  </a:cubicBezTo>
                  <a:cubicBezTo>
                    <a:pt x="49049" y="4341"/>
                    <a:pt x="49087" y="4320"/>
                    <a:pt x="49103" y="4282"/>
                  </a:cubicBezTo>
                  <a:cubicBezTo>
                    <a:pt x="49125" y="4227"/>
                    <a:pt x="49103" y="4166"/>
                    <a:pt x="49054" y="4139"/>
                  </a:cubicBezTo>
                  <a:cubicBezTo>
                    <a:pt x="48819" y="4030"/>
                    <a:pt x="48561" y="3914"/>
                    <a:pt x="48281" y="3789"/>
                  </a:cubicBezTo>
                  <a:cubicBezTo>
                    <a:pt x="48266" y="3781"/>
                    <a:pt x="48251" y="3778"/>
                    <a:pt x="48236" y="3778"/>
                  </a:cubicBezTo>
                  <a:close/>
                  <a:moveTo>
                    <a:pt x="21815" y="3929"/>
                  </a:moveTo>
                  <a:cubicBezTo>
                    <a:pt x="21793" y="3929"/>
                    <a:pt x="21769" y="3937"/>
                    <a:pt x="21749" y="3953"/>
                  </a:cubicBezTo>
                  <a:cubicBezTo>
                    <a:pt x="21529" y="4128"/>
                    <a:pt x="21310" y="4308"/>
                    <a:pt x="21097" y="4495"/>
                  </a:cubicBezTo>
                  <a:cubicBezTo>
                    <a:pt x="21052" y="4533"/>
                    <a:pt x="21047" y="4599"/>
                    <a:pt x="21085" y="4644"/>
                  </a:cubicBezTo>
                  <a:cubicBezTo>
                    <a:pt x="21107" y="4670"/>
                    <a:pt x="21140" y="4682"/>
                    <a:pt x="21168" y="4682"/>
                  </a:cubicBezTo>
                  <a:cubicBezTo>
                    <a:pt x="21190" y="4682"/>
                    <a:pt x="21216" y="4670"/>
                    <a:pt x="21239" y="4654"/>
                  </a:cubicBezTo>
                  <a:cubicBezTo>
                    <a:pt x="21446" y="4473"/>
                    <a:pt x="21661" y="4293"/>
                    <a:pt x="21881" y="4118"/>
                  </a:cubicBezTo>
                  <a:cubicBezTo>
                    <a:pt x="21929" y="4085"/>
                    <a:pt x="21935" y="4019"/>
                    <a:pt x="21896" y="3969"/>
                  </a:cubicBezTo>
                  <a:cubicBezTo>
                    <a:pt x="21877" y="3944"/>
                    <a:pt x="21847" y="3929"/>
                    <a:pt x="21815" y="3929"/>
                  </a:cubicBezTo>
                  <a:close/>
                  <a:moveTo>
                    <a:pt x="49771" y="4494"/>
                  </a:moveTo>
                  <a:cubicBezTo>
                    <a:pt x="49732" y="4494"/>
                    <a:pt x="49693" y="4516"/>
                    <a:pt x="49674" y="4556"/>
                  </a:cubicBezTo>
                  <a:cubicBezTo>
                    <a:pt x="49651" y="4604"/>
                    <a:pt x="49674" y="4670"/>
                    <a:pt x="49722" y="4698"/>
                  </a:cubicBezTo>
                  <a:cubicBezTo>
                    <a:pt x="50205" y="4933"/>
                    <a:pt x="50474" y="5077"/>
                    <a:pt x="50479" y="5082"/>
                  </a:cubicBezTo>
                  <a:cubicBezTo>
                    <a:pt x="50496" y="5087"/>
                    <a:pt x="50512" y="5092"/>
                    <a:pt x="50529" y="5092"/>
                  </a:cubicBezTo>
                  <a:cubicBezTo>
                    <a:pt x="50567" y="5092"/>
                    <a:pt x="50600" y="5071"/>
                    <a:pt x="50622" y="5038"/>
                  </a:cubicBezTo>
                  <a:cubicBezTo>
                    <a:pt x="50649" y="4988"/>
                    <a:pt x="50627" y="4923"/>
                    <a:pt x="50578" y="4895"/>
                  </a:cubicBezTo>
                  <a:cubicBezTo>
                    <a:pt x="50578" y="4890"/>
                    <a:pt x="50304" y="4748"/>
                    <a:pt x="49816" y="4506"/>
                  </a:cubicBezTo>
                  <a:cubicBezTo>
                    <a:pt x="49802" y="4498"/>
                    <a:pt x="49786" y="4494"/>
                    <a:pt x="49771" y="4494"/>
                  </a:cubicBezTo>
                  <a:close/>
                  <a:moveTo>
                    <a:pt x="20546" y="5042"/>
                  </a:moveTo>
                  <a:cubicBezTo>
                    <a:pt x="20519" y="5042"/>
                    <a:pt x="20493" y="5052"/>
                    <a:pt x="20472" y="5071"/>
                  </a:cubicBezTo>
                  <a:cubicBezTo>
                    <a:pt x="20269" y="5269"/>
                    <a:pt x="20072" y="5476"/>
                    <a:pt x="19880" y="5679"/>
                  </a:cubicBezTo>
                  <a:cubicBezTo>
                    <a:pt x="19842" y="5722"/>
                    <a:pt x="19842" y="5788"/>
                    <a:pt x="19885" y="5828"/>
                  </a:cubicBezTo>
                  <a:cubicBezTo>
                    <a:pt x="19907" y="5849"/>
                    <a:pt x="19929" y="5854"/>
                    <a:pt x="19956" y="5854"/>
                  </a:cubicBezTo>
                  <a:cubicBezTo>
                    <a:pt x="19984" y="5854"/>
                    <a:pt x="20011" y="5843"/>
                    <a:pt x="20032" y="5821"/>
                  </a:cubicBezTo>
                  <a:cubicBezTo>
                    <a:pt x="20219" y="5619"/>
                    <a:pt x="20417" y="5416"/>
                    <a:pt x="20619" y="5224"/>
                  </a:cubicBezTo>
                  <a:cubicBezTo>
                    <a:pt x="20664" y="5181"/>
                    <a:pt x="20664" y="5115"/>
                    <a:pt x="20624" y="5077"/>
                  </a:cubicBezTo>
                  <a:cubicBezTo>
                    <a:pt x="20602" y="5054"/>
                    <a:pt x="20574" y="5042"/>
                    <a:pt x="20546" y="5042"/>
                  </a:cubicBezTo>
                  <a:close/>
                  <a:moveTo>
                    <a:pt x="19395" y="6278"/>
                  </a:moveTo>
                  <a:cubicBezTo>
                    <a:pt x="19366" y="6278"/>
                    <a:pt x="19336" y="6291"/>
                    <a:pt x="19316" y="6314"/>
                  </a:cubicBezTo>
                  <a:cubicBezTo>
                    <a:pt x="19134" y="6524"/>
                    <a:pt x="18964" y="6742"/>
                    <a:pt x="18778" y="6972"/>
                  </a:cubicBezTo>
                  <a:cubicBezTo>
                    <a:pt x="18745" y="7022"/>
                    <a:pt x="18750" y="7088"/>
                    <a:pt x="18800" y="7121"/>
                  </a:cubicBezTo>
                  <a:cubicBezTo>
                    <a:pt x="18816" y="7137"/>
                    <a:pt x="18843" y="7143"/>
                    <a:pt x="18866" y="7143"/>
                  </a:cubicBezTo>
                  <a:cubicBezTo>
                    <a:pt x="18893" y="7143"/>
                    <a:pt x="18926" y="7131"/>
                    <a:pt x="18947" y="7104"/>
                  </a:cubicBezTo>
                  <a:cubicBezTo>
                    <a:pt x="19129" y="6873"/>
                    <a:pt x="19298" y="6660"/>
                    <a:pt x="19473" y="6453"/>
                  </a:cubicBezTo>
                  <a:cubicBezTo>
                    <a:pt x="19513" y="6408"/>
                    <a:pt x="19506" y="6337"/>
                    <a:pt x="19463" y="6304"/>
                  </a:cubicBezTo>
                  <a:cubicBezTo>
                    <a:pt x="19443" y="6287"/>
                    <a:pt x="19419" y="6278"/>
                    <a:pt x="19395" y="6278"/>
                  </a:cubicBezTo>
                  <a:close/>
                  <a:moveTo>
                    <a:pt x="11915" y="7714"/>
                  </a:moveTo>
                  <a:cubicBezTo>
                    <a:pt x="11869" y="7714"/>
                    <a:pt x="11823" y="7715"/>
                    <a:pt x="11778" y="7718"/>
                  </a:cubicBezTo>
                  <a:cubicBezTo>
                    <a:pt x="11719" y="7723"/>
                    <a:pt x="11674" y="7773"/>
                    <a:pt x="11680" y="7834"/>
                  </a:cubicBezTo>
                  <a:cubicBezTo>
                    <a:pt x="11680" y="7888"/>
                    <a:pt x="11730" y="7932"/>
                    <a:pt x="11790" y="7932"/>
                  </a:cubicBezTo>
                  <a:cubicBezTo>
                    <a:pt x="11838" y="7929"/>
                    <a:pt x="11887" y="7927"/>
                    <a:pt x="11937" y="7927"/>
                  </a:cubicBezTo>
                  <a:cubicBezTo>
                    <a:pt x="12147" y="7927"/>
                    <a:pt x="12370" y="7956"/>
                    <a:pt x="12595" y="8014"/>
                  </a:cubicBezTo>
                  <a:cubicBezTo>
                    <a:pt x="12600" y="8019"/>
                    <a:pt x="12612" y="8019"/>
                    <a:pt x="12623" y="8019"/>
                  </a:cubicBezTo>
                  <a:cubicBezTo>
                    <a:pt x="12666" y="8019"/>
                    <a:pt x="12711" y="7986"/>
                    <a:pt x="12721" y="7938"/>
                  </a:cubicBezTo>
                  <a:cubicBezTo>
                    <a:pt x="12738" y="7882"/>
                    <a:pt x="12706" y="7827"/>
                    <a:pt x="12650" y="7811"/>
                  </a:cubicBezTo>
                  <a:cubicBezTo>
                    <a:pt x="12398" y="7748"/>
                    <a:pt x="12150" y="7714"/>
                    <a:pt x="11915" y="7714"/>
                  </a:cubicBezTo>
                  <a:close/>
                  <a:moveTo>
                    <a:pt x="18356" y="7607"/>
                  </a:moveTo>
                  <a:cubicBezTo>
                    <a:pt x="18324" y="7607"/>
                    <a:pt x="18291" y="7623"/>
                    <a:pt x="18268" y="7652"/>
                  </a:cubicBezTo>
                  <a:cubicBezTo>
                    <a:pt x="18099" y="7888"/>
                    <a:pt x="17934" y="8118"/>
                    <a:pt x="17775" y="8338"/>
                  </a:cubicBezTo>
                  <a:cubicBezTo>
                    <a:pt x="17742" y="8386"/>
                    <a:pt x="17753" y="8452"/>
                    <a:pt x="17803" y="8485"/>
                  </a:cubicBezTo>
                  <a:cubicBezTo>
                    <a:pt x="17819" y="8497"/>
                    <a:pt x="17841" y="8502"/>
                    <a:pt x="17862" y="8502"/>
                  </a:cubicBezTo>
                  <a:cubicBezTo>
                    <a:pt x="17895" y="8502"/>
                    <a:pt x="17928" y="8491"/>
                    <a:pt x="17950" y="8459"/>
                  </a:cubicBezTo>
                  <a:cubicBezTo>
                    <a:pt x="18104" y="8239"/>
                    <a:pt x="18268" y="8009"/>
                    <a:pt x="18438" y="7773"/>
                  </a:cubicBezTo>
                  <a:cubicBezTo>
                    <a:pt x="18476" y="7728"/>
                    <a:pt x="18466" y="7663"/>
                    <a:pt x="18416" y="7630"/>
                  </a:cubicBezTo>
                  <a:cubicBezTo>
                    <a:pt x="18398" y="7614"/>
                    <a:pt x="18377" y="7607"/>
                    <a:pt x="18356" y="7607"/>
                  </a:cubicBezTo>
                  <a:close/>
                  <a:moveTo>
                    <a:pt x="10973" y="7941"/>
                  </a:moveTo>
                  <a:cubicBezTo>
                    <a:pt x="10956" y="7941"/>
                    <a:pt x="10940" y="7945"/>
                    <a:pt x="10923" y="7953"/>
                  </a:cubicBezTo>
                  <a:cubicBezTo>
                    <a:pt x="10660" y="8102"/>
                    <a:pt x="10430" y="8305"/>
                    <a:pt x="10266" y="8551"/>
                  </a:cubicBezTo>
                  <a:cubicBezTo>
                    <a:pt x="10239" y="8601"/>
                    <a:pt x="10250" y="8666"/>
                    <a:pt x="10298" y="8699"/>
                  </a:cubicBezTo>
                  <a:cubicBezTo>
                    <a:pt x="10316" y="8710"/>
                    <a:pt x="10338" y="8715"/>
                    <a:pt x="10359" y="8715"/>
                  </a:cubicBezTo>
                  <a:cubicBezTo>
                    <a:pt x="10392" y="8715"/>
                    <a:pt x="10425" y="8699"/>
                    <a:pt x="10447" y="8672"/>
                  </a:cubicBezTo>
                  <a:cubicBezTo>
                    <a:pt x="10589" y="8452"/>
                    <a:pt x="10786" y="8272"/>
                    <a:pt x="11028" y="8140"/>
                  </a:cubicBezTo>
                  <a:cubicBezTo>
                    <a:pt x="11077" y="8113"/>
                    <a:pt x="11099" y="8052"/>
                    <a:pt x="11072" y="7998"/>
                  </a:cubicBezTo>
                  <a:cubicBezTo>
                    <a:pt x="11049" y="7963"/>
                    <a:pt x="11012" y="7941"/>
                    <a:pt x="10973" y="7941"/>
                  </a:cubicBezTo>
                  <a:close/>
                  <a:moveTo>
                    <a:pt x="13405" y="8118"/>
                  </a:moveTo>
                  <a:cubicBezTo>
                    <a:pt x="13369" y="8118"/>
                    <a:pt x="13334" y="8136"/>
                    <a:pt x="13313" y="8168"/>
                  </a:cubicBezTo>
                  <a:cubicBezTo>
                    <a:pt x="13286" y="8216"/>
                    <a:pt x="13298" y="8282"/>
                    <a:pt x="13351" y="8315"/>
                  </a:cubicBezTo>
                  <a:cubicBezTo>
                    <a:pt x="13544" y="8431"/>
                    <a:pt x="13736" y="8616"/>
                    <a:pt x="13916" y="8874"/>
                  </a:cubicBezTo>
                  <a:cubicBezTo>
                    <a:pt x="13938" y="8902"/>
                    <a:pt x="13971" y="8919"/>
                    <a:pt x="14004" y="8919"/>
                  </a:cubicBezTo>
                  <a:cubicBezTo>
                    <a:pt x="14026" y="8919"/>
                    <a:pt x="14047" y="8907"/>
                    <a:pt x="14064" y="8897"/>
                  </a:cubicBezTo>
                  <a:cubicBezTo>
                    <a:pt x="14113" y="8864"/>
                    <a:pt x="14125" y="8798"/>
                    <a:pt x="14092" y="8748"/>
                  </a:cubicBezTo>
                  <a:cubicBezTo>
                    <a:pt x="13889" y="8474"/>
                    <a:pt x="13675" y="8266"/>
                    <a:pt x="13462" y="8135"/>
                  </a:cubicBezTo>
                  <a:cubicBezTo>
                    <a:pt x="13444" y="8123"/>
                    <a:pt x="13424" y="8118"/>
                    <a:pt x="13405" y="8118"/>
                  </a:cubicBezTo>
                  <a:close/>
                  <a:moveTo>
                    <a:pt x="17368" y="8977"/>
                  </a:moveTo>
                  <a:cubicBezTo>
                    <a:pt x="17337" y="8977"/>
                    <a:pt x="17305" y="8993"/>
                    <a:pt x="17282" y="9023"/>
                  </a:cubicBezTo>
                  <a:cubicBezTo>
                    <a:pt x="17090" y="9286"/>
                    <a:pt x="16925" y="9499"/>
                    <a:pt x="16772" y="9686"/>
                  </a:cubicBezTo>
                  <a:cubicBezTo>
                    <a:pt x="16733" y="9729"/>
                    <a:pt x="16739" y="9795"/>
                    <a:pt x="16783" y="9833"/>
                  </a:cubicBezTo>
                  <a:cubicBezTo>
                    <a:pt x="16804" y="9850"/>
                    <a:pt x="16827" y="9855"/>
                    <a:pt x="16854" y="9855"/>
                  </a:cubicBezTo>
                  <a:cubicBezTo>
                    <a:pt x="16882" y="9855"/>
                    <a:pt x="16915" y="9845"/>
                    <a:pt x="16931" y="9817"/>
                  </a:cubicBezTo>
                  <a:cubicBezTo>
                    <a:pt x="17090" y="9631"/>
                    <a:pt x="17254" y="9417"/>
                    <a:pt x="17452" y="9149"/>
                  </a:cubicBezTo>
                  <a:cubicBezTo>
                    <a:pt x="17490" y="9099"/>
                    <a:pt x="17479" y="9033"/>
                    <a:pt x="17429" y="9000"/>
                  </a:cubicBezTo>
                  <a:cubicBezTo>
                    <a:pt x="17412" y="8985"/>
                    <a:pt x="17390" y="8977"/>
                    <a:pt x="17368" y="8977"/>
                  </a:cubicBezTo>
                  <a:close/>
                  <a:moveTo>
                    <a:pt x="10092" y="9296"/>
                  </a:moveTo>
                  <a:cubicBezTo>
                    <a:pt x="10037" y="9296"/>
                    <a:pt x="9992" y="9343"/>
                    <a:pt x="9992" y="9400"/>
                  </a:cubicBezTo>
                  <a:cubicBezTo>
                    <a:pt x="9987" y="9428"/>
                    <a:pt x="9987" y="9456"/>
                    <a:pt x="9987" y="9483"/>
                  </a:cubicBezTo>
                  <a:cubicBezTo>
                    <a:pt x="9987" y="9757"/>
                    <a:pt x="10052" y="10020"/>
                    <a:pt x="10184" y="10267"/>
                  </a:cubicBezTo>
                  <a:cubicBezTo>
                    <a:pt x="10200" y="10305"/>
                    <a:pt x="10239" y="10326"/>
                    <a:pt x="10277" y="10326"/>
                  </a:cubicBezTo>
                  <a:cubicBezTo>
                    <a:pt x="10293" y="10326"/>
                    <a:pt x="10310" y="10321"/>
                    <a:pt x="10326" y="10316"/>
                  </a:cubicBezTo>
                  <a:cubicBezTo>
                    <a:pt x="10376" y="10288"/>
                    <a:pt x="10397" y="10222"/>
                    <a:pt x="10371" y="10174"/>
                  </a:cubicBezTo>
                  <a:cubicBezTo>
                    <a:pt x="10255" y="9954"/>
                    <a:pt x="10200" y="9724"/>
                    <a:pt x="10200" y="9483"/>
                  </a:cubicBezTo>
                  <a:lnTo>
                    <a:pt x="10200" y="9412"/>
                  </a:lnTo>
                  <a:cubicBezTo>
                    <a:pt x="10206" y="9352"/>
                    <a:pt x="10162" y="9302"/>
                    <a:pt x="10101" y="9296"/>
                  </a:cubicBezTo>
                  <a:cubicBezTo>
                    <a:pt x="10098" y="9296"/>
                    <a:pt x="10095" y="9296"/>
                    <a:pt x="10092" y="9296"/>
                  </a:cubicBezTo>
                  <a:close/>
                  <a:moveTo>
                    <a:pt x="14431" y="9433"/>
                  </a:moveTo>
                  <a:cubicBezTo>
                    <a:pt x="14415" y="9433"/>
                    <a:pt x="14399" y="9437"/>
                    <a:pt x="14383" y="9445"/>
                  </a:cubicBezTo>
                  <a:cubicBezTo>
                    <a:pt x="14333" y="9471"/>
                    <a:pt x="14310" y="9532"/>
                    <a:pt x="14333" y="9587"/>
                  </a:cubicBezTo>
                  <a:cubicBezTo>
                    <a:pt x="14449" y="9817"/>
                    <a:pt x="14552" y="10075"/>
                    <a:pt x="14651" y="10354"/>
                  </a:cubicBezTo>
                  <a:cubicBezTo>
                    <a:pt x="14667" y="10399"/>
                    <a:pt x="14705" y="10425"/>
                    <a:pt x="14750" y="10425"/>
                  </a:cubicBezTo>
                  <a:cubicBezTo>
                    <a:pt x="14760" y="10425"/>
                    <a:pt x="14771" y="10425"/>
                    <a:pt x="14783" y="10420"/>
                  </a:cubicBezTo>
                  <a:cubicBezTo>
                    <a:pt x="14837" y="10404"/>
                    <a:pt x="14869" y="10343"/>
                    <a:pt x="14848" y="10288"/>
                  </a:cubicBezTo>
                  <a:cubicBezTo>
                    <a:pt x="14750" y="9998"/>
                    <a:pt x="14639" y="9734"/>
                    <a:pt x="14525" y="9494"/>
                  </a:cubicBezTo>
                  <a:cubicBezTo>
                    <a:pt x="14505" y="9455"/>
                    <a:pt x="14470" y="9433"/>
                    <a:pt x="14431" y="9433"/>
                  </a:cubicBezTo>
                  <a:close/>
                  <a:moveTo>
                    <a:pt x="16281" y="10268"/>
                  </a:moveTo>
                  <a:cubicBezTo>
                    <a:pt x="16255" y="10268"/>
                    <a:pt x="16228" y="10278"/>
                    <a:pt x="16207" y="10300"/>
                  </a:cubicBezTo>
                  <a:cubicBezTo>
                    <a:pt x="15994" y="10503"/>
                    <a:pt x="15785" y="10672"/>
                    <a:pt x="15567" y="10814"/>
                  </a:cubicBezTo>
                  <a:cubicBezTo>
                    <a:pt x="15522" y="10847"/>
                    <a:pt x="15506" y="10913"/>
                    <a:pt x="15539" y="10958"/>
                  </a:cubicBezTo>
                  <a:cubicBezTo>
                    <a:pt x="15560" y="10991"/>
                    <a:pt x="15593" y="11006"/>
                    <a:pt x="15626" y="11006"/>
                  </a:cubicBezTo>
                  <a:cubicBezTo>
                    <a:pt x="15648" y="11006"/>
                    <a:pt x="15665" y="11001"/>
                    <a:pt x="15686" y="10991"/>
                  </a:cubicBezTo>
                  <a:cubicBezTo>
                    <a:pt x="15911" y="10842"/>
                    <a:pt x="16131" y="10662"/>
                    <a:pt x="16356" y="10447"/>
                  </a:cubicBezTo>
                  <a:cubicBezTo>
                    <a:pt x="16399" y="10409"/>
                    <a:pt x="16399" y="10343"/>
                    <a:pt x="16356" y="10300"/>
                  </a:cubicBezTo>
                  <a:cubicBezTo>
                    <a:pt x="16336" y="10280"/>
                    <a:pt x="16308" y="10268"/>
                    <a:pt x="16281" y="10268"/>
                  </a:cubicBezTo>
                  <a:close/>
                  <a:moveTo>
                    <a:pt x="10823" y="10750"/>
                  </a:moveTo>
                  <a:cubicBezTo>
                    <a:pt x="10792" y="10750"/>
                    <a:pt x="10760" y="10764"/>
                    <a:pt x="10738" y="10793"/>
                  </a:cubicBezTo>
                  <a:cubicBezTo>
                    <a:pt x="10705" y="10837"/>
                    <a:pt x="10710" y="10903"/>
                    <a:pt x="10759" y="10941"/>
                  </a:cubicBezTo>
                  <a:cubicBezTo>
                    <a:pt x="10973" y="11105"/>
                    <a:pt x="11231" y="11247"/>
                    <a:pt x="11527" y="11352"/>
                  </a:cubicBezTo>
                  <a:cubicBezTo>
                    <a:pt x="11538" y="11358"/>
                    <a:pt x="11548" y="11358"/>
                    <a:pt x="11565" y="11358"/>
                  </a:cubicBezTo>
                  <a:cubicBezTo>
                    <a:pt x="11603" y="11358"/>
                    <a:pt x="11647" y="11335"/>
                    <a:pt x="11664" y="11292"/>
                  </a:cubicBezTo>
                  <a:cubicBezTo>
                    <a:pt x="11680" y="11237"/>
                    <a:pt x="11653" y="11176"/>
                    <a:pt x="11598" y="11155"/>
                  </a:cubicBezTo>
                  <a:cubicBezTo>
                    <a:pt x="11324" y="11056"/>
                    <a:pt x="11088" y="10925"/>
                    <a:pt x="10885" y="10771"/>
                  </a:cubicBezTo>
                  <a:cubicBezTo>
                    <a:pt x="10867" y="10757"/>
                    <a:pt x="10845" y="10750"/>
                    <a:pt x="10823" y="10750"/>
                  </a:cubicBezTo>
                  <a:close/>
                  <a:moveTo>
                    <a:pt x="12376" y="11356"/>
                  </a:moveTo>
                  <a:cubicBezTo>
                    <a:pt x="12325" y="11356"/>
                    <a:pt x="12283" y="11392"/>
                    <a:pt x="12278" y="11444"/>
                  </a:cubicBezTo>
                  <a:cubicBezTo>
                    <a:pt x="12266" y="11500"/>
                    <a:pt x="12304" y="11555"/>
                    <a:pt x="12365" y="11566"/>
                  </a:cubicBezTo>
                  <a:cubicBezTo>
                    <a:pt x="12628" y="11609"/>
                    <a:pt x="12919" y="11631"/>
                    <a:pt x="13220" y="11637"/>
                  </a:cubicBezTo>
                  <a:cubicBezTo>
                    <a:pt x="13280" y="11637"/>
                    <a:pt x="13324" y="11588"/>
                    <a:pt x="13330" y="11533"/>
                  </a:cubicBezTo>
                  <a:cubicBezTo>
                    <a:pt x="13330" y="11472"/>
                    <a:pt x="13280" y="11423"/>
                    <a:pt x="13225" y="11423"/>
                  </a:cubicBezTo>
                  <a:cubicBezTo>
                    <a:pt x="12929" y="11418"/>
                    <a:pt x="12656" y="11396"/>
                    <a:pt x="12398" y="11358"/>
                  </a:cubicBezTo>
                  <a:cubicBezTo>
                    <a:pt x="12391" y="11356"/>
                    <a:pt x="12383" y="11356"/>
                    <a:pt x="12376" y="11356"/>
                  </a:cubicBezTo>
                  <a:close/>
                  <a:moveTo>
                    <a:pt x="15000" y="11024"/>
                  </a:moveTo>
                  <a:cubicBezTo>
                    <a:pt x="14989" y="11024"/>
                    <a:pt x="14979" y="11026"/>
                    <a:pt x="14968" y="11029"/>
                  </a:cubicBezTo>
                  <a:cubicBezTo>
                    <a:pt x="14914" y="11045"/>
                    <a:pt x="14881" y="11100"/>
                    <a:pt x="14897" y="11155"/>
                  </a:cubicBezTo>
                  <a:cubicBezTo>
                    <a:pt x="14897" y="11166"/>
                    <a:pt x="14897" y="11171"/>
                    <a:pt x="14902" y="11176"/>
                  </a:cubicBezTo>
                  <a:cubicBezTo>
                    <a:pt x="14894" y="11174"/>
                    <a:pt x="14885" y="11173"/>
                    <a:pt x="14876" y="11173"/>
                  </a:cubicBezTo>
                  <a:cubicBezTo>
                    <a:pt x="14864" y="11173"/>
                    <a:pt x="14852" y="11175"/>
                    <a:pt x="14843" y="11181"/>
                  </a:cubicBezTo>
                  <a:cubicBezTo>
                    <a:pt x="14591" y="11275"/>
                    <a:pt x="14333" y="11335"/>
                    <a:pt x="14047" y="11379"/>
                  </a:cubicBezTo>
                  <a:cubicBezTo>
                    <a:pt x="13988" y="11385"/>
                    <a:pt x="13949" y="11439"/>
                    <a:pt x="13961" y="11494"/>
                  </a:cubicBezTo>
                  <a:cubicBezTo>
                    <a:pt x="13965" y="11551"/>
                    <a:pt x="14014" y="11588"/>
                    <a:pt x="14065" y="11588"/>
                  </a:cubicBezTo>
                  <a:cubicBezTo>
                    <a:pt x="14068" y="11588"/>
                    <a:pt x="14072" y="11588"/>
                    <a:pt x="14075" y="11588"/>
                  </a:cubicBezTo>
                  <a:cubicBezTo>
                    <a:pt x="14371" y="11543"/>
                    <a:pt x="14651" y="11472"/>
                    <a:pt x="14914" y="11379"/>
                  </a:cubicBezTo>
                  <a:cubicBezTo>
                    <a:pt x="14925" y="11373"/>
                    <a:pt x="14935" y="11368"/>
                    <a:pt x="14947" y="11358"/>
                  </a:cubicBezTo>
                  <a:cubicBezTo>
                    <a:pt x="14996" y="11560"/>
                    <a:pt x="15040" y="11763"/>
                    <a:pt x="15084" y="11971"/>
                  </a:cubicBezTo>
                  <a:cubicBezTo>
                    <a:pt x="15094" y="12026"/>
                    <a:pt x="15139" y="12059"/>
                    <a:pt x="15188" y="12059"/>
                  </a:cubicBezTo>
                  <a:lnTo>
                    <a:pt x="15210" y="12059"/>
                  </a:lnTo>
                  <a:cubicBezTo>
                    <a:pt x="15264" y="12043"/>
                    <a:pt x="15304" y="11988"/>
                    <a:pt x="15292" y="11932"/>
                  </a:cubicBezTo>
                  <a:cubicBezTo>
                    <a:pt x="15231" y="11648"/>
                    <a:pt x="15172" y="11368"/>
                    <a:pt x="15100" y="11105"/>
                  </a:cubicBezTo>
                  <a:cubicBezTo>
                    <a:pt x="15087" y="11055"/>
                    <a:pt x="15047" y="11024"/>
                    <a:pt x="15000" y="11024"/>
                  </a:cubicBezTo>
                  <a:close/>
                  <a:moveTo>
                    <a:pt x="15334" y="12682"/>
                  </a:moveTo>
                  <a:cubicBezTo>
                    <a:pt x="15327" y="12682"/>
                    <a:pt x="15321" y="12682"/>
                    <a:pt x="15314" y="12684"/>
                  </a:cubicBezTo>
                  <a:cubicBezTo>
                    <a:pt x="15259" y="12689"/>
                    <a:pt x="15221" y="12744"/>
                    <a:pt x="15226" y="12799"/>
                  </a:cubicBezTo>
                  <a:cubicBezTo>
                    <a:pt x="15264" y="13073"/>
                    <a:pt x="15304" y="13352"/>
                    <a:pt x="15330" y="13637"/>
                  </a:cubicBezTo>
                  <a:cubicBezTo>
                    <a:pt x="15336" y="13693"/>
                    <a:pt x="15380" y="13731"/>
                    <a:pt x="15435" y="13731"/>
                  </a:cubicBezTo>
                  <a:lnTo>
                    <a:pt x="15446" y="13731"/>
                  </a:lnTo>
                  <a:cubicBezTo>
                    <a:pt x="15501" y="13725"/>
                    <a:pt x="15544" y="13670"/>
                    <a:pt x="15539" y="13615"/>
                  </a:cubicBezTo>
                  <a:cubicBezTo>
                    <a:pt x="15511" y="13331"/>
                    <a:pt x="15478" y="13045"/>
                    <a:pt x="15435" y="12772"/>
                  </a:cubicBezTo>
                  <a:cubicBezTo>
                    <a:pt x="15429" y="12718"/>
                    <a:pt x="15386" y="12682"/>
                    <a:pt x="15334" y="12682"/>
                  </a:cubicBezTo>
                  <a:close/>
                  <a:moveTo>
                    <a:pt x="15502" y="14360"/>
                  </a:moveTo>
                  <a:cubicBezTo>
                    <a:pt x="15500" y="14360"/>
                    <a:pt x="15497" y="14360"/>
                    <a:pt x="15494" y="14361"/>
                  </a:cubicBezTo>
                  <a:cubicBezTo>
                    <a:pt x="15435" y="14366"/>
                    <a:pt x="15390" y="14416"/>
                    <a:pt x="15396" y="14476"/>
                  </a:cubicBezTo>
                  <a:cubicBezTo>
                    <a:pt x="15407" y="14750"/>
                    <a:pt x="15418" y="15029"/>
                    <a:pt x="15423" y="15314"/>
                  </a:cubicBezTo>
                  <a:cubicBezTo>
                    <a:pt x="15423" y="15375"/>
                    <a:pt x="15473" y="15418"/>
                    <a:pt x="15527" y="15418"/>
                  </a:cubicBezTo>
                  <a:lnTo>
                    <a:pt x="15534" y="15418"/>
                  </a:lnTo>
                  <a:cubicBezTo>
                    <a:pt x="15588" y="15418"/>
                    <a:pt x="15638" y="15370"/>
                    <a:pt x="15638" y="15309"/>
                  </a:cubicBezTo>
                  <a:cubicBezTo>
                    <a:pt x="15632" y="15024"/>
                    <a:pt x="15621" y="14740"/>
                    <a:pt x="15605" y="14459"/>
                  </a:cubicBezTo>
                  <a:cubicBezTo>
                    <a:pt x="15600" y="14407"/>
                    <a:pt x="15554" y="14360"/>
                    <a:pt x="15502" y="14360"/>
                  </a:cubicBezTo>
                  <a:close/>
                  <a:moveTo>
                    <a:pt x="15527" y="16055"/>
                  </a:moveTo>
                  <a:cubicBezTo>
                    <a:pt x="15468" y="16060"/>
                    <a:pt x="15423" y="16098"/>
                    <a:pt x="15418" y="16154"/>
                  </a:cubicBezTo>
                  <a:cubicBezTo>
                    <a:pt x="15413" y="16432"/>
                    <a:pt x="15402" y="16718"/>
                    <a:pt x="15385" y="16997"/>
                  </a:cubicBezTo>
                  <a:cubicBezTo>
                    <a:pt x="15380" y="17057"/>
                    <a:pt x="15423" y="17107"/>
                    <a:pt x="15484" y="17107"/>
                  </a:cubicBezTo>
                  <a:lnTo>
                    <a:pt x="15489" y="17107"/>
                  </a:lnTo>
                  <a:cubicBezTo>
                    <a:pt x="15544" y="17107"/>
                    <a:pt x="15593" y="17068"/>
                    <a:pt x="15593" y="17009"/>
                  </a:cubicBezTo>
                  <a:cubicBezTo>
                    <a:pt x="15615" y="16728"/>
                    <a:pt x="15626" y="16443"/>
                    <a:pt x="15632" y="16159"/>
                  </a:cubicBezTo>
                  <a:cubicBezTo>
                    <a:pt x="15632" y="16104"/>
                    <a:pt x="15588" y="16055"/>
                    <a:pt x="15527" y="16055"/>
                  </a:cubicBezTo>
                  <a:close/>
                  <a:moveTo>
                    <a:pt x="15417" y="17741"/>
                  </a:moveTo>
                  <a:cubicBezTo>
                    <a:pt x="15365" y="17741"/>
                    <a:pt x="15324" y="17782"/>
                    <a:pt x="15319" y="17836"/>
                  </a:cubicBezTo>
                  <a:cubicBezTo>
                    <a:pt x="15292" y="18115"/>
                    <a:pt x="15259" y="18395"/>
                    <a:pt x="15221" y="18669"/>
                  </a:cubicBezTo>
                  <a:cubicBezTo>
                    <a:pt x="15210" y="18729"/>
                    <a:pt x="15254" y="18784"/>
                    <a:pt x="15309" y="18790"/>
                  </a:cubicBezTo>
                  <a:lnTo>
                    <a:pt x="15325" y="18790"/>
                  </a:lnTo>
                  <a:cubicBezTo>
                    <a:pt x="15375" y="18790"/>
                    <a:pt x="15423" y="18752"/>
                    <a:pt x="15428" y="18702"/>
                  </a:cubicBezTo>
                  <a:cubicBezTo>
                    <a:pt x="15468" y="18423"/>
                    <a:pt x="15501" y="18137"/>
                    <a:pt x="15527" y="17857"/>
                  </a:cubicBezTo>
                  <a:cubicBezTo>
                    <a:pt x="15534" y="17798"/>
                    <a:pt x="15489" y="17748"/>
                    <a:pt x="15435" y="17743"/>
                  </a:cubicBezTo>
                  <a:cubicBezTo>
                    <a:pt x="15429" y="17742"/>
                    <a:pt x="15423" y="17741"/>
                    <a:pt x="15417" y="17741"/>
                  </a:cubicBezTo>
                  <a:close/>
                  <a:moveTo>
                    <a:pt x="15186" y="19416"/>
                  </a:moveTo>
                  <a:cubicBezTo>
                    <a:pt x="15140" y="19416"/>
                    <a:pt x="15098" y="19455"/>
                    <a:pt x="15089" y="19501"/>
                  </a:cubicBezTo>
                  <a:cubicBezTo>
                    <a:pt x="15040" y="19782"/>
                    <a:pt x="14985" y="20055"/>
                    <a:pt x="14925" y="20330"/>
                  </a:cubicBezTo>
                  <a:cubicBezTo>
                    <a:pt x="14914" y="20384"/>
                    <a:pt x="14952" y="20444"/>
                    <a:pt x="15008" y="20455"/>
                  </a:cubicBezTo>
                  <a:lnTo>
                    <a:pt x="15029" y="20455"/>
                  </a:lnTo>
                  <a:cubicBezTo>
                    <a:pt x="15079" y="20455"/>
                    <a:pt x="15122" y="20422"/>
                    <a:pt x="15133" y="20373"/>
                  </a:cubicBezTo>
                  <a:cubicBezTo>
                    <a:pt x="15193" y="20100"/>
                    <a:pt x="15248" y="19820"/>
                    <a:pt x="15297" y="19541"/>
                  </a:cubicBezTo>
                  <a:cubicBezTo>
                    <a:pt x="15309" y="19480"/>
                    <a:pt x="15271" y="19425"/>
                    <a:pt x="15210" y="19420"/>
                  </a:cubicBezTo>
                  <a:cubicBezTo>
                    <a:pt x="15202" y="19417"/>
                    <a:pt x="15194" y="19416"/>
                    <a:pt x="15186" y="19416"/>
                  </a:cubicBezTo>
                  <a:close/>
                  <a:moveTo>
                    <a:pt x="14842" y="21067"/>
                  </a:moveTo>
                  <a:cubicBezTo>
                    <a:pt x="14791" y="21067"/>
                    <a:pt x="14748" y="21098"/>
                    <a:pt x="14733" y="21146"/>
                  </a:cubicBezTo>
                  <a:cubicBezTo>
                    <a:pt x="14662" y="21415"/>
                    <a:pt x="14591" y="21689"/>
                    <a:pt x="14508" y="21957"/>
                  </a:cubicBezTo>
                  <a:cubicBezTo>
                    <a:pt x="14492" y="22012"/>
                    <a:pt x="14525" y="22073"/>
                    <a:pt x="14580" y="22089"/>
                  </a:cubicBezTo>
                  <a:cubicBezTo>
                    <a:pt x="14591" y="22094"/>
                    <a:pt x="14601" y="22094"/>
                    <a:pt x="14606" y="22094"/>
                  </a:cubicBezTo>
                  <a:cubicBezTo>
                    <a:pt x="14656" y="22094"/>
                    <a:pt x="14695" y="22066"/>
                    <a:pt x="14712" y="22018"/>
                  </a:cubicBezTo>
                  <a:cubicBezTo>
                    <a:pt x="14793" y="21749"/>
                    <a:pt x="14869" y="21474"/>
                    <a:pt x="14935" y="21201"/>
                  </a:cubicBezTo>
                  <a:cubicBezTo>
                    <a:pt x="14952" y="21146"/>
                    <a:pt x="14919" y="21086"/>
                    <a:pt x="14864" y="21069"/>
                  </a:cubicBezTo>
                  <a:cubicBezTo>
                    <a:pt x="14857" y="21068"/>
                    <a:pt x="14849" y="21067"/>
                    <a:pt x="14842" y="21067"/>
                  </a:cubicBezTo>
                  <a:close/>
                  <a:moveTo>
                    <a:pt x="14351" y="22687"/>
                  </a:moveTo>
                  <a:cubicBezTo>
                    <a:pt x="14306" y="22687"/>
                    <a:pt x="14264" y="22713"/>
                    <a:pt x="14251" y="22757"/>
                  </a:cubicBezTo>
                  <a:cubicBezTo>
                    <a:pt x="14158" y="23020"/>
                    <a:pt x="14059" y="23290"/>
                    <a:pt x="13955" y="23546"/>
                  </a:cubicBezTo>
                  <a:cubicBezTo>
                    <a:pt x="13938" y="23601"/>
                    <a:pt x="13961" y="23662"/>
                    <a:pt x="14014" y="23684"/>
                  </a:cubicBezTo>
                  <a:cubicBezTo>
                    <a:pt x="14032" y="23690"/>
                    <a:pt x="14042" y="23690"/>
                    <a:pt x="14054" y="23690"/>
                  </a:cubicBezTo>
                  <a:cubicBezTo>
                    <a:pt x="14097" y="23690"/>
                    <a:pt x="14135" y="23667"/>
                    <a:pt x="14153" y="23624"/>
                  </a:cubicBezTo>
                  <a:cubicBezTo>
                    <a:pt x="14256" y="23361"/>
                    <a:pt x="14355" y="23098"/>
                    <a:pt x="14449" y="22829"/>
                  </a:cubicBezTo>
                  <a:cubicBezTo>
                    <a:pt x="14470" y="22774"/>
                    <a:pt x="14437" y="22714"/>
                    <a:pt x="14383" y="22691"/>
                  </a:cubicBezTo>
                  <a:cubicBezTo>
                    <a:pt x="14372" y="22688"/>
                    <a:pt x="14362" y="22687"/>
                    <a:pt x="14351" y="22687"/>
                  </a:cubicBezTo>
                  <a:close/>
                  <a:moveTo>
                    <a:pt x="13728" y="24259"/>
                  </a:moveTo>
                  <a:cubicBezTo>
                    <a:pt x="13686" y="24259"/>
                    <a:pt x="13647" y="24283"/>
                    <a:pt x="13632" y="24320"/>
                  </a:cubicBezTo>
                  <a:cubicBezTo>
                    <a:pt x="13516" y="24577"/>
                    <a:pt x="13396" y="24835"/>
                    <a:pt x="13275" y="25081"/>
                  </a:cubicBezTo>
                  <a:cubicBezTo>
                    <a:pt x="13248" y="25137"/>
                    <a:pt x="13270" y="25197"/>
                    <a:pt x="13319" y="25223"/>
                  </a:cubicBezTo>
                  <a:cubicBezTo>
                    <a:pt x="13336" y="25230"/>
                    <a:pt x="13351" y="25235"/>
                    <a:pt x="13369" y="25235"/>
                  </a:cubicBezTo>
                  <a:cubicBezTo>
                    <a:pt x="13407" y="25235"/>
                    <a:pt x="13445" y="25213"/>
                    <a:pt x="13462" y="25175"/>
                  </a:cubicBezTo>
                  <a:cubicBezTo>
                    <a:pt x="13587" y="24927"/>
                    <a:pt x="13708" y="24671"/>
                    <a:pt x="13824" y="24408"/>
                  </a:cubicBezTo>
                  <a:cubicBezTo>
                    <a:pt x="13850" y="24353"/>
                    <a:pt x="13824" y="24292"/>
                    <a:pt x="13774" y="24270"/>
                  </a:cubicBezTo>
                  <a:cubicBezTo>
                    <a:pt x="13759" y="24263"/>
                    <a:pt x="13743" y="24259"/>
                    <a:pt x="13728" y="24259"/>
                  </a:cubicBezTo>
                  <a:close/>
                  <a:moveTo>
                    <a:pt x="12972" y="25770"/>
                  </a:moveTo>
                  <a:cubicBezTo>
                    <a:pt x="12936" y="25770"/>
                    <a:pt x="12899" y="25788"/>
                    <a:pt x="12881" y="25822"/>
                  </a:cubicBezTo>
                  <a:cubicBezTo>
                    <a:pt x="12744" y="26068"/>
                    <a:pt x="12595" y="26309"/>
                    <a:pt x="12453" y="26545"/>
                  </a:cubicBezTo>
                  <a:cubicBezTo>
                    <a:pt x="12420" y="26594"/>
                    <a:pt x="12436" y="26660"/>
                    <a:pt x="12486" y="26693"/>
                  </a:cubicBezTo>
                  <a:cubicBezTo>
                    <a:pt x="12502" y="26703"/>
                    <a:pt x="12519" y="26710"/>
                    <a:pt x="12541" y="26710"/>
                  </a:cubicBezTo>
                  <a:cubicBezTo>
                    <a:pt x="12574" y="26710"/>
                    <a:pt x="12612" y="26693"/>
                    <a:pt x="12628" y="26660"/>
                  </a:cubicBezTo>
                  <a:cubicBezTo>
                    <a:pt x="12777" y="26419"/>
                    <a:pt x="12924" y="26172"/>
                    <a:pt x="13061" y="25926"/>
                  </a:cubicBezTo>
                  <a:cubicBezTo>
                    <a:pt x="13094" y="25876"/>
                    <a:pt x="13073" y="25810"/>
                    <a:pt x="13023" y="25782"/>
                  </a:cubicBezTo>
                  <a:cubicBezTo>
                    <a:pt x="13007" y="25774"/>
                    <a:pt x="12989" y="25770"/>
                    <a:pt x="12972" y="25770"/>
                  </a:cubicBezTo>
                  <a:close/>
                  <a:moveTo>
                    <a:pt x="12074" y="27200"/>
                  </a:moveTo>
                  <a:cubicBezTo>
                    <a:pt x="12040" y="27200"/>
                    <a:pt x="12008" y="27216"/>
                    <a:pt x="11987" y="27246"/>
                  </a:cubicBezTo>
                  <a:cubicBezTo>
                    <a:pt x="11828" y="27477"/>
                    <a:pt x="11664" y="27707"/>
                    <a:pt x="11494" y="27926"/>
                  </a:cubicBezTo>
                  <a:cubicBezTo>
                    <a:pt x="11456" y="27970"/>
                    <a:pt x="11466" y="28036"/>
                    <a:pt x="11510" y="28074"/>
                  </a:cubicBezTo>
                  <a:cubicBezTo>
                    <a:pt x="11532" y="28084"/>
                    <a:pt x="11555" y="28096"/>
                    <a:pt x="11576" y="28096"/>
                  </a:cubicBezTo>
                  <a:cubicBezTo>
                    <a:pt x="11609" y="28096"/>
                    <a:pt x="11636" y="28079"/>
                    <a:pt x="11659" y="28051"/>
                  </a:cubicBezTo>
                  <a:cubicBezTo>
                    <a:pt x="11833" y="27833"/>
                    <a:pt x="11998" y="27603"/>
                    <a:pt x="12162" y="27367"/>
                  </a:cubicBezTo>
                  <a:cubicBezTo>
                    <a:pt x="12195" y="27317"/>
                    <a:pt x="12185" y="27252"/>
                    <a:pt x="12135" y="27219"/>
                  </a:cubicBezTo>
                  <a:cubicBezTo>
                    <a:pt x="12116" y="27206"/>
                    <a:pt x="12095" y="27200"/>
                    <a:pt x="12074" y="27200"/>
                  </a:cubicBezTo>
                  <a:close/>
                  <a:moveTo>
                    <a:pt x="11044" y="28537"/>
                  </a:moveTo>
                  <a:cubicBezTo>
                    <a:pt x="11014" y="28537"/>
                    <a:pt x="10984" y="28550"/>
                    <a:pt x="10963" y="28578"/>
                  </a:cubicBezTo>
                  <a:cubicBezTo>
                    <a:pt x="10781" y="28787"/>
                    <a:pt x="10594" y="28995"/>
                    <a:pt x="10397" y="29197"/>
                  </a:cubicBezTo>
                  <a:cubicBezTo>
                    <a:pt x="10359" y="29242"/>
                    <a:pt x="10359" y="29308"/>
                    <a:pt x="10404" y="29346"/>
                  </a:cubicBezTo>
                  <a:cubicBezTo>
                    <a:pt x="10425" y="29367"/>
                    <a:pt x="10452" y="29379"/>
                    <a:pt x="10475" y="29379"/>
                  </a:cubicBezTo>
                  <a:cubicBezTo>
                    <a:pt x="10508" y="29379"/>
                    <a:pt x="10535" y="29367"/>
                    <a:pt x="10551" y="29346"/>
                  </a:cubicBezTo>
                  <a:cubicBezTo>
                    <a:pt x="10748" y="29137"/>
                    <a:pt x="10940" y="28929"/>
                    <a:pt x="11121" y="28716"/>
                  </a:cubicBezTo>
                  <a:cubicBezTo>
                    <a:pt x="11160" y="28666"/>
                    <a:pt x="11153" y="28600"/>
                    <a:pt x="11110" y="28562"/>
                  </a:cubicBezTo>
                  <a:cubicBezTo>
                    <a:pt x="11091" y="28545"/>
                    <a:pt x="11068" y="28537"/>
                    <a:pt x="11044" y="28537"/>
                  </a:cubicBezTo>
                  <a:close/>
                  <a:moveTo>
                    <a:pt x="9879" y="29761"/>
                  </a:moveTo>
                  <a:cubicBezTo>
                    <a:pt x="9853" y="29761"/>
                    <a:pt x="9827" y="29771"/>
                    <a:pt x="9805" y="29789"/>
                  </a:cubicBezTo>
                  <a:cubicBezTo>
                    <a:pt x="9608" y="29981"/>
                    <a:pt x="9395" y="30168"/>
                    <a:pt x="9180" y="30353"/>
                  </a:cubicBezTo>
                  <a:cubicBezTo>
                    <a:pt x="9137" y="30393"/>
                    <a:pt x="9132" y="30459"/>
                    <a:pt x="9170" y="30502"/>
                  </a:cubicBezTo>
                  <a:cubicBezTo>
                    <a:pt x="9192" y="30530"/>
                    <a:pt x="9225" y="30540"/>
                    <a:pt x="9253" y="30540"/>
                  </a:cubicBezTo>
                  <a:cubicBezTo>
                    <a:pt x="9274" y="30540"/>
                    <a:pt x="9301" y="30530"/>
                    <a:pt x="9318" y="30513"/>
                  </a:cubicBezTo>
                  <a:cubicBezTo>
                    <a:pt x="9537" y="30327"/>
                    <a:pt x="9751" y="30135"/>
                    <a:pt x="9954" y="29943"/>
                  </a:cubicBezTo>
                  <a:cubicBezTo>
                    <a:pt x="9992" y="29905"/>
                    <a:pt x="9997" y="29839"/>
                    <a:pt x="9954" y="29794"/>
                  </a:cubicBezTo>
                  <a:cubicBezTo>
                    <a:pt x="9934" y="29772"/>
                    <a:pt x="9907" y="29761"/>
                    <a:pt x="9879" y="29761"/>
                  </a:cubicBezTo>
                  <a:close/>
                  <a:moveTo>
                    <a:pt x="8596" y="30859"/>
                  </a:moveTo>
                  <a:cubicBezTo>
                    <a:pt x="8574" y="30859"/>
                    <a:pt x="8552" y="30866"/>
                    <a:pt x="8534" y="30880"/>
                  </a:cubicBezTo>
                  <a:cubicBezTo>
                    <a:pt x="8310" y="31051"/>
                    <a:pt x="8085" y="31215"/>
                    <a:pt x="7854" y="31373"/>
                  </a:cubicBezTo>
                  <a:cubicBezTo>
                    <a:pt x="7806" y="31406"/>
                    <a:pt x="7794" y="31471"/>
                    <a:pt x="7827" y="31521"/>
                  </a:cubicBezTo>
                  <a:cubicBezTo>
                    <a:pt x="7849" y="31554"/>
                    <a:pt x="7882" y="31570"/>
                    <a:pt x="7915" y="31570"/>
                  </a:cubicBezTo>
                  <a:cubicBezTo>
                    <a:pt x="7937" y="31570"/>
                    <a:pt x="7953" y="31560"/>
                    <a:pt x="7975" y="31549"/>
                  </a:cubicBezTo>
                  <a:cubicBezTo>
                    <a:pt x="8206" y="31390"/>
                    <a:pt x="8436" y="31220"/>
                    <a:pt x="8661" y="31051"/>
                  </a:cubicBezTo>
                  <a:cubicBezTo>
                    <a:pt x="8704" y="31011"/>
                    <a:pt x="8715" y="30945"/>
                    <a:pt x="8682" y="30902"/>
                  </a:cubicBezTo>
                  <a:cubicBezTo>
                    <a:pt x="8659" y="30873"/>
                    <a:pt x="8627" y="30859"/>
                    <a:pt x="8596" y="30859"/>
                  </a:cubicBezTo>
                  <a:close/>
                  <a:moveTo>
                    <a:pt x="7207" y="31819"/>
                  </a:moveTo>
                  <a:cubicBezTo>
                    <a:pt x="7189" y="31819"/>
                    <a:pt x="7170" y="31824"/>
                    <a:pt x="7153" y="31833"/>
                  </a:cubicBezTo>
                  <a:cubicBezTo>
                    <a:pt x="6911" y="31982"/>
                    <a:pt x="6671" y="32124"/>
                    <a:pt x="6430" y="32261"/>
                  </a:cubicBezTo>
                  <a:cubicBezTo>
                    <a:pt x="6375" y="32288"/>
                    <a:pt x="6359" y="32349"/>
                    <a:pt x="6385" y="32404"/>
                  </a:cubicBezTo>
                  <a:cubicBezTo>
                    <a:pt x="6407" y="32437"/>
                    <a:pt x="6440" y="32458"/>
                    <a:pt x="6478" y="32458"/>
                  </a:cubicBezTo>
                  <a:cubicBezTo>
                    <a:pt x="6496" y="32458"/>
                    <a:pt x="6511" y="32453"/>
                    <a:pt x="6528" y="32442"/>
                  </a:cubicBezTo>
                  <a:cubicBezTo>
                    <a:pt x="6774" y="32311"/>
                    <a:pt x="7022" y="32162"/>
                    <a:pt x="7262" y="32015"/>
                  </a:cubicBezTo>
                  <a:cubicBezTo>
                    <a:pt x="7312" y="31982"/>
                    <a:pt x="7328" y="31921"/>
                    <a:pt x="7295" y="31873"/>
                  </a:cubicBezTo>
                  <a:cubicBezTo>
                    <a:pt x="7277" y="31836"/>
                    <a:pt x="7243" y="31819"/>
                    <a:pt x="7207" y="31819"/>
                  </a:cubicBezTo>
                  <a:close/>
                  <a:moveTo>
                    <a:pt x="5731" y="32638"/>
                  </a:moveTo>
                  <a:cubicBezTo>
                    <a:pt x="5715" y="32638"/>
                    <a:pt x="5699" y="32642"/>
                    <a:pt x="5684" y="32650"/>
                  </a:cubicBezTo>
                  <a:cubicBezTo>
                    <a:pt x="5431" y="32771"/>
                    <a:pt x="5180" y="32892"/>
                    <a:pt x="4922" y="33001"/>
                  </a:cubicBezTo>
                  <a:cubicBezTo>
                    <a:pt x="4867" y="33024"/>
                    <a:pt x="4846" y="33089"/>
                    <a:pt x="4867" y="33138"/>
                  </a:cubicBezTo>
                  <a:cubicBezTo>
                    <a:pt x="4884" y="33182"/>
                    <a:pt x="4922" y="33204"/>
                    <a:pt x="4966" y="33204"/>
                  </a:cubicBezTo>
                  <a:cubicBezTo>
                    <a:pt x="4978" y="33204"/>
                    <a:pt x="4993" y="33199"/>
                    <a:pt x="5004" y="33193"/>
                  </a:cubicBezTo>
                  <a:cubicBezTo>
                    <a:pt x="5267" y="33083"/>
                    <a:pt x="5525" y="32963"/>
                    <a:pt x="5777" y="32837"/>
                  </a:cubicBezTo>
                  <a:cubicBezTo>
                    <a:pt x="5826" y="32809"/>
                    <a:pt x="5848" y="32749"/>
                    <a:pt x="5826" y="32695"/>
                  </a:cubicBezTo>
                  <a:cubicBezTo>
                    <a:pt x="5807" y="32660"/>
                    <a:pt x="5769" y="32638"/>
                    <a:pt x="5731" y="32638"/>
                  </a:cubicBezTo>
                  <a:close/>
                  <a:moveTo>
                    <a:pt x="4183" y="33312"/>
                  </a:moveTo>
                  <a:cubicBezTo>
                    <a:pt x="4170" y="33312"/>
                    <a:pt x="4157" y="33314"/>
                    <a:pt x="4144" y="33320"/>
                  </a:cubicBezTo>
                  <a:cubicBezTo>
                    <a:pt x="3886" y="33418"/>
                    <a:pt x="3617" y="33517"/>
                    <a:pt x="3354" y="33604"/>
                  </a:cubicBezTo>
                  <a:cubicBezTo>
                    <a:pt x="3300" y="33621"/>
                    <a:pt x="3268" y="33681"/>
                    <a:pt x="3289" y="33735"/>
                  </a:cubicBezTo>
                  <a:cubicBezTo>
                    <a:pt x="3300" y="33780"/>
                    <a:pt x="3344" y="33813"/>
                    <a:pt x="3387" y="33813"/>
                  </a:cubicBezTo>
                  <a:cubicBezTo>
                    <a:pt x="3399" y="33813"/>
                    <a:pt x="3410" y="33806"/>
                    <a:pt x="3420" y="33801"/>
                  </a:cubicBezTo>
                  <a:cubicBezTo>
                    <a:pt x="3688" y="33714"/>
                    <a:pt x="3958" y="33616"/>
                    <a:pt x="4221" y="33517"/>
                  </a:cubicBezTo>
                  <a:cubicBezTo>
                    <a:pt x="4275" y="33495"/>
                    <a:pt x="4303" y="33434"/>
                    <a:pt x="4280" y="33379"/>
                  </a:cubicBezTo>
                  <a:cubicBezTo>
                    <a:pt x="4264" y="33338"/>
                    <a:pt x="4225" y="33312"/>
                    <a:pt x="4183" y="33312"/>
                  </a:cubicBezTo>
                  <a:close/>
                  <a:moveTo>
                    <a:pt x="2585" y="33852"/>
                  </a:moveTo>
                  <a:cubicBezTo>
                    <a:pt x="2575" y="33852"/>
                    <a:pt x="2565" y="33853"/>
                    <a:pt x="2555" y="33856"/>
                  </a:cubicBezTo>
                  <a:cubicBezTo>
                    <a:pt x="2286" y="33933"/>
                    <a:pt x="2011" y="34004"/>
                    <a:pt x="1743" y="34076"/>
                  </a:cubicBezTo>
                  <a:cubicBezTo>
                    <a:pt x="1682" y="34087"/>
                    <a:pt x="1650" y="34147"/>
                    <a:pt x="1667" y="34201"/>
                  </a:cubicBezTo>
                  <a:cubicBezTo>
                    <a:pt x="1677" y="34251"/>
                    <a:pt x="1722" y="34284"/>
                    <a:pt x="1765" y="34284"/>
                  </a:cubicBezTo>
                  <a:cubicBezTo>
                    <a:pt x="1776" y="34284"/>
                    <a:pt x="1781" y="34284"/>
                    <a:pt x="1793" y="34279"/>
                  </a:cubicBezTo>
                  <a:cubicBezTo>
                    <a:pt x="2067" y="34213"/>
                    <a:pt x="2340" y="34135"/>
                    <a:pt x="2610" y="34059"/>
                  </a:cubicBezTo>
                  <a:cubicBezTo>
                    <a:pt x="2669" y="34043"/>
                    <a:pt x="2702" y="33983"/>
                    <a:pt x="2686" y="33927"/>
                  </a:cubicBezTo>
                  <a:cubicBezTo>
                    <a:pt x="2672" y="33882"/>
                    <a:pt x="2630" y="33852"/>
                    <a:pt x="2585" y="33852"/>
                  </a:cubicBezTo>
                  <a:close/>
                  <a:moveTo>
                    <a:pt x="941" y="34260"/>
                  </a:moveTo>
                  <a:cubicBezTo>
                    <a:pt x="934" y="34260"/>
                    <a:pt x="928" y="34260"/>
                    <a:pt x="921" y="34261"/>
                  </a:cubicBezTo>
                  <a:cubicBezTo>
                    <a:pt x="647" y="34322"/>
                    <a:pt x="374" y="34372"/>
                    <a:pt x="93" y="34421"/>
                  </a:cubicBezTo>
                  <a:cubicBezTo>
                    <a:pt x="38" y="34431"/>
                    <a:pt x="0" y="34486"/>
                    <a:pt x="12" y="34542"/>
                  </a:cubicBezTo>
                  <a:cubicBezTo>
                    <a:pt x="17" y="34596"/>
                    <a:pt x="66" y="34628"/>
                    <a:pt x="116" y="34628"/>
                  </a:cubicBezTo>
                  <a:lnTo>
                    <a:pt x="132" y="34628"/>
                  </a:lnTo>
                  <a:cubicBezTo>
                    <a:pt x="412" y="34580"/>
                    <a:pt x="691" y="34525"/>
                    <a:pt x="966" y="34471"/>
                  </a:cubicBezTo>
                  <a:cubicBezTo>
                    <a:pt x="1025" y="34459"/>
                    <a:pt x="1058" y="34398"/>
                    <a:pt x="1047" y="34344"/>
                  </a:cubicBezTo>
                  <a:cubicBezTo>
                    <a:pt x="1038" y="34295"/>
                    <a:pt x="993" y="34260"/>
                    <a:pt x="941" y="342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BF5AFFC-56B6-4CC9-B944-949190ABED6A}"/>
              </a:ext>
            </a:extLst>
          </p:cNvPr>
          <p:cNvSpPr/>
          <p:nvPr/>
        </p:nvSpPr>
        <p:spPr>
          <a:xfrm>
            <a:off x="1166953" y="674939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say.</a:t>
            </a:r>
          </a:p>
        </p:txBody>
      </p:sp>
      <p:pic>
        <p:nvPicPr>
          <p:cNvPr id="11" name="Picture 14" descr="https://s.sachmem.vn/public/images/v2/TA4T2SHS/U13-L2-2-d.png">
            <a:extLst>
              <a:ext uri="{FF2B5EF4-FFF2-40B4-BE49-F238E27FC236}">
                <a16:creationId xmlns:a16="http://schemas.microsoft.com/office/drawing/2014/main" id="{8729CFE4-39BA-4669-9C29-B1C668364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654" y="1060774"/>
            <a:ext cx="3234691" cy="195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29971D-73BD-4C44-8851-A2C619888EE1}"/>
              </a:ext>
            </a:extLst>
          </p:cNvPr>
          <p:cNvSpPr/>
          <p:nvPr/>
        </p:nvSpPr>
        <p:spPr>
          <a:xfrm>
            <a:off x="2309598" y="3254812"/>
            <a:ext cx="5517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Would you like some _________?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9DA236-F14F-49AF-8DF5-6E15033F2E49}"/>
              </a:ext>
            </a:extLst>
          </p:cNvPr>
          <p:cNvSpPr/>
          <p:nvPr/>
        </p:nvSpPr>
        <p:spPr>
          <a:xfrm>
            <a:off x="5130912" y="3278520"/>
            <a:ext cx="168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lemonade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743CC4-2738-490F-9C65-F52E953D639C}"/>
              </a:ext>
            </a:extLst>
          </p:cNvPr>
          <p:cNvSpPr/>
          <p:nvPr/>
        </p:nvSpPr>
        <p:spPr>
          <a:xfrm>
            <a:off x="2632471" y="3693393"/>
            <a:ext cx="2228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thanks.</a:t>
            </a:r>
          </a:p>
        </p:txBody>
      </p:sp>
      <p:pic>
        <p:nvPicPr>
          <p:cNvPr id="15" name="wrong">
            <a:extLst>
              <a:ext uri="{FF2B5EF4-FFF2-40B4-BE49-F238E27FC236}">
                <a16:creationId xmlns:a16="http://schemas.microsoft.com/office/drawing/2014/main" id="{E9756D1E-39B1-4D54-9047-511948466E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060" y="2524306"/>
            <a:ext cx="719363" cy="58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88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3" name="Google Shape;2913;p51"/>
          <p:cNvSpPr txBox="1">
            <a:spLocks noGrp="1"/>
          </p:cNvSpPr>
          <p:nvPr>
            <p:ph type="subTitle" idx="1"/>
          </p:nvPr>
        </p:nvSpPr>
        <p:spPr>
          <a:xfrm>
            <a:off x="1586450" y="3359488"/>
            <a:ext cx="5971200" cy="50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Topic: Food and Drink</a:t>
            </a:r>
            <a:endParaRPr dirty="0"/>
          </a:p>
        </p:txBody>
      </p:sp>
      <p:sp>
        <p:nvSpPr>
          <p:cNvPr id="2914" name="Google Shape;2914;p51"/>
          <p:cNvSpPr txBox="1">
            <a:spLocks noGrp="1"/>
          </p:cNvSpPr>
          <p:nvPr>
            <p:ph type="title"/>
          </p:nvPr>
        </p:nvSpPr>
        <p:spPr>
          <a:xfrm>
            <a:off x="1284000" y="1274600"/>
            <a:ext cx="6576000" cy="18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6600" dirty="0"/>
              <a:t>03</a:t>
            </a:r>
            <a:br>
              <a:rPr lang="pt-PT" sz="6600" dirty="0"/>
            </a:br>
            <a:r>
              <a:rPr lang="pt-PT" sz="6600" dirty="0"/>
              <a:t>PRACTICE</a:t>
            </a:r>
            <a:endParaRPr sz="6600" dirty="0"/>
          </a:p>
        </p:txBody>
      </p:sp>
      <p:grpSp>
        <p:nvGrpSpPr>
          <p:cNvPr id="2915" name="Google Shape;2915;p51"/>
          <p:cNvGrpSpPr/>
          <p:nvPr/>
        </p:nvGrpSpPr>
        <p:grpSpPr>
          <a:xfrm flipH="1">
            <a:off x="5837269" y="3472323"/>
            <a:ext cx="2759371" cy="2497162"/>
            <a:chOff x="932545" y="3624723"/>
            <a:chExt cx="2759371" cy="2497162"/>
          </a:xfrm>
        </p:grpSpPr>
        <p:sp>
          <p:nvSpPr>
            <p:cNvPr id="2916" name="Google Shape;2916;p51"/>
            <p:cNvSpPr/>
            <p:nvPr/>
          </p:nvSpPr>
          <p:spPr>
            <a:xfrm rot="3157019">
              <a:off x="966815" y="4142189"/>
              <a:ext cx="444614" cy="306082"/>
            </a:xfrm>
            <a:custGeom>
              <a:avLst/>
              <a:gdLst/>
              <a:ahLst/>
              <a:cxnLst/>
              <a:rect l="l" t="t" r="r" b="b"/>
              <a:pathLst>
                <a:path w="10909" h="7510" extrusionOk="0">
                  <a:moveTo>
                    <a:pt x="9686" y="0"/>
                  </a:moveTo>
                  <a:lnTo>
                    <a:pt x="1" y="4609"/>
                  </a:lnTo>
                  <a:lnTo>
                    <a:pt x="9368" y="7510"/>
                  </a:lnTo>
                  <a:lnTo>
                    <a:pt x="8766" y="5372"/>
                  </a:lnTo>
                  <a:lnTo>
                    <a:pt x="10908" y="5234"/>
                  </a:lnTo>
                  <a:lnTo>
                    <a:pt x="8409" y="2544"/>
                  </a:lnTo>
                  <a:lnTo>
                    <a:pt x="96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51"/>
            <p:cNvSpPr/>
            <p:nvPr/>
          </p:nvSpPr>
          <p:spPr>
            <a:xfrm rot="3157019">
              <a:off x="995735" y="4207668"/>
              <a:ext cx="342437" cy="92925"/>
            </a:xfrm>
            <a:custGeom>
              <a:avLst/>
              <a:gdLst/>
              <a:ahLst/>
              <a:cxnLst/>
              <a:rect l="l" t="t" r="r" b="b"/>
              <a:pathLst>
                <a:path w="8402" h="2280" extrusionOk="0">
                  <a:moveTo>
                    <a:pt x="8287" y="0"/>
                  </a:moveTo>
                  <a:cubicBezTo>
                    <a:pt x="8278" y="0"/>
                    <a:pt x="8269" y="2"/>
                    <a:pt x="8259" y="4"/>
                  </a:cubicBezTo>
                  <a:lnTo>
                    <a:pt x="93" y="2071"/>
                  </a:lnTo>
                  <a:cubicBezTo>
                    <a:pt x="33" y="2082"/>
                    <a:pt x="0" y="2142"/>
                    <a:pt x="16" y="2197"/>
                  </a:cubicBezTo>
                  <a:cubicBezTo>
                    <a:pt x="28" y="2247"/>
                    <a:pt x="71" y="2280"/>
                    <a:pt x="114" y="2280"/>
                  </a:cubicBezTo>
                  <a:cubicBezTo>
                    <a:pt x="126" y="2280"/>
                    <a:pt x="137" y="2273"/>
                    <a:pt x="142" y="2273"/>
                  </a:cubicBezTo>
                  <a:lnTo>
                    <a:pt x="8315" y="208"/>
                  </a:lnTo>
                  <a:cubicBezTo>
                    <a:pt x="8369" y="196"/>
                    <a:pt x="8402" y="136"/>
                    <a:pt x="8391" y="82"/>
                  </a:cubicBezTo>
                  <a:cubicBezTo>
                    <a:pt x="8377" y="35"/>
                    <a:pt x="8336" y="0"/>
                    <a:pt x="8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51"/>
            <p:cNvSpPr/>
            <p:nvPr/>
          </p:nvSpPr>
          <p:spPr>
            <a:xfrm rot="3157019">
              <a:off x="1199046" y="4425992"/>
              <a:ext cx="120680" cy="51068"/>
            </a:xfrm>
            <a:custGeom>
              <a:avLst/>
              <a:gdLst/>
              <a:ahLst/>
              <a:cxnLst/>
              <a:rect l="l" t="t" r="r" b="b"/>
              <a:pathLst>
                <a:path w="2961" h="1253" extrusionOk="0">
                  <a:moveTo>
                    <a:pt x="121" y="0"/>
                  </a:moveTo>
                  <a:cubicBezTo>
                    <a:pt x="79" y="0"/>
                    <a:pt x="40" y="26"/>
                    <a:pt x="23" y="69"/>
                  </a:cubicBezTo>
                  <a:cubicBezTo>
                    <a:pt x="0" y="123"/>
                    <a:pt x="28" y="183"/>
                    <a:pt x="83" y="205"/>
                  </a:cubicBezTo>
                  <a:lnTo>
                    <a:pt x="2802" y="1246"/>
                  </a:lnTo>
                  <a:cubicBezTo>
                    <a:pt x="2818" y="1253"/>
                    <a:pt x="2829" y="1253"/>
                    <a:pt x="2840" y="1253"/>
                  </a:cubicBezTo>
                  <a:cubicBezTo>
                    <a:pt x="2884" y="1253"/>
                    <a:pt x="2922" y="1225"/>
                    <a:pt x="2939" y="1187"/>
                  </a:cubicBezTo>
                  <a:cubicBezTo>
                    <a:pt x="2960" y="1132"/>
                    <a:pt x="2934" y="1071"/>
                    <a:pt x="2879" y="1049"/>
                  </a:cubicBezTo>
                  <a:lnTo>
                    <a:pt x="160" y="8"/>
                  </a:lnTo>
                  <a:cubicBezTo>
                    <a:pt x="147" y="3"/>
                    <a:pt x="134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51"/>
            <p:cNvSpPr/>
            <p:nvPr/>
          </p:nvSpPr>
          <p:spPr>
            <a:xfrm rot="3157019">
              <a:off x="971082" y="4258356"/>
              <a:ext cx="332859" cy="25514"/>
            </a:xfrm>
            <a:custGeom>
              <a:avLst/>
              <a:gdLst/>
              <a:ahLst/>
              <a:cxnLst/>
              <a:rect l="l" t="t" r="r" b="b"/>
              <a:pathLst>
                <a:path w="8167" h="626" extrusionOk="0">
                  <a:moveTo>
                    <a:pt x="8064" y="0"/>
                  </a:moveTo>
                  <a:cubicBezTo>
                    <a:pt x="8060" y="0"/>
                    <a:pt x="8056" y="0"/>
                    <a:pt x="8052" y="1"/>
                  </a:cubicBezTo>
                  <a:lnTo>
                    <a:pt x="99" y="411"/>
                  </a:lnTo>
                  <a:cubicBezTo>
                    <a:pt x="44" y="417"/>
                    <a:pt x="1" y="467"/>
                    <a:pt x="1" y="520"/>
                  </a:cubicBezTo>
                  <a:cubicBezTo>
                    <a:pt x="6" y="581"/>
                    <a:pt x="51" y="626"/>
                    <a:pt x="104" y="626"/>
                  </a:cubicBezTo>
                  <a:lnTo>
                    <a:pt x="110" y="626"/>
                  </a:lnTo>
                  <a:lnTo>
                    <a:pt x="8063" y="209"/>
                  </a:lnTo>
                  <a:cubicBezTo>
                    <a:pt x="8123" y="209"/>
                    <a:pt x="8167" y="159"/>
                    <a:pt x="8161" y="100"/>
                  </a:cubicBezTo>
                  <a:cubicBezTo>
                    <a:pt x="8161" y="43"/>
                    <a:pt x="8119" y="0"/>
                    <a:pt x="8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51"/>
            <p:cNvSpPr/>
            <p:nvPr/>
          </p:nvSpPr>
          <p:spPr>
            <a:xfrm rot="3157019">
              <a:off x="1213968" y="4390228"/>
              <a:ext cx="33339" cy="56611"/>
            </a:xfrm>
            <a:custGeom>
              <a:avLst/>
              <a:gdLst/>
              <a:ahLst/>
              <a:cxnLst/>
              <a:rect l="l" t="t" r="r" b="b"/>
              <a:pathLst>
                <a:path w="818" h="1389" extrusionOk="0">
                  <a:moveTo>
                    <a:pt x="126" y="1"/>
                  </a:moveTo>
                  <a:cubicBezTo>
                    <a:pt x="110" y="1"/>
                    <a:pt x="94" y="4"/>
                    <a:pt x="78" y="12"/>
                  </a:cubicBezTo>
                  <a:cubicBezTo>
                    <a:pt x="23" y="35"/>
                    <a:pt x="0" y="101"/>
                    <a:pt x="28" y="149"/>
                  </a:cubicBezTo>
                  <a:lnTo>
                    <a:pt x="599" y="1328"/>
                  </a:lnTo>
                  <a:cubicBezTo>
                    <a:pt x="620" y="1366"/>
                    <a:pt x="658" y="1388"/>
                    <a:pt x="698" y="1388"/>
                  </a:cubicBezTo>
                  <a:cubicBezTo>
                    <a:pt x="713" y="1388"/>
                    <a:pt x="724" y="1388"/>
                    <a:pt x="741" y="1377"/>
                  </a:cubicBezTo>
                  <a:cubicBezTo>
                    <a:pt x="796" y="1355"/>
                    <a:pt x="817" y="1290"/>
                    <a:pt x="790" y="1240"/>
                  </a:cubicBezTo>
                  <a:lnTo>
                    <a:pt x="220" y="61"/>
                  </a:lnTo>
                  <a:cubicBezTo>
                    <a:pt x="201" y="23"/>
                    <a:pt x="164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51"/>
            <p:cNvSpPr/>
            <p:nvPr/>
          </p:nvSpPr>
          <p:spPr>
            <a:xfrm rot="3157019">
              <a:off x="1472390" y="4167624"/>
              <a:ext cx="2064283" cy="1411361"/>
            </a:xfrm>
            <a:custGeom>
              <a:avLst/>
              <a:gdLst/>
              <a:ahLst/>
              <a:cxnLst/>
              <a:rect l="l" t="t" r="r" b="b"/>
              <a:pathLst>
                <a:path w="50649" h="34629" extrusionOk="0">
                  <a:moveTo>
                    <a:pt x="32733" y="0"/>
                  </a:moveTo>
                  <a:cubicBezTo>
                    <a:pt x="32447" y="7"/>
                    <a:pt x="32162" y="12"/>
                    <a:pt x="31883" y="28"/>
                  </a:cubicBezTo>
                  <a:cubicBezTo>
                    <a:pt x="31822" y="28"/>
                    <a:pt x="31779" y="78"/>
                    <a:pt x="31784" y="139"/>
                  </a:cubicBezTo>
                  <a:cubicBezTo>
                    <a:pt x="31784" y="193"/>
                    <a:pt x="31833" y="237"/>
                    <a:pt x="31888" y="237"/>
                  </a:cubicBezTo>
                  <a:lnTo>
                    <a:pt x="31893" y="237"/>
                  </a:lnTo>
                  <a:cubicBezTo>
                    <a:pt x="32167" y="225"/>
                    <a:pt x="32453" y="215"/>
                    <a:pt x="32733" y="215"/>
                  </a:cubicBezTo>
                  <a:cubicBezTo>
                    <a:pt x="32792" y="210"/>
                    <a:pt x="32842" y="165"/>
                    <a:pt x="32837" y="106"/>
                  </a:cubicBezTo>
                  <a:cubicBezTo>
                    <a:pt x="32837" y="45"/>
                    <a:pt x="32792" y="0"/>
                    <a:pt x="32733" y="0"/>
                  </a:cubicBezTo>
                  <a:close/>
                  <a:moveTo>
                    <a:pt x="33581" y="7"/>
                  </a:moveTo>
                  <a:cubicBezTo>
                    <a:pt x="33527" y="7"/>
                    <a:pt x="33472" y="50"/>
                    <a:pt x="33472" y="111"/>
                  </a:cubicBezTo>
                  <a:cubicBezTo>
                    <a:pt x="33472" y="171"/>
                    <a:pt x="33515" y="220"/>
                    <a:pt x="33576" y="220"/>
                  </a:cubicBezTo>
                  <a:cubicBezTo>
                    <a:pt x="33851" y="225"/>
                    <a:pt x="34135" y="237"/>
                    <a:pt x="34415" y="258"/>
                  </a:cubicBezTo>
                  <a:lnTo>
                    <a:pt x="34426" y="258"/>
                  </a:lnTo>
                  <a:cubicBezTo>
                    <a:pt x="34481" y="258"/>
                    <a:pt x="34524" y="215"/>
                    <a:pt x="34530" y="160"/>
                  </a:cubicBezTo>
                  <a:cubicBezTo>
                    <a:pt x="34530" y="99"/>
                    <a:pt x="34486" y="50"/>
                    <a:pt x="34431" y="45"/>
                  </a:cubicBezTo>
                  <a:cubicBezTo>
                    <a:pt x="34147" y="28"/>
                    <a:pt x="33861" y="18"/>
                    <a:pt x="33581" y="7"/>
                  </a:cubicBezTo>
                  <a:close/>
                  <a:moveTo>
                    <a:pt x="31042" y="88"/>
                  </a:moveTo>
                  <a:cubicBezTo>
                    <a:pt x="31039" y="88"/>
                    <a:pt x="31036" y="88"/>
                    <a:pt x="31033" y="89"/>
                  </a:cubicBezTo>
                  <a:cubicBezTo>
                    <a:pt x="30753" y="116"/>
                    <a:pt x="30469" y="149"/>
                    <a:pt x="30189" y="187"/>
                  </a:cubicBezTo>
                  <a:cubicBezTo>
                    <a:pt x="30135" y="198"/>
                    <a:pt x="30090" y="248"/>
                    <a:pt x="30102" y="308"/>
                  </a:cubicBezTo>
                  <a:cubicBezTo>
                    <a:pt x="30107" y="362"/>
                    <a:pt x="30156" y="395"/>
                    <a:pt x="30206" y="395"/>
                  </a:cubicBezTo>
                  <a:lnTo>
                    <a:pt x="30222" y="395"/>
                  </a:lnTo>
                  <a:cubicBezTo>
                    <a:pt x="30496" y="357"/>
                    <a:pt x="30775" y="324"/>
                    <a:pt x="31056" y="296"/>
                  </a:cubicBezTo>
                  <a:cubicBezTo>
                    <a:pt x="31115" y="291"/>
                    <a:pt x="31154" y="243"/>
                    <a:pt x="31148" y="182"/>
                  </a:cubicBezTo>
                  <a:cubicBezTo>
                    <a:pt x="31143" y="130"/>
                    <a:pt x="31094" y="88"/>
                    <a:pt x="31042" y="88"/>
                  </a:cubicBezTo>
                  <a:close/>
                  <a:moveTo>
                    <a:pt x="35275" y="111"/>
                  </a:moveTo>
                  <a:cubicBezTo>
                    <a:pt x="35215" y="111"/>
                    <a:pt x="35166" y="149"/>
                    <a:pt x="35160" y="204"/>
                  </a:cubicBezTo>
                  <a:cubicBezTo>
                    <a:pt x="35154" y="264"/>
                    <a:pt x="35199" y="314"/>
                    <a:pt x="35258" y="319"/>
                  </a:cubicBezTo>
                  <a:cubicBezTo>
                    <a:pt x="35538" y="346"/>
                    <a:pt x="35817" y="379"/>
                    <a:pt x="36098" y="412"/>
                  </a:cubicBezTo>
                  <a:lnTo>
                    <a:pt x="36108" y="412"/>
                  </a:lnTo>
                  <a:cubicBezTo>
                    <a:pt x="36163" y="412"/>
                    <a:pt x="36207" y="374"/>
                    <a:pt x="36212" y="319"/>
                  </a:cubicBezTo>
                  <a:cubicBezTo>
                    <a:pt x="36219" y="264"/>
                    <a:pt x="36179" y="210"/>
                    <a:pt x="36120" y="204"/>
                  </a:cubicBezTo>
                  <a:cubicBezTo>
                    <a:pt x="35840" y="165"/>
                    <a:pt x="35561" y="139"/>
                    <a:pt x="35275" y="111"/>
                  </a:cubicBezTo>
                  <a:close/>
                  <a:moveTo>
                    <a:pt x="36946" y="317"/>
                  </a:moveTo>
                  <a:cubicBezTo>
                    <a:pt x="36897" y="317"/>
                    <a:pt x="36848" y="357"/>
                    <a:pt x="36843" y="407"/>
                  </a:cubicBezTo>
                  <a:cubicBezTo>
                    <a:pt x="36831" y="467"/>
                    <a:pt x="36870" y="516"/>
                    <a:pt x="36930" y="527"/>
                  </a:cubicBezTo>
                  <a:cubicBezTo>
                    <a:pt x="37210" y="571"/>
                    <a:pt x="37484" y="615"/>
                    <a:pt x="37758" y="665"/>
                  </a:cubicBezTo>
                  <a:lnTo>
                    <a:pt x="37780" y="665"/>
                  </a:lnTo>
                  <a:cubicBezTo>
                    <a:pt x="37830" y="665"/>
                    <a:pt x="37873" y="632"/>
                    <a:pt x="37884" y="577"/>
                  </a:cubicBezTo>
                  <a:cubicBezTo>
                    <a:pt x="37896" y="521"/>
                    <a:pt x="37856" y="467"/>
                    <a:pt x="37797" y="456"/>
                  </a:cubicBezTo>
                  <a:cubicBezTo>
                    <a:pt x="37517" y="407"/>
                    <a:pt x="37243" y="362"/>
                    <a:pt x="36963" y="319"/>
                  </a:cubicBezTo>
                  <a:cubicBezTo>
                    <a:pt x="36958" y="318"/>
                    <a:pt x="36952" y="317"/>
                    <a:pt x="36946" y="317"/>
                  </a:cubicBezTo>
                  <a:close/>
                  <a:moveTo>
                    <a:pt x="29371" y="328"/>
                  </a:moveTo>
                  <a:cubicBezTo>
                    <a:pt x="29364" y="328"/>
                    <a:pt x="29358" y="328"/>
                    <a:pt x="29351" y="329"/>
                  </a:cubicBezTo>
                  <a:cubicBezTo>
                    <a:pt x="29071" y="385"/>
                    <a:pt x="28792" y="445"/>
                    <a:pt x="28523" y="516"/>
                  </a:cubicBezTo>
                  <a:cubicBezTo>
                    <a:pt x="28463" y="527"/>
                    <a:pt x="28430" y="587"/>
                    <a:pt x="28446" y="642"/>
                  </a:cubicBezTo>
                  <a:cubicBezTo>
                    <a:pt x="28458" y="691"/>
                    <a:pt x="28501" y="724"/>
                    <a:pt x="28544" y="724"/>
                  </a:cubicBezTo>
                  <a:cubicBezTo>
                    <a:pt x="28556" y="724"/>
                    <a:pt x="28567" y="719"/>
                    <a:pt x="28572" y="719"/>
                  </a:cubicBezTo>
                  <a:cubicBezTo>
                    <a:pt x="28835" y="653"/>
                    <a:pt x="29115" y="592"/>
                    <a:pt x="29394" y="538"/>
                  </a:cubicBezTo>
                  <a:cubicBezTo>
                    <a:pt x="29449" y="527"/>
                    <a:pt x="29488" y="473"/>
                    <a:pt x="29477" y="412"/>
                  </a:cubicBezTo>
                  <a:cubicBezTo>
                    <a:pt x="29467" y="363"/>
                    <a:pt x="29423" y="328"/>
                    <a:pt x="29371" y="328"/>
                  </a:cubicBezTo>
                  <a:close/>
                  <a:moveTo>
                    <a:pt x="38611" y="613"/>
                  </a:moveTo>
                  <a:cubicBezTo>
                    <a:pt x="38563" y="613"/>
                    <a:pt x="38519" y="649"/>
                    <a:pt x="38503" y="698"/>
                  </a:cubicBezTo>
                  <a:cubicBezTo>
                    <a:pt x="38493" y="757"/>
                    <a:pt x="38531" y="812"/>
                    <a:pt x="38586" y="823"/>
                  </a:cubicBezTo>
                  <a:cubicBezTo>
                    <a:pt x="38865" y="878"/>
                    <a:pt x="39139" y="938"/>
                    <a:pt x="39414" y="999"/>
                  </a:cubicBezTo>
                  <a:cubicBezTo>
                    <a:pt x="39419" y="1004"/>
                    <a:pt x="39429" y="1004"/>
                    <a:pt x="39435" y="1004"/>
                  </a:cubicBezTo>
                  <a:cubicBezTo>
                    <a:pt x="39485" y="1004"/>
                    <a:pt x="39528" y="971"/>
                    <a:pt x="39540" y="921"/>
                  </a:cubicBezTo>
                  <a:cubicBezTo>
                    <a:pt x="39550" y="862"/>
                    <a:pt x="39518" y="807"/>
                    <a:pt x="39457" y="796"/>
                  </a:cubicBezTo>
                  <a:cubicBezTo>
                    <a:pt x="39183" y="731"/>
                    <a:pt x="38909" y="670"/>
                    <a:pt x="38630" y="615"/>
                  </a:cubicBezTo>
                  <a:cubicBezTo>
                    <a:pt x="38623" y="614"/>
                    <a:pt x="38617" y="613"/>
                    <a:pt x="38611" y="613"/>
                  </a:cubicBezTo>
                  <a:close/>
                  <a:moveTo>
                    <a:pt x="27734" y="742"/>
                  </a:moveTo>
                  <a:cubicBezTo>
                    <a:pt x="27724" y="742"/>
                    <a:pt x="27713" y="743"/>
                    <a:pt x="27701" y="746"/>
                  </a:cubicBezTo>
                  <a:cubicBezTo>
                    <a:pt x="27432" y="834"/>
                    <a:pt x="27163" y="928"/>
                    <a:pt x="26900" y="1026"/>
                  </a:cubicBezTo>
                  <a:cubicBezTo>
                    <a:pt x="26846" y="1048"/>
                    <a:pt x="26819" y="1108"/>
                    <a:pt x="26840" y="1163"/>
                  </a:cubicBezTo>
                  <a:cubicBezTo>
                    <a:pt x="26857" y="1207"/>
                    <a:pt x="26895" y="1234"/>
                    <a:pt x="26938" y="1234"/>
                  </a:cubicBezTo>
                  <a:cubicBezTo>
                    <a:pt x="26950" y="1234"/>
                    <a:pt x="26961" y="1229"/>
                    <a:pt x="26978" y="1224"/>
                  </a:cubicBezTo>
                  <a:cubicBezTo>
                    <a:pt x="27234" y="1125"/>
                    <a:pt x="27497" y="1032"/>
                    <a:pt x="27767" y="949"/>
                  </a:cubicBezTo>
                  <a:cubicBezTo>
                    <a:pt x="27821" y="928"/>
                    <a:pt x="27854" y="873"/>
                    <a:pt x="27833" y="817"/>
                  </a:cubicBezTo>
                  <a:cubicBezTo>
                    <a:pt x="27819" y="768"/>
                    <a:pt x="27780" y="742"/>
                    <a:pt x="27734" y="742"/>
                  </a:cubicBezTo>
                  <a:close/>
                  <a:moveTo>
                    <a:pt x="40255" y="989"/>
                  </a:moveTo>
                  <a:cubicBezTo>
                    <a:pt x="40210" y="989"/>
                    <a:pt x="40168" y="1020"/>
                    <a:pt x="40158" y="1070"/>
                  </a:cubicBezTo>
                  <a:cubicBezTo>
                    <a:pt x="40142" y="1125"/>
                    <a:pt x="40175" y="1179"/>
                    <a:pt x="40236" y="1196"/>
                  </a:cubicBezTo>
                  <a:cubicBezTo>
                    <a:pt x="40509" y="1267"/>
                    <a:pt x="40778" y="1338"/>
                    <a:pt x="41053" y="1409"/>
                  </a:cubicBezTo>
                  <a:cubicBezTo>
                    <a:pt x="41058" y="1409"/>
                    <a:pt x="41068" y="1415"/>
                    <a:pt x="41079" y="1415"/>
                  </a:cubicBezTo>
                  <a:cubicBezTo>
                    <a:pt x="41124" y="1415"/>
                    <a:pt x="41167" y="1382"/>
                    <a:pt x="41178" y="1333"/>
                  </a:cubicBezTo>
                  <a:cubicBezTo>
                    <a:pt x="41195" y="1278"/>
                    <a:pt x="41162" y="1217"/>
                    <a:pt x="41107" y="1207"/>
                  </a:cubicBezTo>
                  <a:cubicBezTo>
                    <a:pt x="40833" y="1130"/>
                    <a:pt x="40559" y="1059"/>
                    <a:pt x="40284" y="994"/>
                  </a:cubicBezTo>
                  <a:cubicBezTo>
                    <a:pt x="40275" y="991"/>
                    <a:pt x="40265" y="989"/>
                    <a:pt x="40255" y="989"/>
                  </a:cubicBezTo>
                  <a:close/>
                  <a:moveTo>
                    <a:pt x="41893" y="1433"/>
                  </a:moveTo>
                  <a:cubicBezTo>
                    <a:pt x="41846" y="1433"/>
                    <a:pt x="41806" y="1463"/>
                    <a:pt x="41792" y="1508"/>
                  </a:cubicBezTo>
                  <a:cubicBezTo>
                    <a:pt x="41776" y="1563"/>
                    <a:pt x="41809" y="1624"/>
                    <a:pt x="41863" y="1639"/>
                  </a:cubicBezTo>
                  <a:cubicBezTo>
                    <a:pt x="42138" y="1717"/>
                    <a:pt x="42406" y="1799"/>
                    <a:pt x="42669" y="1882"/>
                  </a:cubicBezTo>
                  <a:cubicBezTo>
                    <a:pt x="42680" y="1887"/>
                    <a:pt x="42690" y="1887"/>
                    <a:pt x="42702" y="1887"/>
                  </a:cubicBezTo>
                  <a:cubicBezTo>
                    <a:pt x="42746" y="1887"/>
                    <a:pt x="42789" y="1859"/>
                    <a:pt x="42801" y="1816"/>
                  </a:cubicBezTo>
                  <a:cubicBezTo>
                    <a:pt x="42817" y="1760"/>
                    <a:pt x="42789" y="1700"/>
                    <a:pt x="42735" y="1684"/>
                  </a:cubicBezTo>
                  <a:cubicBezTo>
                    <a:pt x="42467" y="1596"/>
                    <a:pt x="42197" y="1513"/>
                    <a:pt x="41923" y="1437"/>
                  </a:cubicBezTo>
                  <a:cubicBezTo>
                    <a:pt x="41913" y="1434"/>
                    <a:pt x="41903" y="1433"/>
                    <a:pt x="41893" y="1433"/>
                  </a:cubicBezTo>
                  <a:close/>
                  <a:moveTo>
                    <a:pt x="26163" y="1349"/>
                  </a:moveTo>
                  <a:cubicBezTo>
                    <a:pt x="26147" y="1349"/>
                    <a:pt x="26131" y="1353"/>
                    <a:pt x="26116" y="1361"/>
                  </a:cubicBezTo>
                  <a:cubicBezTo>
                    <a:pt x="25848" y="1475"/>
                    <a:pt x="25597" y="1596"/>
                    <a:pt x="25349" y="1717"/>
                  </a:cubicBezTo>
                  <a:cubicBezTo>
                    <a:pt x="25294" y="1743"/>
                    <a:pt x="25273" y="1804"/>
                    <a:pt x="25301" y="1859"/>
                  </a:cubicBezTo>
                  <a:cubicBezTo>
                    <a:pt x="25316" y="1897"/>
                    <a:pt x="25355" y="1920"/>
                    <a:pt x="25393" y="1920"/>
                  </a:cubicBezTo>
                  <a:cubicBezTo>
                    <a:pt x="25410" y="1920"/>
                    <a:pt x="25426" y="1914"/>
                    <a:pt x="25437" y="1908"/>
                  </a:cubicBezTo>
                  <a:cubicBezTo>
                    <a:pt x="25683" y="1788"/>
                    <a:pt x="25941" y="1667"/>
                    <a:pt x="26199" y="1553"/>
                  </a:cubicBezTo>
                  <a:cubicBezTo>
                    <a:pt x="26254" y="1525"/>
                    <a:pt x="26275" y="1465"/>
                    <a:pt x="26254" y="1409"/>
                  </a:cubicBezTo>
                  <a:cubicBezTo>
                    <a:pt x="26238" y="1371"/>
                    <a:pt x="26201" y="1349"/>
                    <a:pt x="26163" y="1349"/>
                  </a:cubicBezTo>
                  <a:close/>
                  <a:moveTo>
                    <a:pt x="43509" y="1936"/>
                  </a:moveTo>
                  <a:cubicBezTo>
                    <a:pt x="43465" y="1936"/>
                    <a:pt x="43422" y="1963"/>
                    <a:pt x="43409" y="2006"/>
                  </a:cubicBezTo>
                  <a:cubicBezTo>
                    <a:pt x="43387" y="2067"/>
                    <a:pt x="43420" y="2122"/>
                    <a:pt x="43474" y="2145"/>
                  </a:cubicBezTo>
                  <a:cubicBezTo>
                    <a:pt x="43743" y="2231"/>
                    <a:pt x="44012" y="2325"/>
                    <a:pt x="44269" y="2418"/>
                  </a:cubicBezTo>
                  <a:cubicBezTo>
                    <a:pt x="44286" y="2418"/>
                    <a:pt x="44296" y="2423"/>
                    <a:pt x="44308" y="2423"/>
                  </a:cubicBezTo>
                  <a:cubicBezTo>
                    <a:pt x="44352" y="2423"/>
                    <a:pt x="44390" y="2396"/>
                    <a:pt x="44407" y="2352"/>
                  </a:cubicBezTo>
                  <a:cubicBezTo>
                    <a:pt x="44428" y="2297"/>
                    <a:pt x="44395" y="2237"/>
                    <a:pt x="44341" y="2216"/>
                  </a:cubicBezTo>
                  <a:cubicBezTo>
                    <a:pt x="44078" y="2127"/>
                    <a:pt x="43815" y="2034"/>
                    <a:pt x="43540" y="1941"/>
                  </a:cubicBezTo>
                  <a:cubicBezTo>
                    <a:pt x="43530" y="1938"/>
                    <a:pt x="43519" y="1936"/>
                    <a:pt x="43509" y="1936"/>
                  </a:cubicBezTo>
                  <a:close/>
                  <a:moveTo>
                    <a:pt x="24643" y="2093"/>
                  </a:moveTo>
                  <a:cubicBezTo>
                    <a:pt x="24626" y="2093"/>
                    <a:pt x="24609" y="2097"/>
                    <a:pt x="24593" y="2105"/>
                  </a:cubicBezTo>
                  <a:cubicBezTo>
                    <a:pt x="24340" y="2237"/>
                    <a:pt x="24094" y="2380"/>
                    <a:pt x="23854" y="2522"/>
                  </a:cubicBezTo>
                  <a:cubicBezTo>
                    <a:pt x="23804" y="2550"/>
                    <a:pt x="23788" y="2615"/>
                    <a:pt x="23814" y="2664"/>
                  </a:cubicBezTo>
                  <a:cubicBezTo>
                    <a:pt x="23837" y="2697"/>
                    <a:pt x="23869" y="2714"/>
                    <a:pt x="23908" y="2714"/>
                  </a:cubicBezTo>
                  <a:cubicBezTo>
                    <a:pt x="23925" y="2714"/>
                    <a:pt x="23941" y="2714"/>
                    <a:pt x="23963" y="2704"/>
                  </a:cubicBezTo>
                  <a:cubicBezTo>
                    <a:pt x="24198" y="2560"/>
                    <a:pt x="24446" y="2423"/>
                    <a:pt x="24692" y="2292"/>
                  </a:cubicBezTo>
                  <a:cubicBezTo>
                    <a:pt x="24742" y="2264"/>
                    <a:pt x="24763" y="2199"/>
                    <a:pt x="24735" y="2150"/>
                  </a:cubicBezTo>
                  <a:cubicBezTo>
                    <a:pt x="24717" y="2112"/>
                    <a:pt x="24681" y="2093"/>
                    <a:pt x="24643" y="2093"/>
                  </a:cubicBezTo>
                  <a:close/>
                  <a:moveTo>
                    <a:pt x="45101" y="2499"/>
                  </a:moveTo>
                  <a:cubicBezTo>
                    <a:pt x="45059" y="2499"/>
                    <a:pt x="45020" y="2524"/>
                    <a:pt x="45004" y="2566"/>
                  </a:cubicBezTo>
                  <a:cubicBezTo>
                    <a:pt x="44982" y="2621"/>
                    <a:pt x="45009" y="2681"/>
                    <a:pt x="45065" y="2704"/>
                  </a:cubicBezTo>
                  <a:cubicBezTo>
                    <a:pt x="45338" y="2802"/>
                    <a:pt x="45601" y="2906"/>
                    <a:pt x="45854" y="3005"/>
                  </a:cubicBezTo>
                  <a:cubicBezTo>
                    <a:pt x="45870" y="3010"/>
                    <a:pt x="45880" y="3010"/>
                    <a:pt x="45892" y="3010"/>
                  </a:cubicBezTo>
                  <a:cubicBezTo>
                    <a:pt x="45935" y="3010"/>
                    <a:pt x="45974" y="2982"/>
                    <a:pt x="45991" y="2944"/>
                  </a:cubicBezTo>
                  <a:cubicBezTo>
                    <a:pt x="46012" y="2889"/>
                    <a:pt x="45985" y="2829"/>
                    <a:pt x="45930" y="2808"/>
                  </a:cubicBezTo>
                  <a:cubicBezTo>
                    <a:pt x="45678" y="2709"/>
                    <a:pt x="45409" y="2605"/>
                    <a:pt x="45141" y="2506"/>
                  </a:cubicBezTo>
                  <a:cubicBezTo>
                    <a:pt x="45128" y="2501"/>
                    <a:pt x="45114" y="2499"/>
                    <a:pt x="45101" y="2499"/>
                  </a:cubicBezTo>
                  <a:close/>
                  <a:moveTo>
                    <a:pt x="23187" y="2949"/>
                  </a:moveTo>
                  <a:cubicBezTo>
                    <a:pt x="23167" y="2949"/>
                    <a:pt x="23148" y="2955"/>
                    <a:pt x="23130" y="2967"/>
                  </a:cubicBezTo>
                  <a:cubicBezTo>
                    <a:pt x="22893" y="3119"/>
                    <a:pt x="22658" y="3278"/>
                    <a:pt x="22428" y="3443"/>
                  </a:cubicBezTo>
                  <a:cubicBezTo>
                    <a:pt x="22379" y="3476"/>
                    <a:pt x="22367" y="3542"/>
                    <a:pt x="22407" y="3592"/>
                  </a:cubicBezTo>
                  <a:cubicBezTo>
                    <a:pt x="22423" y="3618"/>
                    <a:pt x="22455" y="3635"/>
                    <a:pt x="22488" y="3635"/>
                  </a:cubicBezTo>
                  <a:cubicBezTo>
                    <a:pt x="22511" y="3635"/>
                    <a:pt x="22532" y="3630"/>
                    <a:pt x="22554" y="3613"/>
                  </a:cubicBezTo>
                  <a:cubicBezTo>
                    <a:pt x="22779" y="3453"/>
                    <a:pt x="23014" y="3296"/>
                    <a:pt x="23245" y="3142"/>
                  </a:cubicBezTo>
                  <a:cubicBezTo>
                    <a:pt x="23295" y="3109"/>
                    <a:pt x="23310" y="3043"/>
                    <a:pt x="23278" y="3000"/>
                  </a:cubicBezTo>
                  <a:cubicBezTo>
                    <a:pt x="23256" y="2967"/>
                    <a:pt x="23222" y="2949"/>
                    <a:pt x="23187" y="2949"/>
                  </a:cubicBezTo>
                  <a:close/>
                  <a:moveTo>
                    <a:pt x="46681" y="3112"/>
                  </a:moveTo>
                  <a:cubicBezTo>
                    <a:pt x="46638" y="3112"/>
                    <a:pt x="46599" y="3137"/>
                    <a:pt x="46583" y="3180"/>
                  </a:cubicBezTo>
                  <a:cubicBezTo>
                    <a:pt x="46560" y="3235"/>
                    <a:pt x="46588" y="3296"/>
                    <a:pt x="46643" y="3317"/>
                  </a:cubicBezTo>
                  <a:cubicBezTo>
                    <a:pt x="46911" y="3427"/>
                    <a:pt x="47175" y="3536"/>
                    <a:pt x="47421" y="3640"/>
                  </a:cubicBezTo>
                  <a:cubicBezTo>
                    <a:pt x="47432" y="3645"/>
                    <a:pt x="47448" y="3651"/>
                    <a:pt x="47459" y="3651"/>
                  </a:cubicBezTo>
                  <a:cubicBezTo>
                    <a:pt x="47503" y="3651"/>
                    <a:pt x="47542" y="3624"/>
                    <a:pt x="47557" y="3585"/>
                  </a:cubicBezTo>
                  <a:cubicBezTo>
                    <a:pt x="47580" y="3531"/>
                    <a:pt x="47557" y="3471"/>
                    <a:pt x="47503" y="3448"/>
                  </a:cubicBezTo>
                  <a:cubicBezTo>
                    <a:pt x="47256" y="3339"/>
                    <a:pt x="46993" y="3235"/>
                    <a:pt x="46719" y="3119"/>
                  </a:cubicBezTo>
                  <a:cubicBezTo>
                    <a:pt x="46707" y="3114"/>
                    <a:pt x="46693" y="3112"/>
                    <a:pt x="46681" y="3112"/>
                  </a:cubicBezTo>
                  <a:close/>
                  <a:moveTo>
                    <a:pt x="48236" y="3778"/>
                  </a:moveTo>
                  <a:cubicBezTo>
                    <a:pt x="48196" y="3778"/>
                    <a:pt x="48159" y="3802"/>
                    <a:pt x="48139" y="3838"/>
                  </a:cubicBezTo>
                  <a:cubicBezTo>
                    <a:pt x="48116" y="3893"/>
                    <a:pt x="48139" y="3959"/>
                    <a:pt x="48194" y="3980"/>
                  </a:cubicBezTo>
                  <a:cubicBezTo>
                    <a:pt x="48473" y="4106"/>
                    <a:pt x="48731" y="4222"/>
                    <a:pt x="48961" y="4331"/>
                  </a:cubicBezTo>
                  <a:cubicBezTo>
                    <a:pt x="48978" y="4336"/>
                    <a:pt x="48994" y="4341"/>
                    <a:pt x="49004" y="4341"/>
                  </a:cubicBezTo>
                  <a:cubicBezTo>
                    <a:pt x="49049" y="4341"/>
                    <a:pt x="49087" y="4320"/>
                    <a:pt x="49103" y="4282"/>
                  </a:cubicBezTo>
                  <a:cubicBezTo>
                    <a:pt x="49125" y="4227"/>
                    <a:pt x="49103" y="4166"/>
                    <a:pt x="49054" y="4139"/>
                  </a:cubicBezTo>
                  <a:cubicBezTo>
                    <a:pt x="48819" y="4030"/>
                    <a:pt x="48561" y="3914"/>
                    <a:pt x="48281" y="3789"/>
                  </a:cubicBezTo>
                  <a:cubicBezTo>
                    <a:pt x="48266" y="3781"/>
                    <a:pt x="48251" y="3778"/>
                    <a:pt x="48236" y="3778"/>
                  </a:cubicBezTo>
                  <a:close/>
                  <a:moveTo>
                    <a:pt x="21815" y="3929"/>
                  </a:moveTo>
                  <a:cubicBezTo>
                    <a:pt x="21793" y="3929"/>
                    <a:pt x="21769" y="3937"/>
                    <a:pt x="21749" y="3953"/>
                  </a:cubicBezTo>
                  <a:cubicBezTo>
                    <a:pt x="21529" y="4128"/>
                    <a:pt x="21310" y="4308"/>
                    <a:pt x="21097" y="4495"/>
                  </a:cubicBezTo>
                  <a:cubicBezTo>
                    <a:pt x="21052" y="4533"/>
                    <a:pt x="21047" y="4599"/>
                    <a:pt x="21085" y="4644"/>
                  </a:cubicBezTo>
                  <a:cubicBezTo>
                    <a:pt x="21107" y="4670"/>
                    <a:pt x="21140" y="4682"/>
                    <a:pt x="21168" y="4682"/>
                  </a:cubicBezTo>
                  <a:cubicBezTo>
                    <a:pt x="21190" y="4682"/>
                    <a:pt x="21216" y="4670"/>
                    <a:pt x="21239" y="4654"/>
                  </a:cubicBezTo>
                  <a:cubicBezTo>
                    <a:pt x="21446" y="4473"/>
                    <a:pt x="21661" y="4293"/>
                    <a:pt x="21881" y="4118"/>
                  </a:cubicBezTo>
                  <a:cubicBezTo>
                    <a:pt x="21929" y="4085"/>
                    <a:pt x="21935" y="4019"/>
                    <a:pt x="21896" y="3969"/>
                  </a:cubicBezTo>
                  <a:cubicBezTo>
                    <a:pt x="21877" y="3944"/>
                    <a:pt x="21847" y="3929"/>
                    <a:pt x="21815" y="3929"/>
                  </a:cubicBezTo>
                  <a:close/>
                  <a:moveTo>
                    <a:pt x="49771" y="4494"/>
                  </a:moveTo>
                  <a:cubicBezTo>
                    <a:pt x="49732" y="4494"/>
                    <a:pt x="49693" y="4516"/>
                    <a:pt x="49674" y="4556"/>
                  </a:cubicBezTo>
                  <a:cubicBezTo>
                    <a:pt x="49651" y="4604"/>
                    <a:pt x="49674" y="4670"/>
                    <a:pt x="49722" y="4698"/>
                  </a:cubicBezTo>
                  <a:cubicBezTo>
                    <a:pt x="50205" y="4933"/>
                    <a:pt x="50474" y="5077"/>
                    <a:pt x="50479" y="5082"/>
                  </a:cubicBezTo>
                  <a:cubicBezTo>
                    <a:pt x="50496" y="5087"/>
                    <a:pt x="50512" y="5092"/>
                    <a:pt x="50529" y="5092"/>
                  </a:cubicBezTo>
                  <a:cubicBezTo>
                    <a:pt x="50567" y="5092"/>
                    <a:pt x="50600" y="5071"/>
                    <a:pt x="50622" y="5038"/>
                  </a:cubicBezTo>
                  <a:cubicBezTo>
                    <a:pt x="50649" y="4988"/>
                    <a:pt x="50627" y="4923"/>
                    <a:pt x="50578" y="4895"/>
                  </a:cubicBezTo>
                  <a:cubicBezTo>
                    <a:pt x="50578" y="4890"/>
                    <a:pt x="50304" y="4748"/>
                    <a:pt x="49816" y="4506"/>
                  </a:cubicBezTo>
                  <a:cubicBezTo>
                    <a:pt x="49802" y="4498"/>
                    <a:pt x="49786" y="4494"/>
                    <a:pt x="49771" y="4494"/>
                  </a:cubicBezTo>
                  <a:close/>
                  <a:moveTo>
                    <a:pt x="20546" y="5042"/>
                  </a:moveTo>
                  <a:cubicBezTo>
                    <a:pt x="20519" y="5042"/>
                    <a:pt x="20493" y="5052"/>
                    <a:pt x="20472" y="5071"/>
                  </a:cubicBezTo>
                  <a:cubicBezTo>
                    <a:pt x="20269" y="5269"/>
                    <a:pt x="20072" y="5476"/>
                    <a:pt x="19880" y="5679"/>
                  </a:cubicBezTo>
                  <a:cubicBezTo>
                    <a:pt x="19842" y="5722"/>
                    <a:pt x="19842" y="5788"/>
                    <a:pt x="19885" y="5828"/>
                  </a:cubicBezTo>
                  <a:cubicBezTo>
                    <a:pt x="19907" y="5849"/>
                    <a:pt x="19929" y="5854"/>
                    <a:pt x="19956" y="5854"/>
                  </a:cubicBezTo>
                  <a:cubicBezTo>
                    <a:pt x="19984" y="5854"/>
                    <a:pt x="20011" y="5843"/>
                    <a:pt x="20032" y="5821"/>
                  </a:cubicBezTo>
                  <a:cubicBezTo>
                    <a:pt x="20219" y="5619"/>
                    <a:pt x="20417" y="5416"/>
                    <a:pt x="20619" y="5224"/>
                  </a:cubicBezTo>
                  <a:cubicBezTo>
                    <a:pt x="20664" y="5181"/>
                    <a:pt x="20664" y="5115"/>
                    <a:pt x="20624" y="5077"/>
                  </a:cubicBezTo>
                  <a:cubicBezTo>
                    <a:pt x="20602" y="5054"/>
                    <a:pt x="20574" y="5042"/>
                    <a:pt x="20546" y="5042"/>
                  </a:cubicBezTo>
                  <a:close/>
                  <a:moveTo>
                    <a:pt x="19395" y="6278"/>
                  </a:moveTo>
                  <a:cubicBezTo>
                    <a:pt x="19366" y="6278"/>
                    <a:pt x="19336" y="6291"/>
                    <a:pt x="19316" y="6314"/>
                  </a:cubicBezTo>
                  <a:cubicBezTo>
                    <a:pt x="19134" y="6524"/>
                    <a:pt x="18964" y="6742"/>
                    <a:pt x="18778" y="6972"/>
                  </a:cubicBezTo>
                  <a:cubicBezTo>
                    <a:pt x="18745" y="7022"/>
                    <a:pt x="18750" y="7088"/>
                    <a:pt x="18800" y="7121"/>
                  </a:cubicBezTo>
                  <a:cubicBezTo>
                    <a:pt x="18816" y="7137"/>
                    <a:pt x="18843" y="7143"/>
                    <a:pt x="18866" y="7143"/>
                  </a:cubicBezTo>
                  <a:cubicBezTo>
                    <a:pt x="18893" y="7143"/>
                    <a:pt x="18926" y="7131"/>
                    <a:pt x="18947" y="7104"/>
                  </a:cubicBezTo>
                  <a:cubicBezTo>
                    <a:pt x="19129" y="6873"/>
                    <a:pt x="19298" y="6660"/>
                    <a:pt x="19473" y="6453"/>
                  </a:cubicBezTo>
                  <a:cubicBezTo>
                    <a:pt x="19513" y="6408"/>
                    <a:pt x="19506" y="6337"/>
                    <a:pt x="19463" y="6304"/>
                  </a:cubicBezTo>
                  <a:cubicBezTo>
                    <a:pt x="19443" y="6287"/>
                    <a:pt x="19419" y="6278"/>
                    <a:pt x="19395" y="6278"/>
                  </a:cubicBezTo>
                  <a:close/>
                  <a:moveTo>
                    <a:pt x="11915" y="7714"/>
                  </a:moveTo>
                  <a:cubicBezTo>
                    <a:pt x="11869" y="7714"/>
                    <a:pt x="11823" y="7715"/>
                    <a:pt x="11778" y="7718"/>
                  </a:cubicBezTo>
                  <a:cubicBezTo>
                    <a:pt x="11719" y="7723"/>
                    <a:pt x="11674" y="7773"/>
                    <a:pt x="11680" y="7834"/>
                  </a:cubicBezTo>
                  <a:cubicBezTo>
                    <a:pt x="11680" y="7888"/>
                    <a:pt x="11730" y="7932"/>
                    <a:pt x="11790" y="7932"/>
                  </a:cubicBezTo>
                  <a:cubicBezTo>
                    <a:pt x="11838" y="7929"/>
                    <a:pt x="11887" y="7927"/>
                    <a:pt x="11937" y="7927"/>
                  </a:cubicBezTo>
                  <a:cubicBezTo>
                    <a:pt x="12147" y="7927"/>
                    <a:pt x="12370" y="7956"/>
                    <a:pt x="12595" y="8014"/>
                  </a:cubicBezTo>
                  <a:cubicBezTo>
                    <a:pt x="12600" y="8019"/>
                    <a:pt x="12612" y="8019"/>
                    <a:pt x="12623" y="8019"/>
                  </a:cubicBezTo>
                  <a:cubicBezTo>
                    <a:pt x="12666" y="8019"/>
                    <a:pt x="12711" y="7986"/>
                    <a:pt x="12721" y="7938"/>
                  </a:cubicBezTo>
                  <a:cubicBezTo>
                    <a:pt x="12738" y="7882"/>
                    <a:pt x="12706" y="7827"/>
                    <a:pt x="12650" y="7811"/>
                  </a:cubicBezTo>
                  <a:cubicBezTo>
                    <a:pt x="12398" y="7748"/>
                    <a:pt x="12150" y="7714"/>
                    <a:pt x="11915" y="7714"/>
                  </a:cubicBezTo>
                  <a:close/>
                  <a:moveTo>
                    <a:pt x="18356" y="7607"/>
                  </a:moveTo>
                  <a:cubicBezTo>
                    <a:pt x="18324" y="7607"/>
                    <a:pt x="18291" y="7623"/>
                    <a:pt x="18268" y="7652"/>
                  </a:cubicBezTo>
                  <a:cubicBezTo>
                    <a:pt x="18099" y="7888"/>
                    <a:pt x="17934" y="8118"/>
                    <a:pt x="17775" y="8338"/>
                  </a:cubicBezTo>
                  <a:cubicBezTo>
                    <a:pt x="17742" y="8386"/>
                    <a:pt x="17753" y="8452"/>
                    <a:pt x="17803" y="8485"/>
                  </a:cubicBezTo>
                  <a:cubicBezTo>
                    <a:pt x="17819" y="8497"/>
                    <a:pt x="17841" y="8502"/>
                    <a:pt x="17862" y="8502"/>
                  </a:cubicBezTo>
                  <a:cubicBezTo>
                    <a:pt x="17895" y="8502"/>
                    <a:pt x="17928" y="8491"/>
                    <a:pt x="17950" y="8459"/>
                  </a:cubicBezTo>
                  <a:cubicBezTo>
                    <a:pt x="18104" y="8239"/>
                    <a:pt x="18268" y="8009"/>
                    <a:pt x="18438" y="7773"/>
                  </a:cubicBezTo>
                  <a:cubicBezTo>
                    <a:pt x="18476" y="7728"/>
                    <a:pt x="18466" y="7663"/>
                    <a:pt x="18416" y="7630"/>
                  </a:cubicBezTo>
                  <a:cubicBezTo>
                    <a:pt x="18398" y="7614"/>
                    <a:pt x="18377" y="7607"/>
                    <a:pt x="18356" y="7607"/>
                  </a:cubicBezTo>
                  <a:close/>
                  <a:moveTo>
                    <a:pt x="10973" y="7941"/>
                  </a:moveTo>
                  <a:cubicBezTo>
                    <a:pt x="10956" y="7941"/>
                    <a:pt x="10940" y="7945"/>
                    <a:pt x="10923" y="7953"/>
                  </a:cubicBezTo>
                  <a:cubicBezTo>
                    <a:pt x="10660" y="8102"/>
                    <a:pt x="10430" y="8305"/>
                    <a:pt x="10266" y="8551"/>
                  </a:cubicBezTo>
                  <a:cubicBezTo>
                    <a:pt x="10239" y="8601"/>
                    <a:pt x="10250" y="8666"/>
                    <a:pt x="10298" y="8699"/>
                  </a:cubicBezTo>
                  <a:cubicBezTo>
                    <a:pt x="10316" y="8710"/>
                    <a:pt x="10338" y="8715"/>
                    <a:pt x="10359" y="8715"/>
                  </a:cubicBezTo>
                  <a:cubicBezTo>
                    <a:pt x="10392" y="8715"/>
                    <a:pt x="10425" y="8699"/>
                    <a:pt x="10447" y="8672"/>
                  </a:cubicBezTo>
                  <a:cubicBezTo>
                    <a:pt x="10589" y="8452"/>
                    <a:pt x="10786" y="8272"/>
                    <a:pt x="11028" y="8140"/>
                  </a:cubicBezTo>
                  <a:cubicBezTo>
                    <a:pt x="11077" y="8113"/>
                    <a:pt x="11099" y="8052"/>
                    <a:pt x="11072" y="7998"/>
                  </a:cubicBezTo>
                  <a:cubicBezTo>
                    <a:pt x="11049" y="7963"/>
                    <a:pt x="11012" y="7941"/>
                    <a:pt x="10973" y="7941"/>
                  </a:cubicBezTo>
                  <a:close/>
                  <a:moveTo>
                    <a:pt x="13405" y="8118"/>
                  </a:moveTo>
                  <a:cubicBezTo>
                    <a:pt x="13369" y="8118"/>
                    <a:pt x="13334" y="8136"/>
                    <a:pt x="13313" y="8168"/>
                  </a:cubicBezTo>
                  <a:cubicBezTo>
                    <a:pt x="13286" y="8216"/>
                    <a:pt x="13298" y="8282"/>
                    <a:pt x="13351" y="8315"/>
                  </a:cubicBezTo>
                  <a:cubicBezTo>
                    <a:pt x="13544" y="8431"/>
                    <a:pt x="13736" y="8616"/>
                    <a:pt x="13916" y="8874"/>
                  </a:cubicBezTo>
                  <a:cubicBezTo>
                    <a:pt x="13938" y="8902"/>
                    <a:pt x="13971" y="8919"/>
                    <a:pt x="14004" y="8919"/>
                  </a:cubicBezTo>
                  <a:cubicBezTo>
                    <a:pt x="14026" y="8919"/>
                    <a:pt x="14047" y="8907"/>
                    <a:pt x="14064" y="8897"/>
                  </a:cubicBezTo>
                  <a:cubicBezTo>
                    <a:pt x="14113" y="8864"/>
                    <a:pt x="14125" y="8798"/>
                    <a:pt x="14092" y="8748"/>
                  </a:cubicBezTo>
                  <a:cubicBezTo>
                    <a:pt x="13889" y="8474"/>
                    <a:pt x="13675" y="8266"/>
                    <a:pt x="13462" y="8135"/>
                  </a:cubicBezTo>
                  <a:cubicBezTo>
                    <a:pt x="13444" y="8123"/>
                    <a:pt x="13424" y="8118"/>
                    <a:pt x="13405" y="8118"/>
                  </a:cubicBezTo>
                  <a:close/>
                  <a:moveTo>
                    <a:pt x="17368" y="8977"/>
                  </a:moveTo>
                  <a:cubicBezTo>
                    <a:pt x="17337" y="8977"/>
                    <a:pt x="17305" y="8993"/>
                    <a:pt x="17282" y="9023"/>
                  </a:cubicBezTo>
                  <a:cubicBezTo>
                    <a:pt x="17090" y="9286"/>
                    <a:pt x="16925" y="9499"/>
                    <a:pt x="16772" y="9686"/>
                  </a:cubicBezTo>
                  <a:cubicBezTo>
                    <a:pt x="16733" y="9729"/>
                    <a:pt x="16739" y="9795"/>
                    <a:pt x="16783" y="9833"/>
                  </a:cubicBezTo>
                  <a:cubicBezTo>
                    <a:pt x="16804" y="9850"/>
                    <a:pt x="16827" y="9855"/>
                    <a:pt x="16854" y="9855"/>
                  </a:cubicBezTo>
                  <a:cubicBezTo>
                    <a:pt x="16882" y="9855"/>
                    <a:pt x="16915" y="9845"/>
                    <a:pt x="16931" y="9817"/>
                  </a:cubicBezTo>
                  <a:cubicBezTo>
                    <a:pt x="17090" y="9631"/>
                    <a:pt x="17254" y="9417"/>
                    <a:pt x="17452" y="9149"/>
                  </a:cubicBezTo>
                  <a:cubicBezTo>
                    <a:pt x="17490" y="9099"/>
                    <a:pt x="17479" y="9033"/>
                    <a:pt x="17429" y="9000"/>
                  </a:cubicBezTo>
                  <a:cubicBezTo>
                    <a:pt x="17412" y="8985"/>
                    <a:pt x="17390" y="8977"/>
                    <a:pt x="17368" y="8977"/>
                  </a:cubicBezTo>
                  <a:close/>
                  <a:moveTo>
                    <a:pt x="10092" y="9296"/>
                  </a:moveTo>
                  <a:cubicBezTo>
                    <a:pt x="10037" y="9296"/>
                    <a:pt x="9992" y="9343"/>
                    <a:pt x="9992" y="9400"/>
                  </a:cubicBezTo>
                  <a:cubicBezTo>
                    <a:pt x="9987" y="9428"/>
                    <a:pt x="9987" y="9456"/>
                    <a:pt x="9987" y="9483"/>
                  </a:cubicBezTo>
                  <a:cubicBezTo>
                    <a:pt x="9987" y="9757"/>
                    <a:pt x="10052" y="10020"/>
                    <a:pt x="10184" y="10267"/>
                  </a:cubicBezTo>
                  <a:cubicBezTo>
                    <a:pt x="10200" y="10305"/>
                    <a:pt x="10239" y="10326"/>
                    <a:pt x="10277" y="10326"/>
                  </a:cubicBezTo>
                  <a:cubicBezTo>
                    <a:pt x="10293" y="10326"/>
                    <a:pt x="10310" y="10321"/>
                    <a:pt x="10326" y="10316"/>
                  </a:cubicBezTo>
                  <a:cubicBezTo>
                    <a:pt x="10376" y="10288"/>
                    <a:pt x="10397" y="10222"/>
                    <a:pt x="10371" y="10174"/>
                  </a:cubicBezTo>
                  <a:cubicBezTo>
                    <a:pt x="10255" y="9954"/>
                    <a:pt x="10200" y="9724"/>
                    <a:pt x="10200" y="9483"/>
                  </a:cubicBezTo>
                  <a:lnTo>
                    <a:pt x="10200" y="9412"/>
                  </a:lnTo>
                  <a:cubicBezTo>
                    <a:pt x="10206" y="9352"/>
                    <a:pt x="10162" y="9302"/>
                    <a:pt x="10101" y="9296"/>
                  </a:cubicBezTo>
                  <a:cubicBezTo>
                    <a:pt x="10098" y="9296"/>
                    <a:pt x="10095" y="9296"/>
                    <a:pt x="10092" y="9296"/>
                  </a:cubicBezTo>
                  <a:close/>
                  <a:moveTo>
                    <a:pt x="14431" y="9433"/>
                  </a:moveTo>
                  <a:cubicBezTo>
                    <a:pt x="14415" y="9433"/>
                    <a:pt x="14399" y="9437"/>
                    <a:pt x="14383" y="9445"/>
                  </a:cubicBezTo>
                  <a:cubicBezTo>
                    <a:pt x="14333" y="9471"/>
                    <a:pt x="14310" y="9532"/>
                    <a:pt x="14333" y="9587"/>
                  </a:cubicBezTo>
                  <a:cubicBezTo>
                    <a:pt x="14449" y="9817"/>
                    <a:pt x="14552" y="10075"/>
                    <a:pt x="14651" y="10354"/>
                  </a:cubicBezTo>
                  <a:cubicBezTo>
                    <a:pt x="14667" y="10399"/>
                    <a:pt x="14705" y="10425"/>
                    <a:pt x="14750" y="10425"/>
                  </a:cubicBezTo>
                  <a:cubicBezTo>
                    <a:pt x="14760" y="10425"/>
                    <a:pt x="14771" y="10425"/>
                    <a:pt x="14783" y="10420"/>
                  </a:cubicBezTo>
                  <a:cubicBezTo>
                    <a:pt x="14837" y="10404"/>
                    <a:pt x="14869" y="10343"/>
                    <a:pt x="14848" y="10288"/>
                  </a:cubicBezTo>
                  <a:cubicBezTo>
                    <a:pt x="14750" y="9998"/>
                    <a:pt x="14639" y="9734"/>
                    <a:pt x="14525" y="9494"/>
                  </a:cubicBezTo>
                  <a:cubicBezTo>
                    <a:pt x="14505" y="9455"/>
                    <a:pt x="14470" y="9433"/>
                    <a:pt x="14431" y="9433"/>
                  </a:cubicBezTo>
                  <a:close/>
                  <a:moveTo>
                    <a:pt x="16281" y="10268"/>
                  </a:moveTo>
                  <a:cubicBezTo>
                    <a:pt x="16255" y="10268"/>
                    <a:pt x="16228" y="10278"/>
                    <a:pt x="16207" y="10300"/>
                  </a:cubicBezTo>
                  <a:cubicBezTo>
                    <a:pt x="15994" y="10503"/>
                    <a:pt x="15785" y="10672"/>
                    <a:pt x="15567" y="10814"/>
                  </a:cubicBezTo>
                  <a:cubicBezTo>
                    <a:pt x="15522" y="10847"/>
                    <a:pt x="15506" y="10913"/>
                    <a:pt x="15539" y="10958"/>
                  </a:cubicBezTo>
                  <a:cubicBezTo>
                    <a:pt x="15560" y="10991"/>
                    <a:pt x="15593" y="11006"/>
                    <a:pt x="15626" y="11006"/>
                  </a:cubicBezTo>
                  <a:cubicBezTo>
                    <a:pt x="15648" y="11006"/>
                    <a:pt x="15665" y="11001"/>
                    <a:pt x="15686" y="10991"/>
                  </a:cubicBezTo>
                  <a:cubicBezTo>
                    <a:pt x="15911" y="10842"/>
                    <a:pt x="16131" y="10662"/>
                    <a:pt x="16356" y="10447"/>
                  </a:cubicBezTo>
                  <a:cubicBezTo>
                    <a:pt x="16399" y="10409"/>
                    <a:pt x="16399" y="10343"/>
                    <a:pt x="16356" y="10300"/>
                  </a:cubicBezTo>
                  <a:cubicBezTo>
                    <a:pt x="16336" y="10280"/>
                    <a:pt x="16308" y="10268"/>
                    <a:pt x="16281" y="10268"/>
                  </a:cubicBezTo>
                  <a:close/>
                  <a:moveTo>
                    <a:pt x="10823" y="10750"/>
                  </a:moveTo>
                  <a:cubicBezTo>
                    <a:pt x="10792" y="10750"/>
                    <a:pt x="10760" y="10764"/>
                    <a:pt x="10738" y="10793"/>
                  </a:cubicBezTo>
                  <a:cubicBezTo>
                    <a:pt x="10705" y="10837"/>
                    <a:pt x="10710" y="10903"/>
                    <a:pt x="10759" y="10941"/>
                  </a:cubicBezTo>
                  <a:cubicBezTo>
                    <a:pt x="10973" y="11105"/>
                    <a:pt x="11231" y="11247"/>
                    <a:pt x="11527" y="11352"/>
                  </a:cubicBezTo>
                  <a:cubicBezTo>
                    <a:pt x="11538" y="11358"/>
                    <a:pt x="11548" y="11358"/>
                    <a:pt x="11565" y="11358"/>
                  </a:cubicBezTo>
                  <a:cubicBezTo>
                    <a:pt x="11603" y="11358"/>
                    <a:pt x="11647" y="11335"/>
                    <a:pt x="11664" y="11292"/>
                  </a:cubicBezTo>
                  <a:cubicBezTo>
                    <a:pt x="11680" y="11237"/>
                    <a:pt x="11653" y="11176"/>
                    <a:pt x="11598" y="11155"/>
                  </a:cubicBezTo>
                  <a:cubicBezTo>
                    <a:pt x="11324" y="11056"/>
                    <a:pt x="11088" y="10925"/>
                    <a:pt x="10885" y="10771"/>
                  </a:cubicBezTo>
                  <a:cubicBezTo>
                    <a:pt x="10867" y="10757"/>
                    <a:pt x="10845" y="10750"/>
                    <a:pt x="10823" y="10750"/>
                  </a:cubicBezTo>
                  <a:close/>
                  <a:moveTo>
                    <a:pt x="12376" y="11356"/>
                  </a:moveTo>
                  <a:cubicBezTo>
                    <a:pt x="12325" y="11356"/>
                    <a:pt x="12283" y="11392"/>
                    <a:pt x="12278" y="11444"/>
                  </a:cubicBezTo>
                  <a:cubicBezTo>
                    <a:pt x="12266" y="11500"/>
                    <a:pt x="12304" y="11555"/>
                    <a:pt x="12365" y="11566"/>
                  </a:cubicBezTo>
                  <a:cubicBezTo>
                    <a:pt x="12628" y="11609"/>
                    <a:pt x="12919" y="11631"/>
                    <a:pt x="13220" y="11637"/>
                  </a:cubicBezTo>
                  <a:cubicBezTo>
                    <a:pt x="13280" y="11637"/>
                    <a:pt x="13324" y="11588"/>
                    <a:pt x="13330" y="11533"/>
                  </a:cubicBezTo>
                  <a:cubicBezTo>
                    <a:pt x="13330" y="11472"/>
                    <a:pt x="13280" y="11423"/>
                    <a:pt x="13225" y="11423"/>
                  </a:cubicBezTo>
                  <a:cubicBezTo>
                    <a:pt x="12929" y="11418"/>
                    <a:pt x="12656" y="11396"/>
                    <a:pt x="12398" y="11358"/>
                  </a:cubicBezTo>
                  <a:cubicBezTo>
                    <a:pt x="12391" y="11356"/>
                    <a:pt x="12383" y="11356"/>
                    <a:pt x="12376" y="11356"/>
                  </a:cubicBezTo>
                  <a:close/>
                  <a:moveTo>
                    <a:pt x="15000" y="11024"/>
                  </a:moveTo>
                  <a:cubicBezTo>
                    <a:pt x="14989" y="11024"/>
                    <a:pt x="14979" y="11026"/>
                    <a:pt x="14968" y="11029"/>
                  </a:cubicBezTo>
                  <a:cubicBezTo>
                    <a:pt x="14914" y="11045"/>
                    <a:pt x="14881" y="11100"/>
                    <a:pt x="14897" y="11155"/>
                  </a:cubicBezTo>
                  <a:cubicBezTo>
                    <a:pt x="14897" y="11166"/>
                    <a:pt x="14897" y="11171"/>
                    <a:pt x="14902" y="11176"/>
                  </a:cubicBezTo>
                  <a:cubicBezTo>
                    <a:pt x="14894" y="11174"/>
                    <a:pt x="14885" y="11173"/>
                    <a:pt x="14876" y="11173"/>
                  </a:cubicBezTo>
                  <a:cubicBezTo>
                    <a:pt x="14864" y="11173"/>
                    <a:pt x="14852" y="11175"/>
                    <a:pt x="14843" y="11181"/>
                  </a:cubicBezTo>
                  <a:cubicBezTo>
                    <a:pt x="14591" y="11275"/>
                    <a:pt x="14333" y="11335"/>
                    <a:pt x="14047" y="11379"/>
                  </a:cubicBezTo>
                  <a:cubicBezTo>
                    <a:pt x="13988" y="11385"/>
                    <a:pt x="13949" y="11439"/>
                    <a:pt x="13961" y="11494"/>
                  </a:cubicBezTo>
                  <a:cubicBezTo>
                    <a:pt x="13965" y="11551"/>
                    <a:pt x="14014" y="11588"/>
                    <a:pt x="14065" y="11588"/>
                  </a:cubicBezTo>
                  <a:cubicBezTo>
                    <a:pt x="14068" y="11588"/>
                    <a:pt x="14072" y="11588"/>
                    <a:pt x="14075" y="11588"/>
                  </a:cubicBezTo>
                  <a:cubicBezTo>
                    <a:pt x="14371" y="11543"/>
                    <a:pt x="14651" y="11472"/>
                    <a:pt x="14914" y="11379"/>
                  </a:cubicBezTo>
                  <a:cubicBezTo>
                    <a:pt x="14925" y="11373"/>
                    <a:pt x="14935" y="11368"/>
                    <a:pt x="14947" y="11358"/>
                  </a:cubicBezTo>
                  <a:cubicBezTo>
                    <a:pt x="14996" y="11560"/>
                    <a:pt x="15040" y="11763"/>
                    <a:pt x="15084" y="11971"/>
                  </a:cubicBezTo>
                  <a:cubicBezTo>
                    <a:pt x="15094" y="12026"/>
                    <a:pt x="15139" y="12059"/>
                    <a:pt x="15188" y="12059"/>
                  </a:cubicBezTo>
                  <a:lnTo>
                    <a:pt x="15210" y="12059"/>
                  </a:lnTo>
                  <a:cubicBezTo>
                    <a:pt x="15264" y="12043"/>
                    <a:pt x="15304" y="11988"/>
                    <a:pt x="15292" y="11932"/>
                  </a:cubicBezTo>
                  <a:cubicBezTo>
                    <a:pt x="15231" y="11648"/>
                    <a:pt x="15172" y="11368"/>
                    <a:pt x="15100" y="11105"/>
                  </a:cubicBezTo>
                  <a:cubicBezTo>
                    <a:pt x="15087" y="11055"/>
                    <a:pt x="15047" y="11024"/>
                    <a:pt x="15000" y="11024"/>
                  </a:cubicBezTo>
                  <a:close/>
                  <a:moveTo>
                    <a:pt x="15334" y="12682"/>
                  </a:moveTo>
                  <a:cubicBezTo>
                    <a:pt x="15327" y="12682"/>
                    <a:pt x="15321" y="12682"/>
                    <a:pt x="15314" y="12684"/>
                  </a:cubicBezTo>
                  <a:cubicBezTo>
                    <a:pt x="15259" y="12689"/>
                    <a:pt x="15221" y="12744"/>
                    <a:pt x="15226" y="12799"/>
                  </a:cubicBezTo>
                  <a:cubicBezTo>
                    <a:pt x="15264" y="13073"/>
                    <a:pt x="15304" y="13352"/>
                    <a:pt x="15330" y="13637"/>
                  </a:cubicBezTo>
                  <a:cubicBezTo>
                    <a:pt x="15336" y="13693"/>
                    <a:pt x="15380" y="13731"/>
                    <a:pt x="15435" y="13731"/>
                  </a:cubicBezTo>
                  <a:lnTo>
                    <a:pt x="15446" y="13731"/>
                  </a:lnTo>
                  <a:cubicBezTo>
                    <a:pt x="15501" y="13725"/>
                    <a:pt x="15544" y="13670"/>
                    <a:pt x="15539" y="13615"/>
                  </a:cubicBezTo>
                  <a:cubicBezTo>
                    <a:pt x="15511" y="13331"/>
                    <a:pt x="15478" y="13045"/>
                    <a:pt x="15435" y="12772"/>
                  </a:cubicBezTo>
                  <a:cubicBezTo>
                    <a:pt x="15429" y="12718"/>
                    <a:pt x="15386" y="12682"/>
                    <a:pt x="15334" y="12682"/>
                  </a:cubicBezTo>
                  <a:close/>
                  <a:moveTo>
                    <a:pt x="15502" y="14360"/>
                  </a:moveTo>
                  <a:cubicBezTo>
                    <a:pt x="15500" y="14360"/>
                    <a:pt x="15497" y="14360"/>
                    <a:pt x="15494" y="14361"/>
                  </a:cubicBezTo>
                  <a:cubicBezTo>
                    <a:pt x="15435" y="14366"/>
                    <a:pt x="15390" y="14416"/>
                    <a:pt x="15396" y="14476"/>
                  </a:cubicBezTo>
                  <a:cubicBezTo>
                    <a:pt x="15407" y="14750"/>
                    <a:pt x="15418" y="15029"/>
                    <a:pt x="15423" y="15314"/>
                  </a:cubicBezTo>
                  <a:cubicBezTo>
                    <a:pt x="15423" y="15375"/>
                    <a:pt x="15473" y="15418"/>
                    <a:pt x="15527" y="15418"/>
                  </a:cubicBezTo>
                  <a:lnTo>
                    <a:pt x="15534" y="15418"/>
                  </a:lnTo>
                  <a:cubicBezTo>
                    <a:pt x="15588" y="15418"/>
                    <a:pt x="15638" y="15370"/>
                    <a:pt x="15638" y="15309"/>
                  </a:cubicBezTo>
                  <a:cubicBezTo>
                    <a:pt x="15632" y="15024"/>
                    <a:pt x="15621" y="14740"/>
                    <a:pt x="15605" y="14459"/>
                  </a:cubicBezTo>
                  <a:cubicBezTo>
                    <a:pt x="15600" y="14407"/>
                    <a:pt x="15554" y="14360"/>
                    <a:pt x="15502" y="14360"/>
                  </a:cubicBezTo>
                  <a:close/>
                  <a:moveTo>
                    <a:pt x="15527" y="16055"/>
                  </a:moveTo>
                  <a:cubicBezTo>
                    <a:pt x="15468" y="16060"/>
                    <a:pt x="15423" y="16098"/>
                    <a:pt x="15418" y="16154"/>
                  </a:cubicBezTo>
                  <a:cubicBezTo>
                    <a:pt x="15413" y="16432"/>
                    <a:pt x="15402" y="16718"/>
                    <a:pt x="15385" y="16997"/>
                  </a:cubicBezTo>
                  <a:cubicBezTo>
                    <a:pt x="15380" y="17057"/>
                    <a:pt x="15423" y="17107"/>
                    <a:pt x="15484" y="17107"/>
                  </a:cubicBezTo>
                  <a:lnTo>
                    <a:pt x="15489" y="17107"/>
                  </a:lnTo>
                  <a:cubicBezTo>
                    <a:pt x="15544" y="17107"/>
                    <a:pt x="15593" y="17068"/>
                    <a:pt x="15593" y="17009"/>
                  </a:cubicBezTo>
                  <a:cubicBezTo>
                    <a:pt x="15615" y="16728"/>
                    <a:pt x="15626" y="16443"/>
                    <a:pt x="15632" y="16159"/>
                  </a:cubicBezTo>
                  <a:cubicBezTo>
                    <a:pt x="15632" y="16104"/>
                    <a:pt x="15588" y="16055"/>
                    <a:pt x="15527" y="16055"/>
                  </a:cubicBezTo>
                  <a:close/>
                  <a:moveTo>
                    <a:pt x="15417" y="17741"/>
                  </a:moveTo>
                  <a:cubicBezTo>
                    <a:pt x="15365" y="17741"/>
                    <a:pt x="15324" y="17782"/>
                    <a:pt x="15319" y="17836"/>
                  </a:cubicBezTo>
                  <a:cubicBezTo>
                    <a:pt x="15292" y="18115"/>
                    <a:pt x="15259" y="18395"/>
                    <a:pt x="15221" y="18669"/>
                  </a:cubicBezTo>
                  <a:cubicBezTo>
                    <a:pt x="15210" y="18729"/>
                    <a:pt x="15254" y="18784"/>
                    <a:pt x="15309" y="18790"/>
                  </a:cubicBezTo>
                  <a:lnTo>
                    <a:pt x="15325" y="18790"/>
                  </a:lnTo>
                  <a:cubicBezTo>
                    <a:pt x="15375" y="18790"/>
                    <a:pt x="15423" y="18752"/>
                    <a:pt x="15428" y="18702"/>
                  </a:cubicBezTo>
                  <a:cubicBezTo>
                    <a:pt x="15468" y="18423"/>
                    <a:pt x="15501" y="18137"/>
                    <a:pt x="15527" y="17857"/>
                  </a:cubicBezTo>
                  <a:cubicBezTo>
                    <a:pt x="15534" y="17798"/>
                    <a:pt x="15489" y="17748"/>
                    <a:pt x="15435" y="17743"/>
                  </a:cubicBezTo>
                  <a:cubicBezTo>
                    <a:pt x="15429" y="17742"/>
                    <a:pt x="15423" y="17741"/>
                    <a:pt x="15417" y="17741"/>
                  </a:cubicBezTo>
                  <a:close/>
                  <a:moveTo>
                    <a:pt x="15186" y="19416"/>
                  </a:moveTo>
                  <a:cubicBezTo>
                    <a:pt x="15140" y="19416"/>
                    <a:pt x="15098" y="19455"/>
                    <a:pt x="15089" y="19501"/>
                  </a:cubicBezTo>
                  <a:cubicBezTo>
                    <a:pt x="15040" y="19782"/>
                    <a:pt x="14985" y="20055"/>
                    <a:pt x="14925" y="20330"/>
                  </a:cubicBezTo>
                  <a:cubicBezTo>
                    <a:pt x="14914" y="20384"/>
                    <a:pt x="14952" y="20444"/>
                    <a:pt x="15008" y="20455"/>
                  </a:cubicBezTo>
                  <a:lnTo>
                    <a:pt x="15029" y="20455"/>
                  </a:lnTo>
                  <a:cubicBezTo>
                    <a:pt x="15079" y="20455"/>
                    <a:pt x="15122" y="20422"/>
                    <a:pt x="15133" y="20373"/>
                  </a:cubicBezTo>
                  <a:cubicBezTo>
                    <a:pt x="15193" y="20100"/>
                    <a:pt x="15248" y="19820"/>
                    <a:pt x="15297" y="19541"/>
                  </a:cubicBezTo>
                  <a:cubicBezTo>
                    <a:pt x="15309" y="19480"/>
                    <a:pt x="15271" y="19425"/>
                    <a:pt x="15210" y="19420"/>
                  </a:cubicBezTo>
                  <a:cubicBezTo>
                    <a:pt x="15202" y="19417"/>
                    <a:pt x="15194" y="19416"/>
                    <a:pt x="15186" y="19416"/>
                  </a:cubicBezTo>
                  <a:close/>
                  <a:moveTo>
                    <a:pt x="14842" y="21067"/>
                  </a:moveTo>
                  <a:cubicBezTo>
                    <a:pt x="14791" y="21067"/>
                    <a:pt x="14748" y="21098"/>
                    <a:pt x="14733" y="21146"/>
                  </a:cubicBezTo>
                  <a:cubicBezTo>
                    <a:pt x="14662" y="21415"/>
                    <a:pt x="14591" y="21689"/>
                    <a:pt x="14508" y="21957"/>
                  </a:cubicBezTo>
                  <a:cubicBezTo>
                    <a:pt x="14492" y="22012"/>
                    <a:pt x="14525" y="22073"/>
                    <a:pt x="14580" y="22089"/>
                  </a:cubicBezTo>
                  <a:cubicBezTo>
                    <a:pt x="14591" y="22094"/>
                    <a:pt x="14601" y="22094"/>
                    <a:pt x="14606" y="22094"/>
                  </a:cubicBezTo>
                  <a:cubicBezTo>
                    <a:pt x="14656" y="22094"/>
                    <a:pt x="14695" y="22066"/>
                    <a:pt x="14712" y="22018"/>
                  </a:cubicBezTo>
                  <a:cubicBezTo>
                    <a:pt x="14793" y="21749"/>
                    <a:pt x="14869" y="21474"/>
                    <a:pt x="14935" y="21201"/>
                  </a:cubicBezTo>
                  <a:cubicBezTo>
                    <a:pt x="14952" y="21146"/>
                    <a:pt x="14919" y="21086"/>
                    <a:pt x="14864" y="21069"/>
                  </a:cubicBezTo>
                  <a:cubicBezTo>
                    <a:pt x="14857" y="21068"/>
                    <a:pt x="14849" y="21067"/>
                    <a:pt x="14842" y="21067"/>
                  </a:cubicBezTo>
                  <a:close/>
                  <a:moveTo>
                    <a:pt x="14351" y="22687"/>
                  </a:moveTo>
                  <a:cubicBezTo>
                    <a:pt x="14306" y="22687"/>
                    <a:pt x="14264" y="22713"/>
                    <a:pt x="14251" y="22757"/>
                  </a:cubicBezTo>
                  <a:cubicBezTo>
                    <a:pt x="14158" y="23020"/>
                    <a:pt x="14059" y="23290"/>
                    <a:pt x="13955" y="23546"/>
                  </a:cubicBezTo>
                  <a:cubicBezTo>
                    <a:pt x="13938" y="23601"/>
                    <a:pt x="13961" y="23662"/>
                    <a:pt x="14014" y="23684"/>
                  </a:cubicBezTo>
                  <a:cubicBezTo>
                    <a:pt x="14032" y="23690"/>
                    <a:pt x="14042" y="23690"/>
                    <a:pt x="14054" y="23690"/>
                  </a:cubicBezTo>
                  <a:cubicBezTo>
                    <a:pt x="14097" y="23690"/>
                    <a:pt x="14135" y="23667"/>
                    <a:pt x="14153" y="23624"/>
                  </a:cubicBezTo>
                  <a:cubicBezTo>
                    <a:pt x="14256" y="23361"/>
                    <a:pt x="14355" y="23098"/>
                    <a:pt x="14449" y="22829"/>
                  </a:cubicBezTo>
                  <a:cubicBezTo>
                    <a:pt x="14470" y="22774"/>
                    <a:pt x="14437" y="22714"/>
                    <a:pt x="14383" y="22691"/>
                  </a:cubicBezTo>
                  <a:cubicBezTo>
                    <a:pt x="14372" y="22688"/>
                    <a:pt x="14362" y="22687"/>
                    <a:pt x="14351" y="22687"/>
                  </a:cubicBezTo>
                  <a:close/>
                  <a:moveTo>
                    <a:pt x="13728" y="24259"/>
                  </a:moveTo>
                  <a:cubicBezTo>
                    <a:pt x="13686" y="24259"/>
                    <a:pt x="13647" y="24283"/>
                    <a:pt x="13632" y="24320"/>
                  </a:cubicBezTo>
                  <a:cubicBezTo>
                    <a:pt x="13516" y="24577"/>
                    <a:pt x="13396" y="24835"/>
                    <a:pt x="13275" y="25081"/>
                  </a:cubicBezTo>
                  <a:cubicBezTo>
                    <a:pt x="13248" y="25137"/>
                    <a:pt x="13270" y="25197"/>
                    <a:pt x="13319" y="25223"/>
                  </a:cubicBezTo>
                  <a:cubicBezTo>
                    <a:pt x="13336" y="25230"/>
                    <a:pt x="13351" y="25235"/>
                    <a:pt x="13369" y="25235"/>
                  </a:cubicBezTo>
                  <a:cubicBezTo>
                    <a:pt x="13407" y="25235"/>
                    <a:pt x="13445" y="25213"/>
                    <a:pt x="13462" y="25175"/>
                  </a:cubicBezTo>
                  <a:cubicBezTo>
                    <a:pt x="13587" y="24927"/>
                    <a:pt x="13708" y="24671"/>
                    <a:pt x="13824" y="24408"/>
                  </a:cubicBezTo>
                  <a:cubicBezTo>
                    <a:pt x="13850" y="24353"/>
                    <a:pt x="13824" y="24292"/>
                    <a:pt x="13774" y="24270"/>
                  </a:cubicBezTo>
                  <a:cubicBezTo>
                    <a:pt x="13759" y="24263"/>
                    <a:pt x="13743" y="24259"/>
                    <a:pt x="13728" y="24259"/>
                  </a:cubicBezTo>
                  <a:close/>
                  <a:moveTo>
                    <a:pt x="12972" y="25770"/>
                  </a:moveTo>
                  <a:cubicBezTo>
                    <a:pt x="12936" y="25770"/>
                    <a:pt x="12899" y="25788"/>
                    <a:pt x="12881" y="25822"/>
                  </a:cubicBezTo>
                  <a:cubicBezTo>
                    <a:pt x="12744" y="26068"/>
                    <a:pt x="12595" y="26309"/>
                    <a:pt x="12453" y="26545"/>
                  </a:cubicBezTo>
                  <a:cubicBezTo>
                    <a:pt x="12420" y="26594"/>
                    <a:pt x="12436" y="26660"/>
                    <a:pt x="12486" y="26693"/>
                  </a:cubicBezTo>
                  <a:cubicBezTo>
                    <a:pt x="12502" y="26703"/>
                    <a:pt x="12519" y="26710"/>
                    <a:pt x="12541" y="26710"/>
                  </a:cubicBezTo>
                  <a:cubicBezTo>
                    <a:pt x="12574" y="26710"/>
                    <a:pt x="12612" y="26693"/>
                    <a:pt x="12628" y="26660"/>
                  </a:cubicBezTo>
                  <a:cubicBezTo>
                    <a:pt x="12777" y="26419"/>
                    <a:pt x="12924" y="26172"/>
                    <a:pt x="13061" y="25926"/>
                  </a:cubicBezTo>
                  <a:cubicBezTo>
                    <a:pt x="13094" y="25876"/>
                    <a:pt x="13073" y="25810"/>
                    <a:pt x="13023" y="25782"/>
                  </a:cubicBezTo>
                  <a:cubicBezTo>
                    <a:pt x="13007" y="25774"/>
                    <a:pt x="12989" y="25770"/>
                    <a:pt x="12972" y="25770"/>
                  </a:cubicBezTo>
                  <a:close/>
                  <a:moveTo>
                    <a:pt x="12074" y="27200"/>
                  </a:moveTo>
                  <a:cubicBezTo>
                    <a:pt x="12040" y="27200"/>
                    <a:pt x="12008" y="27216"/>
                    <a:pt x="11987" y="27246"/>
                  </a:cubicBezTo>
                  <a:cubicBezTo>
                    <a:pt x="11828" y="27477"/>
                    <a:pt x="11664" y="27707"/>
                    <a:pt x="11494" y="27926"/>
                  </a:cubicBezTo>
                  <a:cubicBezTo>
                    <a:pt x="11456" y="27970"/>
                    <a:pt x="11466" y="28036"/>
                    <a:pt x="11510" y="28074"/>
                  </a:cubicBezTo>
                  <a:cubicBezTo>
                    <a:pt x="11532" y="28084"/>
                    <a:pt x="11555" y="28096"/>
                    <a:pt x="11576" y="28096"/>
                  </a:cubicBezTo>
                  <a:cubicBezTo>
                    <a:pt x="11609" y="28096"/>
                    <a:pt x="11636" y="28079"/>
                    <a:pt x="11659" y="28051"/>
                  </a:cubicBezTo>
                  <a:cubicBezTo>
                    <a:pt x="11833" y="27833"/>
                    <a:pt x="11998" y="27603"/>
                    <a:pt x="12162" y="27367"/>
                  </a:cubicBezTo>
                  <a:cubicBezTo>
                    <a:pt x="12195" y="27317"/>
                    <a:pt x="12185" y="27252"/>
                    <a:pt x="12135" y="27219"/>
                  </a:cubicBezTo>
                  <a:cubicBezTo>
                    <a:pt x="12116" y="27206"/>
                    <a:pt x="12095" y="27200"/>
                    <a:pt x="12074" y="27200"/>
                  </a:cubicBezTo>
                  <a:close/>
                  <a:moveTo>
                    <a:pt x="11044" y="28537"/>
                  </a:moveTo>
                  <a:cubicBezTo>
                    <a:pt x="11014" y="28537"/>
                    <a:pt x="10984" y="28550"/>
                    <a:pt x="10963" y="28578"/>
                  </a:cubicBezTo>
                  <a:cubicBezTo>
                    <a:pt x="10781" y="28787"/>
                    <a:pt x="10594" y="28995"/>
                    <a:pt x="10397" y="29197"/>
                  </a:cubicBezTo>
                  <a:cubicBezTo>
                    <a:pt x="10359" y="29242"/>
                    <a:pt x="10359" y="29308"/>
                    <a:pt x="10404" y="29346"/>
                  </a:cubicBezTo>
                  <a:cubicBezTo>
                    <a:pt x="10425" y="29367"/>
                    <a:pt x="10452" y="29379"/>
                    <a:pt x="10475" y="29379"/>
                  </a:cubicBezTo>
                  <a:cubicBezTo>
                    <a:pt x="10508" y="29379"/>
                    <a:pt x="10535" y="29367"/>
                    <a:pt x="10551" y="29346"/>
                  </a:cubicBezTo>
                  <a:cubicBezTo>
                    <a:pt x="10748" y="29137"/>
                    <a:pt x="10940" y="28929"/>
                    <a:pt x="11121" y="28716"/>
                  </a:cubicBezTo>
                  <a:cubicBezTo>
                    <a:pt x="11160" y="28666"/>
                    <a:pt x="11153" y="28600"/>
                    <a:pt x="11110" y="28562"/>
                  </a:cubicBezTo>
                  <a:cubicBezTo>
                    <a:pt x="11091" y="28545"/>
                    <a:pt x="11068" y="28537"/>
                    <a:pt x="11044" y="28537"/>
                  </a:cubicBezTo>
                  <a:close/>
                  <a:moveTo>
                    <a:pt x="9879" y="29761"/>
                  </a:moveTo>
                  <a:cubicBezTo>
                    <a:pt x="9853" y="29761"/>
                    <a:pt x="9827" y="29771"/>
                    <a:pt x="9805" y="29789"/>
                  </a:cubicBezTo>
                  <a:cubicBezTo>
                    <a:pt x="9608" y="29981"/>
                    <a:pt x="9395" y="30168"/>
                    <a:pt x="9180" y="30353"/>
                  </a:cubicBezTo>
                  <a:cubicBezTo>
                    <a:pt x="9137" y="30393"/>
                    <a:pt x="9132" y="30459"/>
                    <a:pt x="9170" y="30502"/>
                  </a:cubicBezTo>
                  <a:cubicBezTo>
                    <a:pt x="9192" y="30530"/>
                    <a:pt x="9225" y="30540"/>
                    <a:pt x="9253" y="30540"/>
                  </a:cubicBezTo>
                  <a:cubicBezTo>
                    <a:pt x="9274" y="30540"/>
                    <a:pt x="9301" y="30530"/>
                    <a:pt x="9318" y="30513"/>
                  </a:cubicBezTo>
                  <a:cubicBezTo>
                    <a:pt x="9537" y="30327"/>
                    <a:pt x="9751" y="30135"/>
                    <a:pt x="9954" y="29943"/>
                  </a:cubicBezTo>
                  <a:cubicBezTo>
                    <a:pt x="9992" y="29905"/>
                    <a:pt x="9997" y="29839"/>
                    <a:pt x="9954" y="29794"/>
                  </a:cubicBezTo>
                  <a:cubicBezTo>
                    <a:pt x="9934" y="29772"/>
                    <a:pt x="9907" y="29761"/>
                    <a:pt x="9879" y="29761"/>
                  </a:cubicBezTo>
                  <a:close/>
                  <a:moveTo>
                    <a:pt x="8596" y="30859"/>
                  </a:moveTo>
                  <a:cubicBezTo>
                    <a:pt x="8574" y="30859"/>
                    <a:pt x="8552" y="30866"/>
                    <a:pt x="8534" y="30880"/>
                  </a:cubicBezTo>
                  <a:cubicBezTo>
                    <a:pt x="8310" y="31051"/>
                    <a:pt x="8085" y="31215"/>
                    <a:pt x="7854" y="31373"/>
                  </a:cubicBezTo>
                  <a:cubicBezTo>
                    <a:pt x="7806" y="31406"/>
                    <a:pt x="7794" y="31471"/>
                    <a:pt x="7827" y="31521"/>
                  </a:cubicBezTo>
                  <a:cubicBezTo>
                    <a:pt x="7849" y="31554"/>
                    <a:pt x="7882" y="31570"/>
                    <a:pt x="7915" y="31570"/>
                  </a:cubicBezTo>
                  <a:cubicBezTo>
                    <a:pt x="7937" y="31570"/>
                    <a:pt x="7953" y="31560"/>
                    <a:pt x="7975" y="31549"/>
                  </a:cubicBezTo>
                  <a:cubicBezTo>
                    <a:pt x="8206" y="31390"/>
                    <a:pt x="8436" y="31220"/>
                    <a:pt x="8661" y="31051"/>
                  </a:cubicBezTo>
                  <a:cubicBezTo>
                    <a:pt x="8704" y="31011"/>
                    <a:pt x="8715" y="30945"/>
                    <a:pt x="8682" y="30902"/>
                  </a:cubicBezTo>
                  <a:cubicBezTo>
                    <a:pt x="8659" y="30873"/>
                    <a:pt x="8627" y="30859"/>
                    <a:pt x="8596" y="30859"/>
                  </a:cubicBezTo>
                  <a:close/>
                  <a:moveTo>
                    <a:pt x="7207" y="31819"/>
                  </a:moveTo>
                  <a:cubicBezTo>
                    <a:pt x="7189" y="31819"/>
                    <a:pt x="7170" y="31824"/>
                    <a:pt x="7153" y="31833"/>
                  </a:cubicBezTo>
                  <a:cubicBezTo>
                    <a:pt x="6911" y="31982"/>
                    <a:pt x="6671" y="32124"/>
                    <a:pt x="6430" y="32261"/>
                  </a:cubicBezTo>
                  <a:cubicBezTo>
                    <a:pt x="6375" y="32288"/>
                    <a:pt x="6359" y="32349"/>
                    <a:pt x="6385" y="32404"/>
                  </a:cubicBezTo>
                  <a:cubicBezTo>
                    <a:pt x="6407" y="32437"/>
                    <a:pt x="6440" y="32458"/>
                    <a:pt x="6478" y="32458"/>
                  </a:cubicBezTo>
                  <a:cubicBezTo>
                    <a:pt x="6496" y="32458"/>
                    <a:pt x="6511" y="32453"/>
                    <a:pt x="6528" y="32442"/>
                  </a:cubicBezTo>
                  <a:cubicBezTo>
                    <a:pt x="6774" y="32311"/>
                    <a:pt x="7022" y="32162"/>
                    <a:pt x="7262" y="32015"/>
                  </a:cubicBezTo>
                  <a:cubicBezTo>
                    <a:pt x="7312" y="31982"/>
                    <a:pt x="7328" y="31921"/>
                    <a:pt x="7295" y="31873"/>
                  </a:cubicBezTo>
                  <a:cubicBezTo>
                    <a:pt x="7277" y="31836"/>
                    <a:pt x="7243" y="31819"/>
                    <a:pt x="7207" y="31819"/>
                  </a:cubicBezTo>
                  <a:close/>
                  <a:moveTo>
                    <a:pt x="5731" y="32638"/>
                  </a:moveTo>
                  <a:cubicBezTo>
                    <a:pt x="5715" y="32638"/>
                    <a:pt x="5699" y="32642"/>
                    <a:pt x="5684" y="32650"/>
                  </a:cubicBezTo>
                  <a:cubicBezTo>
                    <a:pt x="5431" y="32771"/>
                    <a:pt x="5180" y="32892"/>
                    <a:pt x="4922" y="33001"/>
                  </a:cubicBezTo>
                  <a:cubicBezTo>
                    <a:pt x="4867" y="33024"/>
                    <a:pt x="4846" y="33089"/>
                    <a:pt x="4867" y="33138"/>
                  </a:cubicBezTo>
                  <a:cubicBezTo>
                    <a:pt x="4884" y="33182"/>
                    <a:pt x="4922" y="33204"/>
                    <a:pt x="4966" y="33204"/>
                  </a:cubicBezTo>
                  <a:cubicBezTo>
                    <a:pt x="4978" y="33204"/>
                    <a:pt x="4993" y="33199"/>
                    <a:pt x="5004" y="33193"/>
                  </a:cubicBezTo>
                  <a:cubicBezTo>
                    <a:pt x="5267" y="33083"/>
                    <a:pt x="5525" y="32963"/>
                    <a:pt x="5777" y="32837"/>
                  </a:cubicBezTo>
                  <a:cubicBezTo>
                    <a:pt x="5826" y="32809"/>
                    <a:pt x="5848" y="32749"/>
                    <a:pt x="5826" y="32695"/>
                  </a:cubicBezTo>
                  <a:cubicBezTo>
                    <a:pt x="5807" y="32660"/>
                    <a:pt x="5769" y="32638"/>
                    <a:pt x="5731" y="32638"/>
                  </a:cubicBezTo>
                  <a:close/>
                  <a:moveTo>
                    <a:pt x="4183" y="33312"/>
                  </a:moveTo>
                  <a:cubicBezTo>
                    <a:pt x="4170" y="33312"/>
                    <a:pt x="4157" y="33314"/>
                    <a:pt x="4144" y="33320"/>
                  </a:cubicBezTo>
                  <a:cubicBezTo>
                    <a:pt x="3886" y="33418"/>
                    <a:pt x="3617" y="33517"/>
                    <a:pt x="3354" y="33604"/>
                  </a:cubicBezTo>
                  <a:cubicBezTo>
                    <a:pt x="3300" y="33621"/>
                    <a:pt x="3268" y="33681"/>
                    <a:pt x="3289" y="33735"/>
                  </a:cubicBezTo>
                  <a:cubicBezTo>
                    <a:pt x="3300" y="33780"/>
                    <a:pt x="3344" y="33813"/>
                    <a:pt x="3387" y="33813"/>
                  </a:cubicBezTo>
                  <a:cubicBezTo>
                    <a:pt x="3399" y="33813"/>
                    <a:pt x="3410" y="33806"/>
                    <a:pt x="3420" y="33801"/>
                  </a:cubicBezTo>
                  <a:cubicBezTo>
                    <a:pt x="3688" y="33714"/>
                    <a:pt x="3958" y="33616"/>
                    <a:pt x="4221" y="33517"/>
                  </a:cubicBezTo>
                  <a:cubicBezTo>
                    <a:pt x="4275" y="33495"/>
                    <a:pt x="4303" y="33434"/>
                    <a:pt x="4280" y="33379"/>
                  </a:cubicBezTo>
                  <a:cubicBezTo>
                    <a:pt x="4264" y="33338"/>
                    <a:pt x="4225" y="33312"/>
                    <a:pt x="4183" y="33312"/>
                  </a:cubicBezTo>
                  <a:close/>
                  <a:moveTo>
                    <a:pt x="2585" y="33852"/>
                  </a:moveTo>
                  <a:cubicBezTo>
                    <a:pt x="2575" y="33852"/>
                    <a:pt x="2565" y="33853"/>
                    <a:pt x="2555" y="33856"/>
                  </a:cubicBezTo>
                  <a:cubicBezTo>
                    <a:pt x="2286" y="33933"/>
                    <a:pt x="2011" y="34004"/>
                    <a:pt x="1743" y="34076"/>
                  </a:cubicBezTo>
                  <a:cubicBezTo>
                    <a:pt x="1682" y="34087"/>
                    <a:pt x="1650" y="34147"/>
                    <a:pt x="1667" y="34201"/>
                  </a:cubicBezTo>
                  <a:cubicBezTo>
                    <a:pt x="1677" y="34251"/>
                    <a:pt x="1722" y="34284"/>
                    <a:pt x="1765" y="34284"/>
                  </a:cubicBezTo>
                  <a:cubicBezTo>
                    <a:pt x="1776" y="34284"/>
                    <a:pt x="1781" y="34284"/>
                    <a:pt x="1793" y="34279"/>
                  </a:cubicBezTo>
                  <a:cubicBezTo>
                    <a:pt x="2067" y="34213"/>
                    <a:pt x="2340" y="34135"/>
                    <a:pt x="2610" y="34059"/>
                  </a:cubicBezTo>
                  <a:cubicBezTo>
                    <a:pt x="2669" y="34043"/>
                    <a:pt x="2702" y="33983"/>
                    <a:pt x="2686" y="33927"/>
                  </a:cubicBezTo>
                  <a:cubicBezTo>
                    <a:pt x="2672" y="33882"/>
                    <a:pt x="2630" y="33852"/>
                    <a:pt x="2585" y="33852"/>
                  </a:cubicBezTo>
                  <a:close/>
                  <a:moveTo>
                    <a:pt x="941" y="34260"/>
                  </a:moveTo>
                  <a:cubicBezTo>
                    <a:pt x="934" y="34260"/>
                    <a:pt x="928" y="34260"/>
                    <a:pt x="921" y="34261"/>
                  </a:cubicBezTo>
                  <a:cubicBezTo>
                    <a:pt x="647" y="34322"/>
                    <a:pt x="374" y="34372"/>
                    <a:pt x="93" y="34421"/>
                  </a:cubicBezTo>
                  <a:cubicBezTo>
                    <a:pt x="38" y="34431"/>
                    <a:pt x="0" y="34486"/>
                    <a:pt x="12" y="34542"/>
                  </a:cubicBezTo>
                  <a:cubicBezTo>
                    <a:pt x="17" y="34596"/>
                    <a:pt x="66" y="34628"/>
                    <a:pt x="116" y="34628"/>
                  </a:cubicBezTo>
                  <a:lnTo>
                    <a:pt x="132" y="34628"/>
                  </a:lnTo>
                  <a:cubicBezTo>
                    <a:pt x="412" y="34580"/>
                    <a:pt x="691" y="34525"/>
                    <a:pt x="966" y="34471"/>
                  </a:cubicBezTo>
                  <a:cubicBezTo>
                    <a:pt x="1025" y="34459"/>
                    <a:pt x="1058" y="34398"/>
                    <a:pt x="1047" y="34344"/>
                  </a:cubicBezTo>
                  <a:cubicBezTo>
                    <a:pt x="1038" y="34295"/>
                    <a:pt x="993" y="34260"/>
                    <a:pt x="941" y="342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2" name="Google Shape;2922;p51"/>
          <p:cNvGrpSpPr/>
          <p:nvPr/>
        </p:nvGrpSpPr>
        <p:grpSpPr>
          <a:xfrm>
            <a:off x="440992" y="341731"/>
            <a:ext cx="8447630" cy="2301402"/>
            <a:chOff x="440992" y="341731"/>
            <a:chExt cx="8447630" cy="2301402"/>
          </a:xfrm>
        </p:grpSpPr>
        <p:sp>
          <p:nvSpPr>
            <p:cNvPr id="2923" name="Google Shape;2923;p51"/>
            <p:cNvSpPr/>
            <p:nvPr/>
          </p:nvSpPr>
          <p:spPr>
            <a:xfrm flipH="1">
              <a:off x="4979930" y="34173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51"/>
            <p:cNvSpPr/>
            <p:nvPr/>
          </p:nvSpPr>
          <p:spPr>
            <a:xfrm flipH="1">
              <a:off x="440992" y="22338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51"/>
            <p:cNvSpPr/>
            <p:nvPr/>
          </p:nvSpPr>
          <p:spPr>
            <a:xfrm flipH="1">
              <a:off x="7959380" y="233088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6" name="Google Shape;2926;p51"/>
          <p:cNvGrpSpPr/>
          <p:nvPr/>
        </p:nvGrpSpPr>
        <p:grpSpPr>
          <a:xfrm>
            <a:off x="-168342" y="-240334"/>
            <a:ext cx="9444547" cy="2571207"/>
            <a:chOff x="-168342" y="-240334"/>
            <a:chExt cx="9444547" cy="2571207"/>
          </a:xfrm>
        </p:grpSpPr>
        <p:grpSp>
          <p:nvGrpSpPr>
            <p:cNvPr id="2927" name="Google Shape;2927;p51"/>
            <p:cNvGrpSpPr/>
            <p:nvPr/>
          </p:nvGrpSpPr>
          <p:grpSpPr>
            <a:xfrm rot="-1799975">
              <a:off x="-84104" y="459634"/>
              <a:ext cx="3113747" cy="1171270"/>
              <a:chOff x="0" y="539998"/>
              <a:chExt cx="3901889" cy="1467738"/>
            </a:xfrm>
          </p:grpSpPr>
          <p:sp>
            <p:nvSpPr>
              <p:cNvPr id="2928" name="Google Shape;2928;p51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51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51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51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51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51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34" name="Google Shape;2934;p51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935" name="Google Shape;2935;p51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51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51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51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51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51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41" name="Google Shape;2941;p51"/>
          <p:cNvGrpSpPr/>
          <p:nvPr/>
        </p:nvGrpSpPr>
        <p:grpSpPr>
          <a:xfrm>
            <a:off x="2059188" y="4236250"/>
            <a:ext cx="868425" cy="514500"/>
            <a:chOff x="2575700" y="1885000"/>
            <a:chExt cx="868425" cy="514500"/>
          </a:xfrm>
        </p:grpSpPr>
        <p:sp>
          <p:nvSpPr>
            <p:cNvPr id="2942" name="Google Shape;2942;p51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51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51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51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oup 144">
            <a:extLst>
              <a:ext uri="{FF2B5EF4-FFF2-40B4-BE49-F238E27FC236}">
                <a16:creationId xmlns:a16="http://schemas.microsoft.com/office/drawing/2014/main" id="{93BB6518-9EA1-4155-B700-84B0C9980DEB}"/>
              </a:ext>
            </a:extLst>
          </p:cNvPr>
          <p:cNvGrpSpPr/>
          <p:nvPr/>
        </p:nvGrpSpPr>
        <p:grpSpPr>
          <a:xfrm>
            <a:off x="4702519" y="1207123"/>
            <a:ext cx="1693708" cy="1887871"/>
            <a:chOff x="6168425" y="1609497"/>
            <a:chExt cx="2258277" cy="2517161"/>
          </a:xfrm>
        </p:grpSpPr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DFBDBC93-DA1A-447F-B496-FD128D457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3276" t="7833" r="6362" b="4309"/>
            <a:stretch/>
          </p:blipFill>
          <p:spPr>
            <a:xfrm>
              <a:off x="6168425" y="2723307"/>
              <a:ext cx="1308101" cy="1403351"/>
            </a:xfrm>
            <a:prstGeom prst="rect">
              <a:avLst/>
            </a:prstGeom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342AB7C8-BE76-4F15-91B1-C0726A24F8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8129" t="5733" r="7691" b="6567"/>
            <a:stretch/>
          </p:blipFill>
          <p:spPr>
            <a:xfrm>
              <a:off x="7531352" y="1609497"/>
              <a:ext cx="895350" cy="2362200"/>
            </a:xfrm>
            <a:prstGeom prst="roundRect">
              <a:avLst>
                <a:gd name="adj" fmla="val 37691"/>
              </a:avLst>
            </a:prstGeom>
          </p:spPr>
        </p:pic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0453D409-F792-49F9-B4D8-9964BFC09655}"/>
              </a:ext>
            </a:extLst>
          </p:cNvPr>
          <p:cNvGrpSpPr/>
          <p:nvPr/>
        </p:nvGrpSpPr>
        <p:grpSpPr>
          <a:xfrm>
            <a:off x="6620661" y="1207652"/>
            <a:ext cx="1925368" cy="1972068"/>
            <a:chOff x="8725948" y="1610203"/>
            <a:chExt cx="2567157" cy="2629424"/>
          </a:xfrm>
        </p:grpSpPr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E1A7E0E9-B4C8-4C11-BAD6-B1C7C51912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47613" b="14268"/>
            <a:stretch/>
          </p:blipFill>
          <p:spPr>
            <a:xfrm>
              <a:off x="8725948" y="1610203"/>
              <a:ext cx="1372295" cy="2309180"/>
            </a:xfrm>
            <a:prstGeom prst="rect">
              <a:avLst/>
            </a:prstGeom>
          </p:spPr>
        </p:pic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A5DBA5C3-A4CD-4ADF-ACC2-CD9C79797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3276" t="7833" r="6362" b="4309"/>
            <a:stretch/>
          </p:blipFill>
          <p:spPr>
            <a:xfrm>
              <a:off x="10055257" y="2911645"/>
              <a:ext cx="1237848" cy="1327982"/>
            </a:xfrm>
            <a:prstGeom prst="rect">
              <a:avLst/>
            </a:prstGeom>
          </p:spPr>
        </p:pic>
      </p:grpSp>
      <p:pic>
        <p:nvPicPr>
          <p:cNvPr id="151" name="Picture 150">
            <a:extLst>
              <a:ext uri="{FF2B5EF4-FFF2-40B4-BE49-F238E27FC236}">
                <a16:creationId xmlns:a16="http://schemas.microsoft.com/office/drawing/2014/main" id="{C135A220-BFF2-488F-A8FA-291F5383792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-6483" b="4934"/>
          <a:stretch/>
        </p:blipFill>
        <p:spPr>
          <a:xfrm>
            <a:off x="601825" y="1082256"/>
            <a:ext cx="2092007" cy="1920452"/>
          </a:xfrm>
          <a:prstGeom prst="ellipse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83ECE8C3-4345-4B8D-A689-48FDB4CE344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9236"/>
          <a:stretch/>
        </p:blipFill>
        <p:spPr>
          <a:xfrm>
            <a:off x="2628920" y="1125721"/>
            <a:ext cx="1964645" cy="1833520"/>
          </a:xfrm>
          <a:prstGeom prst="rect">
            <a:avLst/>
          </a:prstGeom>
        </p:spPr>
      </p:pic>
      <p:sp>
        <p:nvSpPr>
          <p:cNvPr id="153" name="Rectangle 152">
            <a:extLst>
              <a:ext uri="{FF2B5EF4-FFF2-40B4-BE49-F238E27FC236}">
                <a16:creationId xmlns:a16="http://schemas.microsoft.com/office/drawing/2014/main" id="{7CF97668-D689-4116-99D5-91A6A80EA77B}"/>
              </a:ext>
            </a:extLst>
          </p:cNvPr>
          <p:cNvSpPr/>
          <p:nvPr/>
        </p:nvSpPr>
        <p:spPr>
          <a:xfrm>
            <a:off x="785816" y="493408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 Listen and number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2025BD8F-93FA-430E-BA13-A1839FA7FC78}"/>
              </a:ext>
            </a:extLst>
          </p:cNvPr>
          <p:cNvSpPr/>
          <p:nvPr/>
        </p:nvSpPr>
        <p:spPr>
          <a:xfrm>
            <a:off x="1557346" y="3326935"/>
            <a:ext cx="367778" cy="367778"/>
          </a:xfrm>
          <a:prstGeom prst="rect">
            <a:avLst/>
          </a:prstGeom>
          <a:ln>
            <a:solidFill>
              <a:srgbClr val="EE70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236D6A1D-DD9D-4878-B832-C90BC9B9E509}"/>
              </a:ext>
            </a:extLst>
          </p:cNvPr>
          <p:cNvSpPr/>
          <p:nvPr/>
        </p:nvSpPr>
        <p:spPr>
          <a:xfrm>
            <a:off x="3533712" y="3326935"/>
            <a:ext cx="367778" cy="367778"/>
          </a:xfrm>
          <a:prstGeom prst="rect">
            <a:avLst/>
          </a:prstGeom>
          <a:ln>
            <a:solidFill>
              <a:srgbClr val="EE70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66854EFF-C5C2-4040-ADA1-8F7D02DEAAD2}"/>
              </a:ext>
            </a:extLst>
          </p:cNvPr>
          <p:cNvSpPr/>
          <p:nvPr/>
        </p:nvSpPr>
        <p:spPr>
          <a:xfrm>
            <a:off x="7486444" y="3326935"/>
            <a:ext cx="367778" cy="367778"/>
          </a:xfrm>
          <a:prstGeom prst="rect">
            <a:avLst/>
          </a:prstGeom>
          <a:ln>
            <a:solidFill>
              <a:srgbClr val="EE70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82FF1857-620A-4C58-BDE8-3834C7E4671C}"/>
              </a:ext>
            </a:extLst>
          </p:cNvPr>
          <p:cNvSpPr/>
          <p:nvPr/>
        </p:nvSpPr>
        <p:spPr>
          <a:xfrm>
            <a:off x="5510077" y="3326935"/>
            <a:ext cx="367778" cy="367778"/>
          </a:xfrm>
          <a:prstGeom prst="rect">
            <a:avLst/>
          </a:prstGeom>
          <a:ln>
            <a:solidFill>
              <a:srgbClr val="EE70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E2EAD83B-7E63-48E4-AFAE-A272A4218DAB}"/>
              </a:ext>
            </a:extLst>
          </p:cNvPr>
          <p:cNvSpPr/>
          <p:nvPr/>
        </p:nvSpPr>
        <p:spPr>
          <a:xfrm>
            <a:off x="1125053" y="3339374"/>
            <a:ext cx="342900" cy="342900"/>
          </a:xfrm>
          <a:prstGeom prst="ellipse">
            <a:avLst/>
          </a:prstGeom>
          <a:solidFill>
            <a:srgbClr val="EE70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08A8C7B4-11A7-42D5-AD9F-DE138BA2011E}"/>
              </a:ext>
            </a:extLst>
          </p:cNvPr>
          <p:cNvSpPr/>
          <p:nvPr/>
        </p:nvSpPr>
        <p:spPr>
          <a:xfrm>
            <a:off x="3110378" y="3339374"/>
            <a:ext cx="342900" cy="342900"/>
          </a:xfrm>
          <a:prstGeom prst="ellipse">
            <a:avLst/>
          </a:prstGeom>
          <a:solidFill>
            <a:srgbClr val="EE70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9A1F1EE9-3721-4F0F-9451-A271360057F6}"/>
              </a:ext>
            </a:extLst>
          </p:cNvPr>
          <p:cNvSpPr/>
          <p:nvPr/>
        </p:nvSpPr>
        <p:spPr>
          <a:xfrm>
            <a:off x="5095702" y="3339374"/>
            <a:ext cx="342900" cy="342900"/>
          </a:xfrm>
          <a:prstGeom prst="ellipse">
            <a:avLst/>
          </a:prstGeom>
          <a:solidFill>
            <a:srgbClr val="EE70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4C044D23-0DCC-4CAF-B4A9-58AE5BE33738}"/>
              </a:ext>
            </a:extLst>
          </p:cNvPr>
          <p:cNvSpPr/>
          <p:nvPr/>
        </p:nvSpPr>
        <p:spPr>
          <a:xfrm>
            <a:off x="7081026" y="3339374"/>
            <a:ext cx="342900" cy="342900"/>
          </a:xfrm>
          <a:prstGeom prst="ellipse">
            <a:avLst/>
          </a:prstGeom>
          <a:solidFill>
            <a:srgbClr val="EE70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3" name="Rounded Rectangle 49">
            <a:extLst>
              <a:ext uri="{FF2B5EF4-FFF2-40B4-BE49-F238E27FC236}">
                <a16:creationId xmlns:a16="http://schemas.microsoft.com/office/drawing/2014/main" id="{BD7B3A99-8730-4925-89C1-7560027B1921}"/>
              </a:ext>
            </a:extLst>
          </p:cNvPr>
          <p:cNvSpPr/>
          <p:nvPr/>
        </p:nvSpPr>
        <p:spPr>
          <a:xfrm>
            <a:off x="601825" y="1169188"/>
            <a:ext cx="1918142" cy="2067059"/>
          </a:xfrm>
          <a:prstGeom prst="roundRect">
            <a:avLst>
              <a:gd name="adj" fmla="val 7099"/>
            </a:avLst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Rounded Rectangle 66">
            <a:extLst>
              <a:ext uri="{FF2B5EF4-FFF2-40B4-BE49-F238E27FC236}">
                <a16:creationId xmlns:a16="http://schemas.microsoft.com/office/drawing/2014/main" id="{D0FF0C54-0BB2-4840-B080-8A07CDDF01A1}"/>
              </a:ext>
            </a:extLst>
          </p:cNvPr>
          <p:cNvSpPr/>
          <p:nvPr/>
        </p:nvSpPr>
        <p:spPr>
          <a:xfrm>
            <a:off x="2610512" y="1169188"/>
            <a:ext cx="1918142" cy="2067059"/>
          </a:xfrm>
          <a:prstGeom prst="roundRect">
            <a:avLst>
              <a:gd name="adj" fmla="val 7099"/>
            </a:avLst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Rounded Rectangle 67">
            <a:extLst>
              <a:ext uri="{FF2B5EF4-FFF2-40B4-BE49-F238E27FC236}">
                <a16:creationId xmlns:a16="http://schemas.microsoft.com/office/drawing/2014/main" id="{9E6EB63E-2D5C-4E06-A1DC-9E51146A4BA0}"/>
              </a:ext>
            </a:extLst>
          </p:cNvPr>
          <p:cNvSpPr/>
          <p:nvPr/>
        </p:nvSpPr>
        <p:spPr>
          <a:xfrm>
            <a:off x="4619200" y="1169188"/>
            <a:ext cx="1918142" cy="2067059"/>
          </a:xfrm>
          <a:prstGeom prst="roundRect">
            <a:avLst>
              <a:gd name="adj" fmla="val 7099"/>
            </a:avLst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Rounded Rectangle 68">
            <a:extLst>
              <a:ext uri="{FF2B5EF4-FFF2-40B4-BE49-F238E27FC236}">
                <a16:creationId xmlns:a16="http://schemas.microsoft.com/office/drawing/2014/main" id="{5F41B523-C660-4B61-B899-D4B32C1B29F4}"/>
              </a:ext>
            </a:extLst>
          </p:cNvPr>
          <p:cNvSpPr/>
          <p:nvPr/>
        </p:nvSpPr>
        <p:spPr>
          <a:xfrm>
            <a:off x="6627886" y="1169188"/>
            <a:ext cx="1918142" cy="2067059"/>
          </a:xfrm>
          <a:prstGeom prst="roundRect">
            <a:avLst>
              <a:gd name="adj" fmla="val 7099"/>
            </a:avLst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7" name="MsPham">
            <a:extLst>
              <a:ext uri="{FF2B5EF4-FFF2-40B4-BE49-F238E27FC236}">
                <a16:creationId xmlns:a16="http://schemas.microsoft.com/office/drawing/2014/main" id="{5BD3F826-6505-419D-B12B-FDF18920DA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3071" y="4212409"/>
            <a:ext cx="34679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" name="32-Point Star 25">
            <a:extLst>
              <a:ext uri="{FF2B5EF4-FFF2-40B4-BE49-F238E27FC236}">
                <a16:creationId xmlns:a16="http://schemas.microsoft.com/office/drawing/2014/main" id="{5DFF6982-8BE9-499A-B54A-D76E44A4EEA0}"/>
              </a:ext>
            </a:extLst>
          </p:cNvPr>
          <p:cNvSpPr/>
          <p:nvPr/>
        </p:nvSpPr>
        <p:spPr>
          <a:xfrm>
            <a:off x="3555317" y="4109539"/>
            <a:ext cx="548640" cy="54864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9" name="32-Point Star 26">
            <a:extLst>
              <a:ext uri="{FF2B5EF4-FFF2-40B4-BE49-F238E27FC236}">
                <a16:creationId xmlns:a16="http://schemas.microsoft.com/office/drawing/2014/main" id="{0104E94C-2398-4621-82EC-25BB7F1D545B}"/>
              </a:ext>
            </a:extLst>
          </p:cNvPr>
          <p:cNvSpPr/>
          <p:nvPr/>
        </p:nvSpPr>
        <p:spPr>
          <a:xfrm>
            <a:off x="4319407" y="4109539"/>
            <a:ext cx="548640" cy="54864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0" name="32-Point Star 27">
            <a:extLst>
              <a:ext uri="{FF2B5EF4-FFF2-40B4-BE49-F238E27FC236}">
                <a16:creationId xmlns:a16="http://schemas.microsoft.com/office/drawing/2014/main" id="{3804D397-65F3-4AFC-84E4-E23C59DBDB95}"/>
              </a:ext>
            </a:extLst>
          </p:cNvPr>
          <p:cNvSpPr/>
          <p:nvPr/>
        </p:nvSpPr>
        <p:spPr>
          <a:xfrm>
            <a:off x="5083496" y="4109539"/>
            <a:ext cx="548640" cy="54864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1" name="32-Point Star 28">
            <a:extLst>
              <a:ext uri="{FF2B5EF4-FFF2-40B4-BE49-F238E27FC236}">
                <a16:creationId xmlns:a16="http://schemas.microsoft.com/office/drawing/2014/main" id="{76F8DD81-15BF-4DA9-BAB8-D8F8387F97A4}"/>
              </a:ext>
            </a:extLst>
          </p:cNvPr>
          <p:cNvSpPr/>
          <p:nvPr/>
        </p:nvSpPr>
        <p:spPr>
          <a:xfrm>
            <a:off x="5847587" y="4109539"/>
            <a:ext cx="548640" cy="54864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</p:childTnLst>
        </p:cTn>
      </p:par>
    </p:tnLst>
    <p:bldLst>
      <p:bldP spid="168" grpId="0" animBg="1"/>
      <p:bldP spid="169" grpId="0" animBg="1"/>
      <p:bldP spid="170" grpId="0" animBg="1"/>
      <p:bldP spid="17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8" name="Google Shape;2798;p47"/>
          <p:cNvSpPr/>
          <p:nvPr/>
        </p:nvSpPr>
        <p:spPr>
          <a:xfrm>
            <a:off x="3431100" y="1658788"/>
            <a:ext cx="886800" cy="886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9" name="Google Shape;2799;p47"/>
          <p:cNvSpPr/>
          <p:nvPr/>
        </p:nvSpPr>
        <p:spPr>
          <a:xfrm>
            <a:off x="4826225" y="1658788"/>
            <a:ext cx="886800" cy="886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0" name="Google Shape;2800;p47"/>
          <p:cNvSpPr/>
          <p:nvPr/>
        </p:nvSpPr>
        <p:spPr>
          <a:xfrm>
            <a:off x="3431100" y="3051850"/>
            <a:ext cx="886800" cy="886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1" name="Google Shape;2801;p47"/>
          <p:cNvSpPr/>
          <p:nvPr/>
        </p:nvSpPr>
        <p:spPr>
          <a:xfrm>
            <a:off x="4826225" y="3051850"/>
            <a:ext cx="886800" cy="886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2" name="Google Shape;2802;p47"/>
          <p:cNvSpPr txBox="1">
            <a:spLocks noGrp="1"/>
          </p:cNvSpPr>
          <p:nvPr>
            <p:ph type="title"/>
          </p:nvPr>
        </p:nvSpPr>
        <p:spPr>
          <a:xfrm>
            <a:off x="942300" y="1923647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New words</a:t>
            </a:r>
            <a:endParaRPr dirty="0"/>
          </a:p>
        </p:txBody>
      </p:sp>
      <p:sp>
        <p:nvSpPr>
          <p:cNvPr id="2804" name="Google Shape;2804;p47"/>
          <p:cNvSpPr txBox="1">
            <a:spLocks noGrp="1"/>
          </p:cNvSpPr>
          <p:nvPr>
            <p:ph type="title" idx="2"/>
          </p:nvPr>
        </p:nvSpPr>
        <p:spPr>
          <a:xfrm>
            <a:off x="3465650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01</a:t>
            </a:r>
            <a:endParaRPr/>
          </a:p>
        </p:txBody>
      </p:sp>
      <p:sp>
        <p:nvSpPr>
          <p:cNvPr id="2805" name="Google Shape;2805;p47"/>
          <p:cNvSpPr txBox="1">
            <a:spLocks noGrp="1"/>
          </p:cNvSpPr>
          <p:nvPr>
            <p:ph type="title" idx="3"/>
          </p:nvPr>
        </p:nvSpPr>
        <p:spPr>
          <a:xfrm>
            <a:off x="5865425" y="1923647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Model sentence</a:t>
            </a:r>
            <a:endParaRPr dirty="0"/>
          </a:p>
        </p:txBody>
      </p:sp>
      <p:sp>
        <p:nvSpPr>
          <p:cNvPr id="2806" name="Google Shape;2806;p47"/>
          <p:cNvSpPr txBox="1">
            <a:spLocks noGrp="1"/>
          </p:cNvSpPr>
          <p:nvPr>
            <p:ph type="title" idx="4"/>
          </p:nvPr>
        </p:nvSpPr>
        <p:spPr>
          <a:xfrm>
            <a:off x="4860725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02</a:t>
            </a:r>
            <a:endParaRPr/>
          </a:p>
        </p:txBody>
      </p:sp>
      <p:sp>
        <p:nvSpPr>
          <p:cNvPr id="2808" name="Google Shape;2808;p47"/>
          <p:cNvSpPr txBox="1">
            <a:spLocks noGrp="1"/>
          </p:cNvSpPr>
          <p:nvPr>
            <p:ph type="title" idx="6"/>
          </p:nvPr>
        </p:nvSpPr>
        <p:spPr>
          <a:xfrm>
            <a:off x="942300" y="3323972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Practice</a:t>
            </a:r>
            <a:endParaRPr dirty="0"/>
          </a:p>
        </p:txBody>
      </p:sp>
      <p:sp>
        <p:nvSpPr>
          <p:cNvPr id="2809" name="Google Shape;2809;p47"/>
          <p:cNvSpPr txBox="1">
            <a:spLocks noGrp="1"/>
          </p:cNvSpPr>
          <p:nvPr>
            <p:ph type="title" idx="7"/>
          </p:nvPr>
        </p:nvSpPr>
        <p:spPr>
          <a:xfrm>
            <a:off x="3465588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03</a:t>
            </a:r>
            <a:endParaRPr/>
          </a:p>
        </p:txBody>
      </p:sp>
      <p:sp>
        <p:nvSpPr>
          <p:cNvPr id="2811" name="Google Shape;2811;p47"/>
          <p:cNvSpPr txBox="1">
            <a:spLocks noGrp="1"/>
          </p:cNvSpPr>
          <p:nvPr>
            <p:ph type="title" idx="9"/>
          </p:nvPr>
        </p:nvSpPr>
        <p:spPr>
          <a:xfrm>
            <a:off x="5865425" y="3323972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Homelink</a:t>
            </a:r>
            <a:endParaRPr dirty="0"/>
          </a:p>
        </p:txBody>
      </p:sp>
      <p:sp>
        <p:nvSpPr>
          <p:cNvPr id="2812" name="Google Shape;2812;p47"/>
          <p:cNvSpPr txBox="1">
            <a:spLocks noGrp="1"/>
          </p:cNvSpPr>
          <p:nvPr>
            <p:ph type="title" idx="13"/>
          </p:nvPr>
        </p:nvSpPr>
        <p:spPr>
          <a:xfrm>
            <a:off x="4860725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04</a:t>
            </a:r>
            <a:endParaRPr/>
          </a:p>
        </p:txBody>
      </p:sp>
      <p:sp>
        <p:nvSpPr>
          <p:cNvPr id="2814" name="Google Shape;2814;p47"/>
          <p:cNvSpPr txBox="1">
            <a:spLocks noGrp="1"/>
          </p:cNvSpPr>
          <p:nvPr>
            <p:ph type="title" idx="15"/>
          </p:nvPr>
        </p:nvSpPr>
        <p:spPr>
          <a:xfrm>
            <a:off x="3276062" y="636200"/>
            <a:ext cx="2704092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Table of content</a:t>
            </a:r>
            <a:endParaRPr dirty="0"/>
          </a:p>
        </p:txBody>
      </p:sp>
      <p:grpSp>
        <p:nvGrpSpPr>
          <p:cNvPr id="2815" name="Google Shape;2815;p47"/>
          <p:cNvGrpSpPr/>
          <p:nvPr/>
        </p:nvGrpSpPr>
        <p:grpSpPr>
          <a:xfrm>
            <a:off x="363650" y="326286"/>
            <a:ext cx="8386017" cy="4277216"/>
            <a:chOff x="363650" y="326286"/>
            <a:chExt cx="8386017" cy="4277216"/>
          </a:xfrm>
        </p:grpSpPr>
        <p:sp>
          <p:nvSpPr>
            <p:cNvPr id="2816" name="Google Shape;2816;p47"/>
            <p:cNvSpPr/>
            <p:nvPr/>
          </p:nvSpPr>
          <p:spPr>
            <a:xfrm>
              <a:off x="363650" y="115259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0" name="Google Shape;2820;p47"/>
          <p:cNvGrpSpPr/>
          <p:nvPr/>
        </p:nvGrpSpPr>
        <p:grpSpPr>
          <a:xfrm flipH="1">
            <a:off x="7674413" y="4193838"/>
            <a:ext cx="868425" cy="514500"/>
            <a:chOff x="2575700" y="1885000"/>
            <a:chExt cx="868425" cy="514500"/>
          </a:xfrm>
        </p:grpSpPr>
        <p:sp>
          <p:nvSpPr>
            <p:cNvPr id="2821" name="Google Shape;2821;p4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8" grpId="0" animBg="1"/>
      <p:bldP spid="2799" grpId="0" animBg="1"/>
      <p:bldP spid="2800" grpId="0" animBg="1"/>
      <p:bldP spid="2801" grpId="0" animBg="1"/>
      <p:bldP spid="2802" grpId="0"/>
      <p:bldP spid="2804" grpId="0"/>
      <p:bldP spid="2805" grpId="0"/>
      <p:bldP spid="2806" grpId="0"/>
      <p:bldP spid="2808" grpId="0"/>
      <p:bldP spid="2809" grpId="0"/>
      <p:bldP spid="2811" grpId="0"/>
      <p:bldP spid="28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ounded Rectangle 28">
            <a:extLst>
              <a:ext uri="{FF2B5EF4-FFF2-40B4-BE49-F238E27FC236}">
                <a16:creationId xmlns:a16="http://schemas.microsoft.com/office/drawing/2014/main" id="{AFA49B95-C389-4DFC-9687-C89263F624A5}"/>
              </a:ext>
            </a:extLst>
          </p:cNvPr>
          <p:cNvSpPr/>
          <p:nvPr/>
        </p:nvSpPr>
        <p:spPr>
          <a:xfrm>
            <a:off x="406975" y="706673"/>
            <a:ext cx="1988820" cy="1920240"/>
          </a:xfrm>
          <a:prstGeom prst="roundRect">
            <a:avLst>
              <a:gd name="adj" fmla="val 718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Rounded Rectangle 45">
            <a:extLst>
              <a:ext uri="{FF2B5EF4-FFF2-40B4-BE49-F238E27FC236}">
                <a16:creationId xmlns:a16="http://schemas.microsoft.com/office/drawing/2014/main" id="{BE700763-6CE5-4C4A-A6FF-23B45365404D}"/>
              </a:ext>
            </a:extLst>
          </p:cNvPr>
          <p:cNvSpPr/>
          <p:nvPr/>
        </p:nvSpPr>
        <p:spPr>
          <a:xfrm>
            <a:off x="2513609" y="706673"/>
            <a:ext cx="1988820" cy="1920240"/>
          </a:xfrm>
          <a:prstGeom prst="roundRect">
            <a:avLst>
              <a:gd name="adj" fmla="val 718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Rounded Rectangle 47">
            <a:extLst>
              <a:ext uri="{FF2B5EF4-FFF2-40B4-BE49-F238E27FC236}">
                <a16:creationId xmlns:a16="http://schemas.microsoft.com/office/drawing/2014/main" id="{DCDAA44C-E899-4C15-8DCA-35A34D772EF8}"/>
              </a:ext>
            </a:extLst>
          </p:cNvPr>
          <p:cNvSpPr/>
          <p:nvPr/>
        </p:nvSpPr>
        <p:spPr>
          <a:xfrm>
            <a:off x="4620244" y="706673"/>
            <a:ext cx="1988820" cy="1920240"/>
          </a:xfrm>
          <a:prstGeom prst="roundRect">
            <a:avLst>
              <a:gd name="adj" fmla="val 718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Rounded Rectangle 49">
            <a:extLst>
              <a:ext uri="{FF2B5EF4-FFF2-40B4-BE49-F238E27FC236}">
                <a16:creationId xmlns:a16="http://schemas.microsoft.com/office/drawing/2014/main" id="{26399508-EDEB-41A0-966D-51F2BB2C0EE4}"/>
              </a:ext>
            </a:extLst>
          </p:cNvPr>
          <p:cNvSpPr/>
          <p:nvPr/>
        </p:nvSpPr>
        <p:spPr>
          <a:xfrm>
            <a:off x="6726878" y="706673"/>
            <a:ext cx="1988820" cy="1920240"/>
          </a:xfrm>
          <a:prstGeom prst="roundRect">
            <a:avLst>
              <a:gd name="adj" fmla="val 718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Rounded Rectangle 51">
            <a:extLst>
              <a:ext uri="{FF2B5EF4-FFF2-40B4-BE49-F238E27FC236}">
                <a16:creationId xmlns:a16="http://schemas.microsoft.com/office/drawing/2014/main" id="{420F24B8-8D32-418A-9624-C55D79FD3C24}"/>
              </a:ext>
            </a:extLst>
          </p:cNvPr>
          <p:cNvSpPr/>
          <p:nvPr/>
        </p:nvSpPr>
        <p:spPr>
          <a:xfrm>
            <a:off x="406975" y="2845151"/>
            <a:ext cx="1988820" cy="1920240"/>
          </a:xfrm>
          <a:prstGeom prst="roundRect">
            <a:avLst>
              <a:gd name="adj" fmla="val 718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Rounded Rectangle 52">
            <a:extLst>
              <a:ext uri="{FF2B5EF4-FFF2-40B4-BE49-F238E27FC236}">
                <a16:creationId xmlns:a16="http://schemas.microsoft.com/office/drawing/2014/main" id="{29DFCD7E-CD97-4C08-AC91-A43212CD3B18}"/>
              </a:ext>
            </a:extLst>
          </p:cNvPr>
          <p:cNvSpPr/>
          <p:nvPr/>
        </p:nvSpPr>
        <p:spPr>
          <a:xfrm>
            <a:off x="2513609" y="2845151"/>
            <a:ext cx="1988820" cy="1920240"/>
          </a:xfrm>
          <a:prstGeom prst="roundRect">
            <a:avLst>
              <a:gd name="adj" fmla="val 718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Rounded Rectangle 53">
            <a:extLst>
              <a:ext uri="{FF2B5EF4-FFF2-40B4-BE49-F238E27FC236}">
                <a16:creationId xmlns:a16="http://schemas.microsoft.com/office/drawing/2014/main" id="{ED53161F-6B0E-410A-AF42-5DC2AF1E6F98}"/>
              </a:ext>
            </a:extLst>
          </p:cNvPr>
          <p:cNvSpPr/>
          <p:nvPr/>
        </p:nvSpPr>
        <p:spPr>
          <a:xfrm>
            <a:off x="4620244" y="2845151"/>
            <a:ext cx="1988820" cy="1920240"/>
          </a:xfrm>
          <a:prstGeom prst="roundRect">
            <a:avLst>
              <a:gd name="adj" fmla="val 718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Rounded Rectangle 54">
            <a:extLst>
              <a:ext uri="{FF2B5EF4-FFF2-40B4-BE49-F238E27FC236}">
                <a16:creationId xmlns:a16="http://schemas.microsoft.com/office/drawing/2014/main" id="{A60CFFC5-9127-4AFD-939B-94CDB93C2B13}"/>
              </a:ext>
            </a:extLst>
          </p:cNvPr>
          <p:cNvSpPr/>
          <p:nvPr/>
        </p:nvSpPr>
        <p:spPr>
          <a:xfrm>
            <a:off x="6726878" y="2845151"/>
            <a:ext cx="1988820" cy="1920240"/>
          </a:xfrm>
          <a:prstGeom prst="roundRect">
            <a:avLst>
              <a:gd name="adj" fmla="val 718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74CEF32C-9F93-4031-98E3-54402D7C9763}"/>
              </a:ext>
            </a:extLst>
          </p:cNvPr>
          <p:cNvSpPr/>
          <p:nvPr/>
        </p:nvSpPr>
        <p:spPr>
          <a:xfrm>
            <a:off x="845386" y="329111"/>
            <a:ext cx="17860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 Look and write.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5" name="Picture 10" descr="https://s.sachmem.vn/public/images/TA4T2SHS/U13-L2-5-5-kgeximixviaxjhjy.jpg">
            <a:extLst>
              <a:ext uri="{FF2B5EF4-FFF2-40B4-BE49-F238E27FC236}">
                <a16:creationId xmlns:a16="http://schemas.microsoft.com/office/drawing/2014/main" id="{5D87710B-DCC0-4DF1-BC6E-2183E4D1A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01" b="15946"/>
          <a:stretch/>
        </p:blipFill>
        <p:spPr bwMode="auto">
          <a:xfrm>
            <a:off x="525624" y="3016210"/>
            <a:ext cx="1714500" cy="99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11" descr="https://s.sachmem.vn/public/images/TA4T2SHS/U13-L2-5-6-nzmicvphmoupqcms.jpg">
            <a:extLst>
              <a:ext uri="{FF2B5EF4-FFF2-40B4-BE49-F238E27FC236}">
                <a16:creationId xmlns:a16="http://schemas.microsoft.com/office/drawing/2014/main" id="{9D8659B5-5318-409E-B29C-08CE89A2B4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08" b="16269"/>
          <a:stretch/>
        </p:blipFill>
        <p:spPr bwMode="auto">
          <a:xfrm>
            <a:off x="2631452" y="2956981"/>
            <a:ext cx="1714500" cy="111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13" descr="https://s.sachmem.vn/public/images/TA4T2SHS/U13-L2-5-8-ulmfonzpbyfhzxcr.jpg">
            <a:extLst>
              <a:ext uri="{FF2B5EF4-FFF2-40B4-BE49-F238E27FC236}">
                <a16:creationId xmlns:a16="http://schemas.microsoft.com/office/drawing/2014/main" id="{9B07DB87-BBCA-42D9-AA12-FE6BA67A6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" t="36008" r="-1" b="11348"/>
          <a:stretch/>
        </p:blipFill>
        <p:spPr bwMode="auto">
          <a:xfrm>
            <a:off x="6843106" y="3018811"/>
            <a:ext cx="1714500" cy="98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Rectangle 157">
            <a:extLst>
              <a:ext uri="{FF2B5EF4-FFF2-40B4-BE49-F238E27FC236}">
                <a16:creationId xmlns:a16="http://schemas.microsoft.com/office/drawing/2014/main" id="{040A8FBB-FCDB-45B0-9E06-8CA24A4A34E5}"/>
              </a:ext>
            </a:extLst>
          </p:cNvPr>
          <p:cNvSpPr/>
          <p:nvPr/>
        </p:nvSpPr>
        <p:spPr>
          <a:xfrm>
            <a:off x="6726878" y="4356217"/>
            <a:ext cx="19888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Bread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C88AB563-865D-4A0A-8315-22FF24758F17}"/>
              </a:ext>
            </a:extLst>
          </p:cNvPr>
          <p:cNvSpPr/>
          <p:nvPr/>
        </p:nvSpPr>
        <p:spPr>
          <a:xfrm>
            <a:off x="4620243" y="4356217"/>
            <a:ext cx="198882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Rice</a:t>
            </a: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B6B6D10C-D696-4043-B626-48CC20DE6630}"/>
              </a:ext>
            </a:extLst>
          </p:cNvPr>
          <p:cNvSpPr/>
          <p:nvPr/>
        </p:nvSpPr>
        <p:spPr>
          <a:xfrm>
            <a:off x="2513609" y="4356217"/>
            <a:ext cx="19888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Fish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813A2CF9-D56F-4B5E-9ADF-CAC9F5DE0048}"/>
              </a:ext>
            </a:extLst>
          </p:cNvPr>
          <p:cNvSpPr/>
          <p:nvPr/>
        </p:nvSpPr>
        <p:spPr>
          <a:xfrm>
            <a:off x="406976" y="4356217"/>
            <a:ext cx="19888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Chicken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7CFB76FD-C0C7-437C-9E55-3583E0B8CAA0}"/>
              </a:ext>
            </a:extLst>
          </p:cNvPr>
          <p:cNvSpPr/>
          <p:nvPr/>
        </p:nvSpPr>
        <p:spPr>
          <a:xfrm>
            <a:off x="6703413" y="2166837"/>
            <a:ext cx="19678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9CF7E581-E5C7-4B24-ACA3-456B71612A9D}"/>
              </a:ext>
            </a:extLst>
          </p:cNvPr>
          <p:cNvSpPr/>
          <p:nvPr/>
        </p:nvSpPr>
        <p:spPr>
          <a:xfrm>
            <a:off x="4634531" y="2166837"/>
            <a:ext cx="1988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Lemonade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80415B78-AD56-4A03-BB84-E860FE7AE754}"/>
              </a:ext>
            </a:extLst>
          </p:cNvPr>
          <p:cNvSpPr/>
          <p:nvPr/>
        </p:nvSpPr>
        <p:spPr>
          <a:xfrm>
            <a:off x="2500959" y="2166837"/>
            <a:ext cx="2015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Milk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43940676-65E2-463B-89A5-EB4D73EAA92A}"/>
              </a:ext>
            </a:extLst>
          </p:cNvPr>
          <p:cNvSpPr/>
          <p:nvPr/>
        </p:nvSpPr>
        <p:spPr>
          <a:xfrm>
            <a:off x="421262" y="2178377"/>
            <a:ext cx="1988820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Orange juice</a:t>
            </a:r>
          </a:p>
        </p:txBody>
      </p:sp>
      <p:pic>
        <p:nvPicPr>
          <p:cNvPr id="166" name="Picture 14" descr="https://s.sachmem.vn/public/images/v2/TA4T2SHS/U13-L2-2-d.png">
            <a:extLst>
              <a:ext uri="{FF2B5EF4-FFF2-40B4-BE49-F238E27FC236}">
                <a16:creationId xmlns:a16="http://schemas.microsoft.com/office/drawing/2014/main" id="{F9EF6999-B36B-4694-BA07-5A6C82CC9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1" t="3225" r="22029" b="3255"/>
          <a:stretch/>
        </p:blipFill>
        <p:spPr bwMode="auto">
          <a:xfrm>
            <a:off x="5082824" y="806165"/>
            <a:ext cx="1153829" cy="11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8A4AD085-3C70-46EF-920C-418031A18A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7613" b="14268"/>
          <a:stretch/>
        </p:blipFill>
        <p:spPr>
          <a:xfrm>
            <a:off x="939547" y="753194"/>
            <a:ext cx="966629" cy="1272994"/>
          </a:xfrm>
          <a:prstGeom prst="rect">
            <a:avLst/>
          </a:prstGeom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8C0D5057-01D5-4198-A3BF-B3D5FC5551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8446" y="826746"/>
            <a:ext cx="849876" cy="1125890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2049153D-34E7-4714-927F-56D4C24E71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7279" y="2999199"/>
            <a:ext cx="1714500" cy="1027894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FC54D92B-B98F-4857-8951-93780F52C86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8129" t="5733" r="7691" b="6567"/>
          <a:stretch/>
        </p:blipFill>
        <p:spPr>
          <a:xfrm>
            <a:off x="7452237" y="786592"/>
            <a:ext cx="496240" cy="1206197"/>
          </a:xfrm>
          <a:prstGeom prst="roundRect">
            <a:avLst>
              <a:gd name="adj" fmla="val 37691"/>
            </a:avLst>
          </a:prstGeom>
        </p:spPr>
      </p:pic>
    </p:spTree>
    <p:extLst>
      <p:ext uri="{BB962C8B-B14F-4D97-AF65-F5344CB8AC3E}">
        <p14:creationId xmlns:p14="http://schemas.microsoft.com/office/powerpoint/2010/main" val="2494668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/>
      <p:bldP spid="159" grpId="0"/>
      <p:bldP spid="160" grpId="0"/>
      <p:bldP spid="161" grpId="0"/>
      <p:bldP spid="162" grpId="0"/>
      <p:bldP spid="163" grpId="0"/>
      <p:bldP spid="164" grpId="0"/>
      <p:bldP spid="16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0" name="Google Shape;3400;p62"/>
          <p:cNvGrpSpPr/>
          <p:nvPr/>
        </p:nvGrpSpPr>
        <p:grpSpPr>
          <a:xfrm>
            <a:off x="8090610" y="3904750"/>
            <a:ext cx="439600" cy="913400"/>
            <a:chOff x="7212850" y="2109375"/>
            <a:chExt cx="439600" cy="913400"/>
          </a:xfrm>
        </p:grpSpPr>
        <p:sp>
          <p:nvSpPr>
            <p:cNvPr id="3401" name="Google Shape;3401;p62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62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62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62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75" name="Google Shape;3475;p62"/>
          <p:cNvSpPr/>
          <p:nvPr/>
        </p:nvSpPr>
        <p:spPr>
          <a:xfrm>
            <a:off x="548849" y="40862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B6924C1-C379-4A64-A311-00D674859CFF}"/>
              </a:ext>
            </a:extLst>
          </p:cNvPr>
          <p:cNvSpPr/>
          <p:nvPr/>
        </p:nvSpPr>
        <p:spPr>
          <a:xfrm>
            <a:off x="4105431" y="2045651"/>
            <a:ext cx="967334" cy="463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</a:p>
        </p:txBody>
      </p:sp>
      <p:pic>
        <p:nvPicPr>
          <p:cNvPr id="88" name="right">
            <a:extLst>
              <a:ext uri="{FF2B5EF4-FFF2-40B4-BE49-F238E27FC236}">
                <a16:creationId xmlns:a16="http://schemas.microsoft.com/office/drawing/2014/main" id="{8CB161D1-6D1F-419D-80F3-C4F2BE77AD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699" y="3407692"/>
            <a:ext cx="1470750" cy="100387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8084628-3C53-48C9-AF3E-F32D9841B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44" y="777302"/>
            <a:ext cx="1932839" cy="218206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5D36DC60-36D0-4676-8FD0-D1D64E8D7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412" y="771764"/>
            <a:ext cx="1932839" cy="2187598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8E1EEDFA-BE72-484E-9222-BA9B2CB33893}"/>
              </a:ext>
            </a:extLst>
          </p:cNvPr>
          <p:cNvSpPr/>
          <p:nvPr/>
        </p:nvSpPr>
        <p:spPr>
          <a:xfrm>
            <a:off x="3220896" y="3221118"/>
            <a:ext cx="2913617" cy="757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</a:t>
            </a:r>
          </a:p>
        </p:txBody>
      </p:sp>
      <p:sp>
        <p:nvSpPr>
          <p:cNvPr id="92" name="Flowchart: Terminator 9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F48799E-5DA5-4963-8F80-C14505DCFF4C}"/>
              </a:ext>
            </a:extLst>
          </p:cNvPr>
          <p:cNvSpPr/>
          <p:nvPr/>
        </p:nvSpPr>
        <p:spPr>
          <a:xfrm>
            <a:off x="4464350" y="4240702"/>
            <a:ext cx="910732" cy="258697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56AE8D6F-3D88-4E78-A27E-3376B733C70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6" b="28171"/>
          <a:stretch/>
        </p:blipFill>
        <p:spPr>
          <a:xfrm>
            <a:off x="3722381" y="515546"/>
            <a:ext cx="1879958" cy="588687"/>
          </a:xfrm>
          <a:prstGeom prst="rect">
            <a:avLst/>
          </a:prstGeom>
        </p:spPr>
      </p:pic>
      <p:pic>
        <p:nvPicPr>
          <p:cNvPr id="94" name="right">
            <a:extLst>
              <a:ext uri="{FF2B5EF4-FFF2-40B4-BE49-F238E27FC236}">
                <a16:creationId xmlns:a16="http://schemas.microsoft.com/office/drawing/2014/main" id="{F2D909A3-58F6-42D9-A1AE-01E681FFF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58" y="3495529"/>
            <a:ext cx="1470750" cy="1003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500" decel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0" name="Google Shape;3400;p62"/>
          <p:cNvGrpSpPr/>
          <p:nvPr/>
        </p:nvGrpSpPr>
        <p:grpSpPr>
          <a:xfrm>
            <a:off x="8018660" y="544330"/>
            <a:ext cx="439600" cy="913400"/>
            <a:chOff x="7212850" y="2109375"/>
            <a:chExt cx="439600" cy="913400"/>
          </a:xfrm>
        </p:grpSpPr>
        <p:sp>
          <p:nvSpPr>
            <p:cNvPr id="3401" name="Google Shape;3401;p62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62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62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62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75" name="Google Shape;3475;p62"/>
          <p:cNvSpPr/>
          <p:nvPr/>
        </p:nvSpPr>
        <p:spPr>
          <a:xfrm>
            <a:off x="548849" y="40862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A411C9D-BBFB-4CF2-8BFF-C39A54E7A442}"/>
              </a:ext>
            </a:extLst>
          </p:cNvPr>
          <p:cNvGrpSpPr/>
          <p:nvPr/>
        </p:nvGrpSpPr>
        <p:grpSpPr>
          <a:xfrm>
            <a:off x="1659910" y="827488"/>
            <a:ext cx="1594976" cy="1750240"/>
            <a:chOff x="2438510" y="1228226"/>
            <a:chExt cx="2126635" cy="2333653"/>
          </a:xfrm>
        </p:grpSpPr>
        <p:pic>
          <p:nvPicPr>
            <p:cNvPr id="17" name="cat">
              <a:extLst>
                <a:ext uri="{FF2B5EF4-FFF2-40B4-BE49-F238E27FC236}">
                  <a16:creationId xmlns:a16="http://schemas.microsoft.com/office/drawing/2014/main" id="{2F524F22-4677-4FDE-862B-AE0F2CD10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8" name="Snip Diagonal Corner Rectangle 13">
              <a:extLst>
                <a:ext uri="{FF2B5EF4-FFF2-40B4-BE49-F238E27FC236}">
                  <a16:creationId xmlns:a16="http://schemas.microsoft.com/office/drawing/2014/main" id="{2D3C8801-BAF1-4421-B96A-4D6E81D84BB5}"/>
                </a:ext>
              </a:extLst>
            </p:cNvPr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Yes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5DBE008-04B8-4677-94D5-683A89A1D026}"/>
              </a:ext>
            </a:extLst>
          </p:cNvPr>
          <p:cNvGrpSpPr/>
          <p:nvPr/>
        </p:nvGrpSpPr>
        <p:grpSpPr>
          <a:xfrm>
            <a:off x="5602339" y="878738"/>
            <a:ext cx="1594976" cy="1787204"/>
            <a:chOff x="7469785" y="1171650"/>
            <a:chExt cx="2126635" cy="2382939"/>
          </a:xfrm>
        </p:grpSpPr>
        <p:pic>
          <p:nvPicPr>
            <p:cNvPr id="20" name="dog">
              <a:extLst>
                <a:ext uri="{FF2B5EF4-FFF2-40B4-BE49-F238E27FC236}">
                  <a16:creationId xmlns:a16="http://schemas.microsoft.com/office/drawing/2014/main" id="{CCCFD13F-F1D1-460B-B25A-6283217C7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21" name="Snip Diagonal Corner Rectangle 14">
              <a:extLst>
                <a:ext uri="{FF2B5EF4-FFF2-40B4-BE49-F238E27FC236}">
                  <a16:creationId xmlns:a16="http://schemas.microsoft.com/office/drawing/2014/main" id="{9226BBD6-8EFB-4436-9F25-E5E2D8C0C306}"/>
                </a:ext>
              </a:extLst>
            </p:cNvPr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 </a:t>
              </a:r>
            </a:p>
          </p:txBody>
        </p:sp>
      </p:grpSp>
      <p:pic>
        <p:nvPicPr>
          <p:cNvPr id="22" name="wrong">
            <a:extLst>
              <a:ext uri="{FF2B5EF4-FFF2-40B4-BE49-F238E27FC236}">
                <a16:creationId xmlns:a16="http://schemas.microsoft.com/office/drawing/2014/main" id="{AC55DC23-E628-41C7-885B-03A6273211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088" y="1772339"/>
            <a:ext cx="928742" cy="752661"/>
          </a:xfrm>
          <a:prstGeom prst="rect">
            <a:avLst/>
          </a:prstGeom>
        </p:spPr>
      </p:pic>
      <p:pic>
        <p:nvPicPr>
          <p:cNvPr id="23" name="right">
            <a:extLst>
              <a:ext uri="{FF2B5EF4-FFF2-40B4-BE49-F238E27FC236}">
                <a16:creationId xmlns:a16="http://schemas.microsoft.com/office/drawing/2014/main" id="{855353D3-FB26-4D86-BF7A-5029D63E5C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169" y="1200672"/>
            <a:ext cx="1470750" cy="1003871"/>
          </a:xfrm>
          <a:prstGeom prst="rect">
            <a:avLst/>
          </a:prstGeom>
        </p:spPr>
      </p:pic>
      <p:sp>
        <p:nvSpPr>
          <p:cNvPr id="24" name="Right Arrow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DDE9F63-B73B-4D24-ADD7-D32522BC39E6}"/>
              </a:ext>
            </a:extLst>
          </p:cNvPr>
          <p:cNvSpPr/>
          <p:nvPr/>
        </p:nvSpPr>
        <p:spPr>
          <a:xfrm>
            <a:off x="7702146" y="4081515"/>
            <a:ext cx="893005" cy="517655"/>
          </a:xfrm>
          <a:prstGeom prst="rightArrow">
            <a:avLst>
              <a:gd name="adj1" fmla="val 58389"/>
              <a:gd name="adj2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35CA88-6058-4EC4-80F0-BB585E3011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710" r="27209" b="13550"/>
          <a:stretch/>
        </p:blipFill>
        <p:spPr>
          <a:xfrm>
            <a:off x="6422572" y="2733586"/>
            <a:ext cx="1113887" cy="1825700"/>
          </a:xfrm>
          <a:prstGeom prst="rect">
            <a:avLst/>
          </a:prstGeom>
        </p:spPr>
      </p:pic>
      <p:sp>
        <p:nvSpPr>
          <p:cNvPr id="26" name="Snip Diagonal Corner Rectangle 19">
            <a:extLst>
              <a:ext uri="{FF2B5EF4-FFF2-40B4-BE49-F238E27FC236}">
                <a16:creationId xmlns:a16="http://schemas.microsoft.com/office/drawing/2014/main" id="{A6D3E2BF-8ECC-4E60-A1E0-A49C7DF73912}"/>
              </a:ext>
            </a:extLst>
          </p:cNvPr>
          <p:cNvSpPr/>
          <p:nvPr/>
        </p:nvSpPr>
        <p:spPr>
          <a:xfrm>
            <a:off x="1115912" y="3120664"/>
            <a:ext cx="5371973" cy="992470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Would you like some milk?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____, please.</a:t>
            </a:r>
          </a:p>
        </p:txBody>
      </p:sp>
    </p:spTree>
    <p:extLst>
      <p:ext uri="{BB962C8B-B14F-4D97-AF65-F5344CB8AC3E}">
        <p14:creationId xmlns:p14="http://schemas.microsoft.com/office/powerpoint/2010/main" val="2255860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0" name="Google Shape;3400;p62"/>
          <p:cNvGrpSpPr/>
          <p:nvPr/>
        </p:nvGrpSpPr>
        <p:grpSpPr>
          <a:xfrm>
            <a:off x="8168935" y="331780"/>
            <a:ext cx="439600" cy="913400"/>
            <a:chOff x="7212850" y="2109375"/>
            <a:chExt cx="439600" cy="913400"/>
          </a:xfrm>
        </p:grpSpPr>
        <p:sp>
          <p:nvSpPr>
            <p:cNvPr id="3401" name="Google Shape;3401;p62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62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62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62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75" name="Google Shape;3475;p62"/>
          <p:cNvSpPr/>
          <p:nvPr/>
        </p:nvSpPr>
        <p:spPr>
          <a:xfrm>
            <a:off x="548849" y="40862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01AA1D-E82B-4556-8105-9CAAD4E950D7}"/>
              </a:ext>
            </a:extLst>
          </p:cNvPr>
          <p:cNvGrpSpPr/>
          <p:nvPr/>
        </p:nvGrpSpPr>
        <p:grpSpPr>
          <a:xfrm>
            <a:off x="1659910" y="827488"/>
            <a:ext cx="1594976" cy="1750240"/>
            <a:chOff x="2438510" y="1228226"/>
            <a:chExt cx="2126635" cy="2333653"/>
          </a:xfrm>
        </p:grpSpPr>
        <p:pic>
          <p:nvPicPr>
            <p:cNvPr id="9" name="cat">
              <a:extLst>
                <a:ext uri="{FF2B5EF4-FFF2-40B4-BE49-F238E27FC236}">
                  <a16:creationId xmlns:a16="http://schemas.microsoft.com/office/drawing/2014/main" id="{48363E22-2746-4E23-BE8A-A53F1FFA9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0" name="Snip Diagonal Corner Rectangle 13">
              <a:extLst>
                <a:ext uri="{FF2B5EF4-FFF2-40B4-BE49-F238E27FC236}">
                  <a16:creationId xmlns:a16="http://schemas.microsoft.com/office/drawing/2014/main" id="{A6872F2D-1038-4F1A-9086-00ACAE3E7D4F}"/>
                </a:ext>
              </a:extLst>
            </p:cNvPr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please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B2F387-D8E9-482C-A73A-FA0448DEED30}"/>
              </a:ext>
            </a:extLst>
          </p:cNvPr>
          <p:cNvGrpSpPr/>
          <p:nvPr/>
        </p:nvGrpSpPr>
        <p:grpSpPr>
          <a:xfrm>
            <a:off x="5602339" y="878738"/>
            <a:ext cx="1594976" cy="1787204"/>
            <a:chOff x="7469785" y="1171650"/>
            <a:chExt cx="2126635" cy="2382939"/>
          </a:xfrm>
        </p:grpSpPr>
        <p:pic>
          <p:nvPicPr>
            <p:cNvPr id="12" name="dog">
              <a:extLst>
                <a:ext uri="{FF2B5EF4-FFF2-40B4-BE49-F238E27FC236}">
                  <a16:creationId xmlns:a16="http://schemas.microsoft.com/office/drawing/2014/main" id="{34169F02-73B3-4301-9883-4C1CCD7DF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3" name="Snip Diagonal Corner Rectangle 14">
              <a:extLst>
                <a:ext uri="{FF2B5EF4-FFF2-40B4-BE49-F238E27FC236}">
                  <a16:creationId xmlns:a16="http://schemas.microsoft.com/office/drawing/2014/main" id="{664EB27A-6852-4518-B845-941949772C67}"/>
                </a:ext>
              </a:extLst>
            </p:cNvPr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Thank you</a:t>
              </a:r>
            </a:p>
          </p:txBody>
        </p:sp>
      </p:grpSp>
      <p:pic>
        <p:nvPicPr>
          <p:cNvPr id="14" name="wrong">
            <a:extLst>
              <a:ext uri="{FF2B5EF4-FFF2-40B4-BE49-F238E27FC236}">
                <a16:creationId xmlns:a16="http://schemas.microsoft.com/office/drawing/2014/main" id="{BEC795E9-5FB8-4A8F-982A-8A0C8090EC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088" y="1772339"/>
            <a:ext cx="928742" cy="752661"/>
          </a:xfrm>
          <a:prstGeom prst="rect">
            <a:avLst/>
          </a:prstGeom>
        </p:spPr>
      </p:pic>
      <p:pic>
        <p:nvPicPr>
          <p:cNvPr id="15" name="right">
            <a:extLst>
              <a:ext uri="{FF2B5EF4-FFF2-40B4-BE49-F238E27FC236}">
                <a16:creationId xmlns:a16="http://schemas.microsoft.com/office/drawing/2014/main" id="{69601866-90D6-43FD-A5A9-B41249B583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169" y="1200672"/>
            <a:ext cx="1470750" cy="1003871"/>
          </a:xfrm>
          <a:prstGeom prst="rect">
            <a:avLst/>
          </a:prstGeom>
        </p:spPr>
      </p:pic>
      <p:sp>
        <p:nvSpPr>
          <p:cNvPr id="16" name="Right Arrow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7CA2D-CA75-469A-8291-EEA35ECD1A04}"/>
              </a:ext>
            </a:extLst>
          </p:cNvPr>
          <p:cNvSpPr/>
          <p:nvPr/>
        </p:nvSpPr>
        <p:spPr>
          <a:xfrm>
            <a:off x="7528561" y="4012597"/>
            <a:ext cx="819932" cy="459578"/>
          </a:xfrm>
          <a:prstGeom prst="rightArrow">
            <a:avLst>
              <a:gd name="adj1" fmla="val 58389"/>
              <a:gd name="adj2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E8CB665-909B-4A72-B5DC-74EC9877A5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5243" y="2863908"/>
            <a:ext cx="1512614" cy="1462295"/>
          </a:xfrm>
          <a:prstGeom prst="rect">
            <a:avLst/>
          </a:prstGeom>
        </p:spPr>
      </p:pic>
      <p:sp>
        <p:nvSpPr>
          <p:cNvPr id="18" name="Snip Diagonal Corner Rectangle 18">
            <a:extLst>
              <a:ext uri="{FF2B5EF4-FFF2-40B4-BE49-F238E27FC236}">
                <a16:creationId xmlns:a16="http://schemas.microsoft.com/office/drawing/2014/main" id="{0DD9F192-5511-4698-9F26-DA7190997483}"/>
              </a:ext>
            </a:extLst>
          </p:cNvPr>
          <p:cNvSpPr/>
          <p:nvPr/>
        </p:nvSpPr>
        <p:spPr>
          <a:xfrm>
            <a:off x="1115912" y="3120664"/>
            <a:ext cx="5371973" cy="992470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Would you like some lemonade?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_________.</a:t>
            </a:r>
          </a:p>
        </p:txBody>
      </p:sp>
    </p:spTree>
    <p:extLst>
      <p:ext uri="{BB962C8B-B14F-4D97-AF65-F5344CB8AC3E}">
        <p14:creationId xmlns:p14="http://schemas.microsoft.com/office/powerpoint/2010/main" val="3944865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0" name="Google Shape;3400;p62"/>
          <p:cNvGrpSpPr/>
          <p:nvPr/>
        </p:nvGrpSpPr>
        <p:grpSpPr>
          <a:xfrm>
            <a:off x="8038887" y="309374"/>
            <a:ext cx="439600" cy="913400"/>
            <a:chOff x="7212850" y="2109375"/>
            <a:chExt cx="439600" cy="913400"/>
          </a:xfrm>
        </p:grpSpPr>
        <p:sp>
          <p:nvSpPr>
            <p:cNvPr id="3401" name="Google Shape;3401;p62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62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62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62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75" name="Google Shape;3475;p62"/>
          <p:cNvSpPr/>
          <p:nvPr/>
        </p:nvSpPr>
        <p:spPr>
          <a:xfrm>
            <a:off x="548849" y="40862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0B31480-71DA-44F1-A7D4-C76749F39F22}"/>
              </a:ext>
            </a:extLst>
          </p:cNvPr>
          <p:cNvGrpSpPr/>
          <p:nvPr/>
        </p:nvGrpSpPr>
        <p:grpSpPr>
          <a:xfrm>
            <a:off x="1752723" y="915702"/>
            <a:ext cx="1594976" cy="1750240"/>
            <a:chOff x="2336963" y="1220936"/>
            <a:chExt cx="2126635" cy="2333653"/>
          </a:xfrm>
        </p:grpSpPr>
        <p:pic>
          <p:nvPicPr>
            <p:cNvPr id="9" name="cat">
              <a:extLst>
                <a:ext uri="{FF2B5EF4-FFF2-40B4-BE49-F238E27FC236}">
                  <a16:creationId xmlns:a16="http://schemas.microsoft.com/office/drawing/2014/main" id="{4E828058-9E59-4E47-B7FF-9981D61D4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0" name="Snip Diagonal Corner Rectangle 13">
              <a:extLst>
                <a:ext uri="{FF2B5EF4-FFF2-40B4-BE49-F238E27FC236}">
                  <a16:creationId xmlns:a16="http://schemas.microsoft.com/office/drawing/2014/main" id="{B365AE0C-32F6-4062-9A1D-62EC5AF010BB}"/>
                </a:ext>
              </a:extLst>
            </p:cNvPr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please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C7C9A4-161D-425C-8D1D-B7856A3C7525}"/>
              </a:ext>
            </a:extLst>
          </p:cNvPr>
          <p:cNvGrpSpPr/>
          <p:nvPr/>
        </p:nvGrpSpPr>
        <p:grpSpPr>
          <a:xfrm>
            <a:off x="5379917" y="921013"/>
            <a:ext cx="1594976" cy="1787204"/>
            <a:chOff x="7469785" y="1171650"/>
            <a:chExt cx="2126635" cy="2382939"/>
          </a:xfrm>
        </p:grpSpPr>
        <p:pic>
          <p:nvPicPr>
            <p:cNvPr id="12" name="dog">
              <a:extLst>
                <a:ext uri="{FF2B5EF4-FFF2-40B4-BE49-F238E27FC236}">
                  <a16:creationId xmlns:a16="http://schemas.microsoft.com/office/drawing/2014/main" id="{E3DF02B0-B639-42C0-A1EB-895FD54B4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3" name="Snip Diagonal Corner Rectangle 14">
              <a:extLst>
                <a:ext uri="{FF2B5EF4-FFF2-40B4-BE49-F238E27FC236}">
                  <a16:creationId xmlns:a16="http://schemas.microsoft.com/office/drawing/2014/main" id="{717B0A8A-B8E3-485C-9A7A-74324B6D6A94}"/>
                </a:ext>
              </a:extLst>
            </p:cNvPr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Thank you</a:t>
              </a:r>
            </a:p>
          </p:txBody>
        </p:sp>
      </p:grpSp>
      <p:pic>
        <p:nvPicPr>
          <p:cNvPr id="14" name="wrong">
            <a:extLst>
              <a:ext uri="{FF2B5EF4-FFF2-40B4-BE49-F238E27FC236}">
                <a16:creationId xmlns:a16="http://schemas.microsoft.com/office/drawing/2014/main" id="{87C7DAD0-0247-479C-B8BD-C42275ACE3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412" y="1414491"/>
            <a:ext cx="928742" cy="752661"/>
          </a:xfrm>
          <a:prstGeom prst="rect">
            <a:avLst/>
          </a:prstGeom>
        </p:spPr>
      </p:pic>
      <p:pic>
        <p:nvPicPr>
          <p:cNvPr id="15" name="right">
            <a:extLst>
              <a:ext uri="{FF2B5EF4-FFF2-40B4-BE49-F238E27FC236}">
                <a16:creationId xmlns:a16="http://schemas.microsoft.com/office/drawing/2014/main" id="{67D61B7B-3774-497F-9E88-330CD235DF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961" y="1055547"/>
            <a:ext cx="1470750" cy="1003871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8BE962-9340-4B72-A340-82F255F87906}"/>
              </a:ext>
            </a:extLst>
          </p:cNvPr>
          <p:cNvSpPr/>
          <p:nvPr/>
        </p:nvSpPr>
        <p:spPr>
          <a:xfrm>
            <a:off x="7720717" y="4098944"/>
            <a:ext cx="832857" cy="459578"/>
          </a:xfrm>
          <a:prstGeom prst="rightArrow">
            <a:avLst>
              <a:gd name="adj1" fmla="val 58389"/>
              <a:gd name="adj2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64EAD0-037C-48AF-8E07-D06F547230D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10898" y="2938757"/>
            <a:ext cx="2127989" cy="1438669"/>
          </a:xfrm>
          <a:prstGeom prst="rect">
            <a:avLst/>
          </a:prstGeom>
        </p:spPr>
      </p:pic>
      <p:sp>
        <p:nvSpPr>
          <p:cNvPr id="18" name="Snip Diagonal Corner Rectangle 18">
            <a:extLst>
              <a:ext uri="{FF2B5EF4-FFF2-40B4-BE49-F238E27FC236}">
                <a16:creationId xmlns:a16="http://schemas.microsoft.com/office/drawing/2014/main" id="{2C11B959-9E2A-49FE-840C-4F89C475F95C}"/>
              </a:ext>
            </a:extLst>
          </p:cNvPr>
          <p:cNvSpPr/>
          <p:nvPr/>
        </p:nvSpPr>
        <p:spPr>
          <a:xfrm>
            <a:off x="985284" y="2994351"/>
            <a:ext cx="5371973" cy="992470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Would you like some vegetable?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_________.</a:t>
            </a:r>
          </a:p>
        </p:txBody>
      </p:sp>
    </p:spTree>
    <p:extLst>
      <p:ext uri="{BB962C8B-B14F-4D97-AF65-F5344CB8AC3E}">
        <p14:creationId xmlns:p14="http://schemas.microsoft.com/office/powerpoint/2010/main" val="1767325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0" name="Google Shape;3400;p62"/>
          <p:cNvGrpSpPr/>
          <p:nvPr/>
        </p:nvGrpSpPr>
        <p:grpSpPr>
          <a:xfrm>
            <a:off x="8093081" y="295125"/>
            <a:ext cx="439600" cy="913400"/>
            <a:chOff x="7212850" y="2109375"/>
            <a:chExt cx="439600" cy="913400"/>
          </a:xfrm>
        </p:grpSpPr>
        <p:sp>
          <p:nvSpPr>
            <p:cNvPr id="3401" name="Google Shape;3401;p62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62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62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62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75" name="Google Shape;3475;p62"/>
          <p:cNvSpPr/>
          <p:nvPr/>
        </p:nvSpPr>
        <p:spPr>
          <a:xfrm>
            <a:off x="548849" y="40862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BAEF79-EAD7-4488-A739-5F29D066CE2C}"/>
              </a:ext>
            </a:extLst>
          </p:cNvPr>
          <p:cNvGrpSpPr/>
          <p:nvPr/>
        </p:nvGrpSpPr>
        <p:grpSpPr>
          <a:xfrm>
            <a:off x="1605830" y="888828"/>
            <a:ext cx="1667821" cy="1750240"/>
            <a:chOff x="2239836" y="1220936"/>
            <a:chExt cx="2223762" cy="2333653"/>
          </a:xfrm>
        </p:grpSpPr>
        <p:pic>
          <p:nvPicPr>
            <p:cNvPr id="9" name="cat">
              <a:extLst>
                <a:ext uri="{FF2B5EF4-FFF2-40B4-BE49-F238E27FC236}">
                  <a16:creationId xmlns:a16="http://schemas.microsoft.com/office/drawing/2014/main" id="{E2D53408-15A9-4FCD-8A08-3C4602985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0" name="Snip Diagonal Corner Rectangle 13">
              <a:extLst>
                <a:ext uri="{FF2B5EF4-FFF2-40B4-BE49-F238E27FC236}">
                  <a16:creationId xmlns:a16="http://schemas.microsoft.com/office/drawing/2014/main" id="{08AA6FFF-1437-439E-9B89-49B6E7C39CA4}"/>
                </a:ext>
              </a:extLst>
            </p:cNvPr>
            <p:cNvSpPr/>
            <p:nvPr/>
          </p:nvSpPr>
          <p:spPr>
            <a:xfrm>
              <a:off x="2239836" y="2231296"/>
              <a:ext cx="2223762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please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3DAE63-8D7B-47C3-BC18-780107F1A9A7}"/>
              </a:ext>
            </a:extLst>
          </p:cNvPr>
          <p:cNvGrpSpPr/>
          <p:nvPr/>
        </p:nvGrpSpPr>
        <p:grpSpPr>
          <a:xfrm>
            <a:off x="5305869" y="894139"/>
            <a:ext cx="1594976" cy="1787204"/>
            <a:chOff x="7469785" y="1171650"/>
            <a:chExt cx="2126635" cy="2382939"/>
          </a:xfrm>
        </p:grpSpPr>
        <p:pic>
          <p:nvPicPr>
            <p:cNvPr id="12" name="dog">
              <a:extLst>
                <a:ext uri="{FF2B5EF4-FFF2-40B4-BE49-F238E27FC236}">
                  <a16:creationId xmlns:a16="http://schemas.microsoft.com/office/drawing/2014/main" id="{07A52EBD-B5E4-490C-BF77-2A2170FDD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3" name="Snip Diagonal Corner Rectangle 14">
              <a:extLst>
                <a:ext uri="{FF2B5EF4-FFF2-40B4-BE49-F238E27FC236}">
                  <a16:creationId xmlns:a16="http://schemas.microsoft.com/office/drawing/2014/main" id="{F6A6B776-A714-46D8-B80F-B62D39B6124A}"/>
                </a:ext>
              </a:extLst>
            </p:cNvPr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Thank you</a:t>
              </a:r>
            </a:p>
          </p:txBody>
        </p:sp>
      </p:grpSp>
      <p:pic>
        <p:nvPicPr>
          <p:cNvPr id="14" name="wrong">
            <a:extLst>
              <a:ext uri="{FF2B5EF4-FFF2-40B4-BE49-F238E27FC236}">
                <a16:creationId xmlns:a16="http://schemas.microsoft.com/office/drawing/2014/main" id="{598EB3BC-C486-4B61-B23E-48589055CD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091" y="1270268"/>
            <a:ext cx="928742" cy="752661"/>
          </a:xfrm>
          <a:prstGeom prst="rect">
            <a:avLst/>
          </a:prstGeom>
        </p:spPr>
      </p:pic>
      <p:pic>
        <p:nvPicPr>
          <p:cNvPr id="15" name="right">
            <a:extLst>
              <a:ext uri="{FF2B5EF4-FFF2-40B4-BE49-F238E27FC236}">
                <a16:creationId xmlns:a16="http://schemas.microsoft.com/office/drawing/2014/main" id="{EAAAC31C-6438-40C7-8CF3-C9BB6B4BAC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913" y="1028673"/>
            <a:ext cx="1470750" cy="1003871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82076C-55B8-4C70-AEF0-4CB8432FEA03}"/>
              </a:ext>
            </a:extLst>
          </p:cNvPr>
          <p:cNvSpPr/>
          <p:nvPr/>
        </p:nvSpPr>
        <p:spPr>
          <a:xfrm>
            <a:off x="7585543" y="4071519"/>
            <a:ext cx="775967" cy="459578"/>
          </a:xfrm>
          <a:prstGeom prst="rightArrow">
            <a:avLst>
              <a:gd name="adj1" fmla="val 58389"/>
              <a:gd name="adj2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Next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5F009A-E39B-44F6-BCDE-0917710426C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227" t="6970" r="8910" b="3423"/>
          <a:stretch/>
        </p:blipFill>
        <p:spPr>
          <a:xfrm>
            <a:off x="5873267" y="2993784"/>
            <a:ext cx="1589144" cy="1393906"/>
          </a:xfrm>
          <a:prstGeom prst="rect">
            <a:avLst/>
          </a:prstGeom>
        </p:spPr>
      </p:pic>
      <p:sp>
        <p:nvSpPr>
          <p:cNvPr id="18" name="Snip Diagonal Corner Rectangle 23">
            <a:extLst>
              <a:ext uri="{FF2B5EF4-FFF2-40B4-BE49-F238E27FC236}">
                <a16:creationId xmlns:a16="http://schemas.microsoft.com/office/drawing/2014/main" id="{5A3FE6AB-60EC-432A-B7AC-D220322E1163}"/>
              </a:ext>
            </a:extLst>
          </p:cNvPr>
          <p:cNvSpPr/>
          <p:nvPr/>
        </p:nvSpPr>
        <p:spPr>
          <a:xfrm>
            <a:off x="1041864" y="3093790"/>
            <a:ext cx="5371973" cy="992470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Would you like some rice?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_________.</a:t>
            </a:r>
          </a:p>
        </p:txBody>
      </p:sp>
    </p:spTree>
    <p:extLst>
      <p:ext uri="{BB962C8B-B14F-4D97-AF65-F5344CB8AC3E}">
        <p14:creationId xmlns:p14="http://schemas.microsoft.com/office/powerpoint/2010/main" val="1041412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0" name="Google Shape;3400;p62"/>
          <p:cNvGrpSpPr/>
          <p:nvPr/>
        </p:nvGrpSpPr>
        <p:grpSpPr>
          <a:xfrm>
            <a:off x="8189013" y="367763"/>
            <a:ext cx="439600" cy="913400"/>
            <a:chOff x="7212850" y="2109375"/>
            <a:chExt cx="439600" cy="913400"/>
          </a:xfrm>
        </p:grpSpPr>
        <p:sp>
          <p:nvSpPr>
            <p:cNvPr id="3401" name="Google Shape;3401;p62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62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62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62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75" name="Google Shape;3475;p62"/>
          <p:cNvSpPr/>
          <p:nvPr/>
        </p:nvSpPr>
        <p:spPr>
          <a:xfrm>
            <a:off x="548849" y="40862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630A506-6A5C-4034-99FA-52858A7F6405}"/>
              </a:ext>
            </a:extLst>
          </p:cNvPr>
          <p:cNvGrpSpPr/>
          <p:nvPr/>
        </p:nvGrpSpPr>
        <p:grpSpPr>
          <a:xfrm>
            <a:off x="1466212" y="907979"/>
            <a:ext cx="1594976" cy="1750240"/>
            <a:chOff x="2438510" y="1228226"/>
            <a:chExt cx="2126635" cy="2333653"/>
          </a:xfrm>
        </p:grpSpPr>
        <p:pic>
          <p:nvPicPr>
            <p:cNvPr id="9" name="cat">
              <a:extLst>
                <a:ext uri="{FF2B5EF4-FFF2-40B4-BE49-F238E27FC236}">
                  <a16:creationId xmlns:a16="http://schemas.microsoft.com/office/drawing/2014/main" id="{F4F012E1-93AE-4EA7-95D3-899E89C25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0" name="Snip Diagonal Corner Rectangle 13">
              <a:extLst>
                <a:ext uri="{FF2B5EF4-FFF2-40B4-BE49-F238E27FC236}">
                  <a16:creationId xmlns:a16="http://schemas.microsoft.com/office/drawing/2014/main" id="{D2132CAF-27C4-465B-A288-F876BD585574}"/>
                </a:ext>
              </a:extLst>
            </p:cNvPr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some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7DE0FD-66E1-4D4E-853A-6621B8B30D2E}"/>
              </a:ext>
            </a:extLst>
          </p:cNvPr>
          <p:cNvGrpSpPr/>
          <p:nvPr/>
        </p:nvGrpSpPr>
        <p:grpSpPr>
          <a:xfrm>
            <a:off x="5408641" y="959229"/>
            <a:ext cx="1594976" cy="1787204"/>
            <a:chOff x="7469785" y="1171650"/>
            <a:chExt cx="2126635" cy="2382939"/>
          </a:xfrm>
        </p:grpSpPr>
        <p:pic>
          <p:nvPicPr>
            <p:cNvPr id="12" name="dog">
              <a:extLst>
                <a:ext uri="{FF2B5EF4-FFF2-40B4-BE49-F238E27FC236}">
                  <a16:creationId xmlns:a16="http://schemas.microsoft.com/office/drawing/2014/main" id="{B6410819-D13A-4AF8-A3D4-613C44C8D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3" name="Snip Diagonal Corner Rectangle 14">
              <a:extLst>
                <a:ext uri="{FF2B5EF4-FFF2-40B4-BE49-F238E27FC236}">
                  <a16:creationId xmlns:a16="http://schemas.microsoft.com/office/drawing/2014/main" id="{5FED65C0-8AB2-491E-B0A5-83A48E60B156}"/>
                </a:ext>
              </a:extLst>
            </p:cNvPr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pic>
        <p:nvPicPr>
          <p:cNvPr id="14" name="wrong">
            <a:extLst>
              <a:ext uri="{FF2B5EF4-FFF2-40B4-BE49-F238E27FC236}">
                <a16:creationId xmlns:a16="http://schemas.microsoft.com/office/drawing/2014/main" id="{9E581235-00A4-4596-86F3-FBBB6244A0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390" y="1852830"/>
            <a:ext cx="928742" cy="752661"/>
          </a:xfrm>
          <a:prstGeom prst="rect">
            <a:avLst/>
          </a:prstGeom>
        </p:spPr>
      </p:pic>
      <p:pic>
        <p:nvPicPr>
          <p:cNvPr id="15" name="right">
            <a:extLst>
              <a:ext uri="{FF2B5EF4-FFF2-40B4-BE49-F238E27FC236}">
                <a16:creationId xmlns:a16="http://schemas.microsoft.com/office/drawing/2014/main" id="{B7124493-D72F-4A96-99CA-08C41219ED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471" y="1281163"/>
            <a:ext cx="1470750" cy="1003871"/>
          </a:xfrm>
          <a:prstGeom prst="rect">
            <a:avLst/>
          </a:prstGeom>
        </p:spPr>
      </p:pic>
      <p:sp>
        <p:nvSpPr>
          <p:cNvPr id="16" name="Right Arrow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1F4EEAC-AA1C-4E8D-94E6-8D9AE93288B2}"/>
              </a:ext>
            </a:extLst>
          </p:cNvPr>
          <p:cNvSpPr/>
          <p:nvPr/>
        </p:nvSpPr>
        <p:spPr>
          <a:xfrm>
            <a:off x="7657106" y="4066816"/>
            <a:ext cx="712857" cy="459578"/>
          </a:xfrm>
          <a:prstGeom prst="rightArrow">
            <a:avLst>
              <a:gd name="adj1" fmla="val 58389"/>
              <a:gd name="adj2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</a:p>
        </p:txBody>
      </p:sp>
      <p:pic>
        <p:nvPicPr>
          <p:cNvPr id="17" name="Picture 2" descr="https://s.sachmem.vn/public/images/v2/TA4T2SHS/U13-L1-2-a.png">
            <a:extLst>
              <a:ext uri="{FF2B5EF4-FFF2-40B4-BE49-F238E27FC236}">
                <a16:creationId xmlns:a16="http://schemas.microsoft.com/office/drawing/2014/main" id="{FFCF92CE-6BB7-43F7-A17B-8674543215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6008"/>
          <a:stretch/>
        </p:blipFill>
        <p:spPr bwMode="auto">
          <a:xfrm>
            <a:off x="5532188" y="2983464"/>
            <a:ext cx="2358742" cy="131314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nip Diagonal Corner Rectangle 21">
            <a:extLst>
              <a:ext uri="{FF2B5EF4-FFF2-40B4-BE49-F238E27FC236}">
                <a16:creationId xmlns:a16="http://schemas.microsoft.com/office/drawing/2014/main" id="{1DE7D7D9-2807-4F53-845D-BBEA8491CD1F}"/>
              </a:ext>
            </a:extLst>
          </p:cNvPr>
          <p:cNvSpPr/>
          <p:nvPr/>
        </p:nvSpPr>
        <p:spPr>
          <a:xfrm>
            <a:off x="922214" y="3201155"/>
            <a:ext cx="5371973" cy="992470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Would you like _____ beef?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thank you.</a:t>
            </a:r>
          </a:p>
        </p:txBody>
      </p:sp>
    </p:spTree>
    <p:extLst>
      <p:ext uri="{BB962C8B-B14F-4D97-AF65-F5344CB8AC3E}">
        <p14:creationId xmlns:p14="http://schemas.microsoft.com/office/powerpoint/2010/main" val="4191302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0" name="Google Shape;3400;p62"/>
          <p:cNvGrpSpPr/>
          <p:nvPr/>
        </p:nvGrpSpPr>
        <p:grpSpPr>
          <a:xfrm>
            <a:off x="7949135" y="363759"/>
            <a:ext cx="439600" cy="913400"/>
            <a:chOff x="7212850" y="2109375"/>
            <a:chExt cx="439600" cy="913400"/>
          </a:xfrm>
        </p:grpSpPr>
        <p:sp>
          <p:nvSpPr>
            <p:cNvPr id="3401" name="Google Shape;3401;p62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62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62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62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75" name="Google Shape;3475;p62"/>
          <p:cNvSpPr/>
          <p:nvPr/>
        </p:nvSpPr>
        <p:spPr>
          <a:xfrm>
            <a:off x="548849" y="40862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DB3461-9CA7-4689-9E78-DF11507E98AE}"/>
              </a:ext>
            </a:extLst>
          </p:cNvPr>
          <p:cNvGrpSpPr/>
          <p:nvPr/>
        </p:nvGrpSpPr>
        <p:grpSpPr>
          <a:xfrm>
            <a:off x="1659910" y="827488"/>
            <a:ext cx="1594976" cy="1750240"/>
            <a:chOff x="2438510" y="1228226"/>
            <a:chExt cx="2126635" cy="2333653"/>
          </a:xfrm>
        </p:grpSpPr>
        <p:pic>
          <p:nvPicPr>
            <p:cNvPr id="9" name="cat">
              <a:extLst>
                <a:ext uri="{FF2B5EF4-FFF2-40B4-BE49-F238E27FC236}">
                  <a16:creationId xmlns:a16="http://schemas.microsoft.com/office/drawing/2014/main" id="{AA7C642E-D7D1-45F5-8027-A5C714DBF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0" name="Snip Diagonal Corner Rectangle 13">
              <a:extLst>
                <a:ext uri="{FF2B5EF4-FFF2-40B4-BE49-F238E27FC236}">
                  <a16:creationId xmlns:a16="http://schemas.microsoft.com/office/drawing/2014/main" id="{908B0DEC-14F3-4AA6-BEE8-72880625CCB6}"/>
                </a:ext>
              </a:extLst>
            </p:cNvPr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please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8F7D69-A94C-428B-8D71-364EDF1D036E}"/>
              </a:ext>
            </a:extLst>
          </p:cNvPr>
          <p:cNvGrpSpPr/>
          <p:nvPr/>
        </p:nvGrpSpPr>
        <p:grpSpPr>
          <a:xfrm>
            <a:off x="5602339" y="878738"/>
            <a:ext cx="1594976" cy="1787204"/>
            <a:chOff x="7469785" y="1171650"/>
            <a:chExt cx="2126635" cy="2382939"/>
          </a:xfrm>
        </p:grpSpPr>
        <p:pic>
          <p:nvPicPr>
            <p:cNvPr id="12" name="dog">
              <a:extLst>
                <a:ext uri="{FF2B5EF4-FFF2-40B4-BE49-F238E27FC236}">
                  <a16:creationId xmlns:a16="http://schemas.microsoft.com/office/drawing/2014/main" id="{3DAC3699-E9D5-4644-8B4D-CE2B15490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3" name="Snip Diagonal Corner Rectangle 14">
              <a:extLst>
                <a:ext uri="{FF2B5EF4-FFF2-40B4-BE49-F238E27FC236}">
                  <a16:creationId xmlns:a16="http://schemas.microsoft.com/office/drawing/2014/main" id="{F9039187-3723-4572-AD24-D40ECD0BE58D}"/>
                </a:ext>
              </a:extLst>
            </p:cNvPr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Thank you</a:t>
              </a:r>
            </a:p>
          </p:txBody>
        </p:sp>
      </p:grpSp>
      <p:pic>
        <p:nvPicPr>
          <p:cNvPr id="14" name="wrong">
            <a:extLst>
              <a:ext uri="{FF2B5EF4-FFF2-40B4-BE49-F238E27FC236}">
                <a16:creationId xmlns:a16="http://schemas.microsoft.com/office/drawing/2014/main" id="{E8C41578-7049-4864-AE49-926A8B2CFD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088" y="1772339"/>
            <a:ext cx="928742" cy="752661"/>
          </a:xfrm>
          <a:prstGeom prst="rect">
            <a:avLst/>
          </a:prstGeom>
        </p:spPr>
      </p:pic>
      <p:pic>
        <p:nvPicPr>
          <p:cNvPr id="15" name="right">
            <a:extLst>
              <a:ext uri="{FF2B5EF4-FFF2-40B4-BE49-F238E27FC236}">
                <a16:creationId xmlns:a16="http://schemas.microsoft.com/office/drawing/2014/main" id="{627823D2-0FC9-4DF0-B37A-9DF688AB06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169" y="1200672"/>
            <a:ext cx="1470750" cy="1003871"/>
          </a:xfrm>
          <a:prstGeom prst="rect">
            <a:avLst/>
          </a:prstGeom>
        </p:spPr>
      </p:pic>
      <p:sp>
        <p:nvSpPr>
          <p:cNvPr id="16" name="Right Arrow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49EB35-0BD0-4D54-ADE8-6E453B56CC23}"/>
              </a:ext>
            </a:extLst>
          </p:cNvPr>
          <p:cNvSpPr/>
          <p:nvPr/>
        </p:nvSpPr>
        <p:spPr>
          <a:xfrm>
            <a:off x="7613528" y="3993567"/>
            <a:ext cx="829119" cy="459578"/>
          </a:xfrm>
          <a:prstGeom prst="rightArrow">
            <a:avLst>
              <a:gd name="adj1" fmla="val 58389"/>
              <a:gd name="adj2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63CA378-80C3-4417-AB56-CE75E4DB2A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5081" y="3039866"/>
            <a:ext cx="1650370" cy="1039355"/>
          </a:xfrm>
          <a:prstGeom prst="rect">
            <a:avLst/>
          </a:prstGeom>
        </p:spPr>
      </p:pic>
      <p:sp>
        <p:nvSpPr>
          <p:cNvPr id="18" name="Snip Diagonal Corner Rectangle 21">
            <a:extLst>
              <a:ext uri="{FF2B5EF4-FFF2-40B4-BE49-F238E27FC236}">
                <a16:creationId xmlns:a16="http://schemas.microsoft.com/office/drawing/2014/main" id="{BE22FE36-32CC-41CE-8C2D-36A9176A2A6A}"/>
              </a:ext>
            </a:extLst>
          </p:cNvPr>
          <p:cNvSpPr/>
          <p:nvPr/>
        </p:nvSpPr>
        <p:spPr>
          <a:xfrm>
            <a:off x="1115912" y="3120664"/>
            <a:ext cx="5371973" cy="992470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Would you like some bread?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_________.</a:t>
            </a:r>
          </a:p>
        </p:txBody>
      </p:sp>
    </p:spTree>
    <p:extLst>
      <p:ext uri="{BB962C8B-B14F-4D97-AF65-F5344CB8AC3E}">
        <p14:creationId xmlns:p14="http://schemas.microsoft.com/office/powerpoint/2010/main" val="1975501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0" name="Google Shape;3400;p62"/>
          <p:cNvGrpSpPr/>
          <p:nvPr/>
        </p:nvGrpSpPr>
        <p:grpSpPr>
          <a:xfrm>
            <a:off x="8146767" y="326663"/>
            <a:ext cx="439600" cy="913400"/>
            <a:chOff x="7212850" y="2109375"/>
            <a:chExt cx="439600" cy="913400"/>
          </a:xfrm>
        </p:grpSpPr>
        <p:sp>
          <p:nvSpPr>
            <p:cNvPr id="3401" name="Google Shape;3401;p62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62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62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62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75" name="Google Shape;3475;p62"/>
          <p:cNvSpPr/>
          <p:nvPr/>
        </p:nvSpPr>
        <p:spPr>
          <a:xfrm>
            <a:off x="548849" y="40862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ECDFC7-7BB1-4F72-BF54-BD9AB8F739F0}"/>
              </a:ext>
            </a:extLst>
          </p:cNvPr>
          <p:cNvGrpSpPr/>
          <p:nvPr/>
        </p:nvGrpSpPr>
        <p:grpSpPr>
          <a:xfrm>
            <a:off x="1752723" y="915702"/>
            <a:ext cx="1594976" cy="1750240"/>
            <a:chOff x="2336963" y="1220936"/>
            <a:chExt cx="2126635" cy="2333653"/>
          </a:xfrm>
        </p:grpSpPr>
        <p:pic>
          <p:nvPicPr>
            <p:cNvPr id="9" name="cat">
              <a:extLst>
                <a:ext uri="{FF2B5EF4-FFF2-40B4-BE49-F238E27FC236}">
                  <a16:creationId xmlns:a16="http://schemas.microsoft.com/office/drawing/2014/main" id="{0A8A1178-242B-4FF8-B669-CF18DAF7D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0" name="Snip Diagonal Corner Rectangle 13">
              <a:extLst>
                <a:ext uri="{FF2B5EF4-FFF2-40B4-BE49-F238E27FC236}">
                  <a16:creationId xmlns:a16="http://schemas.microsoft.com/office/drawing/2014/main" id="{85987B07-3448-47D5-803E-AA378C968521}"/>
                </a:ext>
              </a:extLst>
            </p:cNvPr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256F2F-5ECC-43A0-B233-F8CAE0EEDF26}"/>
              </a:ext>
            </a:extLst>
          </p:cNvPr>
          <p:cNvGrpSpPr/>
          <p:nvPr/>
        </p:nvGrpSpPr>
        <p:grpSpPr>
          <a:xfrm>
            <a:off x="5379917" y="921013"/>
            <a:ext cx="1594976" cy="1787204"/>
            <a:chOff x="7469785" y="1171650"/>
            <a:chExt cx="2126635" cy="2382939"/>
          </a:xfrm>
        </p:grpSpPr>
        <p:pic>
          <p:nvPicPr>
            <p:cNvPr id="12" name="dog">
              <a:extLst>
                <a:ext uri="{FF2B5EF4-FFF2-40B4-BE49-F238E27FC236}">
                  <a16:creationId xmlns:a16="http://schemas.microsoft.com/office/drawing/2014/main" id="{AF79F580-9F54-4FF9-B5E9-82377B725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3" name="Snip Diagonal Corner Rectangle 14">
              <a:extLst>
                <a:ext uri="{FF2B5EF4-FFF2-40B4-BE49-F238E27FC236}">
                  <a16:creationId xmlns:a16="http://schemas.microsoft.com/office/drawing/2014/main" id="{B5589CCF-3523-4A42-954F-048D4D93E29E}"/>
                </a:ext>
              </a:extLst>
            </p:cNvPr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Yes </a:t>
              </a:r>
            </a:p>
          </p:txBody>
        </p:sp>
      </p:grpSp>
      <p:pic>
        <p:nvPicPr>
          <p:cNvPr id="14" name="wrong">
            <a:extLst>
              <a:ext uri="{FF2B5EF4-FFF2-40B4-BE49-F238E27FC236}">
                <a16:creationId xmlns:a16="http://schemas.microsoft.com/office/drawing/2014/main" id="{21AABF78-7DB9-4C14-89C6-DB87A3C60C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412" y="1414491"/>
            <a:ext cx="928742" cy="752661"/>
          </a:xfrm>
          <a:prstGeom prst="rect">
            <a:avLst/>
          </a:prstGeom>
        </p:spPr>
      </p:pic>
      <p:pic>
        <p:nvPicPr>
          <p:cNvPr id="15" name="right">
            <a:extLst>
              <a:ext uri="{FF2B5EF4-FFF2-40B4-BE49-F238E27FC236}">
                <a16:creationId xmlns:a16="http://schemas.microsoft.com/office/drawing/2014/main" id="{5D9EC9D7-BD2F-4FB8-8D56-0933A4AEB2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961" y="1055547"/>
            <a:ext cx="1470750" cy="1003871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65082C5-4EFB-445A-89ED-E238EA56DFB6}"/>
              </a:ext>
            </a:extLst>
          </p:cNvPr>
          <p:cNvSpPr/>
          <p:nvPr/>
        </p:nvSpPr>
        <p:spPr>
          <a:xfrm>
            <a:off x="7582743" y="4086260"/>
            <a:ext cx="757557" cy="459578"/>
          </a:xfrm>
          <a:prstGeom prst="rightArrow">
            <a:avLst>
              <a:gd name="adj1" fmla="val 58389"/>
              <a:gd name="adj2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7229E09-5C67-41A0-BE10-C21E7B679C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7876" y="2842752"/>
            <a:ext cx="1138583" cy="1355171"/>
          </a:xfrm>
          <a:prstGeom prst="rect">
            <a:avLst/>
          </a:prstGeom>
        </p:spPr>
      </p:pic>
      <p:sp>
        <p:nvSpPr>
          <p:cNvPr id="18" name="Snip Diagonal Corner Rectangle 20">
            <a:extLst>
              <a:ext uri="{FF2B5EF4-FFF2-40B4-BE49-F238E27FC236}">
                <a16:creationId xmlns:a16="http://schemas.microsoft.com/office/drawing/2014/main" id="{06653E3B-7416-43E8-B34E-5482DCB60E9D}"/>
              </a:ext>
            </a:extLst>
          </p:cNvPr>
          <p:cNvSpPr/>
          <p:nvPr/>
        </p:nvSpPr>
        <p:spPr>
          <a:xfrm>
            <a:off x="1115912" y="3120664"/>
            <a:ext cx="5371973" cy="992470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Would you like some orange juice?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_____, please.</a:t>
            </a:r>
          </a:p>
        </p:txBody>
      </p:sp>
    </p:spTree>
    <p:extLst>
      <p:ext uri="{BB962C8B-B14F-4D97-AF65-F5344CB8AC3E}">
        <p14:creationId xmlns:p14="http://schemas.microsoft.com/office/powerpoint/2010/main" val="1196964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0" name="Google Shape;3400;p62"/>
          <p:cNvGrpSpPr/>
          <p:nvPr/>
        </p:nvGrpSpPr>
        <p:grpSpPr>
          <a:xfrm>
            <a:off x="8011983" y="315159"/>
            <a:ext cx="439600" cy="913400"/>
            <a:chOff x="7212850" y="2109375"/>
            <a:chExt cx="439600" cy="913400"/>
          </a:xfrm>
        </p:grpSpPr>
        <p:sp>
          <p:nvSpPr>
            <p:cNvPr id="3401" name="Google Shape;3401;p62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62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62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62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75" name="Google Shape;3475;p62"/>
          <p:cNvSpPr/>
          <p:nvPr/>
        </p:nvSpPr>
        <p:spPr>
          <a:xfrm>
            <a:off x="548849" y="40862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0B1D49-6EE1-4630-BFDC-EF1F731A349C}"/>
              </a:ext>
            </a:extLst>
          </p:cNvPr>
          <p:cNvGrpSpPr/>
          <p:nvPr/>
        </p:nvGrpSpPr>
        <p:grpSpPr>
          <a:xfrm>
            <a:off x="1659910" y="827488"/>
            <a:ext cx="1594976" cy="1750240"/>
            <a:chOff x="2438510" y="1228226"/>
            <a:chExt cx="2126635" cy="2333653"/>
          </a:xfrm>
        </p:grpSpPr>
        <p:pic>
          <p:nvPicPr>
            <p:cNvPr id="9" name="cat">
              <a:extLst>
                <a:ext uri="{FF2B5EF4-FFF2-40B4-BE49-F238E27FC236}">
                  <a16:creationId xmlns:a16="http://schemas.microsoft.com/office/drawing/2014/main" id="{9ACC07A4-6115-4686-B336-6E0982F36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0" name="Snip Diagonal Corner Rectangle 13">
              <a:extLst>
                <a:ext uri="{FF2B5EF4-FFF2-40B4-BE49-F238E27FC236}">
                  <a16:creationId xmlns:a16="http://schemas.microsoft.com/office/drawing/2014/main" id="{EAE2A5AC-4E5C-41A9-ABE9-EFE024982A71}"/>
                </a:ext>
              </a:extLst>
            </p:cNvPr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Would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638AE6-87EB-4E53-947A-82AAC9435011}"/>
              </a:ext>
            </a:extLst>
          </p:cNvPr>
          <p:cNvGrpSpPr/>
          <p:nvPr/>
        </p:nvGrpSpPr>
        <p:grpSpPr>
          <a:xfrm>
            <a:off x="5602339" y="878738"/>
            <a:ext cx="1594976" cy="1787204"/>
            <a:chOff x="7469785" y="1171650"/>
            <a:chExt cx="2126635" cy="2382939"/>
          </a:xfrm>
        </p:grpSpPr>
        <p:pic>
          <p:nvPicPr>
            <p:cNvPr id="12" name="dog">
              <a:extLst>
                <a:ext uri="{FF2B5EF4-FFF2-40B4-BE49-F238E27FC236}">
                  <a16:creationId xmlns:a16="http://schemas.microsoft.com/office/drawing/2014/main" id="{60628C91-2028-4C19-9F84-6F7A9387F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3" name="Snip Diagonal Corner Rectangle 14">
              <a:extLst>
                <a:ext uri="{FF2B5EF4-FFF2-40B4-BE49-F238E27FC236}">
                  <a16:creationId xmlns:a16="http://schemas.microsoft.com/office/drawing/2014/main" id="{19F6381B-E94C-4EA4-8C8B-AFC0D5FA8DBE}"/>
                </a:ext>
              </a:extLst>
            </p:cNvPr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</a:t>
              </a:r>
            </a:p>
          </p:txBody>
        </p:sp>
      </p:grpSp>
      <p:pic>
        <p:nvPicPr>
          <p:cNvPr id="14" name="wrong">
            <a:extLst>
              <a:ext uri="{FF2B5EF4-FFF2-40B4-BE49-F238E27FC236}">
                <a16:creationId xmlns:a16="http://schemas.microsoft.com/office/drawing/2014/main" id="{5FA531CC-F437-498E-9B54-1AB3D278BA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088" y="1772339"/>
            <a:ext cx="928742" cy="752661"/>
          </a:xfrm>
          <a:prstGeom prst="rect">
            <a:avLst/>
          </a:prstGeom>
        </p:spPr>
      </p:pic>
      <p:pic>
        <p:nvPicPr>
          <p:cNvPr id="15" name="right">
            <a:extLst>
              <a:ext uri="{FF2B5EF4-FFF2-40B4-BE49-F238E27FC236}">
                <a16:creationId xmlns:a16="http://schemas.microsoft.com/office/drawing/2014/main" id="{AFF79F94-8846-43B4-9789-CD4D418333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169" y="1200672"/>
            <a:ext cx="1470750" cy="1003871"/>
          </a:xfrm>
          <a:prstGeom prst="rect">
            <a:avLst/>
          </a:prstGeom>
        </p:spPr>
      </p:pic>
      <p:sp>
        <p:nvSpPr>
          <p:cNvPr id="16" name="Right Arrow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CFFFA56-486D-4A2A-90BA-26954F2EE16B}"/>
              </a:ext>
            </a:extLst>
          </p:cNvPr>
          <p:cNvSpPr/>
          <p:nvPr/>
        </p:nvSpPr>
        <p:spPr>
          <a:xfrm>
            <a:off x="7482808" y="4072649"/>
            <a:ext cx="868875" cy="459578"/>
          </a:xfrm>
          <a:prstGeom prst="rightArrow">
            <a:avLst>
              <a:gd name="adj1" fmla="val 58389"/>
              <a:gd name="adj2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634391-AA93-488B-80E5-5374CAAB23F2}"/>
              </a:ext>
            </a:extLst>
          </p:cNvPr>
          <p:cNvGrpSpPr/>
          <p:nvPr/>
        </p:nvGrpSpPr>
        <p:grpSpPr>
          <a:xfrm>
            <a:off x="5961334" y="2920285"/>
            <a:ext cx="1575125" cy="1213763"/>
            <a:chOff x="1238250" y="1676146"/>
            <a:chExt cx="2348580" cy="187319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147469F-8496-47EB-86C7-08A1F1A215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2573" t="12104" r="10832" b="10775"/>
            <a:stretch/>
          </p:blipFill>
          <p:spPr>
            <a:xfrm>
              <a:off x="1238250" y="2001418"/>
              <a:ext cx="2348580" cy="154792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447A7D4-4E14-4D3B-951A-59A9BF7FE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8319260">
              <a:off x="1825691" y="1648068"/>
              <a:ext cx="1705103" cy="1761259"/>
            </a:xfrm>
            <a:prstGeom prst="rect">
              <a:avLst/>
            </a:prstGeom>
          </p:spPr>
        </p:pic>
      </p:grpSp>
      <p:sp>
        <p:nvSpPr>
          <p:cNvPr id="20" name="Snip Diagonal Corner Rectangle 25">
            <a:extLst>
              <a:ext uri="{FF2B5EF4-FFF2-40B4-BE49-F238E27FC236}">
                <a16:creationId xmlns:a16="http://schemas.microsoft.com/office/drawing/2014/main" id="{E13C1A24-E018-4D3A-8891-18D8EAB214FC}"/>
              </a:ext>
            </a:extLst>
          </p:cNvPr>
          <p:cNvSpPr/>
          <p:nvPr/>
        </p:nvSpPr>
        <p:spPr>
          <a:xfrm>
            <a:off x="1115912" y="3120664"/>
            <a:ext cx="5371973" cy="992470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 you like some chicken?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Yes,please.</a:t>
            </a:r>
          </a:p>
        </p:txBody>
      </p:sp>
    </p:spTree>
    <p:extLst>
      <p:ext uri="{BB962C8B-B14F-4D97-AF65-F5344CB8AC3E}">
        <p14:creationId xmlns:p14="http://schemas.microsoft.com/office/powerpoint/2010/main" val="2111951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p46"/>
          <p:cNvSpPr txBox="1">
            <a:spLocks noGrp="1"/>
          </p:cNvSpPr>
          <p:nvPr>
            <p:ph type="title"/>
          </p:nvPr>
        </p:nvSpPr>
        <p:spPr>
          <a:xfrm>
            <a:off x="2324100" y="1974179"/>
            <a:ext cx="4530553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0" dirty="0"/>
              <a:t>Warm up!</a:t>
            </a:r>
            <a:endParaRPr sz="12000" dirty="0"/>
          </a:p>
        </p:txBody>
      </p:sp>
      <p:grpSp>
        <p:nvGrpSpPr>
          <p:cNvPr id="2718" name="Google Shape;2718;p46"/>
          <p:cNvGrpSpPr/>
          <p:nvPr/>
        </p:nvGrpSpPr>
        <p:grpSpPr>
          <a:xfrm flipH="1">
            <a:off x="6706250" y="2209325"/>
            <a:ext cx="439600" cy="913400"/>
            <a:chOff x="7212850" y="2109375"/>
            <a:chExt cx="439600" cy="913400"/>
          </a:xfrm>
        </p:grpSpPr>
        <p:sp>
          <p:nvSpPr>
            <p:cNvPr id="2719" name="Google Shape;2719;p46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6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6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6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3" name="Google Shape;2723;p46"/>
          <p:cNvGrpSpPr/>
          <p:nvPr/>
        </p:nvGrpSpPr>
        <p:grpSpPr>
          <a:xfrm>
            <a:off x="1044538" y="2764813"/>
            <a:ext cx="868425" cy="514500"/>
            <a:chOff x="2575700" y="1885000"/>
            <a:chExt cx="868425" cy="514500"/>
          </a:xfrm>
        </p:grpSpPr>
        <p:sp>
          <p:nvSpPr>
            <p:cNvPr id="2724" name="Google Shape;2724;p46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6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6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6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8" name="Google Shape;2728;p46"/>
          <p:cNvGrpSpPr/>
          <p:nvPr/>
        </p:nvGrpSpPr>
        <p:grpSpPr>
          <a:xfrm>
            <a:off x="627825" y="303948"/>
            <a:ext cx="7955993" cy="312260"/>
            <a:chOff x="627825" y="303948"/>
            <a:chExt cx="7955993" cy="312260"/>
          </a:xfrm>
        </p:grpSpPr>
        <p:sp>
          <p:nvSpPr>
            <p:cNvPr id="2729" name="Google Shape;2729;p46"/>
            <p:cNvSpPr/>
            <p:nvPr/>
          </p:nvSpPr>
          <p:spPr>
            <a:xfrm>
              <a:off x="7654575" y="3039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6"/>
            <p:cNvSpPr/>
            <p:nvPr/>
          </p:nvSpPr>
          <p:spPr>
            <a:xfrm>
              <a:off x="627825" y="3039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1" name="Google Shape;2731;p46"/>
          <p:cNvGrpSpPr/>
          <p:nvPr/>
        </p:nvGrpSpPr>
        <p:grpSpPr>
          <a:xfrm>
            <a:off x="1562375" y="2930113"/>
            <a:ext cx="763425" cy="1073975"/>
            <a:chOff x="1562375" y="2930113"/>
            <a:chExt cx="763425" cy="1073975"/>
          </a:xfrm>
        </p:grpSpPr>
        <p:sp>
          <p:nvSpPr>
            <p:cNvPr id="2732" name="Google Shape;2732;p46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6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2736" name="Google Shape;2736;p46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737" name="Google Shape;2737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43" name="Google Shape;2743;p46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744" name="Google Shape;2744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50" name="Google Shape;2750;p46"/>
          <p:cNvGrpSpPr/>
          <p:nvPr/>
        </p:nvGrpSpPr>
        <p:grpSpPr>
          <a:xfrm rot="646062">
            <a:off x="6934975" y="2673173"/>
            <a:ext cx="1581168" cy="1835247"/>
            <a:chOff x="7099225" y="3028450"/>
            <a:chExt cx="1340925" cy="1556400"/>
          </a:xfrm>
        </p:grpSpPr>
        <p:sp>
          <p:nvSpPr>
            <p:cNvPr id="2751" name="Google Shape;2751;p46"/>
            <p:cNvSpPr/>
            <p:nvPr/>
          </p:nvSpPr>
          <p:spPr>
            <a:xfrm>
              <a:off x="7721725" y="4227600"/>
              <a:ext cx="408625" cy="341075"/>
            </a:xfrm>
            <a:custGeom>
              <a:avLst/>
              <a:gdLst/>
              <a:ahLst/>
              <a:cxnLst/>
              <a:rect l="l" t="t" r="r" b="b"/>
              <a:pathLst>
                <a:path w="16345" h="13643" extrusionOk="0">
                  <a:moveTo>
                    <a:pt x="1667" y="0"/>
                  </a:moveTo>
                  <a:cubicBezTo>
                    <a:pt x="1667" y="0"/>
                    <a:pt x="0" y="6813"/>
                    <a:pt x="5717" y="9653"/>
                  </a:cubicBezTo>
                  <a:cubicBezTo>
                    <a:pt x="8301" y="10937"/>
                    <a:pt x="11130" y="11227"/>
                    <a:pt x="13162" y="11227"/>
                  </a:cubicBezTo>
                  <a:cubicBezTo>
                    <a:pt x="14842" y="11227"/>
                    <a:pt x="15977" y="11029"/>
                    <a:pt x="15977" y="11029"/>
                  </a:cubicBezTo>
                  <a:lnTo>
                    <a:pt x="15977" y="11029"/>
                  </a:lnTo>
                  <a:cubicBezTo>
                    <a:pt x="15977" y="11029"/>
                    <a:pt x="15805" y="13643"/>
                    <a:pt x="15980" y="13643"/>
                  </a:cubicBezTo>
                  <a:cubicBezTo>
                    <a:pt x="15999" y="13643"/>
                    <a:pt x="16024" y="13609"/>
                    <a:pt x="16053" y="13533"/>
                  </a:cubicBezTo>
                  <a:cubicBezTo>
                    <a:pt x="16344" y="12793"/>
                    <a:pt x="15851" y="8710"/>
                    <a:pt x="15851" y="8710"/>
                  </a:cubicBezTo>
                  <a:cubicBezTo>
                    <a:pt x="15851" y="8710"/>
                    <a:pt x="7159" y="7635"/>
                    <a:pt x="7756" y="762"/>
                  </a:cubicBezTo>
                  <a:lnTo>
                    <a:pt x="1667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6"/>
            <p:cNvSpPr/>
            <p:nvPr/>
          </p:nvSpPr>
          <p:spPr>
            <a:xfrm>
              <a:off x="8078825" y="4439700"/>
              <a:ext cx="68650" cy="145150"/>
            </a:xfrm>
            <a:custGeom>
              <a:avLst/>
              <a:gdLst/>
              <a:ahLst/>
              <a:cxnLst/>
              <a:rect l="l" t="t" r="r" b="b"/>
              <a:pathLst>
                <a:path w="2746" h="5806" extrusionOk="0">
                  <a:moveTo>
                    <a:pt x="416" y="1"/>
                  </a:moveTo>
                  <a:lnTo>
                    <a:pt x="0" y="3021"/>
                  </a:lnTo>
                  <a:lnTo>
                    <a:pt x="646" y="3104"/>
                  </a:lnTo>
                  <a:cubicBezTo>
                    <a:pt x="646" y="3104"/>
                    <a:pt x="827" y="5373"/>
                    <a:pt x="1852" y="5806"/>
                  </a:cubicBezTo>
                  <a:lnTo>
                    <a:pt x="2745" y="451"/>
                  </a:lnTo>
                  <a:lnTo>
                    <a:pt x="4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6"/>
            <p:cNvSpPr/>
            <p:nvPr/>
          </p:nvSpPr>
          <p:spPr>
            <a:xfrm>
              <a:off x="8082375" y="4495100"/>
              <a:ext cx="18800" cy="25200"/>
            </a:xfrm>
            <a:custGeom>
              <a:avLst/>
              <a:gdLst/>
              <a:ahLst/>
              <a:cxnLst/>
              <a:rect l="l" t="t" r="r" b="b"/>
              <a:pathLst>
                <a:path w="752" h="1008" extrusionOk="0">
                  <a:moveTo>
                    <a:pt x="629" y="1"/>
                  </a:moveTo>
                  <a:cubicBezTo>
                    <a:pt x="594" y="1"/>
                    <a:pt x="560" y="17"/>
                    <a:pt x="542" y="48"/>
                  </a:cubicBezTo>
                  <a:lnTo>
                    <a:pt x="33" y="843"/>
                  </a:lnTo>
                  <a:cubicBezTo>
                    <a:pt x="0" y="893"/>
                    <a:pt x="16" y="959"/>
                    <a:pt x="66" y="992"/>
                  </a:cubicBezTo>
                  <a:cubicBezTo>
                    <a:pt x="82" y="1002"/>
                    <a:pt x="99" y="1007"/>
                    <a:pt x="121" y="1007"/>
                  </a:cubicBezTo>
                  <a:cubicBezTo>
                    <a:pt x="154" y="1007"/>
                    <a:pt x="192" y="992"/>
                    <a:pt x="208" y="959"/>
                  </a:cubicBezTo>
                  <a:lnTo>
                    <a:pt x="718" y="164"/>
                  </a:lnTo>
                  <a:cubicBezTo>
                    <a:pt x="751" y="114"/>
                    <a:pt x="734" y="48"/>
                    <a:pt x="685" y="16"/>
                  </a:cubicBezTo>
                  <a:cubicBezTo>
                    <a:pt x="668" y="6"/>
                    <a:pt x="648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6"/>
            <p:cNvSpPr/>
            <p:nvPr/>
          </p:nvSpPr>
          <p:spPr>
            <a:xfrm>
              <a:off x="8089625" y="4504075"/>
              <a:ext cx="24575" cy="22925"/>
            </a:xfrm>
            <a:custGeom>
              <a:avLst/>
              <a:gdLst/>
              <a:ahLst/>
              <a:cxnLst/>
              <a:rect l="l" t="t" r="r" b="b"/>
              <a:pathLst>
                <a:path w="983" h="917" extrusionOk="0">
                  <a:moveTo>
                    <a:pt x="866" y="1"/>
                  </a:moveTo>
                  <a:cubicBezTo>
                    <a:pt x="840" y="1"/>
                    <a:pt x="814" y="11"/>
                    <a:pt x="795" y="29"/>
                  </a:cubicBezTo>
                  <a:lnTo>
                    <a:pt x="44" y="737"/>
                  </a:lnTo>
                  <a:cubicBezTo>
                    <a:pt x="1" y="775"/>
                    <a:pt x="1" y="840"/>
                    <a:pt x="39" y="884"/>
                  </a:cubicBezTo>
                  <a:cubicBezTo>
                    <a:pt x="61" y="906"/>
                    <a:pt x="88" y="917"/>
                    <a:pt x="115" y="917"/>
                  </a:cubicBezTo>
                  <a:cubicBezTo>
                    <a:pt x="143" y="917"/>
                    <a:pt x="165" y="906"/>
                    <a:pt x="186" y="890"/>
                  </a:cubicBezTo>
                  <a:lnTo>
                    <a:pt x="937" y="183"/>
                  </a:lnTo>
                  <a:cubicBezTo>
                    <a:pt x="982" y="145"/>
                    <a:pt x="982" y="79"/>
                    <a:pt x="943" y="35"/>
                  </a:cubicBezTo>
                  <a:cubicBezTo>
                    <a:pt x="923" y="12"/>
                    <a:pt x="894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6"/>
            <p:cNvSpPr/>
            <p:nvPr/>
          </p:nvSpPr>
          <p:spPr>
            <a:xfrm>
              <a:off x="8094825" y="4523950"/>
              <a:ext cx="24425" cy="14725"/>
            </a:xfrm>
            <a:custGeom>
              <a:avLst/>
              <a:gdLst/>
              <a:ahLst/>
              <a:cxnLst/>
              <a:rect l="l" t="t" r="r" b="b"/>
              <a:pathLst>
                <a:path w="977" h="589" extrusionOk="0">
                  <a:moveTo>
                    <a:pt x="856" y="1"/>
                  </a:moveTo>
                  <a:cubicBezTo>
                    <a:pt x="840" y="1"/>
                    <a:pt x="823" y="4"/>
                    <a:pt x="807" y="13"/>
                  </a:cubicBezTo>
                  <a:lnTo>
                    <a:pt x="72" y="385"/>
                  </a:lnTo>
                  <a:cubicBezTo>
                    <a:pt x="23" y="412"/>
                    <a:pt x="1" y="478"/>
                    <a:pt x="28" y="528"/>
                  </a:cubicBezTo>
                  <a:cubicBezTo>
                    <a:pt x="44" y="566"/>
                    <a:pt x="84" y="589"/>
                    <a:pt x="122" y="589"/>
                  </a:cubicBezTo>
                  <a:cubicBezTo>
                    <a:pt x="138" y="589"/>
                    <a:pt x="155" y="582"/>
                    <a:pt x="170" y="577"/>
                  </a:cubicBezTo>
                  <a:lnTo>
                    <a:pt x="906" y="199"/>
                  </a:lnTo>
                  <a:cubicBezTo>
                    <a:pt x="954" y="177"/>
                    <a:pt x="977" y="111"/>
                    <a:pt x="949" y="56"/>
                  </a:cubicBezTo>
                  <a:cubicBezTo>
                    <a:pt x="930" y="22"/>
                    <a:pt x="894" y="1"/>
                    <a:pt x="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6"/>
            <p:cNvSpPr/>
            <p:nvPr/>
          </p:nvSpPr>
          <p:spPr>
            <a:xfrm>
              <a:off x="7936425" y="4038925"/>
              <a:ext cx="499050" cy="283325"/>
            </a:xfrm>
            <a:custGeom>
              <a:avLst/>
              <a:gdLst/>
              <a:ahLst/>
              <a:cxnLst/>
              <a:rect l="l" t="t" r="r" b="b"/>
              <a:pathLst>
                <a:path w="19962" h="11333" extrusionOk="0">
                  <a:moveTo>
                    <a:pt x="6210" y="1"/>
                  </a:moveTo>
                  <a:lnTo>
                    <a:pt x="0" y="2225"/>
                  </a:lnTo>
                  <a:cubicBezTo>
                    <a:pt x="0" y="2225"/>
                    <a:pt x="2494" y="5612"/>
                    <a:pt x="7367" y="7618"/>
                  </a:cubicBezTo>
                  <a:cubicBezTo>
                    <a:pt x="9930" y="8674"/>
                    <a:pt x="13015" y="8924"/>
                    <a:pt x="15364" y="8924"/>
                  </a:cubicBezTo>
                  <a:cubicBezTo>
                    <a:pt x="17479" y="8924"/>
                    <a:pt x="18997" y="8721"/>
                    <a:pt x="18998" y="8721"/>
                  </a:cubicBezTo>
                  <a:lnTo>
                    <a:pt x="18998" y="8721"/>
                  </a:lnTo>
                  <a:cubicBezTo>
                    <a:pt x="18997" y="8721"/>
                    <a:pt x="18701" y="11332"/>
                    <a:pt x="18880" y="11332"/>
                  </a:cubicBezTo>
                  <a:cubicBezTo>
                    <a:pt x="18900" y="11332"/>
                    <a:pt x="18926" y="11299"/>
                    <a:pt x="18959" y="11225"/>
                  </a:cubicBezTo>
                  <a:cubicBezTo>
                    <a:pt x="19283" y="10502"/>
                    <a:pt x="19962" y="7180"/>
                    <a:pt x="19962" y="7180"/>
                  </a:cubicBezTo>
                  <a:cubicBezTo>
                    <a:pt x="19962" y="7180"/>
                    <a:pt x="8507" y="3037"/>
                    <a:pt x="621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6"/>
            <p:cNvSpPr/>
            <p:nvPr/>
          </p:nvSpPr>
          <p:spPr>
            <a:xfrm>
              <a:off x="7707200" y="3977975"/>
              <a:ext cx="517425" cy="422150"/>
            </a:xfrm>
            <a:custGeom>
              <a:avLst/>
              <a:gdLst/>
              <a:ahLst/>
              <a:cxnLst/>
              <a:rect l="l" t="t" r="r" b="b"/>
              <a:pathLst>
                <a:path w="20697" h="16886" extrusionOk="0">
                  <a:moveTo>
                    <a:pt x="15139" y="0"/>
                  </a:moveTo>
                  <a:cubicBezTo>
                    <a:pt x="9965" y="3820"/>
                    <a:pt x="724" y="7458"/>
                    <a:pt x="724" y="7458"/>
                  </a:cubicBezTo>
                  <a:cubicBezTo>
                    <a:pt x="1" y="10018"/>
                    <a:pt x="2483" y="16886"/>
                    <a:pt x="2483" y="16886"/>
                  </a:cubicBezTo>
                  <a:cubicBezTo>
                    <a:pt x="5936" y="15884"/>
                    <a:pt x="11544" y="14754"/>
                    <a:pt x="11544" y="14754"/>
                  </a:cubicBezTo>
                  <a:cubicBezTo>
                    <a:pt x="10628" y="10873"/>
                    <a:pt x="9867" y="7635"/>
                    <a:pt x="9867" y="7635"/>
                  </a:cubicBezTo>
                  <a:lnTo>
                    <a:pt x="9867" y="7635"/>
                  </a:lnTo>
                  <a:cubicBezTo>
                    <a:pt x="12662" y="11257"/>
                    <a:pt x="16108" y="11351"/>
                    <a:pt x="16108" y="11351"/>
                  </a:cubicBezTo>
                  <a:cubicBezTo>
                    <a:pt x="17759" y="10287"/>
                    <a:pt x="20696" y="5497"/>
                    <a:pt x="20696" y="5497"/>
                  </a:cubicBezTo>
                  <a:cubicBezTo>
                    <a:pt x="19227" y="4860"/>
                    <a:pt x="15139" y="0"/>
                    <a:pt x="151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6"/>
            <p:cNvSpPr/>
            <p:nvPr/>
          </p:nvSpPr>
          <p:spPr>
            <a:xfrm>
              <a:off x="7601425" y="3616350"/>
              <a:ext cx="553325" cy="640475"/>
            </a:xfrm>
            <a:custGeom>
              <a:avLst/>
              <a:gdLst/>
              <a:ahLst/>
              <a:cxnLst/>
              <a:rect l="l" t="t" r="r" b="b"/>
              <a:pathLst>
                <a:path w="22133" h="25619" extrusionOk="0">
                  <a:moveTo>
                    <a:pt x="11894" y="1"/>
                  </a:moveTo>
                  <a:cubicBezTo>
                    <a:pt x="11839" y="34"/>
                    <a:pt x="7969" y="1546"/>
                    <a:pt x="0" y="6106"/>
                  </a:cubicBezTo>
                  <a:cubicBezTo>
                    <a:pt x="0" y="6106"/>
                    <a:pt x="1781" y="19550"/>
                    <a:pt x="4336" y="25618"/>
                  </a:cubicBezTo>
                  <a:cubicBezTo>
                    <a:pt x="4336" y="25618"/>
                    <a:pt x="16175" y="25108"/>
                    <a:pt x="22132" y="16312"/>
                  </a:cubicBezTo>
                  <a:cubicBezTo>
                    <a:pt x="22132" y="16312"/>
                    <a:pt x="17523" y="10289"/>
                    <a:pt x="11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6"/>
            <p:cNvSpPr/>
            <p:nvPr/>
          </p:nvSpPr>
          <p:spPr>
            <a:xfrm>
              <a:off x="7889175" y="3551675"/>
              <a:ext cx="490000" cy="202700"/>
            </a:xfrm>
            <a:custGeom>
              <a:avLst/>
              <a:gdLst/>
              <a:ahLst/>
              <a:cxnLst/>
              <a:rect l="l" t="t" r="r" b="b"/>
              <a:pathLst>
                <a:path w="19600" h="8108" extrusionOk="0">
                  <a:moveTo>
                    <a:pt x="8332" y="1"/>
                  </a:moveTo>
                  <a:cubicBezTo>
                    <a:pt x="6039" y="1"/>
                    <a:pt x="3250" y="720"/>
                    <a:pt x="0" y="2829"/>
                  </a:cubicBezTo>
                  <a:lnTo>
                    <a:pt x="2482" y="8107"/>
                  </a:lnTo>
                  <a:cubicBezTo>
                    <a:pt x="2482" y="8107"/>
                    <a:pt x="7684" y="4590"/>
                    <a:pt x="11783" y="4590"/>
                  </a:cubicBezTo>
                  <a:cubicBezTo>
                    <a:pt x="12839" y="4590"/>
                    <a:pt x="13822" y="4823"/>
                    <a:pt x="14624" y="5411"/>
                  </a:cubicBezTo>
                  <a:cubicBezTo>
                    <a:pt x="14624" y="5411"/>
                    <a:pt x="15338" y="7411"/>
                    <a:pt x="15623" y="7411"/>
                  </a:cubicBezTo>
                  <a:cubicBezTo>
                    <a:pt x="15626" y="7411"/>
                    <a:pt x="15628" y="7411"/>
                    <a:pt x="15631" y="7410"/>
                  </a:cubicBezTo>
                  <a:cubicBezTo>
                    <a:pt x="15911" y="7367"/>
                    <a:pt x="15571" y="5608"/>
                    <a:pt x="15571" y="5608"/>
                  </a:cubicBezTo>
                  <a:lnTo>
                    <a:pt x="15571" y="5608"/>
                  </a:lnTo>
                  <a:cubicBezTo>
                    <a:pt x="15571" y="5608"/>
                    <a:pt x="17168" y="7663"/>
                    <a:pt x="17623" y="7663"/>
                  </a:cubicBezTo>
                  <a:cubicBezTo>
                    <a:pt x="17653" y="7663"/>
                    <a:pt x="17678" y="7654"/>
                    <a:pt x="17698" y="7635"/>
                  </a:cubicBezTo>
                  <a:cubicBezTo>
                    <a:pt x="18011" y="7334"/>
                    <a:pt x="16827" y="5558"/>
                    <a:pt x="16827" y="5558"/>
                  </a:cubicBezTo>
                  <a:lnTo>
                    <a:pt x="16827" y="5558"/>
                  </a:lnTo>
                  <a:cubicBezTo>
                    <a:pt x="16827" y="5558"/>
                    <a:pt x="18661" y="6904"/>
                    <a:pt x="19070" y="6904"/>
                  </a:cubicBezTo>
                  <a:cubicBezTo>
                    <a:pt x="19121" y="6904"/>
                    <a:pt x="19150" y="6883"/>
                    <a:pt x="19150" y="6835"/>
                  </a:cubicBezTo>
                  <a:cubicBezTo>
                    <a:pt x="19150" y="6413"/>
                    <a:pt x="17424" y="4813"/>
                    <a:pt x="17424" y="4812"/>
                  </a:cubicBezTo>
                  <a:lnTo>
                    <a:pt x="17424" y="4812"/>
                  </a:lnTo>
                  <a:cubicBezTo>
                    <a:pt x="17424" y="4812"/>
                    <a:pt x="18541" y="5394"/>
                    <a:pt x="19131" y="5394"/>
                  </a:cubicBezTo>
                  <a:cubicBezTo>
                    <a:pt x="19316" y="5394"/>
                    <a:pt x="19449" y="5336"/>
                    <a:pt x="19479" y="5186"/>
                  </a:cubicBezTo>
                  <a:cubicBezTo>
                    <a:pt x="19600" y="4556"/>
                    <a:pt x="17040" y="4030"/>
                    <a:pt x="17040" y="4030"/>
                  </a:cubicBezTo>
                  <a:lnTo>
                    <a:pt x="17040" y="4030"/>
                  </a:lnTo>
                  <a:cubicBezTo>
                    <a:pt x="17040" y="4030"/>
                    <a:pt x="17207" y="4046"/>
                    <a:pt x="17425" y="4046"/>
                  </a:cubicBezTo>
                  <a:cubicBezTo>
                    <a:pt x="17843" y="4046"/>
                    <a:pt x="18450" y="3985"/>
                    <a:pt x="18443" y="3628"/>
                  </a:cubicBezTo>
                  <a:cubicBezTo>
                    <a:pt x="18441" y="3348"/>
                    <a:pt x="17762" y="3280"/>
                    <a:pt x="17109" y="3280"/>
                  </a:cubicBezTo>
                  <a:cubicBezTo>
                    <a:pt x="16499" y="3280"/>
                    <a:pt x="15911" y="3339"/>
                    <a:pt x="15911" y="3339"/>
                  </a:cubicBezTo>
                  <a:cubicBezTo>
                    <a:pt x="15911" y="3339"/>
                    <a:pt x="13271" y="1"/>
                    <a:pt x="8332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6"/>
            <p:cNvSpPr/>
            <p:nvPr/>
          </p:nvSpPr>
          <p:spPr>
            <a:xfrm>
              <a:off x="8368475" y="4191975"/>
              <a:ext cx="71675" cy="146625"/>
            </a:xfrm>
            <a:custGeom>
              <a:avLst/>
              <a:gdLst/>
              <a:ahLst/>
              <a:cxnLst/>
              <a:rect l="l" t="t" r="r" b="b"/>
              <a:pathLst>
                <a:path w="2867" h="5865" extrusionOk="0">
                  <a:moveTo>
                    <a:pt x="554" y="1"/>
                  </a:moveTo>
                  <a:lnTo>
                    <a:pt x="0" y="2999"/>
                  </a:lnTo>
                  <a:lnTo>
                    <a:pt x="647" y="3108"/>
                  </a:lnTo>
                  <a:cubicBezTo>
                    <a:pt x="647" y="3108"/>
                    <a:pt x="718" y="5389"/>
                    <a:pt x="1721" y="5865"/>
                  </a:cubicBezTo>
                  <a:lnTo>
                    <a:pt x="2866" y="560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6"/>
            <p:cNvSpPr/>
            <p:nvPr/>
          </p:nvSpPr>
          <p:spPr>
            <a:xfrm>
              <a:off x="8371900" y="4247725"/>
              <a:ext cx="19750" cy="24575"/>
            </a:xfrm>
            <a:custGeom>
              <a:avLst/>
              <a:gdLst/>
              <a:ahLst/>
              <a:cxnLst/>
              <a:rect l="l" t="t" r="r" b="b"/>
              <a:pathLst>
                <a:path w="790" h="983" extrusionOk="0">
                  <a:moveTo>
                    <a:pt x="665" y="0"/>
                  </a:moveTo>
                  <a:cubicBezTo>
                    <a:pt x="632" y="0"/>
                    <a:pt x="601" y="16"/>
                    <a:pt x="581" y="45"/>
                  </a:cubicBezTo>
                  <a:lnTo>
                    <a:pt x="33" y="818"/>
                  </a:lnTo>
                  <a:cubicBezTo>
                    <a:pt x="0" y="867"/>
                    <a:pt x="11" y="933"/>
                    <a:pt x="61" y="966"/>
                  </a:cubicBezTo>
                  <a:cubicBezTo>
                    <a:pt x="76" y="976"/>
                    <a:pt x="99" y="983"/>
                    <a:pt x="121" y="983"/>
                  </a:cubicBezTo>
                  <a:cubicBezTo>
                    <a:pt x="154" y="983"/>
                    <a:pt x="187" y="966"/>
                    <a:pt x="208" y="938"/>
                  </a:cubicBezTo>
                  <a:lnTo>
                    <a:pt x="756" y="166"/>
                  </a:lnTo>
                  <a:cubicBezTo>
                    <a:pt x="789" y="121"/>
                    <a:pt x="779" y="56"/>
                    <a:pt x="729" y="23"/>
                  </a:cubicBezTo>
                  <a:cubicBezTo>
                    <a:pt x="709" y="7"/>
                    <a:pt x="687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6"/>
            <p:cNvSpPr/>
            <p:nvPr/>
          </p:nvSpPr>
          <p:spPr>
            <a:xfrm>
              <a:off x="8378725" y="4257375"/>
              <a:ext cx="25525" cy="21900"/>
            </a:xfrm>
            <a:custGeom>
              <a:avLst/>
              <a:gdLst/>
              <a:ahLst/>
              <a:cxnLst/>
              <a:rect l="l" t="t" r="r" b="b"/>
              <a:pathLst>
                <a:path w="1021" h="876" extrusionOk="0">
                  <a:moveTo>
                    <a:pt x="902" y="1"/>
                  </a:moveTo>
                  <a:cubicBezTo>
                    <a:pt x="878" y="1"/>
                    <a:pt x="854" y="9"/>
                    <a:pt x="835" y="26"/>
                  </a:cubicBezTo>
                  <a:lnTo>
                    <a:pt x="51" y="689"/>
                  </a:lnTo>
                  <a:cubicBezTo>
                    <a:pt x="7" y="728"/>
                    <a:pt x="1" y="799"/>
                    <a:pt x="40" y="843"/>
                  </a:cubicBezTo>
                  <a:cubicBezTo>
                    <a:pt x="61" y="865"/>
                    <a:pt x="89" y="876"/>
                    <a:pt x="122" y="876"/>
                  </a:cubicBezTo>
                  <a:cubicBezTo>
                    <a:pt x="144" y="876"/>
                    <a:pt x="172" y="871"/>
                    <a:pt x="187" y="853"/>
                  </a:cubicBezTo>
                  <a:lnTo>
                    <a:pt x="971" y="185"/>
                  </a:lnTo>
                  <a:cubicBezTo>
                    <a:pt x="1015" y="147"/>
                    <a:pt x="1020" y="81"/>
                    <a:pt x="982" y="38"/>
                  </a:cubicBezTo>
                  <a:cubicBezTo>
                    <a:pt x="961" y="13"/>
                    <a:pt x="931" y="1"/>
                    <a:pt x="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6"/>
            <p:cNvSpPr/>
            <p:nvPr/>
          </p:nvSpPr>
          <p:spPr>
            <a:xfrm>
              <a:off x="8383525" y="4277400"/>
              <a:ext cx="24825" cy="13825"/>
            </a:xfrm>
            <a:custGeom>
              <a:avLst/>
              <a:gdLst/>
              <a:ahLst/>
              <a:cxnLst/>
              <a:rect l="l" t="t" r="r" b="b"/>
              <a:pathLst>
                <a:path w="993" h="553" extrusionOk="0">
                  <a:moveTo>
                    <a:pt x="869" y="0"/>
                  </a:moveTo>
                  <a:cubicBezTo>
                    <a:pt x="855" y="0"/>
                    <a:pt x="841" y="3"/>
                    <a:pt x="828" y="9"/>
                  </a:cubicBezTo>
                  <a:lnTo>
                    <a:pt x="78" y="348"/>
                  </a:lnTo>
                  <a:cubicBezTo>
                    <a:pt x="23" y="376"/>
                    <a:pt x="1" y="437"/>
                    <a:pt x="23" y="492"/>
                  </a:cubicBezTo>
                  <a:cubicBezTo>
                    <a:pt x="39" y="530"/>
                    <a:pt x="78" y="552"/>
                    <a:pt x="122" y="552"/>
                  </a:cubicBezTo>
                  <a:cubicBezTo>
                    <a:pt x="132" y="552"/>
                    <a:pt x="149" y="552"/>
                    <a:pt x="165" y="540"/>
                  </a:cubicBezTo>
                  <a:lnTo>
                    <a:pt x="916" y="201"/>
                  </a:lnTo>
                  <a:cubicBezTo>
                    <a:pt x="966" y="179"/>
                    <a:pt x="992" y="113"/>
                    <a:pt x="966" y="64"/>
                  </a:cubicBezTo>
                  <a:cubicBezTo>
                    <a:pt x="950" y="23"/>
                    <a:pt x="909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6"/>
            <p:cNvSpPr/>
            <p:nvPr/>
          </p:nvSpPr>
          <p:spPr>
            <a:xfrm>
              <a:off x="7099225" y="3719825"/>
              <a:ext cx="473325" cy="237225"/>
            </a:xfrm>
            <a:custGeom>
              <a:avLst/>
              <a:gdLst/>
              <a:ahLst/>
              <a:cxnLst/>
              <a:rect l="l" t="t" r="r" b="b"/>
              <a:pathLst>
                <a:path w="18933" h="9489" extrusionOk="0">
                  <a:moveTo>
                    <a:pt x="2509" y="0"/>
                  </a:moveTo>
                  <a:cubicBezTo>
                    <a:pt x="2490" y="0"/>
                    <a:pt x="2472" y="5"/>
                    <a:pt x="2457" y="16"/>
                  </a:cubicBezTo>
                  <a:cubicBezTo>
                    <a:pt x="2090" y="257"/>
                    <a:pt x="2917" y="2224"/>
                    <a:pt x="2917" y="2224"/>
                  </a:cubicBezTo>
                  <a:cubicBezTo>
                    <a:pt x="2917" y="2224"/>
                    <a:pt x="1294" y="476"/>
                    <a:pt x="943" y="476"/>
                  </a:cubicBezTo>
                  <a:cubicBezTo>
                    <a:pt x="907" y="476"/>
                    <a:pt x="885" y="493"/>
                    <a:pt x="878" y="532"/>
                  </a:cubicBezTo>
                  <a:cubicBezTo>
                    <a:pt x="795" y="947"/>
                    <a:pt x="2194" y="2839"/>
                    <a:pt x="2194" y="2839"/>
                  </a:cubicBezTo>
                  <a:cubicBezTo>
                    <a:pt x="2194" y="2839"/>
                    <a:pt x="1049" y="1940"/>
                    <a:pt x="500" y="1940"/>
                  </a:cubicBezTo>
                  <a:cubicBezTo>
                    <a:pt x="378" y="1940"/>
                    <a:pt x="285" y="1984"/>
                    <a:pt x="241" y="2093"/>
                  </a:cubicBezTo>
                  <a:cubicBezTo>
                    <a:pt x="1" y="2685"/>
                    <a:pt x="2418" y="3683"/>
                    <a:pt x="2418" y="3683"/>
                  </a:cubicBezTo>
                  <a:cubicBezTo>
                    <a:pt x="2418" y="3683"/>
                    <a:pt x="1926" y="3536"/>
                    <a:pt x="1513" y="3536"/>
                  </a:cubicBezTo>
                  <a:cubicBezTo>
                    <a:pt x="1240" y="3536"/>
                    <a:pt x="1002" y="3601"/>
                    <a:pt x="965" y="3815"/>
                  </a:cubicBezTo>
                  <a:cubicBezTo>
                    <a:pt x="873" y="4351"/>
                    <a:pt x="3398" y="4576"/>
                    <a:pt x="3398" y="4576"/>
                  </a:cubicBezTo>
                  <a:cubicBezTo>
                    <a:pt x="3398" y="4576"/>
                    <a:pt x="5951" y="9488"/>
                    <a:pt x="12428" y="9488"/>
                  </a:cubicBezTo>
                  <a:cubicBezTo>
                    <a:pt x="14268" y="9488"/>
                    <a:pt x="16426" y="9092"/>
                    <a:pt x="18932" y="8073"/>
                  </a:cubicBezTo>
                  <a:lnTo>
                    <a:pt x="17485" y="2422"/>
                  </a:lnTo>
                  <a:cubicBezTo>
                    <a:pt x="17485" y="2422"/>
                    <a:pt x="13167" y="4273"/>
                    <a:pt x="9396" y="4273"/>
                  </a:cubicBezTo>
                  <a:cubicBezTo>
                    <a:pt x="7685" y="4273"/>
                    <a:pt x="6086" y="3892"/>
                    <a:pt x="5055" y="2784"/>
                  </a:cubicBezTo>
                  <a:cubicBezTo>
                    <a:pt x="5055" y="2784"/>
                    <a:pt x="4726" y="641"/>
                    <a:pt x="4440" y="630"/>
                  </a:cubicBezTo>
                  <a:cubicBezTo>
                    <a:pt x="4439" y="630"/>
                    <a:pt x="4438" y="630"/>
                    <a:pt x="4437" y="630"/>
                  </a:cubicBezTo>
                  <a:cubicBezTo>
                    <a:pt x="4155" y="630"/>
                    <a:pt x="4155" y="2411"/>
                    <a:pt x="4155" y="2411"/>
                  </a:cubicBezTo>
                  <a:cubicBezTo>
                    <a:pt x="4155" y="2411"/>
                    <a:pt x="2932" y="0"/>
                    <a:pt x="2509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6"/>
            <p:cNvSpPr/>
            <p:nvPr/>
          </p:nvSpPr>
          <p:spPr>
            <a:xfrm>
              <a:off x="7188850" y="3777425"/>
              <a:ext cx="17275" cy="31600"/>
            </a:xfrm>
            <a:custGeom>
              <a:avLst/>
              <a:gdLst/>
              <a:ahLst/>
              <a:cxnLst/>
              <a:rect l="l" t="t" r="r" b="b"/>
              <a:pathLst>
                <a:path w="691" h="1264" extrusionOk="0">
                  <a:moveTo>
                    <a:pt x="570" y="1"/>
                  </a:moveTo>
                  <a:cubicBezTo>
                    <a:pt x="536" y="1"/>
                    <a:pt x="503" y="17"/>
                    <a:pt x="483" y="47"/>
                  </a:cubicBezTo>
                  <a:cubicBezTo>
                    <a:pt x="0" y="765"/>
                    <a:pt x="362" y="1208"/>
                    <a:pt x="379" y="1225"/>
                  </a:cubicBezTo>
                  <a:cubicBezTo>
                    <a:pt x="400" y="1253"/>
                    <a:pt x="428" y="1264"/>
                    <a:pt x="455" y="1264"/>
                  </a:cubicBezTo>
                  <a:cubicBezTo>
                    <a:pt x="483" y="1264"/>
                    <a:pt x="504" y="1258"/>
                    <a:pt x="526" y="1241"/>
                  </a:cubicBezTo>
                  <a:cubicBezTo>
                    <a:pt x="570" y="1203"/>
                    <a:pt x="576" y="1137"/>
                    <a:pt x="537" y="1094"/>
                  </a:cubicBezTo>
                  <a:cubicBezTo>
                    <a:pt x="526" y="1077"/>
                    <a:pt x="269" y="743"/>
                    <a:pt x="658" y="168"/>
                  </a:cubicBezTo>
                  <a:cubicBezTo>
                    <a:pt x="691" y="118"/>
                    <a:pt x="680" y="52"/>
                    <a:pt x="630" y="19"/>
                  </a:cubicBezTo>
                  <a:cubicBezTo>
                    <a:pt x="612" y="7"/>
                    <a:pt x="591" y="1"/>
                    <a:pt x="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6"/>
            <p:cNvSpPr/>
            <p:nvPr/>
          </p:nvSpPr>
          <p:spPr>
            <a:xfrm>
              <a:off x="7829275" y="3558525"/>
              <a:ext cx="261725" cy="262425"/>
            </a:xfrm>
            <a:custGeom>
              <a:avLst/>
              <a:gdLst/>
              <a:ahLst/>
              <a:cxnLst/>
              <a:rect l="l" t="t" r="r" b="b"/>
              <a:pathLst>
                <a:path w="10469" h="10497" extrusionOk="0">
                  <a:moveTo>
                    <a:pt x="8239" y="0"/>
                  </a:moveTo>
                  <a:cubicBezTo>
                    <a:pt x="6112" y="263"/>
                    <a:pt x="34" y="3481"/>
                    <a:pt x="34" y="3481"/>
                  </a:cubicBezTo>
                  <a:cubicBezTo>
                    <a:pt x="1" y="5256"/>
                    <a:pt x="4425" y="10497"/>
                    <a:pt x="4425" y="10497"/>
                  </a:cubicBezTo>
                  <a:cubicBezTo>
                    <a:pt x="5668" y="9729"/>
                    <a:pt x="10469" y="6693"/>
                    <a:pt x="10469" y="6693"/>
                  </a:cubicBezTo>
                  <a:cubicBezTo>
                    <a:pt x="10354" y="4945"/>
                    <a:pt x="8239" y="0"/>
                    <a:pt x="8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6"/>
            <p:cNvSpPr/>
            <p:nvPr/>
          </p:nvSpPr>
          <p:spPr>
            <a:xfrm>
              <a:off x="7491125" y="3724050"/>
              <a:ext cx="245400" cy="234625"/>
            </a:xfrm>
            <a:custGeom>
              <a:avLst/>
              <a:gdLst/>
              <a:ahLst/>
              <a:cxnLst/>
              <a:rect l="l" t="t" r="r" b="b"/>
              <a:pathLst>
                <a:path w="9816" h="9385" extrusionOk="0">
                  <a:moveTo>
                    <a:pt x="7493" y="1"/>
                  </a:moveTo>
                  <a:cubicBezTo>
                    <a:pt x="6112" y="477"/>
                    <a:pt x="264" y="2351"/>
                    <a:pt x="264" y="2351"/>
                  </a:cubicBezTo>
                  <a:cubicBezTo>
                    <a:pt x="0" y="4079"/>
                    <a:pt x="998" y="9368"/>
                    <a:pt x="998" y="9368"/>
                  </a:cubicBezTo>
                  <a:cubicBezTo>
                    <a:pt x="1122" y="9379"/>
                    <a:pt x="1262" y="9385"/>
                    <a:pt x="1413" y="9385"/>
                  </a:cubicBezTo>
                  <a:cubicBezTo>
                    <a:pt x="3843" y="9385"/>
                    <a:pt x="9400" y="7980"/>
                    <a:pt x="9400" y="7980"/>
                  </a:cubicBezTo>
                  <a:cubicBezTo>
                    <a:pt x="9816" y="6260"/>
                    <a:pt x="7493" y="1"/>
                    <a:pt x="7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6"/>
            <p:cNvSpPr/>
            <p:nvPr/>
          </p:nvSpPr>
          <p:spPr>
            <a:xfrm>
              <a:off x="7707750" y="3907250"/>
              <a:ext cx="421075" cy="312975"/>
            </a:xfrm>
            <a:custGeom>
              <a:avLst/>
              <a:gdLst/>
              <a:ahLst/>
              <a:cxnLst/>
              <a:rect l="l" t="t" r="r" b="b"/>
              <a:pathLst>
                <a:path w="16843" h="12519" extrusionOk="0">
                  <a:moveTo>
                    <a:pt x="12579" y="1"/>
                  </a:moveTo>
                  <a:cubicBezTo>
                    <a:pt x="10305" y="7899"/>
                    <a:pt x="0" y="9225"/>
                    <a:pt x="0" y="9225"/>
                  </a:cubicBezTo>
                  <a:lnTo>
                    <a:pt x="334" y="12518"/>
                  </a:lnTo>
                  <a:cubicBezTo>
                    <a:pt x="10606" y="12518"/>
                    <a:pt x="16843" y="4796"/>
                    <a:pt x="16843" y="4796"/>
                  </a:cubicBezTo>
                  <a:lnTo>
                    <a:pt x="125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6"/>
            <p:cNvSpPr/>
            <p:nvPr/>
          </p:nvSpPr>
          <p:spPr>
            <a:xfrm>
              <a:off x="7694300" y="3028450"/>
              <a:ext cx="388400" cy="340500"/>
            </a:xfrm>
            <a:custGeom>
              <a:avLst/>
              <a:gdLst/>
              <a:ahLst/>
              <a:cxnLst/>
              <a:rect l="l" t="t" r="r" b="b"/>
              <a:pathLst>
                <a:path w="15536" h="13620" extrusionOk="0">
                  <a:moveTo>
                    <a:pt x="6352" y="1"/>
                  </a:moveTo>
                  <a:cubicBezTo>
                    <a:pt x="5057" y="1"/>
                    <a:pt x="5109" y="808"/>
                    <a:pt x="5338" y="1426"/>
                  </a:cubicBezTo>
                  <a:lnTo>
                    <a:pt x="5338" y="1426"/>
                  </a:lnTo>
                  <a:cubicBezTo>
                    <a:pt x="5119" y="1133"/>
                    <a:pt x="4786" y="859"/>
                    <a:pt x="4307" y="859"/>
                  </a:cubicBezTo>
                  <a:cubicBezTo>
                    <a:pt x="3890" y="859"/>
                    <a:pt x="3362" y="1067"/>
                    <a:pt x="2703" y="1654"/>
                  </a:cubicBezTo>
                  <a:cubicBezTo>
                    <a:pt x="429" y="3682"/>
                    <a:pt x="3996" y="7535"/>
                    <a:pt x="3996" y="7535"/>
                  </a:cubicBezTo>
                  <a:cubicBezTo>
                    <a:pt x="3405" y="7045"/>
                    <a:pt x="2853" y="6835"/>
                    <a:pt x="2381" y="6835"/>
                  </a:cubicBezTo>
                  <a:cubicBezTo>
                    <a:pt x="672" y="6835"/>
                    <a:pt x="1" y="9585"/>
                    <a:pt x="2205" y="11732"/>
                  </a:cubicBezTo>
                  <a:cubicBezTo>
                    <a:pt x="2941" y="12451"/>
                    <a:pt x="3468" y="12716"/>
                    <a:pt x="3845" y="12716"/>
                  </a:cubicBezTo>
                  <a:cubicBezTo>
                    <a:pt x="4615" y="12716"/>
                    <a:pt x="4757" y="11610"/>
                    <a:pt x="4777" y="11003"/>
                  </a:cubicBezTo>
                  <a:lnTo>
                    <a:pt x="4777" y="11003"/>
                  </a:lnTo>
                  <a:cubicBezTo>
                    <a:pt x="4819" y="11816"/>
                    <a:pt x="5121" y="13620"/>
                    <a:pt x="6984" y="13620"/>
                  </a:cubicBezTo>
                  <a:cubicBezTo>
                    <a:pt x="7371" y="13620"/>
                    <a:pt x="7826" y="13542"/>
                    <a:pt x="8359" y="13361"/>
                  </a:cubicBezTo>
                  <a:cubicBezTo>
                    <a:pt x="9449" y="12993"/>
                    <a:pt x="10002" y="12626"/>
                    <a:pt x="10234" y="12288"/>
                  </a:cubicBezTo>
                  <a:lnTo>
                    <a:pt x="10234" y="12288"/>
                  </a:lnTo>
                  <a:cubicBezTo>
                    <a:pt x="10492" y="12545"/>
                    <a:pt x="10805" y="12730"/>
                    <a:pt x="11171" y="12730"/>
                  </a:cubicBezTo>
                  <a:cubicBezTo>
                    <a:pt x="11663" y="12730"/>
                    <a:pt x="12251" y="12395"/>
                    <a:pt x="12931" y="11448"/>
                  </a:cubicBezTo>
                  <a:cubicBezTo>
                    <a:pt x="14967" y="8598"/>
                    <a:pt x="12603" y="8425"/>
                    <a:pt x="11997" y="8425"/>
                  </a:cubicBezTo>
                  <a:cubicBezTo>
                    <a:pt x="11970" y="8425"/>
                    <a:pt x="11946" y="8425"/>
                    <a:pt x="11927" y="8425"/>
                  </a:cubicBezTo>
                  <a:lnTo>
                    <a:pt x="11927" y="8425"/>
                  </a:lnTo>
                  <a:cubicBezTo>
                    <a:pt x="12420" y="8401"/>
                    <a:pt x="15536" y="8142"/>
                    <a:pt x="14329" y="5605"/>
                  </a:cubicBezTo>
                  <a:cubicBezTo>
                    <a:pt x="13812" y="4523"/>
                    <a:pt x="13390" y="4195"/>
                    <a:pt x="13069" y="4195"/>
                  </a:cubicBezTo>
                  <a:cubicBezTo>
                    <a:pt x="12914" y="4195"/>
                    <a:pt x="12782" y="4271"/>
                    <a:pt x="12674" y="4376"/>
                  </a:cubicBezTo>
                  <a:lnTo>
                    <a:pt x="12674" y="4376"/>
                  </a:lnTo>
                  <a:cubicBezTo>
                    <a:pt x="13015" y="3611"/>
                    <a:pt x="13222" y="2238"/>
                    <a:pt x="11259" y="1045"/>
                  </a:cubicBezTo>
                  <a:cubicBezTo>
                    <a:pt x="10601" y="646"/>
                    <a:pt x="10119" y="492"/>
                    <a:pt x="9768" y="492"/>
                  </a:cubicBezTo>
                  <a:cubicBezTo>
                    <a:pt x="9279" y="492"/>
                    <a:pt x="9042" y="790"/>
                    <a:pt x="8933" y="1143"/>
                  </a:cubicBezTo>
                  <a:lnTo>
                    <a:pt x="8933" y="1143"/>
                  </a:lnTo>
                  <a:cubicBezTo>
                    <a:pt x="8741" y="681"/>
                    <a:pt x="8210" y="216"/>
                    <a:pt x="6918" y="42"/>
                  </a:cubicBezTo>
                  <a:cubicBezTo>
                    <a:pt x="6706" y="14"/>
                    <a:pt x="6518" y="1"/>
                    <a:pt x="6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6"/>
            <p:cNvSpPr/>
            <p:nvPr/>
          </p:nvSpPr>
          <p:spPr>
            <a:xfrm>
              <a:off x="7137275" y="3181550"/>
              <a:ext cx="374075" cy="348575"/>
            </a:xfrm>
            <a:custGeom>
              <a:avLst/>
              <a:gdLst/>
              <a:ahLst/>
              <a:cxnLst/>
              <a:rect l="l" t="t" r="r" b="b"/>
              <a:pathLst>
                <a:path w="14963" h="13943" extrusionOk="0">
                  <a:moveTo>
                    <a:pt x="5864" y="1"/>
                  </a:moveTo>
                  <a:cubicBezTo>
                    <a:pt x="5461" y="1"/>
                    <a:pt x="4942" y="148"/>
                    <a:pt x="4277" y="511"/>
                  </a:cubicBezTo>
                  <a:cubicBezTo>
                    <a:pt x="1070" y="2258"/>
                    <a:pt x="3443" y="3471"/>
                    <a:pt x="3866" y="3664"/>
                  </a:cubicBezTo>
                  <a:lnTo>
                    <a:pt x="3866" y="3664"/>
                  </a:lnTo>
                  <a:cubicBezTo>
                    <a:pt x="3650" y="3572"/>
                    <a:pt x="2898" y="3279"/>
                    <a:pt x="2157" y="3279"/>
                  </a:cubicBezTo>
                  <a:cubicBezTo>
                    <a:pt x="1312" y="3279"/>
                    <a:pt x="482" y="3660"/>
                    <a:pt x="474" y="5154"/>
                  </a:cubicBezTo>
                  <a:cubicBezTo>
                    <a:pt x="466" y="6643"/>
                    <a:pt x="832" y="7024"/>
                    <a:pt x="1208" y="7024"/>
                  </a:cubicBezTo>
                  <a:cubicBezTo>
                    <a:pt x="1281" y="7024"/>
                    <a:pt x="1354" y="7009"/>
                    <a:pt x="1425" y="6986"/>
                  </a:cubicBezTo>
                  <a:lnTo>
                    <a:pt x="1425" y="6986"/>
                  </a:lnTo>
                  <a:cubicBezTo>
                    <a:pt x="785" y="7526"/>
                    <a:pt x="1" y="8671"/>
                    <a:pt x="1252" y="10596"/>
                  </a:cubicBezTo>
                  <a:cubicBezTo>
                    <a:pt x="1855" y="11527"/>
                    <a:pt x="2351" y="11841"/>
                    <a:pt x="2744" y="11841"/>
                  </a:cubicBezTo>
                  <a:cubicBezTo>
                    <a:pt x="3001" y="11841"/>
                    <a:pt x="3215" y="11706"/>
                    <a:pt x="3387" y="11523"/>
                  </a:cubicBezTo>
                  <a:lnTo>
                    <a:pt x="3387" y="11523"/>
                  </a:lnTo>
                  <a:cubicBezTo>
                    <a:pt x="3359" y="12023"/>
                    <a:pt x="3635" y="12673"/>
                    <a:pt x="4722" y="13391"/>
                  </a:cubicBezTo>
                  <a:cubicBezTo>
                    <a:pt x="5246" y="13738"/>
                    <a:pt x="5637" y="13874"/>
                    <a:pt x="5929" y="13874"/>
                  </a:cubicBezTo>
                  <a:cubicBezTo>
                    <a:pt x="6512" y="13874"/>
                    <a:pt x="6696" y="13330"/>
                    <a:pt x="6743" y="12838"/>
                  </a:cubicBezTo>
                  <a:lnTo>
                    <a:pt x="6743" y="12838"/>
                  </a:lnTo>
                  <a:cubicBezTo>
                    <a:pt x="6845" y="13357"/>
                    <a:pt x="7179" y="13943"/>
                    <a:pt x="8168" y="13943"/>
                  </a:cubicBezTo>
                  <a:cubicBezTo>
                    <a:pt x="8458" y="13943"/>
                    <a:pt x="8804" y="13892"/>
                    <a:pt x="9216" y="13776"/>
                  </a:cubicBezTo>
                  <a:cubicBezTo>
                    <a:pt x="12148" y="12942"/>
                    <a:pt x="10614" y="7918"/>
                    <a:pt x="10613" y="7917"/>
                  </a:cubicBezTo>
                  <a:lnTo>
                    <a:pt x="10613" y="7917"/>
                  </a:lnTo>
                  <a:cubicBezTo>
                    <a:pt x="11087" y="8956"/>
                    <a:pt x="11751" y="9399"/>
                    <a:pt x="12388" y="9399"/>
                  </a:cubicBezTo>
                  <a:cubicBezTo>
                    <a:pt x="13733" y="9399"/>
                    <a:pt x="14963" y="7427"/>
                    <a:pt x="14056" y="4924"/>
                  </a:cubicBezTo>
                  <a:cubicBezTo>
                    <a:pt x="13601" y="3669"/>
                    <a:pt x="13131" y="3255"/>
                    <a:pt x="12710" y="3255"/>
                  </a:cubicBezTo>
                  <a:cubicBezTo>
                    <a:pt x="12143" y="3255"/>
                    <a:pt x="11663" y="4004"/>
                    <a:pt x="11422" y="4464"/>
                  </a:cubicBezTo>
                  <a:lnTo>
                    <a:pt x="11422" y="4464"/>
                  </a:lnTo>
                  <a:cubicBezTo>
                    <a:pt x="11803" y="3559"/>
                    <a:pt x="12474" y="1181"/>
                    <a:pt x="9222" y="774"/>
                  </a:cubicBezTo>
                  <a:cubicBezTo>
                    <a:pt x="8840" y="726"/>
                    <a:pt x="8512" y="705"/>
                    <a:pt x="8232" y="705"/>
                  </a:cubicBezTo>
                  <a:cubicBezTo>
                    <a:pt x="7677" y="705"/>
                    <a:pt x="7308" y="790"/>
                    <a:pt x="7071" y="924"/>
                  </a:cubicBezTo>
                  <a:lnTo>
                    <a:pt x="7071" y="924"/>
                  </a:lnTo>
                  <a:cubicBezTo>
                    <a:pt x="6894" y="419"/>
                    <a:pt x="6543" y="1"/>
                    <a:pt x="5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6"/>
            <p:cNvSpPr/>
            <p:nvPr/>
          </p:nvSpPr>
          <p:spPr>
            <a:xfrm>
              <a:off x="7501525" y="3191175"/>
              <a:ext cx="319875" cy="186775"/>
            </a:xfrm>
            <a:custGeom>
              <a:avLst/>
              <a:gdLst/>
              <a:ahLst/>
              <a:cxnLst/>
              <a:rect l="l" t="t" r="r" b="b"/>
              <a:pathLst>
                <a:path w="12795" h="7471" extrusionOk="0">
                  <a:moveTo>
                    <a:pt x="5652" y="1"/>
                  </a:moveTo>
                  <a:cubicBezTo>
                    <a:pt x="4100" y="1"/>
                    <a:pt x="2235" y="489"/>
                    <a:pt x="17" y="1727"/>
                  </a:cubicBezTo>
                  <a:cubicBezTo>
                    <a:pt x="17" y="1727"/>
                    <a:pt x="0" y="2741"/>
                    <a:pt x="2577" y="5289"/>
                  </a:cubicBezTo>
                  <a:cubicBezTo>
                    <a:pt x="3985" y="6687"/>
                    <a:pt x="7059" y="7470"/>
                    <a:pt x="9431" y="7470"/>
                  </a:cubicBezTo>
                  <a:cubicBezTo>
                    <a:pt x="10631" y="7470"/>
                    <a:pt x="11651" y="7270"/>
                    <a:pt x="12185" y="6846"/>
                  </a:cubicBezTo>
                  <a:cubicBezTo>
                    <a:pt x="12795" y="6365"/>
                    <a:pt x="11256" y="1"/>
                    <a:pt x="5652" y="1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6"/>
            <p:cNvSpPr/>
            <p:nvPr/>
          </p:nvSpPr>
          <p:spPr>
            <a:xfrm>
              <a:off x="7897250" y="3644200"/>
              <a:ext cx="92500" cy="128400"/>
            </a:xfrm>
            <a:custGeom>
              <a:avLst/>
              <a:gdLst/>
              <a:ahLst/>
              <a:cxnLst/>
              <a:rect l="l" t="t" r="r" b="b"/>
              <a:pathLst>
                <a:path w="3700" h="5136" extrusionOk="0">
                  <a:moveTo>
                    <a:pt x="119" y="1"/>
                  </a:moveTo>
                  <a:cubicBezTo>
                    <a:pt x="89" y="1"/>
                    <a:pt x="60" y="13"/>
                    <a:pt x="39" y="38"/>
                  </a:cubicBezTo>
                  <a:cubicBezTo>
                    <a:pt x="1" y="81"/>
                    <a:pt x="6" y="147"/>
                    <a:pt x="49" y="185"/>
                  </a:cubicBezTo>
                  <a:cubicBezTo>
                    <a:pt x="77" y="208"/>
                    <a:pt x="2664" y="2471"/>
                    <a:pt x="3481" y="5057"/>
                  </a:cubicBezTo>
                  <a:cubicBezTo>
                    <a:pt x="3497" y="5102"/>
                    <a:pt x="3535" y="5135"/>
                    <a:pt x="3580" y="5135"/>
                  </a:cubicBezTo>
                  <a:cubicBezTo>
                    <a:pt x="3590" y="5135"/>
                    <a:pt x="3601" y="5130"/>
                    <a:pt x="3613" y="5130"/>
                  </a:cubicBezTo>
                  <a:cubicBezTo>
                    <a:pt x="3667" y="5113"/>
                    <a:pt x="3700" y="5052"/>
                    <a:pt x="3684" y="4998"/>
                  </a:cubicBezTo>
                  <a:cubicBezTo>
                    <a:pt x="2845" y="2350"/>
                    <a:pt x="214" y="48"/>
                    <a:pt x="186" y="26"/>
                  </a:cubicBezTo>
                  <a:cubicBezTo>
                    <a:pt x="167" y="9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6"/>
            <p:cNvSpPr/>
            <p:nvPr/>
          </p:nvSpPr>
          <p:spPr>
            <a:xfrm>
              <a:off x="7681550" y="3676250"/>
              <a:ext cx="164750" cy="108925"/>
            </a:xfrm>
            <a:custGeom>
              <a:avLst/>
              <a:gdLst/>
              <a:ahLst/>
              <a:cxnLst/>
              <a:rect l="l" t="t" r="r" b="b"/>
              <a:pathLst>
                <a:path w="6590" h="4357" extrusionOk="0">
                  <a:moveTo>
                    <a:pt x="6479" y="0"/>
                  </a:moveTo>
                  <a:cubicBezTo>
                    <a:pt x="6420" y="5"/>
                    <a:pt x="6375" y="49"/>
                    <a:pt x="6375" y="104"/>
                  </a:cubicBezTo>
                  <a:cubicBezTo>
                    <a:pt x="6375" y="132"/>
                    <a:pt x="6337" y="2657"/>
                    <a:pt x="4227" y="3710"/>
                  </a:cubicBezTo>
                  <a:cubicBezTo>
                    <a:pt x="3583" y="4032"/>
                    <a:pt x="2957" y="4145"/>
                    <a:pt x="2398" y="4145"/>
                  </a:cubicBezTo>
                  <a:cubicBezTo>
                    <a:pt x="1122" y="4145"/>
                    <a:pt x="193" y="3559"/>
                    <a:pt x="183" y="3552"/>
                  </a:cubicBezTo>
                  <a:cubicBezTo>
                    <a:pt x="165" y="3540"/>
                    <a:pt x="145" y="3535"/>
                    <a:pt x="125" y="3535"/>
                  </a:cubicBezTo>
                  <a:cubicBezTo>
                    <a:pt x="90" y="3535"/>
                    <a:pt x="55" y="3553"/>
                    <a:pt x="34" y="3585"/>
                  </a:cubicBezTo>
                  <a:cubicBezTo>
                    <a:pt x="1" y="3633"/>
                    <a:pt x="18" y="3699"/>
                    <a:pt x="67" y="3727"/>
                  </a:cubicBezTo>
                  <a:cubicBezTo>
                    <a:pt x="79" y="3737"/>
                    <a:pt x="1060" y="4357"/>
                    <a:pt x="2402" y="4357"/>
                  </a:cubicBezTo>
                  <a:cubicBezTo>
                    <a:pt x="2988" y="4357"/>
                    <a:pt x="3646" y="4236"/>
                    <a:pt x="4321" y="3902"/>
                  </a:cubicBezTo>
                  <a:cubicBezTo>
                    <a:pt x="6552" y="2789"/>
                    <a:pt x="6590" y="137"/>
                    <a:pt x="6590" y="109"/>
                  </a:cubicBezTo>
                  <a:cubicBezTo>
                    <a:pt x="6590" y="49"/>
                    <a:pt x="6540" y="0"/>
                    <a:pt x="6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6"/>
            <p:cNvSpPr/>
            <p:nvPr/>
          </p:nvSpPr>
          <p:spPr>
            <a:xfrm>
              <a:off x="7609775" y="3754750"/>
              <a:ext cx="24675" cy="174425"/>
            </a:xfrm>
            <a:custGeom>
              <a:avLst/>
              <a:gdLst/>
              <a:ahLst/>
              <a:cxnLst/>
              <a:rect l="l" t="t" r="r" b="b"/>
              <a:pathLst>
                <a:path w="987" h="6977" extrusionOk="0">
                  <a:moveTo>
                    <a:pt x="872" y="1"/>
                  </a:moveTo>
                  <a:cubicBezTo>
                    <a:pt x="825" y="1"/>
                    <a:pt x="786" y="28"/>
                    <a:pt x="767" y="76"/>
                  </a:cubicBezTo>
                  <a:cubicBezTo>
                    <a:pt x="762" y="99"/>
                    <a:pt x="0" y="2499"/>
                    <a:pt x="702" y="6884"/>
                  </a:cubicBezTo>
                  <a:cubicBezTo>
                    <a:pt x="713" y="6939"/>
                    <a:pt x="757" y="6977"/>
                    <a:pt x="807" y="6977"/>
                  </a:cubicBezTo>
                  <a:cubicBezTo>
                    <a:pt x="812" y="6977"/>
                    <a:pt x="817" y="6972"/>
                    <a:pt x="823" y="6972"/>
                  </a:cubicBezTo>
                  <a:cubicBezTo>
                    <a:pt x="883" y="6966"/>
                    <a:pt x="921" y="6911"/>
                    <a:pt x="911" y="6851"/>
                  </a:cubicBezTo>
                  <a:cubicBezTo>
                    <a:pt x="220" y="2522"/>
                    <a:pt x="965" y="165"/>
                    <a:pt x="971" y="142"/>
                  </a:cubicBezTo>
                  <a:cubicBezTo>
                    <a:pt x="987" y="83"/>
                    <a:pt x="959" y="28"/>
                    <a:pt x="905" y="5"/>
                  </a:cubicBezTo>
                  <a:cubicBezTo>
                    <a:pt x="894" y="2"/>
                    <a:pt x="883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6"/>
            <p:cNvSpPr/>
            <p:nvPr/>
          </p:nvSpPr>
          <p:spPr>
            <a:xfrm>
              <a:off x="7305025" y="3106825"/>
              <a:ext cx="654300" cy="551925"/>
            </a:xfrm>
            <a:custGeom>
              <a:avLst/>
              <a:gdLst/>
              <a:ahLst/>
              <a:cxnLst/>
              <a:rect l="l" t="t" r="r" b="b"/>
              <a:pathLst>
                <a:path w="26172" h="22077" extrusionOk="0">
                  <a:moveTo>
                    <a:pt x="13876" y="1"/>
                  </a:moveTo>
                  <a:cubicBezTo>
                    <a:pt x="11889" y="1"/>
                    <a:pt x="9691" y="659"/>
                    <a:pt x="7346" y="2152"/>
                  </a:cubicBezTo>
                  <a:cubicBezTo>
                    <a:pt x="1" y="6821"/>
                    <a:pt x="2692" y="13547"/>
                    <a:pt x="2692" y="13547"/>
                  </a:cubicBezTo>
                  <a:cubicBezTo>
                    <a:pt x="2692" y="13547"/>
                    <a:pt x="4800" y="22077"/>
                    <a:pt x="11779" y="22077"/>
                  </a:cubicBezTo>
                  <a:cubicBezTo>
                    <a:pt x="12146" y="22077"/>
                    <a:pt x="12526" y="22053"/>
                    <a:pt x="12919" y="22004"/>
                  </a:cubicBezTo>
                  <a:cubicBezTo>
                    <a:pt x="20806" y="21007"/>
                    <a:pt x="26172" y="14933"/>
                    <a:pt x="23103" y="7271"/>
                  </a:cubicBezTo>
                  <a:cubicBezTo>
                    <a:pt x="21384" y="2987"/>
                    <a:pt x="18107" y="1"/>
                    <a:pt x="13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6"/>
            <p:cNvSpPr/>
            <p:nvPr/>
          </p:nvSpPr>
          <p:spPr>
            <a:xfrm>
              <a:off x="7344500" y="3221700"/>
              <a:ext cx="570275" cy="460850"/>
            </a:xfrm>
            <a:custGeom>
              <a:avLst/>
              <a:gdLst/>
              <a:ahLst/>
              <a:cxnLst/>
              <a:rect l="l" t="t" r="r" b="b"/>
              <a:pathLst>
                <a:path w="22811" h="18434" extrusionOk="0">
                  <a:moveTo>
                    <a:pt x="10971" y="0"/>
                  </a:moveTo>
                  <a:cubicBezTo>
                    <a:pt x="9289" y="0"/>
                    <a:pt x="7404" y="504"/>
                    <a:pt x="5383" y="1871"/>
                  </a:cubicBezTo>
                  <a:cubicBezTo>
                    <a:pt x="422" y="5231"/>
                    <a:pt x="0" y="16121"/>
                    <a:pt x="9022" y="18241"/>
                  </a:cubicBezTo>
                  <a:cubicBezTo>
                    <a:pt x="9576" y="18372"/>
                    <a:pt x="10129" y="18434"/>
                    <a:pt x="10677" y="18434"/>
                  </a:cubicBezTo>
                  <a:cubicBezTo>
                    <a:pt x="17108" y="18434"/>
                    <a:pt x="22811" y="9925"/>
                    <a:pt x="18817" y="3981"/>
                  </a:cubicBezTo>
                  <a:cubicBezTo>
                    <a:pt x="18817" y="3981"/>
                    <a:pt x="15698" y="0"/>
                    <a:pt x="10971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6"/>
            <p:cNvSpPr/>
            <p:nvPr/>
          </p:nvSpPr>
          <p:spPr>
            <a:xfrm>
              <a:off x="7678450" y="3570325"/>
              <a:ext cx="155100" cy="185900"/>
            </a:xfrm>
            <a:custGeom>
              <a:avLst/>
              <a:gdLst/>
              <a:ahLst/>
              <a:cxnLst/>
              <a:rect l="l" t="t" r="r" b="b"/>
              <a:pathLst>
                <a:path w="6204" h="7436" extrusionOk="0">
                  <a:moveTo>
                    <a:pt x="2844" y="0"/>
                  </a:moveTo>
                  <a:lnTo>
                    <a:pt x="334" y="1956"/>
                  </a:lnTo>
                  <a:lnTo>
                    <a:pt x="1217" y="5520"/>
                  </a:lnTo>
                  <a:lnTo>
                    <a:pt x="0" y="6150"/>
                  </a:lnTo>
                  <a:cubicBezTo>
                    <a:pt x="0" y="6150"/>
                    <a:pt x="132" y="7436"/>
                    <a:pt x="2196" y="7436"/>
                  </a:cubicBezTo>
                  <a:cubicBezTo>
                    <a:pt x="2391" y="7436"/>
                    <a:pt x="2603" y="7425"/>
                    <a:pt x="2833" y="7399"/>
                  </a:cubicBezTo>
                  <a:cubicBezTo>
                    <a:pt x="6203" y="7032"/>
                    <a:pt x="6067" y="3009"/>
                    <a:pt x="6067" y="3009"/>
                  </a:cubicBezTo>
                  <a:lnTo>
                    <a:pt x="6067" y="3009"/>
                  </a:lnTo>
                  <a:lnTo>
                    <a:pt x="4751" y="3580"/>
                  </a:lnTo>
                  <a:lnTo>
                    <a:pt x="2844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6"/>
            <p:cNvSpPr/>
            <p:nvPr/>
          </p:nvSpPr>
          <p:spPr>
            <a:xfrm>
              <a:off x="7548375" y="3516825"/>
              <a:ext cx="89800" cy="67750"/>
            </a:xfrm>
            <a:custGeom>
              <a:avLst/>
              <a:gdLst/>
              <a:ahLst/>
              <a:cxnLst/>
              <a:rect l="l" t="t" r="r" b="b"/>
              <a:pathLst>
                <a:path w="3592" h="2710" extrusionOk="0">
                  <a:moveTo>
                    <a:pt x="3313" y="1"/>
                  </a:moveTo>
                  <a:cubicBezTo>
                    <a:pt x="3308" y="1"/>
                    <a:pt x="3302" y="1"/>
                    <a:pt x="3296" y="3"/>
                  </a:cubicBezTo>
                  <a:cubicBezTo>
                    <a:pt x="3235" y="8"/>
                    <a:pt x="3190" y="63"/>
                    <a:pt x="3202" y="117"/>
                  </a:cubicBezTo>
                  <a:cubicBezTo>
                    <a:pt x="3202" y="134"/>
                    <a:pt x="3372" y="1516"/>
                    <a:pt x="2851" y="2168"/>
                  </a:cubicBezTo>
                  <a:cubicBezTo>
                    <a:pt x="2697" y="2359"/>
                    <a:pt x="2500" y="2464"/>
                    <a:pt x="2259" y="2490"/>
                  </a:cubicBezTo>
                  <a:cubicBezTo>
                    <a:pt x="2204" y="2496"/>
                    <a:pt x="2150" y="2498"/>
                    <a:pt x="2097" y="2498"/>
                  </a:cubicBezTo>
                  <a:cubicBezTo>
                    <a:pt x="942" y="2498"/>
                    <a:pt x="220" y="1295"/>
                    <a:pt x="215" y="1280"/>
                  </a:cubicBezTo>
                  <a:cubicBezTo>
                    <a:pt x="194" y="1248"/>
                    <a:pt x="159" y="1230"/>
                    <a:pt x="124" y="1230"/>
                  </a:cubicBezTo>
                  <a:cubicBezTo>
                    <a:pt x="104" y="1230"/>
                    <a:pt x="84" y="1235"/>
                    <a:pt x="66" y="1247"/>
                  </a:cubicBezTo>
                  <a:cubicBezTo>
                    <a:pt x="18" y="1273"/>
                    <a:pt x="1" y="1339"/>
                    <a:pt x="28" y="1389"/>
                  </a:cubicBezTo>
                  <a:cubicBezTo>
                    <a:pt x="61" y="1444"/>
                    <a:pt x="817" y="2710"/>
                    <a:pt x="2089" y="2710"/>
                  </a:cubicBezTo>
                  <a:cubicBezTo>
                    <a:pt x="2150" y="2710"/>
                    <a:pt x="2216" y="2705"/>
                    <a:pt x="2281" y="2699"/>
                  </a:cubicBezTo>
                  <a:cubicBezTo>
                    <a:pt x="2577" y="2672"/>
                    <a:pt x="2823" y="2535"/>
                    <a:pt x="3015" y="2299"/>
                  </a:cubicBezTo>
                  <a:cubicBezTo>
                    <a:pt x="3592" y="1581"/>
                    <a:pt x="3415" y="150"/>
                    <a:pt x="3410" y="90"/>
                  </a:cubicBezTo>
                  <a:cubicBezTo>
                    <a:pt x="3405" y="42"/>
                    <a:pt x="3361" y="1"/>
                    <a:pt x="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6"/>
            <p:cNvSpPr/>
            <p:nvPr/>
          </p:nvSpPr>
          <p:spPr>
            <a:xfrm>
              <a:off x="7675150" y="3446300"/>
              <a:ext cx="94575" cy="93900"/>
            </a:xfrm>
            <a:custGeom>
              <a:avLst/>
              <a:gdLst/>
              <a:ahLst/>
              <a:cxnLst/>
              <a:rect l="l" t="t" r="r" b="b"/>
              <a:pathLst>
                <a:path w="3783" h="3756" extrusionOk="0">
                  <a:moveTo>
                    <a:pt x="1894" y="1"/>
                  </a:moveTo>
                  <a:cubicBezTo>
                    <a:pt x="866" y="1"/>
                    <a:pt x="27" y="824"/>
                    <a:pt x="11" y="1858"/>
                  </a:cubicBezTo>
                  <a:cubicBezTo>
                    <a:pt x="0" y="2895"/>
                    <a:pt x="833" y="3745"/>
                    <a:pt x="1868" y="3755"/>
                  </a:cubicBezTo>
                  <a:cubicBezTo>
                    <a:pt x="1879" y="3755"/>
                    <a:pt x="1889" y="3755"/>
                    <a:pt x="1900" y="3755"/>
                  </a:cubicBezTo>
                  <a:cubicBezTo>
                    <a:pt x="2922" y="3755"/>
                    <a:pt x="3755" y="2928"/>
                    <a:pt x="3770" y="1903"/>
                  </a:cubicBezTo>
                  <a:cubicBezTo>
                    <a:pt x="3782" y="866"/>
                    <a:pt x="2948" y="11"/>
                    <a:pt x="1913" y="1"/>
                  </a:cubicBezTo>
                  <a:cubicBezTo>
                    <a:pt x="1907" y="1"/>
                    <a:pt x="1900" y="1"/>
                    <a:pt x="1894" y="1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6"/>
            <p:cNvSpPr/>
            <p:nvPr/>
          </p:nvSpPr>
          <p:spPr>
            <a:xfrm>
              <a:off x="7443825" y="3514425"/>
              <a:ext cx="94450" cy="94000"/>
            </a:xfrm>
            <a:custGeom>
              <a:avLst/>
              <a:gdLst/>
              <a:ahLst/>
              <a:cxnLst/>
              <a:rect l="l" t="t" r="r" b="b"/>
              <a:pathLst>
                <a:path w="3778" h="3760" extrusionOk="0">
                  <a:moveTo>
                    <a:pt x="1892" y="0"/>
                  </a:moveTo>
                  <a:cubicBezTo>
                    <a:pt x="866" y="0"/>
                    <a:pt x="23" y="830"/>
                    <a:pt x="13" y="1857"/>
                  </a:cubicBezTo>
                  <a:cubicBezTo>
                    <a:pt x="1" y="2894"/>
                    <a:pt x="828" y="3744"/>
                    <a:pt x="1865" y="3760"/>
                  </a:cubicBezTo>
                  <a:cubicBezTo>
                    <a:pt x="1871" y="3760"/>
                    <a:pt x="1878" y="3760"/>
                    <a:pt x="1884" y="3760"/>
                  </a:cubicBezTo>
                  <a:cubicBezTo>
                    <a:pt x="2917" y="3760"/>
                    <a:pt x="3755" y="2931"/>
                    <a:pt x="3767" y="1902"/>
                  </a:cubicBezTo>
                  <a:cubicBezTo>
                    <a:pt x="3777" y="866"/>
                    <a:pt x="2950" y="16"/>
                    <a:pt x="1913" y="0"/>
                  </a:cubicBezTo>
                  <a:cubicBezTo>
                    <a:pt x="1906" y="0"/>
                    <a:pt x="1899" y="0"/>
                    <a:pt x="1892" y="0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6"/>
            <p:cNvSpPr/>
            <p:nvPr/>
          </p:nvSpPr>
          <p:spPr>
            <a:xfrm>
              <a:off x="7628825" y="3412875"/>
              <a:ext cx="47825" cy="47575"/>
            </a:xfrm>
            <a:custGeom>
              <a:avLst/>
              <a:gdLst/>
              <a:ahLst/>
              <a:cxnLst/>
              <a:rect l="l" t="t" r="r" b="b"/>
              <a:pathLst>
                <a:path w="1913" h="1903" extrusionOk="0">
                  <a:moveTo>
                    <a:pt x="961" y="0"/>
                  </a:moveTo>
                  <a:cubicBezTo>
                    <a:pt x="439" y="0"/>
                    <a:pt x="12" y="420"/>
                    <a:pt x="5" y="943"/>
                  </a:cubicBezTo>
                  <a:cubicBezTo>
                    <a:pt x="0" y="1469"/>
                    <a:pt x="422" y="1897"/>
                    <a:pt x="948" y="1902"/>
                  </a:cubicBezTo>
                  <a:cubicBezTo>
                    <a:pt x="952" y="1902"/>
                    <a:pt x="955" y="1902"/>
                    <a:pt x="958" y="1902"/>
                  </a:cubicBezTo>
                  <a:cubicBezTo>
                    <a:pt x="1475" y="1902"/>
                    <a:pt x="1902" y="1489"/>
                    <a:pt x="1907" y="966"/>
                  </a:cubicBezTo>
                  <a:cubicBezTo>
                    <a:pt x="1913" y="440"/>
                    <a:pt x="1497" y="5"/>
                    <a:pt x="971" y="0"/>
                  </a:cubicBezTo>
                  <a:cubicBezTo>
                    <a:pt x="968" y="0"/>
                    <a:pt x="964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6"/>
            <p:cNvSpPr/>
            <p:nvPr/>
          </p:nvSpPr>
          <p:spPr>
            <a:xfrm>
              <a:off x="7468100" y="3455900"/>
              <a:ext cx="47850" cy="47550"/>
            </a:xfrm>
            <a:custGeom>
              <a:avLst/>
              <a:gdLst/>
              <a:ahLst/>
              <a:cxnLst/>
              <a:rect l="l" t="t" r="r" b="b"/>
              <a:pathLst>
                <a:path w="1914" h="1902" extrusionOk="0">
                  <a:moveTo>
                    <a:pt x="949" y="1"/>
                  </a:moveTo>
                  <a:cubicBezTo>
                    <a:pt x="432" y="1"/>
                    <a:pt x="11" y="419"/>
                    <a:pt x="6" y="938"/>
                  </a:cubicBezTo>
                  <a:cubicBezTo>
                    <a:pt x="1" y="1464"/>
                    <a:pt x="423" y="1891"/>
                    <a:pt x="949" y="1902"/>
                  </a:cubicBezTo>
                  <a:cubicBezTo>
                    <a:pt x="953" y="1902"/>
                    <a:pt x="957" y="1902"/>
                    <a:pt x="961" y="1902"/>
                  </a:cubicBezTo>
                  <a:cubicBezTo>
                    <a:pt x="1482" y="1902"/>
                    <a:pt x="1903" y="1482"/>
                    <a:pt x="1908" y="960"/>
                  </a:cubicBezTo>
                  <a:cubicBezTo>
                    <a:pt x="1913" y="434"/>
                    <a:pt x="1496" y="6"/>
                    <a:pt x="970" y="1"/>
                  </a:cubicBezTo>
                  <a:cubicBezTo>
                    <a:pt x="963" y="1"/>
                    <a:pt x="956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6"/>
            <p:cNvSpPr/>
            <p:nvPr/>
          </p:nvSpPr>
          <p:spPr>
            <a:xfrm>
              <a:off x="7697350" y="3608400"/>
              <a:ext cx="90300" cy="79500"/>
            </a:xfrm>
            <a:custGeom>
              <a:avLst/>
              <a:gdLst/>
              <a:ahLst/>
              <a:cxnLst/>
              <a:rect l="l" t="t" r="r" b="b"/>
              <a:pathLst>
                <a:path w="3612" h="3180" extrusionOk="0">
                  <a:moveTo>
                    <a:pt x="2976" y="1"/>
                  </a:moveTo>
                  <a:cubicBezTo>
                    <a:pt x="1802" y="1245"/>
                    <a:pt x="0" y="2160"/>
                    <a:pt x="0" y="2160"/>
                  </a:cubicBezTo>
                  <a:lnTo>
                    <a:pt x="252" y="3180"/>
                  </a:lnTo>
                  <a:lnTo>
                    <a:pt x="3611" y="1359"/>
                  </a:lnTo>
                  <a:lnTo>
                    <a:pt x="2976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6"/>
            <p:cNvSpPr/>
            <p:nvPr/>
          </p:nvSpPr>
          <p:spPr>
            <a:xfrm>
              <a:off x="7794900" y="3415550"/>
              <a:ext cx="149500" cy="132800"/>
            </a:xfrm>
            <a:custGeom>
              <a:avLst/>
              <a:gdLst/>
              <a:ahLst/>
              <a:cxnLst/>
              <a:rect l="l" t="t" r="r" b="b"/>
              <a:pathLst>
                <a:path w="5980" h="5312" extrusionOk="0">
                  <a:moveTo>
                    <a:pt x="2050" y="1"/>
                  </a:moveTo>
                  <a:cubicBezTo>
                    <a:pt x="687" y="1"/>
                    <a:pt x="252" y="2777"/>
                    <a:pt x="252" y="2777"/>
                  </a:cubicBezTo>
                  <a:cubicBezTo>
                    <a:pt x="252" y="2777"/>
                    <a:pt x="1" y="5312"/>
                    <a:pt x="1390" y="5312"/>
                  </a:cubicBezTo>
                  <a:cubicBezTo>
                    <a:pt x="1435" y="5312"/>
                    <a:pt x="1481" y="5309"/>
                    <a:pt x="1530" y="5303"/>
                  </a:cubicBezTo>
                  <a:cubicBezTo>
                    <a:pt x="3081" y="5122"/>
                    <a:pt x="5980" y="3012"/>
                    <a:pt x="3174" y="535"/>
                  </a:cubicBezTo>
                  <a:cubicBezTo>
                    <a:pt x="2743" y="155"/>
                    <a:pt x="2371" y="1"/>
                    <a:pt x="205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6"/>
            <p:cNvSpPr/>
            <p:nvPr/>
          </p:nvSpPr>
          <p:spPr>
            <a:xfrm>
              <a:off x="7537425" y="3459325"/>
              <a:ext cx="49350" cy="80600"/>
            </a:xfrm>
            <a:custGeom>
              <a:avLst/>
              <a:gdLst/>
              <a:ahLst/>
              <a:cxnLst/>
              <a:rect l="l" t="t" r="r" b="b"/>
              <a:pathLst>
                <a:path w="1974" h="3224" extrusionOk="0">
                  <a:moveTo>
                    <a:pt x="1393" y="0"/>
                  </a:moveTo>
                  <a:cubicBezTo>
                    <a:pt x="1389" y="0"/>
                    <a:pt x="1385" y="1"/>
                    <a:pt x="1382" y="1"/>
                  </a:cubicBezTo>
                  <a:cubicBezTo>
                    <a:pt x="1326" y="11"/>
                    <a:pt x="1288" y="67"/>
                    <a:pt x="1300" y="127"/>
                  </a:cubicBezTo>
                  <a:lnTo>
                    <a:pt x="1596" y="1810"/>
                  </a:lnTo>
                  <a:lnTo>
                    <a:pt x="104" y="1952"/>
                  </a:lnTo>
                  <a:cubicBezTo>
                    <a:pt x="56" y="1957"/>
                    <a:pt x="23" y="1990"/>
                    <a:pt x="11" y="2034"/>
                  </a:cubicBezTo>
                  <a:cubicBezTo>
                    <a:pt x="1" y="2078"/>
                    <a:pt x="23" y="2127"/>
                    <a:pt x="61" y="2149"/>
                  </a:cubicBezTo>
                  <a:lnTo>
                    <a:pt x="1799" y="3206"/>
                  </a:lnTo>
                  <a:cubicBezTo>
                    <a:pt x="1820" y="3218"/>
                    <a:pt x="1837" y="3224"/>
                    <a:pt x="1853" y="3224"/>
                  </a:cubicBezTo>
                  <a:cubicBezTo>
                    <a:pt x="1892" y="3224"/>
                    <a:pt x="1925" y="3206"/>
                    <a:pt x="1946" y="3174"/>
                  </a:cubicBezTo>
                  <a:cubicBezTo>
                    <a:pt x="1974" y="3125"/>
                    <a:pt x="1963" y="3059"/>
                    <a:pt x="1913" y="3026"/>
                  </a:cubicBezTo>
                  <a:lnTo>
                    <a:pt x="439" y="2133"/>
                  </a:lnTo>
                  <a:lnTo>
                    <a:pt x="1733" y="2007"/>
                  </a:lnTo>
                  <a:cubicBezTo>
                    <a:pt x="1761" y="2007"/>
                    <a:pt x="1787" y="1990"/>
                    <a:pt x="1804" y="1969"/>
                  </a:cubicBezTo>
                  <a:cubicBezTo>
                    <a:pt x="1820" y="1941"/>
                    <a:pt x="1832" y="1913"/>
                    <a:pt x="1826" y="1886"/>
                  </a:cubicBezTo>
                  <a:lnTo>
                    <a:pt x="1508" y="88"/>
                  </a:lnTo>
                  <a:cubicBezTo>
                    <a:pt x="1498" y="37"/>
                    <a:pt x="1449" y="0"/>
                    <a:pt x="1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6"/>
            <p:cNvSpPr/>
            <p:nvPr/>
          </p:nvSpPr>
          <p:spPr>
            <a:xfrm>
              <a:off x="7750625" y="3265275"/>
              <a:ext cx="128500" cy="205350"/>
            </a:xfrm>
            <a:custGeom>
              <a:avLst/>
              <a:gdLst/>
              <a:ahLst/>
              <a:cxnLst/>
              <a:rect l="l" t="t" r="r" b="b"/>
              <a:pathLst>
                <a:path w="5140" h="8214" extrusionOk="0">
                  <a:moveTo>
                    <a:pt x="1351" y="1"/>
                  </a:moveTo>
                  <a:cubicBezTo>
                    <a:pt x="676" y="1"/>
                    <a:pt x="143" y="518"/>
                    <a:pt x="0" y="2024"/>
                  </a:cubicBezTo>
                  <a:cubicBezTo>
                    <a:pt x="0" y="2024"/>
                    <a:pt x="2401" y="4217"/>
                    <a:pt x="2972" y="8113"/>
                  </a:cubicBezTo>
                  <a:cubicBezTo>
                    <a:pt x="2982" y="8182"/>
                    <a:pt x="3002" y="8214"/>
                    <a:pt x="3029" y="8214"/>
                  </a:cubicBezTo>
                  <a:cubicBezTo>
                    <a:pt x="3396" y="8214"/>
                    <a:pt x="5139" y="2341"/>
                    <a:pt x="3630" y="1136"/>
                  </a:cubicBezTo>
                  <a:cubicBezTo>
                    <a:pt x="2898" y="551"/>
                    <a:pt x="204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6"/>
            <p:cNvSpPr/>
            <p:nvPr/>
          </p:nvSpPr>
          <p:spPr>
            <a:xfrm>
              <a:off x="7506325" y="3164525"/>
              <a:ext cx="319750" cy="186800"/>
            </a:xfrm>
            <a:custGeom>
              <a:avLst/>
              <a:gdLst/>
              <a:ahLst/>
              <a:cxnLst/>
              <a:rect l="l" t="t" r="r" b="b"/>
              <a:pathLst>
                <a:path w="12790" h="7472" extrusionOk="0">
                  <a:moveTo>
                    <a:pt x="5646" y="1"/>
                  </a:moveTo>
                  <a:cubicBezTo>
                    <a:pt x="4094" y="1"/>
                    <a:pt x="2229" y="489"/>
                    <a:pt x="12" y="1725"/>
                  </a:cubicBezTo>
                  <a:cubicBezTo>
                    <a:pt x="12" y="1725"/>
                    <a:pt x="0" y="2738"/>
                    <a:pt x="2570" y="5287"/>
                  </a:cubicBezTo>
                  <a:cubicBezTo>
                    <a:pt x="3984" y="6685"/>
                    <a:pt x="7062" y="7472"/>
                    <a:pt x="9435" y="7472"/>
                  </a:cubicBezTo>
                  <a:cubicBezTo>
                    <a:pt x="10633" y="7472"/>
                    <a:pt x="11651" y="7271"/>
                    <a:pt x="12185" y="6848"/>
                  </a:cubicBezTo>
                  <a:cubicBezTo>
                    <a:pt x="12790" y="6368"/>
                    <a:pt x="11254" y="1"/>
                    <a:pt x="5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6"/>
            <p:cNvSpPr/>
            <p:nvPr/>
          </p:nvSpPr>
          <p:spPr>
            <a:xfrm>
              <a:off x="7322250" y="3207625"/>
              <a:ext cx="207250" cy="254425"/>
            </a:xfrm>
            <a:custGeom>
              <a:avLst/>
              <a:gdLst/>
              <a:ahLst/>
              <a:cxnLst/>
              <a:rect l="l" t="t" r="r" b="b"/>
              <a:pathLst>
                <a:path w="8290" h="10177" extrusionOk="0">
                  <a:moveTo>
                    <a:pt x="7375" y="1"/>
                  </a:moveTo>
                  <a:cubicBezTo>
                    <a:pt x="0" y="1413"/>
                    <a:pt x="1195" y="10177"/>
                    <a:pt x="2572" y="10177"/>
                  </a:cubicBezTo>
                  <a:cubicBezTo>
                    <a:pt x="2589" y="10177"/>
                    <a:pt x="2606" y="10175"/>
                    <a:pt x="2622" y="10173"/>
                  </a:cubicBezTo>
                  <a:cubicBezTo>
                    <a:pt x="4026" y="9948"/>
                    <a:pt x="7418" y="5969"/>
                    <a:pt x="7851" y="3113"/>
                  </a:cubicBezTo>
                  <a:cubicBezTo>
                    <a:pt x="8289" y="264"/>
                    <a:pt x="7375" y="1"/>
                    <a:pt x="7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6"/>
            <p:cNvSpPr/>
            <p:nvPr/>
          </p:nvSpPr>
          <p:spPr>
            <a:xfrm>
              <a:off x="7822825" y="3454925"/>
              <a:ext cx="50475" cy="59650"/>
            </a:xfrm>
            <a:custGeom>
              <a:avLst/>
              <a:gdLst/>
              <a:ahLst/>
              <a:cxnLst/>
              <a:rect l="l" t="t" r="r" b="b"/>
              <a:pathLst>
                <a:path w="2019" h="2386" extrusionOk="0">
                  <a:moveTo>
                    <a:pt x="1829" y="1"/>
                  </a:moveTo>
                  <a:cubicBezTo>
                    <a:pt x="1566" y="1"/>
                    <a:pt x="841" y="213"/>
                    <a:pt x="23" y="2243"/>
                  </a:cubicBezTo>
                  <a:cubicBezTo>
                    <a:pt x="1" y="2297"/>
                    <a:pt x="29" y="2358"/>
                    <a:pt x="84" y="2380"/>
                  </a:cubicBezTo>
                  <a:cubicBezTo>
                    <a:pt x="94" y="2385"/>
                    <a:pt x="111" y="2385"/>
                    <a:pt x="122" y="2385"/>
                  </a:cubicBezTo>
                  <a:cubicBezTo>
                    <a:pt x="165" y="2385"/>
                    <a:pt x="204" y="2363"/>
                    <a:pt x="221" y="2320"/>
                  </a:cubicBezTo>
                  <a:cubicBezTo>
                    <a:pt x="1019" y="336"/>
                    <a:pt x="1699" y="213"/>
                    <a:pt x="1846" y="213"/>
                  </a:cubicBezTo>
                  <a:cubicBezTo>
                    <a:pt x="1864" y="213"/>
                    <a:pt x="1874" y="214"/>
                    <a:pt x="1875" y="215"/>
                  </a:cubicBezTo>
                  <a:cubicBezTo>
                    <a:pt x="1882" y="216"/>
                    <a:pt x="1889" y="217"/>
                    <a:pt x="1896" y="217"/>
                  </a:cubicBezTo>
                  <a:cubicBezTo>
                    <a:pt x="1944" y="217"/>
                    <a:pt x="1988" y="186"/>
                    <a:pt x="2002" y="139"/>
                  </a:cubicBezTo>
                  <a:cubicBezTo>
                    <a:pt x="2019" y="83"/>
                    <a:pt x="1986" y="23"/>
                    <a:pt x="1925" y="12"/>
                  </a:cubicBezTo>
                  <a:cubicBezTo>
                    <a:pt x="1911" y="8"/>
                    <a:pt x="1878" y="1"/>
                    <a:pt x="1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6"/>
            <p:cNvSpPr/>
            <p:nvPr/>
          </p:nvSpPr>
          <p:spPr>
            <a:xfrm>
              <a:off x="8118400" y="4064600"/>
              <a:ext cx="87300" cy="68350"/>
            </a:xfrm>
            <a:custGeom>
              <a:avLst/>
              <a:gdLst/>
              <a:ahLst/>
              <a:cxnLst/>
              <a:rect l="l" t="t" r="r" b="b"/>
              <a:pathLst>
                <a:path w="3492" h="2734" extrusionOk="0">
                  <a:moveTo>
                    <a:pt x="122" y="1"/>
                  </a:moveTo>
                  <a:cubicBezTo>
                    <a:pt x="98" y="1"/>
                    <a:pt x="74" y="9"/>
                    <a:pt x="55" y="26"/>
                  </a:cubicBezTo>
                  <a:cubicBezTo>
                    <a:pt x="11" y="64"/>
                    <a:pt x="1" y="130"/>
                    <a:pt x="39" y="173"/>
                  </a:cubicBezTo>
                  <a:cubicBezTo>
                    <a:pt x="55" y="191"/>
                    <a:pt x="1425" y="1851"/>
                    <a:pt x="3328" y="2723"/>
                  </a:cubicBezTo>
                  <a:cubicBezTo>
                    <a:pt x="3343" y="2728"/>
                    <a:pt x="3360" y="2733"/>
                    <a:pt x="3376" y="2733"/>
                  </a:cubicBezTo>
                  <a:cubicBezTo>
                    <a:pt x="3416" y="2733"/>
                    <a:pt x="3454" y="2711"/>
                    <a:pt x="3470" y="2667"/>
                  </a:cubicBezTo>
                  <a:cubicBezTo>
                    <a:pt x="3492" y="2619"/>
                    <a:pt x="3470" y="2553"/>
                    <a:pt x="3421" y="2531"/>
                  </a:cubicBezTo>
                  <a:cubicBezTo>
                    <a:pt x="1562" y="1681"/>
                    <a:pt x="219" y="59"/>
                    <a:pt x="203" y="42"/>
                  </a:cubicBezTo>
                  <a:cubicBezTo>
                    <a:pt x="182" y="15"/>
                    <a:pt x="152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6"/>
            <p:cNvSpPr/>
            <p:nvPr/>
          </p:nvSpPr>
          <p:spPr>
            <a:xfrm>
              <a:off x="8098950" y="4114675"/>
              <a:ext cx="106900" cy="138425"/>
            </a:xfrm>
            <a:custGeom>
              <a:avLst/>
              <a:gdLst/>
              <a:ahLst/>
              <a:cxnLst/>
              <a:rect l="l" t="t" r="r" b="b"/>
              <a:pathLst>
                <a:path w="4276" h="5537" extrusionOk="0">
                  <a:moveTo>
                    <a:pt x="4154" y="0"/>
                  </a:moveTo>
                  <a:cubicBezTo>
                    <a:pt x="4119" y="0"/>
                    <a:pt x="4083" y="19"/>
                    <a:pt x="4062" y="50"/>
                  </a:cubicBezTo>
                  <a:cubicBezTo>
                    <a:pt x="2259" y="2845"/>
                    <a:pt x="61" y="5334"/>
                    <a:pt x="38" y="5357"/>
                  </a:cubicBezTo>
                  <a:cubicBezTo>
                    <a:pt x="0" y="5400"/>
                    <a:pt x="5" y="5471"/>
                    <a:pt x="44" y="5509"/>
                  </a:cubicBezTo>
                  <a:cubicBezTo>
                    <a:pt x="66" y="5526"/>
                    <a:pt x="94" y="5537"/>
                    <a:pt x="116" y="5537"/>
                  </a:cubicBezTo>
                  <a:cubicBezTo>
                    <a:pt x="149" y="5537"/>
                    <a:pt x="175" y="5521"/>
                    <a:pt x="197" y="5499"/>
                  </a:cubicBezTo>
                  <a:cubicBezTo>
                    <a:pt x="220" y="5471"/>
                    <a:pt x="2428" y="2977"/>
                    <a:pt x="4242" y="166"/>
                  </a:cubicBezTo>
                  <a:cubicBezTo>
                    <a:pt x="4275" y="116"/>
                    <a:pt x="4259" y="50"/>
                    <a:pt x="4209" y="17"/>
                  </a:cubicBezTo>
                  <a:cubicBezTo>
                    <a:pt x="4192" y="6"/>
                    <a:pt x="4173" y="0"/>
                    <a:pt x="4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6"/>
            <p:cNvSpPr/>
            <p:nvPr/>
          </p:nvSpPr>
          <p:spPr>
            <a:xfrm>
              <a:off x="7769700" y="4319625"/>
              <a:ext cx="206625" cy="52000"/>
            </a:xfrm>
            <a:custGeom>
              <a:avLst/>
              <a:gdLst/>
              <a:ahLst/>
              <a:cxnLst/>
              <a:rect l="l" t="t" r="r" b="b"/>
              <a:pathLst>
                <a:path w="8265" h="2080" extrusionOk="0">
                  <a:moveTo>
                    <a:pt x="8144" y="1"/>
                  </a:moveTo>
                  <a:cubicBezTo>
                    <a:pt x="8131" y="1"/>
                    <a:pt x="8118" y="3"/>
                    <a:pt x="8106" y="8"/>
                  </a:cubicBezTo>
                  <a:cubicBezTo>
                    <a:pt x="4828" y="1236"/>
                    <a:pt x="148" y="1866"/>
                    <a:pt x="99" y="1872"/>
                  </a:cubicBezTo>
                  <a:cubicBezTo>
                    <a:pt x="44" y="1882"/>
                    <a:pt x="0" y="1932"/>
                    <a:pt x="11" y="1993"/>
                  </a:cubicBezTo>
                  <a:cubicBezTo>
                    <a:pt x="16" y="2041"/>
                    <a:pt x="59" y="2079"/>
                    <a:pt x="115" y="2079"/>
                  </a:cubicBezTo>
                  <a:lnTo>
                    <a:pt x="132" y="2079"/>
                  </a:lnTo>
                  <a:cubicBezTo>
                    <a:pt x="175" y="2074"/>
                    <a:pt x="4878" y="1439"/>
                    <a:pt x="8182" y="205"/>
                  </a:cubicBezTo>
                  <a:cubicBezTo>
                    <a:pt x="8237" y="184"/>
                    <a:pt x="8265" y="123"/>
                    <a:pt x="8243" y="68"/>
                  </a:cubicBezTo>
                  <a:cubicBezTo>
                    <a:pt x="8226" y="27"/>
                    <a:pt x="8187" y="1"/>
                    <a:pt x="8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6"/>
            <p:cNvSpPr/>
            <p:nvPr/>
          </p:nvSpPr>
          <p:spPr>
            <a:xfrm>
              <a:off x="7754900" y="4247700"/>
              <a:ext cx="45225" cy="147375"/>
            </a:xfrm>
            <a:custGeom>
              <a:avLst/>
              <a:gdLst/>
              <a:ahLst/>
              <a:cxnLst/>
              <a:rect l="l" t="t" r="r" b="b"/>
              <a:pathLst>
                <a:path w="1809" h="5895" extrusionOk="0">
                  <a:moveTo>
                    <a:pt x="112" y="1"/>
                  </a:moveTo>
                  <a:cubicBezTo>
                    <a:pt x="106" y="1"/>
                    <a:pt x="99" y="1"/>
                    <a:pt x="92" y="3"/>
                  </a:cubicBezTo>
                  <a:cubicBezTo>
                    <a:pt x="38" y="13"/>
                    <a:pt x="0" y="68"/>
                    <a:pt x="11" y="129"/>
                  </a:cubicBezTo>
                  <a:cubicBezTo>
                    <a:pt x="44" y="314"/>
                    <a:pt x="871" y="4754"/>
                    <a:pt x="1600" y="5844"/>
                  </a:cubicBezTo>
                  <a:cubicBezTo>
                    <a:pt x="1622" y="5877"/>
                    <a:pt x="1655" y="5894"/>
                    <a:pt x="1688" y="5894"/>
                  </a:cubicBezTo>
                  <a:cubicBezTo>
                    <a:pt x="1710" y="5894"/>
                    <a:pt x="1731" y="5889"/>
                    <a:pt x="1749" y="5877"/>
                  </a:cubicBezTo>
                  <a:cubicBezTo>
                    <a:pt x="1797" y="5844"/>
                    <a:pt x="1809" y="5779"/>
                    <a:pt x="1776" y="5730"/>
                  </a:cubicBezTo>
                  <a:cubicBezTo>
                    <a:pt x="1068" y="4672"/>
                    <a:pt x="224" y="134"/>
                    <a:pt x="213" y="89"/>
                  </a:cubicBezTo>
                  <a:cubicBezTo>
                    <a:pt x="209" y="37"/>
                    <a:pt x="161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7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0" name="Google Shape;3400;p62"/>
          <p:cNvGrpSpPr/>
          <p:nvPr/>
        </p:nvGrpSpPr>
        <p:grpSpPr>
          <a:xfrm>
            <a:off x="8013056" y="397898"/>
            <a:ext cx="439600" cy="913400"/>
            <a:chOff x="7212850" y="2109375"/>
            <a:chExt cx="439600" cy="913400"/>
          </a:xfrm>
        </p:grpSpPr>
        <p:sp>
          <p:nvSpPr>
            <p:cNvPr id="3401" name="Google Shape;3401;p62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62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62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62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75" name="Google Shape;3475;p62"/>
          <p:cNvSpPr/>
          <p:nvPr/>
        </p:nvSpPr>
        <p:spPr>
          <a:xfrm>
            <a:off x="548849" y="40862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D0C7DF-74B4-4F5E-A107-2B1C44FFC0AB}"/>
              </a:ext>
            </a:extLst>
          </p:cNvPr>
          <p:cNvGrpSpPr/>
          <p:nvPr/>
        </p:nvGrpSpPr>
        <p:grpSpPr>
          <a:xfrm>
            <a:off x="1752723" y="915702"/>
            <a:ext cx="1594976" cy="1750240"/>
            <a:chOff x="2336963" y="1220936"/>
            <a:chExt cx="2126635" cy="2333653"/>
          </a:xfrm>
        </p:grpSpPr>
        <p:pic>
          <p:nvPicPr>
            <p:cNvPr id="9" name="cat">
              <a:extLst>
                <a:ext uri="{FF2B5EF4-FFF2-40B4-BE49-F238E27FC236}">
                  <a16:creationId xmlns:a16="http://schemas.microsoft.com/office/drawing/2014/main" id="{810E703A-855D-4637-9FC2-B7B3C0E61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0" name="Snip Diagonal Corner Rectangle 13">
              <a:extLst>
                <a:ext uri="{FF2B5EF4-FFF2-40B4-BE49-F238E27FC236}">
                  <a16:creationId xmlns:a16="http://schemas.microsoft.com/office/drawing/2014/main" id="{E5B7C0EC-FA4E-4F27-B8E1-5ED81920BF36}"/>
                </a:ext>
              </a:extLst>
            </p:cNvPr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favourite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97DE273-520A-4F29-9E37-F185ED468333}"/>
              </a:ext>
            </a:extLst>
          </p:cNvPr>
          <p:cNvGrpSpPr/>
          <p:nvPr/>
        </p:nvGrpSpPr>
        <p:grpSpPr>
          <a:xfrm>
            <a:off x="5379917" y="921013"/>
            <a:ext cx="1594976" cy="1787204"/>
            <a:chOff x="7469785" y="1171650"/>
            <a:chExt cx="2126635" cy="2382939"/>
          </a:xfrm>
        </p:grpSpPr>
        <p:pic>
          <p:nvPicPr>
            <p:cNvPr id="12" name="dog">
              <a:extLst>
                <a:ext uri="{FF2B5EF4-FFF2-40B4-BE49-F238E27FC236}">
                  <a16:creationId xmlns:a16="http://schemas.microsoft.com/office/drawing/2014/main" id="{48C317AF-2685-4313-A006-A9EB6D4DC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3" name="Snip Diagonal Corner Rectangle 14">
              <a:extLst>
                <a:ext uri="{FF2B5EF4-FFF2-40B4-BE49-F238E27FC236}">
                  <a16:creationId xmlns:a16="http://schemas.microsoft.com/office/drawing/2014/main" id="{6D3DE66E-7225-41B0-BA81-D24CFC948ED7}"/>
                </a:ext>
              </a:extLst>
            </p:cNvPr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like</a:t>
              </a:r>
            </a:p>
          </p:txBody>
        </p:sp>
      </p:grpSp>
      <p:pic>
        <p:nvPicPr>
          <p:cNvPr id="14" name="wrong">
            <a:extLst>
              <a:ext uri="{FF2B5EF4-FFF2-40B4-BE49-F238E27FC236}">
                <a16:creationId xmlns:a16="http://schemas.microsoft.com/office/drawing/2014/main" id="{9D899489-AA79-4E3E-B9DA-38E5312D0E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412" y="1414491"/>
            <a:ext cx="928742" cy="752661"/>
          </a:xfrm>
          <a:prstGeom prst="rect">
            <a:avLst/>
          </a:prstGeom>
        </p:spPr>
      </p:pic>
      <p:pic>
        <p:nvPicPr>
          <p:cNvPr id="15" name="right">
            <a:extLst>
              <a:ext uri="{FF2B5EF4-FFF2-40B4-BE49-F238E27FC236}">
                <a16:creationId xmlns:a16="http://schemas.microsoft.com/office/drawing/2014/main" id="{4AF72618-A2D5-493E-9FD4-D773F6F9F6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961" y="1055547"/>
            <a:ext cx="1470750" cy="1003871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DC42393-A007-4F6E-991A-26116648C9E7}"/>
              </a:ext>
            </a:extLst>
          </p:cNvPr>
          <p:cNvSpPr/>
          <p:nvPr/>
        </p:nvSpPr>
        <p:spPr>
          <a:xfrm>
            <a:off x="7535752" y="4048913"/>
            <a:ext cx="821167" cy="459578"/>
          </a:xfrm>
          <a:prstGeom prst="rightArrow">
            <a:avLst>
              <a:gd name="adj1" fmla="val 58389"/>
              <a:gd name="adj2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</a:p>
        </p:txBody>
      </p:sp>
      <p:pic>
        <p:nvPicPr>
          <p:cNvPr id="17" name="Picture 4" descr="https://s.sachmem.vn/public/images/v2/TA4T2SHS/U13-L1-2-b.png">
            <a:extLst>
              <a:ext uri="{FF2B5EF4-FFF2-40B4-BE49-F238E27FC236}">
                <a16:creationId xmlns:a16="http://schemas.microsoft.com/office/drawing/2014/main" id="{3377A7DE-BD3A-4743-BBDD-504E880AF8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/>
          <a:stretch/>
        </p:blipFill>
        <p:spPr bwMode="auto">
          <a:xfrm>
            <a:off x="5800290" y="2968009"/>
            <a:ext cx="2021049" cy="120121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nip Diagonal Corner Rectangle 22">
            <a:extLst>
              <a:ext uri="{FF2B5EF4-FFF2-40B4-BE49-F238E27FC236}">
                <a16:creationId xmlns:a16="http://schemas.microsoft.com/office/drawing/2014/main" id="{627FC6F6-FBD6-4922-9B31-87D2A0922A0C}"/>
              </a:ext>
            </a:extLst>
          </p:cNvPr>
          <p:cNvSpPr/>
          <p:nvPr/>
        </p:nvSpPr>
        <p:spPr>
          <a:xfrm>
            <a:off x="1115912" y="3120664"/>
            <a:ext cx="5371973" cy="992470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Would you ____ some pork?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thank you.</a:t>
            </a:r>
          </a:p>
        </p:txBody>
      </p:sp>
    </p:spTree>
    <p:extLst>
      <p:ext uri="{BB962C8B-B14F-4D97-AF65-F5344CB8AC3E}">
        <p14:creationId xmlns:p14="http://schemas.microsoft.com/office/powerpoint/2010/main" val="306093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3" name="Google Shape;3283;p57"/>
          <p:cNvSpPr/>
          <p:nvPr/>
        </p:nvSpPr>
        <p:spPr>
          <a:xfrm>
            <a:off x="1874673" y="1039943"/>
            <a:ext cx="5356500" cy="3150900"/>
          </a:xfrm>
          <a:prstGeom prst="roundRect">
            <a:avLst>
              <a:gd name="adj" fmla="val 13613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4" name="Google Shape;3284;p57"/>
          <p:cNvSpPr/>
          <p:nvPr/>
        </p:nvSpPr>
        <p:spPr>
          <a:xfrm>
            <a:off x="1520766" y="2672089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57"/>
          <p:cNvSpPr/>
          <p:nvPr/>
        </p:nvSpPr>
        <p:spPr>
          <a:xfrm flipH="1">
            <a:off x="2192139" y="11698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57"/>
          <p:cNvSpPr/>
          <p:nvPr/>
        </p:nvSpPr>
        <p:spPr>
          <a:xfrm flipH="1">
            <a:off x="3867628" y="832430"/>
            <a:ext cx="1408531" cy="315135"/>
          </a:xfrm>
          <a:custGeom>
            <a:avLst/>
            <a:gdLst/>
            <a:ahLst/>
            <a:cxnLst/>
            <a:rect l="l" t="t" r="r" b="b"/>
            <a:pathLst>
              <a:path w="285706" h="63922" extrusionOk="0">
                <a:moveTo>
                  <a:pt x="0" y="0"/>
                </a:moveTo>
                <a:lnTo>
                  <a:pt x="5563" y="4669"/>
                </a:lnTo>
                <a:lnTo>
                  <a:pt x="4520" y="5548"/>
                </a:lnTo>
                <a:lnTo>
                  <a:pt x="161" y="9213"/>
                </a:lnTo>
                <a:lnTo>
                  <a:pt x="3066" y="11632"/>
                </a:lnTo>
                <a:lnTo>
                  <a:pt x="5661" y="13816"/>
                </a:lnTo>
                <a:lnTo>
                  <a:pt x="5661" y="13879"/>
                </a:lnTo>
                <a:lnTo>
                  <a:pt x="5214" y="14239"/>
                </a:lnTo>
                <a:lnTo>
                  <a:pt x="372" y="18312"/>
                </a:lnTo>
                <a:lnTo>
                  <a:pt x="4791" y="22009"/>
                </a:lnTo>
                <a:lnTo>
                  <a:pt x="5661" y="22742"/>
                </a:lnTo>
                <a:lnTo>
                  <a:pt x="5661" y="22966"/>
                </a:lnTo>
                <a:lnTo>
                  <a:pt x="2720" y="25451"/>
                </a:lnTo>
                <a:lnTo>
                  <a:pt x="372" y="27411"/>
                </a:lnTo>
                <a:lnTo>
                  <a:pt x="5661" y="31830"/>
                </a:lnTo>
                <a:lnTo>
                  <a:pt x="5661" y="32065"/>
                </a:lnTo>
                <a:lnTo>
                  <a:pt x="372" y="36510"/>
                </a:lnTo>
                <a:lnTo>
                  <a:pt x="3936" y="39478"/>
                </a:lnTo>
                <a:lnTo>
                  <a:pt x="5661" y="40929"/>
                </a:lnTo>
                <a:lnTo>
                  <a:pt x="5661" y="41167"/>
                </a:lnTo>
                <a:lnTo>
                  <a:pt x="2705" y="43637"/>
                </a:lnTo>
                <a:lnTo>
                  <a:pt x="372" y="45598"/>
                </a:lnTo>
                <a:lnTo>
                  <a:pt x="5661" y="50031"/>
                </a:lnTo>
                <a:lnTo>
                  <a:pt x="5661" y="50079"/>
                </a:lnTo>
                <a:lnTo>
                  <a:pt x="161" y="54685"/>
                </a:lnTo>
                <a:lnTo>
                  <a:pt x="3254" y="57280"/>
                </a:lnTo>
                <a:lnTo>
                  <a:pt x="5563" y="59229"/>
                </a:lnTo>
                <a:lnTo>
                  <a:pt x="3030" y="61377"/>
                </a:lnTo>
                <a:lnTo>
                  <a:pt x="0" y="63921"/>
                </a:lnTo>
                <a:lnTo>
                  <a:pt x="285705" y="63921"/>
                </a:lnTo>
                <a:lnTo>
                  <a:pt x="280131" y="59229"/>
                </a:lnTo>
                <a:lnTo>
                  <a:pt x="285530" y="54685"/>
                </a:lnTo>
                <a:lnTo>
                  <a:pt x="280044" y="50079"/>
                </a:lnTo>
                <a:lnTo>
                  <a:pt x="280044" y="50031"/>
                </a:lnTo>
                <a:lnTo>
                  <a:pt x="285306" y="45598"/>
                </a:lnTo>
                <a:lnTo>
                  <a:pt x="280044" y="41167"/>
                </a:lnTo>
                <a:lnTo>
                  <a:pt x="280044" y="40929"/>
                </a:lnTo>
                <a:lnTo>
                  <a:pt x="285306" y="36510"/>
                </a:lnTo>
                <a:lnTo>
                  <a:pt x="280044" y="32065"/>
                </a:lnTo>
                <a:lnTo>
                  <a:pt x="280044" y="31830"/>
                </a:lnTo>
                <a:lnTo>
                  <a:pt x="285306" y="27411"/>
                </a:lnTo>
                <a:lnTo>
                  <a:pt x="280044" y="22966"/>
                </a:lnTo>
                <a:lnTo>
                  <a:pt x="280044" y="22742"/>
                </a:lnTo>
                <a:lnTo>
                  <a:pt x="285306" y="18312"/>
                </a:lnTo>
                <a:lnTo>
                  <a:pt x="280044" y="13879"/>
                </a:lnTo>
                <a:lnTo>
                  <a:pt x="280044" y="13816"/>
                </a:lnTo>
                <a:lnTo>
                  <a:pt x="285530" y="9213"/>
                </a:lnTo>
                <a:lnTo>
                  <a:pt x="280131" y="4669"/>
                </a:lnTo>
                <a:lnTo>
                  <a:pt x="28570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57"/>
          <p:cNvSpPr/>
          <p:nvPr/>
        </p:nvSpPr>
        <p:spPr>
          <a:xfrm flipH="1">
            <a:off x="4763674" y="4019386"/>
            <a:ext cx="1024970" cy="315135"/>
          </a:xfrm>
          <a:custGeom>
            <a:avLst/>
            <a:gdLst/>
            <a:ahLst/>
            <a:cxnLst/>
            <a:rect l="l" t="t" r="r" b="b"/>
            <a:pathLst>
              <a:path w="285706" h="63922" extrusionOk="0">
                <a:moveTo>
                  <a:pt x="0" y="0"/>
                </a:moveTo>
                <a:lnTo>
                  <a:pt x="5563" y="4669"/>
                </a:lnTo>
                <a:lnTo>
                  <a:pt x="4520" y="5548"/>
                </a:lnTo>
                <a:lnTo>
                  <a:pt x="161" y="9213"/>
                </a:lnTo>
                <a:lnTo>
                  <a:pt x="3066" y="11632"/>
                </a:lnTo>
                <a:lnTo>
                  <a:pt x="5661" y="13816"/>
                </a:lnTo>
                <a:lnTo>
                  <a:pt x="5661" y="13879"/>
                </a:lnTo>
                <a:lnTo>
                  <a:pt x="5214" y="14239"/>
                </a:lnTo>
                <a:lnTo>
                  <a:pt x="372" y="18312"/>
                </a:lnTo>
                <a:lnTo>
                  <a:pt x="4791" y="22009"/>
                </a:lnTo>
                <a:lnTo>
                  <a:pt x="5661" y="22742"/>
                </a:lnTo>
                <a:lnTo>
                  <a:pt x="5661" y="22966"/>
                </a:lnTo>
                <a:lnTo>
                  <a:pt x="2720" y="25451"/>
                </a:lnTo>
                <a:lnTo>
                  <a:pt x="372" y="27411"/>
                </a:lnTo>
                <a:lnTo>
                  <a:pt x="5661" y="31830"/>
                </a:lnTo>
                <a:lnTo>
                  <a:pt x="5661" y="32065"/>
                </a:lnTo>
                <a:lnTo>
                  <a:pt x="372" y="36510"/>
                </a:lnTo>
                <a:lnTo>
                  <a:pt x="3936" y="39478"/>
                </a:lnTo>
                <a:lnTo>
                  <a:pt x="5661" y="40929"/>
                </a:lnTo>
                <a:lnTo>
                  <a:pt x="5661" y="41167"/>
                </a:lnTo>
                <a:lnTo>
                  <a:pt x="2705" y="43637"/>
                </a:lnTo>
                <a:lnTo>
                  <a:pt x="372" y="45598"/>
                </a:lnTo>
                <a:lnTo>
                  <a:pt x="5661" y="50031"/>
                </a:lnTo>
                <a:lnTo>
                  <a:pt x="5661" y="50079"/>
                </a:lnTo>
                <a:lnTo>
                  <a:pt x="161" y="54685"/>
                </a:lnTo>
                <a:lnTo>
                  <a:pt x="3254" y="57280"/>
                </a:lnTo>
                <a:lnTo>
                  <a:pt x="5563" y="59229"/>
                </a:lnTo>
                <a:lnTo>
                  <a:pt x="3030" y="61377"/>
                </a:lnTo>
                <a:lnTo>
                  <a:pt x="0" y="63921"/>
                </a:lnTo>
                <a:lnTo>
                  <a:pt x="285705" y="63921"/>
                </a:lnTo>
                <a:lnTo>
                  <a:pt x="280131" y="59229"/>
                </a:lnTo>
                <a:lnTo>
                  <a:pt x="285530" y="54685"/>
                </a:lnTo>
                <a:lnTo>
                  <a:pt x="280044" y="50079"/>
                </a:lnTo>
                <a:lnTo>
                  <a:pt x="280044" y="50031"/>
                </a:lnTo>
                <a:lnTo>
                  <a:pt x="285306" y="45598"/>
                </a:lnTo>
                <a:lnTo>
                  <a:pt x="280044" y="41167"/>
                </a:lnTo>
                <a:lnTo>
                  <a:pt x="280044" y="40929"/>
                </a:lnTo>
                <a:lnTo>
                  <a:pt x="285306" y="36510"/>
                </a:lnTo>
                <a:lnTo>
                  <a:pt x="280044" y="32065"/>
                </a:lnTo>
                <a:lnTo>
                  <a:pt x="280044" y="31830"/>
                </a:lnTo>
                <a:lnTo>
                  <a:pt x="285306" y="27411"/>
                </a:lnTo>
                <a:lnTo>
                  <a:pt x="280044" y="22966"/>
                </a:lnTo>
                <a:lnTo>
                  <a:pt x="280044" y="22742"/>
                </a:lnTo>
                <a:lnTo>
                  <a:pt x="285306" y="18312"/>
                </a:lnTo>
                <a:lnTo>
                  <a:pt x="280044" y="13879"/>
                </a:lnTo>
                <a:lnTo>
                  <a:pt x="280044" y="13816"/>
                </a:lnTo>
                <a:lnTo>
                  <a:pt x="285530" y="9213"/>
                </a:lnTo>
                <a:lnTo>
                  <a:pt x="280131" y="4669"/>
                </a:lnTo>
                <a:lnTo>
                  <a:pt x="28570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90" name="Google Shape;3290;p57"/>
          <p:cNvGrpSpPr/>
          <p:nvPr/>
        </p:nvGrpSpPr>
        <p:grpSpPr>
          <a:xfrm>
            <a:off x="-548224" y="-472308"/>
            <a:ext cx="10242221" cy="1872176"/>
            <a:chOff x="-548224" y="-472308"/>
            <a:chExt cx="10242221" cy="1872176"/>
          </a:xfrm>
        </p:grpSpPr>
        <p:grpSp>
          <p:nvGrpSpPr>
            <p:cNvPr id="3291" name="Google Shape;3291;p57"/>
            <p:cNvGrpSpPr/>
            <p:nvPr/>
          </p:nvGrpSpPr>
          <p:grpSpPr>
            <a:xfrm rot="-818038">
              <a:off x="-454052" y="-121837"/>
              <a:ext cx="3113653" cy="1171234"/>
              <a:chOff x="0" y="539998"/>
              <a:chExt cx="3901889" cy="1467738"/>
            </a:xfrm>
          </p:grpSpPr>
          <p:sp>
            <p:nvSpPr>
              <p:cNvPr id="3292" name="Google Shape;3292;p57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3" name="Google Shape;3293;p57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4" name="Google Shape;3294;p57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5" name="Google Shape;3295;p57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6" name="Google Shape;3296;p57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3297;p57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98" name="Google Shape;3298;p57"/>
            <p:cNvGrpSpPr/>
            <p:nvPr/>
          </p:nvGrpSpPr>
          <p:grpSpPr>
            <a:xfrm rot="818038" flipH="1">
              <a:off x="6486173" y="-121837"/>
              <a:ext cx="3113653" cy="1171234"/>
              <a:chOff x="0" y="539998"/>
              <a:chExt cx="3901889" cy="1467738"/>
            </a:xfrm>
          </p:grpSpPr>
          <p:sp>
            <p:nvSpPr>
              <p:cNvPr id="3299" name="Google Shape;3299;p57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3300;p57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3301;p57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57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57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57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05" name="Google Shape;3305;p57"/>
          <p:cNvGrpSpPr/>
          <p:nvPr/>
        </p:nvGrpSpPr>
        <p:grpSpPr>
          <a:xfrm>
            <a:off x="6925966" y="2727091"/>
            <a:ext cx="868425" cy="514500"/>
            <a:chOff x="2575700" y="1885000"/>
            <a:chExt cx="868425" cy="514500"/>
          </a:xfrm>
        </p:grpSpPr>
        <p:sp>
          <p:nvSpPr>
            <p:cNvPr id="3306" name="Google Shape;3306;p5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5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5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5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" name="right">
            <a:extLst>
              <a:ext uri="{FF2B5EF4-FFF2-40B4-BE49-F238E27FC236}">
                <a16:creationId xmlns:a16="http://schemas.microsoft.com/office/drawing/2014/main" id="{4B15EA76-A560-4675-9FCE-A08A68C50F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628" y="1124114"/>
            <a:ext cx="1470750" cy="1003871"/>
          </a:xfrm>
          <a:prstGeom prst="rect">
            <a:avLst/>
          </a:prstGeom>
        </p:spPr>
      </p:pic>
      <p:sp>
        <p:nvSpPr>
          <p:cNvPr id="34" name="Right Arrow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94B04E7-CF71-4079-881B-C2DCAF6E65C7}"/>
              </a:ext>
            </a:extLst>
          </p:cNvPr>
          <p:cNvSpPr/>
          <p:nvPr/>
        </p:nvSpPr>
        <p:spPr>
          <a:xfrm>
            <a:off x="7231173" y="4205891"/>
            <a:ext cx="871604" cy="459578"/>
          </a:xfrm>
          <a:prstGeom prst="rightArrow">
            <a:avLst>
              <a:gd name="adj1" fmla="val 58389"/>
              <a:gd name="adj2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71D3A68-72E4-4D77-AA4A-051ADD7AF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2336" y="2270942"/>
            <a:ext cx="3113583" cy="1664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3" name="Google Shape;2913;p51"/>
          <p:cNvSpPr txBox="1">
            <a:spLocks noGrp="1"/>
          </p:cNvSpPr>
          <p:nvPr>
            <p:ph type="subTitle" idx="1"/>
          </p:nvPr>
        </p:nvSpPr>
        <p:spPr>
          <a:xfrm>
            <a:off x="1586450" y="3359488"/>
            <a:ext cx="5971200" cy="50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Topic: Food and Drink</a:t>
            </a:r>
            <a:endParaRPr dirty="0"/>
          </a:p>
        </p:txBody>
      </p:sp>
      <p:sp>
        <p:nvSpPr>
          <p:cNvPr id="2914" name="Google Shape;2914;p51"/>
          <p:cNvSpPr txBox="1">
            <a:spLocks noGrp="1"/>
          </p:cNvSpPr>
          <p:nvPr>
            <p:ph type="title"/>
          </p:nvPr>
        </p:nvSpPr>
        <p:spPr>
          <a:xfrm>
            <a:off x="1284000" y="1274600"/>
            <a:ext cx="6576000" cy="18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6600" dirty="0"/>
              <a:t>04</a:t>
            </a:r>
            <a:br>
              <a:rPr lang="pt-PT" sz="6600" dirty="0"/>
            </a:br>
            <a:r>
              <a:rPr lang="pt-PT" sz="6600" dirty="0"/>
              <a:t>Homelink</a:t>
            </a:r>
            <a:endParaRPr sz="6600" dirty="0"/>
          </a:p>
        </p:txBody>
      </p:sp>
      <p:grpSp>
        <p:nvGrpSpPr>
          <p:cNvPr id="2915" name="Google Shape;2915;p51"/>
          <p:cNvGrpSpPr/>
          <p:nvPr/>
        </p:nvGrpSpPr>
        <p:grpSpPr>
          <a:xfrm flipH="1">
            <a:off x="5837269" y="3472323"/>
            <a:ext cx="2759371" cy="2497162"/>
            <a:chOff x="932545" y="3624723"/>
            <a:chExt cx="2759371" cy="2497162"/>
          </a:xfrm>
        </p:grpSpPr>
        <p:sp>
          <p:nvSpPr>
            <p:cNvPr id="2916" name="Google Shape;2916;p51"/>
            <p:cNvSpPr/>
            <p:nvPr/>
          </p:nvSpPr>
          <p:spPr>
            <a:xfrm rot="3157019">
              <a:off x="966815" y="4142189"/>
              <a:ext cx="444614" cy="306082"/>
            </a:xfrm>
            <a:custGeom>
              <a:avLst/>
              <a:gdLst/>
              <a:ahLst/>
              <a:cxnLst/>
              <a:rect l="l" t="t" r="r" b="b"/>
              <a:pathLst>
                <a:path w="10909" h="7510" extrusionOk="0">
                  <a:moveTo>
                    <a:pt x="9686" y="0"/>
                  </a:moveTo>
                  <a:lnTo>
                    <a:pt x="1" y="4609"/>
                  </a:lnTo>
                  <a:lnTo>
                    <a:pt x="9368" y="7510"/>
                  </a:lnTo>
                  <a:lnTo>
                    <a:pt x="8766" y="5372"/>
                  </a:lnTo>
                  <a:lnTo>
                    <a:pt x="10908" y="5234"/>
                  </a:lnTo>
                  <a:lnTo>
                    <a:pt x="8409" y="2544"/>
                  </a:lnTo>
                  <a:lnTo>
                    <a:pt x="96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51"/>
            <p:cNvSpPr/>
            <p:nvPr/>
          </p:nvSpPr>
          <p:spPr>
            <a:xfrm rot="3157019">
              <a:off x="995735" y="4207668"/>
              <a:ext cx="342437" cy="92925"/>
            </a:xfrm>
            <a:custGeom>
              <a:avLst/>
              <a:gdLst/>
              <a:ahLst/>
              <a:cxnLst/>
              <a:rect l="l" t="t" r="r" b="b"/>
              <a:pathLst>
                <a:path w="8402" h="2280" extrusionOk="0">
                  <a:moveTo>
                    <a:pt x="8287" y="0"/>
                  </a:moveTo>
                  <a:cubicBezTo>
                    <a:pt x="8278" y="0"/>
                    <a:pt x="8269" y="2"/>
                    <a:pt x="8259" y="4"/>
                  </a:cubicBezTo>
                  <a:lnTo>
                    <a:pt x="93" y="2071"/>
                  </a:lnTo>
                  <a:cubicBezTo>
                    <a:pt x="33" y="2082"/>
                    <a:pt x="0" y="2142"/>
                    <a:pt x="16" y="2197"/>
                  </a:cubicBezTo>
                  <a:cubicBezTo>
                    <a:pt x="28" y="2247"/>
                    <a:pt x="71" y="2280"/>
                    <a:pt x="114" y="2280"/>
                  </a:cubicBezTo>
                  <a:cubicBezTo>
                    <a:pt x="126" y="2280"/>
                    <a:pt x="137" y="2273"/>
                    <a:pt x="142" y="2273"/>
                  </a:cubicBezTo>
                  <a:lnTo>
                    <a:pt x="8315" y="208"/>
                  </a:lnTo>
                  <a:cubicBezTo>
                    <a:pt x="8369" y="196"/>
                    <a:pt x="8402" y="136"/>
                    <a:pt x="8391" y="82"/>
                  </a:cubicBezTo>
                  <a:cubicBezTo>
                    <a:pt x="8377" y="35"/>
                    <a:pt x="8336" y="0"/>
                    <a:pt x="8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51"/>
            <p:cNvSpPr/>
            <p:nvPr/>
          </p:nvSpPr>
          <p:spPr>
            <a:xfrm rot="3157019">
              <a:off x="1199046" y="4425992"/>
              <a:ext cx="120680" cy="51068"/>
            </a:xfrm>
            <a:custGeom>
              <a:avLst/>
              <a:gdLst/>
              <a:ahLst/>
              <a:cxnLst/>
              <a:rect l="l" t="t" r="r" b="b"/>
              <a:pathLst>
                <a:path w="2961" h="1253" extrusionOk="0">
                  <a:moveTo>
                    <a:pt x="121" y="0"/>
                  </a:moveTo>
                  <a:cubicBezTo>
                    <a:pt x="79" y="0"/>
                    <a:pt x="40" y="26"/>
                    <a:pt x="23" y="69"/>
                  </a:cubicBezTo>
                  <a:cubicBezTo>
                    <a:pt x="0" y="123"/>
                    <a:pt x="28" y="183"/>
                    <a:pt x="83" y="205"/>
                  </a:cubicBezTo>
                  <a:lnTo>
                    <a:pt x="2802" y="1246"/>
                  </a:lnTo>
                  <a:cubicBezTo>
                    <a:pt x="2818" y="1253"/>
                    <a:pt x="2829" y="1253"/>
                    <a:pt x="2840" y="1253"/>
                  </a:cubicBezTo>
                  <a:cubicBezTo>
                    <a:pt x="2884" y="1253"/>
                    <a:pt x="2922" y="1225"/>
                    <a:pt x="2939" y="1187"/>
                  </a:cubicBezTo>
                  <a:cubicBezTo>
                    <a:pt x="2960" y="1132"/>
                    <a:pt x="2934" y="1071"/>
                    <a:pt x="2879" y="1049"/>
                  </a:cubicBezTo>
                  <a:lnTo>
                    <a:pt x="160" y="8"/>
                  </a:lnTo>
                  <a:cubicBezTo>
                    <a:pt x="147" y="3"/>
                    <a:pt x="134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51"/>
            <p:cNvSpPr/>
            <p:nvPr/>
          </p:nvSpPr>
          <p:spPr>
            <a:xfrm rot="3157019">
              <a:off x="971082" y="4258356"/>
              <a:ext cx="332859" cy="25514"/>
            </a:xfrm>
            <a:custGeom>
              <a:avLst/>
              <a:gdLst/>
              <a:ahLst/>
              <a:cxnLst/>
              <a:rect l="l" t="t" r="r" b="b"/>
              <a:pathLst>
                <a:path w="8167" h="626" extrusionOk="0">
                  <a:moveTo>
                    <a:pt x="8064" y="0"/>
                  </a:moveTo>
                  <a:cubicBezTo>
                    <a:pt x="8060" y="0"/>
                    <a:pt x="8056" y="0"/>
                    <a:pt x="8052" y="1"/>
                  </a:cubicBezTo>
                  <a:lnTo>
                    <a:pt x="99" y="411"/>
                  </a:lnTo>
                  <a:cubicBezTo>
                    <a:pt x="44" y="417"/>
                    <a:pt x="1" y="467"/>
                    <a:pt x="1" y="520"/>
                  </a:cubicBezTo>
                  <a:cubicBezTo>
                    <a:pt x="6" y="581"/>
                    <a:pt x="51" y="626"/>
                    <a:pt x="104" y="626"/>
                  </a:cubicBezTo>
                  <a:lnTo>
                    <a:pt x="110" y="626"/>
                  </a:lnTo>
                  <a:lnTo>
                    <a:pt x="8063" y="209"/>
                  </a:lnTo>
                  <a:cubicBezTo>
                    <a:pt x="8123" y="209"/>
                    <a:pt x="8167" y="159"/>
                    <a:pt x="8161" y="100"/>
                  </a:cubicBezTo>
                  <a:cubicBezTo>
                    <a:pt x="8161" y="43"/>
                    <a:pt x="8119" y="0"/>
                    <a:pt x="8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51"/>
            <p:cNvSpPr/>
            <p:nvPr/>
          </p:nvSpPr>
          <p:spPr>
            <a:xfrm rot="3157019">
              <a:off x="1213968" y="4390228"/>
              <a:ext cx="33339" cy="56611"/>
            </a:xfrm>
            <a:custGeom>
              <a:avLst/>
              <a:gdLst/>
              <a:ahLst/>
              <a:cxnLst/>
              <a:rect l="l" t="t" r="r" b="b"/>
              <a:pathLst>
                <a:path w="818" h="1389" extrusionOk="0">
                  <a:moveTo>
                    <a:pt x="126" y="1"/>
                  </a:moveTo>
                  <a:cubicBezTo>
                    <a:pt x="110" y="1"/>
                    <a:pt x="94" y="4"/>
                    <a:pt x="78" y="12"/>
                  </a:cubicBezTo>
                  <a:cubicBezTo>
                    <a:pt x="23" y="35"/>
                    <a:pt x="0" y="101"/>
                    <a:pt x="28" y="149"/>
                  </a:cubicBezTo>
                  <a:lnTo>
                    <a:pt x="599" y="1328"/>
                  </a:lnTo>
                  <a:cubicBezTo>
                    <a:pt x="620" y="1366"/>
                    <a:pt x="658" y="1388"/>
                    <a:pt x="698" y="1388"/>
                  </a:cubicBezTo>
                  <a:cubicBezTo>
                    <a:pt x="713" y="1388"/>
                    <a:pt x="724" y="1388"/>
                    <a:pt x="741" y="1377"/>
                  </a:cubicBezTo>
                  <a:cubicBezTo>
                    <a:pt x="796" y="1355"/>
                    <a:pt x="817" y="1290"/>
                    <a:pt x="790" y="1240"/>
                  </a:cubicBezTo>
                  <a:lnTo>
                    <a:pt x="220" y="61"/>
                  </a:lnTo>
                  <a:cubicBezTo>
                    <a:pt x="201" y="23"/>
                    <a:pt x="164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51"/>
            <p:cNvSpPr/>
            <p:nvPr/>
          </p:nvSpPr>
          <p:spPr>
            <a:xfrm rot="3157019">
              <a:off x="1472390" y="4167624"/>
              <a:ext cx="2064283" cy="1411361"/>
            </a:xfrm>
            <a:custGeom>
              <a:avLst/>
              <a:gdLst/>
              <a:ahLst/>
              <a:cxnLst/>
              <a:rect l="l" t="t" r="r" b="b"/>
              <a:pathLst>
                <a:path w="50649" h="34629" extrusionOk="0">
                  <a:moveTo>
                    <a:pt x="32733" y="0"/>
                  </a:moveTo>
                  <a:cubicBezTo>
                    <a:pt x="32447" y="7"/>
                    <a:pt x="32162" y="12"/>
                    <a:pt x="31883" y="28"/>
                  </a:cubicBezTo>
                  <a:cubicBezTo>
                    <a:pt x="31822" y="28"/>
                    <a:pt x="31779" y="78"/>
                    <a:pt x="31784" y="139"/>
                  </a:cubicBezTo>
                  <a:cubicBezTo>
                    <a:pt x="31784" y="193"/>
                    <a:pt x="31833" y="237"/>
                    <a:pt x="31888" y="237"/>
                  </a:cubicBezTo>
                  <a:lnTo>
                    <a:pt x="31893" y="237"/>
                  </a:lnTo>
                  <a:cubicBezTo>
                    <a:pt x="32167" y="225"/>
                    <a:pt x="32453" y="215"/>
                    <a:pt x="32733" y="215"/>
                  </a:cubicBezTo>
                  <a:cubicBezTo>
                    <a:pt x="32792" y="210"/>
                    <a:pt x="32842" y="165"/>
                    <a:pt x="32837" y="106"/>
                  </a:cubicBezTo>
                  <a:cubicBezTo>
                    <a:pt x="32837" y="45"/>
                    <a:pt x="32792" y="0"/>
                    <a:pt x="32733" y="0"/>
                  </a:cubicBezTo>
                  <a:close/>
                  <a:moveTo>
                    <a:pt x="33581" y="7"/>
                  </a:moveTo>
                  <a:cubicBezTo>
                    <a:pt x="33527" y="7"/>
                    <a:pt x="33472" y="50"/>
                    <a:pt x="33472" y="111"/>
                  </a:cubicBezTo>
                  <a:cubicBezTo>
                    <a:pt x="33472" y="171"/>
                    <a:pt x="33515" y="220"/>
                    <a:pt x="33576" y="220"/>
                  </a:cubicBezTo>
                  <a:cubicBezTo>
                    <a:pt x="33851" y="225"/>
                    <a:pt x="34135" y="237"/>
                    <a:pt x="34415" y="258"/>
                  </a:cubicBezTo>
                  <a:lnTo>
                    <a:pt x="34426" y="258"/>
                  </a:lnTo>
                  <a:cubicBezTo>
                    <a:pt x="34481" y="258"/>
                    <a:pt x="34524" y="215"/>
                    <a:pt x="34530" y="160"/>
                  </a:cubicBezTo>
                  <a:cubicBezTo>
                    <a:pt x="34530" y="99"/>
                    <a:pt x="34486" y="50"/>
                    <a:pt x="34431" y="45"/>
                  </a:cubicBezTo>
                  <a:cubicBezTo>
                    <a:pt x="34147" y="28"/>
                    <a:pt x="33861" y="18"/>
                    <a:pt x="33581" y="7"/>
                  </a:cubicBezTo>
                  <a:close/>
                  <a:moveTo>
                    <a:pt x="31042" y="88"/>
                  </a:moveTo>
                  <a:cubicBezTo>
                    <a:pt x="31039" y="88"/>
                    <a:pt x="31036" y="88"/>
                    <a:pt x="31033" y="89"/>
                  </a:cubicBezTo>
                  <a:cubicBezTo>
                    <a:pt x="30753" y="116"/>
                    <a:pt x="30469" y="149"/>
                    <a:pt x="30189" y="187"/>
                  </a:cubicBezTo>
                  <a:cubicBezTo>
                    <a:pt x="30135" y="198"/>
                    <a:pt x="30090" y="248"/>
                    <a:pt x="30102" y="308"/>
                  </a:cubicBezTo>
                  <a:cubicBezTo>
                    <a:pt x="30107" y="362"/>
                    <a:pt x="30156" y="395"/>
                    <a:pt x="30206" y="395"/>
                  </a:cubicBezTo>
                  <a:lnTo>
                    <a:pt x="30222" y="395"/>
                  </a:lnTo>
                  <a:cubicBezTo>
                    <a:pt x="30496" y="357"/>
                    <a:pt x="30775" y="324"/>
                    <a:pt x="31056" y="296"/>
                  </a:cubicBezTo>
                  <a:cubicBezTo>
                    <a:pt x="31115" y="291"/>
                    <a:pt x="31154" y="243"/>
                    <a:pt x="31148" y="182"/>
                  </a:cubicBezTo>
                  <a:cubicBezTo>
                    <a:pt x="31143" y="130"/>
                    <a:pt x="31094" y="88"/>
                    <a:pt x="31042" y="88"/>
                  </a:cubicBezTo>
                  <a:close/>
                  <a:moveTo>
                    <a:pt x="35275" y="111"/>
                  </a:moveTo>
                  <a:cubicBezTo>
                    <a:pt x="35215" y="111"/>
                    <a:pt x="35166" y="149"/>
                    <a:pt x="35160" y="204"/>
                  </a:cubicBezTo>
                  <a:cubicBezTo>
                    <a:pt x="35154" y="264"/>
                    <a:pt x="35199" y="314"/>
                    <a:pt x="35258" y="319"/>
                  </a:cubicBezTo>
                  <a:cubicBezTo>
                    <a:pt x="35538" y="346"/>
                    <a:pt x="35817" y="379"/>
                    <a:pt x="36098" y="412"/>
                  </a:cubicBezTo>
                  <a:lnTo>
                    <a:pt x="36108" y="412"/>
                  </a:lnTo>
                  <a:cubicBezTo>
                    <a:pt x="36163" y="412"/>
                    <a:pt x="36207" y="374"/>
                    <a:pt x="36212" y="319"/>
                  </a:cubicBezTo>
                  <a:cubicBezTo>
                    <a:pt x="36219" y="264"/>
                    <a:pt x="36179" y="210"/>
                    <a:pt x="36120" y="204"/>
                  </a:cubicBezTo>
                  <a:cubicBezTo>
                    <a:pt x="35840" y="165"/>
                    <a:pt x="35561" y="139"/>
                    <a:pt x="35275" y="111"/>
                  </a:cubicBezTo>
                  <a:close/>
                  <a:moveTo>
                    <a:pt x="36946" y="317"/>
                  </a:moveTo>
                  <a:cubicBezTo>
                    <a:pt x="36897" y="317"/>
                    <a:pt x="36848" y="357"/>
                    <a:pt x="36843" y="407"/>
                  </a:cubicBezTo>
                  <a:cubicBezTo>
                    <a:pt x="36831" y="467"/>
                    <a:pt x="36870" y="516"/>
                    <a:pt x="36930" y="527"/>
                  </a:cubicBezTo>
                  <a:cubicBezTo>
                    <a:pt x="37210" y="571"/>
                    <a:pt x="37484" y="615"/>
                    <a:pt x="37758" y="665"/>
                  </a:cubicBezTo>
                  <a:lnTo>
                    <a:pt x="37780" y="665"/>
                  </a:lnTo>
                  <a:cubicBezTo>
                    <a:pt x="37830" y="665"/>
                    <a:pt x="37873" y="632"/>
                    <a:pt x="37884" y="577"/>
                  </a:cubicBezTo>
                  <a:cubicBezTo>
                    <a:pt x="37896" y="521"/>
                    <a:pt x="37856" y="467"/>
                    <a:pt x="37797" y="456"/>
                  </a:cubicBezTo>
                  <a:cubicBezTo>
                    <a:pt x="37517" y="407"/>
                    <a:pt x="37243" y="362"/>
                    <a:pt x="36963" y="319"/>
                  </a:cubicBezTo>
                  <a:cubicBezTo>
                    <a:pt x="36958" y="318"/>
                    <a:pt x="36952" y="317"/>
                    <a:pt x="36946" y="317"/>
                  </a:cubicBezTo>
                  <a:close/>
                  <a:moveTo>
                    <a:pt x="29371" y="328"/>
                  </a:moveTo>
                  <a:cubicBezTo>
                    <a:pt x="29364" y="328"/>
                    <a:pt x="29358" y="328"/>
                    <a:pt x="29351" y="329"/>
                  </a:cubicBezTo>
                  <a:cubicBezTo>
                    <a:pt x="29071" y="385"/>
                    <a:pt x="28792" y="445"/>
                    <a:pt x="28523" y="516"/>
                  </a:cubicBezTo>
                  <a:cubicBezTo>
                    <a:pt x="28463" y="527"/>
                    <a:pt x="28430" y="587"/>
                    <a:pt x="28446" y="642"/>
                  </a:cubicBezTo>
                  <a:cubicBezTo>
                    <a:pt x="28458" y="691"/>
                    <a:pt x="28501" y="724"/>
                    <a:pt x="28544" y="724"/>
                  </a:cubicBezTo>
                  <a:cubicBezTo>
                    <a:pt x="28556" y="724"/>
                    <a:pt x="28567" y="719"/>
                    <a:pt x="28572" y="719"/>
                  </a:cubicBezTo>
                  <a:cubicBezTo>
                    <a:pt x="28835" y="653"/>
                    <a:pt x="29115" y="592"/>
                    <a:pt x="29394" y="538"/>
                  </a:cubicBezTo>
                  <a:cubicBezTo>
                    <a:pt x="29449" y="527"/>
                    <a:pt x="29488" y="473"/>
                    <a:pt x="29477" y="412"/>
                  </a:cubicBezTo>
                  <a:cubicBezTo>
                    <a:pt x="29467" y="363"/>
                    <a:pt x="29423" y="328"/>
                    <a:pt x="29371" y="328"/>
                  </a:cubicBezTo>
                  <a:close/>
                  <a:moveTo>
                    <a:pt x="38611" y="613"/>
                  </a:moveTo>
                  <a:cubicBezTo>
                    <a:pt x="38563" y="613"/>
                    <a:pt x="38519" y="649"/>
                    <a:pt x="38503" y="698"/>
                  </a:cubicBezTo>
                  <a:cubicBezTo>
                    <a:pt x="38493" y="757"/>
                    <a:pt x="38531" y="812"/>
                    <a:pt x="38586" y="823"/>
                  </a:cubicBezTo>
                  <a:cubicBezTo>
                    <a:pt x="38865" y="878"/>
                    <a:pt x="39139" y="938"/>
                    <a:pt x="39414" y="999"/>
                  </a:cubicBezTo>
                  <a:cubicBezTo>
                    <a:pt x="39419" y="1004"/>
                    <a:pt x="39429" y="1004"/>
                    <a:pt x="39435" y="1004"/>
                  </a:cubicBezTo>
                  <a:cubicBezTo>
                    <a:pt x="39485" y="1004"/>
                    <a:pt x="39528" y="971"/>
                    <a:pt x="39540" y="921"/>
                  </a:cubicBezTo>
                  <a:cubicBezTo>
                    <a:pt x="39550" y="862"/>
                    <a:pt x="39518" y="807"/>
                    <a:pt x="39457" y="796"/>
                  </a:cubicBezTo>
                  <a:cubicBezTo>
                    <a:pt x="39183" y="731"/>
                    <a:pt x="38909" y="670"/>
                    <a:pt x="38630" y="615"/>
                  </a:cubicBezTo>
                  <a:cubicBezTo>
                    <a:pt x="38623" y="614"/>
                    <a:pt x="38617" y="613"/>
                    <a:pt x="38611" y="613"/>
                  </a:cubicBezTo>
                  <a:close/>
                  <a:moveTo>
                    <a:pt x="27734" y="742"/>
                  </a:moveTo>
                  <a:cubicBezTo>
                    <a:pt x="27724" y="742"/>
                    <a:pt x="27713" y="743"/>
                    <a:pt x="27701" y="746"/>
                  </a:cubicBezTo>
                  <a:cubicBezTo>
                    <a:pt x="27432" y="834"/>
                    <a:pt x="27163" y="928"/>
                    <a:pt x="26900" y="1026"/>
                  </a:cubicBezTo>
                  <a:cubicBezTo>
                    <a:pt x="26846" y="1048"/>
                    <a:pt x="26819" y="1108"/>
                    <a:pt x="26840" y="1163"/>
                  </a:cubicBezTo>
                  <a:cubicBezTo>
                    <a:pt x="26857" y="1207"/>
                    <a:pt x="26895" y="1234"/>
                    <a:pt x="26938" y="1234"/>
                  </a:cubicBezTo>
                  <a:cubicBezTo>
                    <a:pt x="26950" y="1234"/>
                    <a:pt x="26961" y="1229"/>
                    <a:pt x="26978" y="1224"/>
                  </a:cubicBezTo>
                  <a:cubicBezTo>
                    <a:pt x="27234" y="1125"/>
                    <a:pt x="27497" y="1032"/>
                    <a:pt x="27767" y="949"/>
                  </a:cubicBezTo>
                  <a:cubicBezTo>
                    <a:pt x="27821" y="928"/>
                    <a:pt x="27854" y="873"/>
                    <a:pt x="27833" y="817"/>
                  </a:cubicBezTo>
                  <a:cubicBezTo>
                    <a:pt x="27819" y="768"/>
                    <a:pt x="27780" y="742"/>
                    <a:pt x="27734" y="742"/>
                  </a:cubicBezTo>
                  <a:close/>
                  <a:moveTo>
                    <a:pt x="40255" y="989"/>
                  </a:moveTo>
                  <a:cubicBezTo>
                    <a:pt x="40210" y="989"/>
                    <a:pt x="40168" y="1020"/>
                    <a:pt x="40158" y="1070"/>
                  </a:cubicBezTo>
                  <a:cubicBezTo>
                    <a:pt x="40142" y="1125"/>
                    <a:pt x="40175" y="1179"/>
                    <a:pt x="40236" y="1196"/>
                  </a:cubicBezTo>
                  <a:cubicBezTo>
                    <a:pt x="40509" y="1267"/>
                    <a:pt x="40778" y="1338"/>
                    <a:pt x="41053" y="1409"/>
                  </a:cubicBezTo>
                  <a:cubicBezTo>
                    <a:pt x="41058" y="1409"/>
                    <a:pt x="41068" y="1415"/>
                    <a:pt x="41079" y="1415"/>
                  </a:cubicBezTo>
                  <a:cubicBezTo>
                    <a:pt x="41124" y="1415"/>
                    <a:pt x="41167" y="1382"/>
                    <a:pt x="41178" y="1333"/>
                  </a:cubicBezTo>
                  <a:cubicBezTo>
                    <a:pt x="41195" y="1278"/>
                    <a:pt x="41162" y="1217"/>
                    <a:pt x="41107" y="1207"/>
                  </a:cubicBezTo>
                  <a:cubicBezTo>
                    <a:pt x="40833" y="1130"/>
                    <a:pt x="40559" y="1059"/>
                    <a:pt x="40284" y="994"/>
                  </a:cubicBezTo>
                  <a:cubicBezTo>
                    <a:pt x="40275" y="991"/>
                    <a:pt x="40265" y="989"/>
                    <a:pt x="40255" y="989"/>
                  </a:cubicBezTo>
                  <a:close/>
                  <a:moveTo>
                    <a:pt x="41893" y="1433"/>
                  </a:moveTo>
                  <a:cubicBezTo>
                    <a:pt x="41846" y="1433"/>
                    <a:pt x="41806" y="1463"/>
                    <a:pt x="41792" y="1508"/>
                  </a:cubicBezTo>
                  <a:cubicBezTo>
                    <a:pt x="41776" y="1563"/>
                    <a:pt x="41809" y="1624"/>
                    <a:pt x="41863" y="1639"/>
                  </a:cubicBezTo>
                  <a:cubicBezTo>
                    <a:pt x="42138" y="1717"/>
                    <a:pt x="42406" y="1799"/>
                    <a:pt x="42669" y="1882"/>
                  </a:cubicBezTo>
                  <a:cubicBezTo>
                    <a:pt x="42680" y="1887"/>
                    <a:pt x="42690" y="1887"/>
                    <a:pt x="42702" y="1887"/>
                  </a:cubicBezTo>
                  <a:cubicBezTo>
                    <a:pt x="42746" y="1887"/>
                    <a:pt x="42789" y="1859"/>
                    <a:pt x="42801" y="1816"/>
                  </a:cubicBezTo>
                  <a:cubicBezTo>
                    <a:pt x="42817" y="1760"/>
                    <a:pt x="42789" y="1700"/>
                    <a:pt x="42735" y="1684"/>
                  </a:cubicBezTo>
                  <a:cubicBezTo>
                    <a:pt x="42467" y="1596"/>
                    <a:pt x="42197" y="1513"/>
                    <a:pt x="41923" y="1437"/>
                  </a:cubicBezTo>
                  <a:cubicBezTo>
                    <a:pt x="41913" y="1434"/>
                    <a:pt x="41903" y="1433"/>
                    <a:pt x="41893" y="1433"/>
                  </a:cubicBezTo>
                  <a:close/>
                  <a:moveTo>
                    <a:pt x="26163" y="1349"/>
                  </a:moveTo>
                  <a:cubicBezTo>
                    <a:pt x="26147" y="1349"/>
                    <a:pt x="26131" y="1353"/>
                    <a:pt x="26116" y="1361"/>
                  </a:cubicBezTo>
                  <a:cubicBezTo>
                    <a:pt x="25848" y="1475"/>
                    <a:pt x="25597" y="1596"/>
                    <a:pt x="25349" y="1717"/>
                  </a:cubicBezTo>
                  <a:cubicBezTo>
                    <a:pt x="25294" y="1743"/>
                    <a:pt x="25273" y="1804"/>
                    <a:pt x="25301" y="1859"/>
                  </a:cubicBezTo>
                  <a:cubicBezTo>
                    <a:pt x="25316" y="1897"/>
                    <a:pt x="25355" y="1920"/>
                    <a:pt x="25393" y="1920"/>
                  </a:cubicBezTo>
                  <a:cubicBezTo>
                    <a:pt x="25410" y="1920"/>
                    <a:pt x="25426" y="1914"/>
                    <a:pt x="25437" y="1908"/>
                  </a:cubicBezTo>
                  <a:cubicBezTo>
                    <a:pt x="25683" y="1788"/>
                    <a:pt x="25941" y="1667"/>
                    <a:pt x="26199" y="1553"/>
                  </a:cubicBezTo>
                  <a:cubicBezTo>
                    <a:pt x="26254" y="1525"/>
                    <a:pt x="26275" y="1465"/>
                    <a:pt x="26254" y="1409"/>
                  </a:cubicBezTo>
                  <a:cubicBezTo>
                    <a:pt x="26238" y="1371"/>
                    <a:pt x="26201" y="1349"/>
                    <a:pt x="26163" y="1349"/>
                  </a:cubicBezTo>
                  <a:close/>
                  <a:moveTo>
                    <a:pt x="43509" y="1936"/>
                  </a:moveTo>
                  <a:cubicBezTo>
                    <a:pt x="43465" y="1936"/>
                    <a:pt x="43422" y="1963"/>
                    <a:pt x="43409" y="2006"/>
                  </a:cubicBezTo>
                  <a:cubicBezTo>
                    <a:pt x="43387" y="2067"/>
                    <a:pt x="43420" y="2122"/>
                    <a:pt x="43474" y="2145"/>
                  </a:cubicBezTo>
                  <a:cubicBezTo>
                    <a:pt x="43743" y="2231"/>
                    <a:pt x="44012" y="2325"/>
                    <a:pt x="44269" y="2418"/>
                  </a:cubicBezTo>
                  <a:cubicBezTo>
                    <a:pt x="44286" y="2418"/>
                    <a:pt x="44296" y="2423"/>
                    <a:pt x="44308" y="2423"/>
                  </a:cubicBezTo>
                  <a:cubicBezTo>
                    <a:pt x="44352" y="2423"/>
                    <a:pt x="44390" y="2396"/>
                    <a:pt x="44407" y="2352"/>
                  </a:cubicBezTo>
                  <a:cubicBezTo>
                    <a:pt x="44428" y="2297"/>
                    <a:pt x="44395" y="2237"/>
                    <a:pt x="44341" y="2216"/>
                  </a:cubicBezTo>
                  <a:cubicBezTo>
                    <a:pt x="44078" y="2127"/>
                    <a:pt x="43815" y="2034"/>
                    <a:pt x="43540" y="1941"/>
                  </a:cubicBezTo>
                  <a:cubicBezTo>
                    <a:pt x="43530" y="1938"/>
                    <a:pt x="43519" y="1936"/>
                    <a:pt x="43509" y="1936"/>
                  </a:cubicBezTo>
                  <a:close/>
                  <a:moveTo>
                    <a:pt x="24643" y="2093"/>
                  </a:moveTo>
                  <a:cubicBezTo>
                    <a:pt x="24626" y="2093"/>
                    <a:pt x="24609" y="2097"/>
                    <a:pt x="24593" y="2105"/>
                  </a:cubicBezTo>
                  <a:cubicBezTo>
                    <a:pt x="24340" y="2237"/>
                    <a:pt x="24094" y="2380"/>
                    <a:pt x="23854" y="2522"/>
                  </a:cubicBezTo>
                  <a:cubicBezTo>
                    <a:pt x="23804" y="2550"/>
                    <a:pt x="23788" y="2615"/>
                    <a:pt x="23814" y="2664"/>
                  </a:cubicBezTo>
                  <a:cubicBezTo>
                    <a:pt x="23837" y="2697"/>
                    <a:pt x="23869" y="2714"/>
                    <a:pt x="23908" y="2714"/>
                  </a:cubicBezTo>
                  <a:cubicBezTo>
                    <a:pt x="23925" y="2714"/>
                    <a:pt x="23941" y="2714"/>
                    <a:pt x="23963" y="2704"/>
                  </a:cubicBezTo>
                  <a:cubicBezTo>
                    <a:pt x="24198" y="2560"/>
                    <a:pt x="24446" y="2423"/>
                    <a:pt x="24692" y="2292"/>
                  </a:cubicBezTo>
                  <a:cubicBezTo>
                    <a:pt x="24742" y="2264"/>
                    <a:pt x="24763" y="2199"/>
                    <a:pt x="24735" y="2150"/>
                  </a:cubicBezTo>
                  <a:cubicBezTo>
                    <a:pt x="24717" y="2112"/>
                    <a:pt x="24681" y="2093"/>
                    <a:pt x="24643" y="2093"/>
                  </a:cubicBezTo>
                  <a:close/>
                  <a:moveTo>
                    <a:pt x="45101" y="2499"/>
                  </a:moveTo>
                  <a:cubicBezTo>
                    <a:pt x="45059" y="2499"/>
                    <a:pt x="45020" y="2524"/>
                    <a:pt x="45004" y="2566"/>
                  </a:cubicBezTo>
                  <a:cubicBezTo>
                    <a:pt x="44982" y="2621"/>
                    <a:pt x="45009" y="2681"/>
                    <a:pt x="45065" y="2704"/>
                  </a:cubicBezTo>
                  <a:cubicBezTo>
                    <a:pt x="45338" y="2802"/>
                    <a:pt x="45601" y="2906"/>
                    <a:pt x="45854" y="3005"/>
                  </a:cubicBezTo>
                  <a:cubicBezTo>
                    <a:pt x="45870" y="3010"/>
                    <a:pt x="45880" y="3010"/>
                    <a:pt x="45892" y="3010"/>
                  </a:cubicBezTo>
                  <a:cubicBezTo>
                    <a:pt x="45935" y="3010"/>
                    <a:pt x="45974" y="2982"/>
                    <a:pt x="45991" y="2944"/>
                  </a:cubicBezTo>
                  <a:cubicBezTo>
                    <a:pt x="46012" y="2889"/>
                    <a:pt x="45985" y="2829"/>
                    <a:pt x="45930" y="2808"/>
                  </a:cubicBezTo>
                  <a:cubicBezTo>
                    <a:pt x="45678" y="2709"/>
                    <a:pt x="45409" y="2605"/>
                    <a:pt x="45141" y="2506"/>
                  </a:cubicBezTo>
                  <a:cubicBezTo>
                    <a:pt x="45128" y="2501"/>
                    <a:pt x="45114" y="2499"/>
                    <a:pt x="45101" y="2499"/>
                  </a:cubicBezTo>
                  <a:close/>
                  <a:moveTo>
                    <a:pt x="23187" y="2949"/>
                  </a:moveTo>
                  <a:cubicBezTo>
                    <a:pt x="23167" y="2949"/>
                    <a:pt x="23148" y="2955"/>
                    <a:pt x="23130" y="2967"/>
                  </a:cubicBezTo>
                  <a:cubicBezTo>
                    <a:pt x="22893" y="3119"/>
                    <a:pt x="22658" y="3278"/>
                    <a:pt x="22428" y="3443"/>
                  </a:cubicBezTo>
                  <a:cubicBezTo>
                    <a:pt x="22379" y="3476"/>
                    <a:pt x="22367" y="3542"/>
                    <a:pt x="22407" y="3592"/>
                  </a:cubicBezTo>
                  <a:cubicBezTo>
                    <a:pt x="22423" y="3618"/>
                    <a:pt x="22455" y="3635"/>
                    <a:pt x="22488" y="3635"/>
                  </a:cubicBezTo>
                  <a:cubicBezTo>
                    <a:pt x="22511" y="3635"/>
                    <a:pt x="22532" y="3630"/>
                    <a:pt x="22554" y="3613"/>
                  </a:cubicBezTo>
                  <a:cubicBezTo>
                    <a:pt x="22779" y="3453"/>
                    <a:pt x="23014" y="3296"/>
                    <a:pt x="23245" y="3142"/>
                  </a:cubicBezTo>
                  <a:cubicBezTo>
                    <a:pt x="23295" y="3109"/>
                    <a:pt x="23310" y="3043"/>
                    <a:pt x="23278" y="3000"/>
                  </a:cubicBezTo>
                  <a:cubicBezTo>
                    <a:pt x="23256" y="2967"/>
                    <a:pt x="23222" y="2949"/>
                    <a:pt x="23187" y="2949"/>
                  </a:cubicBezTo>
                  <a:close/>
                  <a:moveTo>
                    <a:pt x="46681" y="3112"/>
                  </a:moveTo>
                  <a:cubicBezTo>
                    <a:pt x="46638" y="3112"/>
                    <a:pt x="46599" y="3137"/>
                    <a:pt x="46583" y="3180"/>
                  </a:cubicBezTo>
                  <a:cubicBezTo>
                    <a:pt x="46560" y="3235"/>
                    <a:pt x="46588" y="3296"/>
                    <a:pt x="46643" y="3317"/>
                  </a:cubicBezTo>
                  <a:cubicBezTo>
                    <a:pt x="46911" y="3427"/>
                    <a:pt x="47175" y="3536"/>
                    <a:pt x="47421" y="3640"/>
                  </a:cubicBezTo>
                  <a:cubicBezTo>
                    <a:pt x="47432" y="3645"/>
                    <a:pt x="47448" y="3651"/>
                    <a:pt x="47459" y="3651"/>
                  </a:cubicBezTo>
                  <a:cubicBezTo>
                    <a:pt x="47503" y="3651"/>
                    <a:pt x="47542" y="3624"/>
                    <a:pt x="47557" y="3585"/>
                  </a:cubicBezTo>
                  <a:cubicBezTo>
                    <a:pt x="47580" y="3531"/>
                    <a:pt x="47557" y="3471"/>
                    <a:pt x="47503" y="3448"/>
                  </a:cubicBezTo>
                  <a:cubicBezTo>
                    <a:pt x="47256" y="3339"/>
                    <a:pt x="46993" y="3235"/>
                    <a:pt x="46719" y="3119"/>
                  </a:cubicBezTo>
                  <a:cubicBezTo>
                    <a:pt x="46707" y="3114"/>
                    <a:pt x="46693" y="3112"/>
                    <a:pt x="46681" y="3112"/>
                  </a:cubicBezTo>
                  <a:close/>
                  <a:moveTo>
                    <a:pt x="48236" y="3778"/>
                  </a:moveTo>
                  <a:cubicBezTo>
                    <a:pt x="48196" y="3778"/>
                    <a:pt x="48159" y="3802"/>
                    <a:pt x="48139" y="3838"/>
                  </a:cubicBezTo>
                  <a:cubicBezTo>
                    <a:pt x="48116" y="3893"/>
                    <a:pt x="48139" y="3959"/>
                    <a:pt x="48194" y="3980"/>
                  </a:cubicBezTo>
                  <a:cubicBezTo>
                    <a:pt x="48473" y="4106"/>
                    <a:pt x="48731" y="4222"/>
                    <a:pt x="48961" y="4331"/>
                  </a:cubicBezTo>
                  <a:cubicBezTo>
                    <a:pt x="48978" y="4336"/>
                    <a:pt x="48994" y="4341"/>
                    <a:pt x="49004" y="4341"/>
                  </a:cubicBezTo>
                  <a:cubicBezTo>
                    <a:pt x="49049" y="4341"/>
                    <a:pt x="49087" y="4320"/>
                    <a:pt x="49103" y="4282"/>
                  </a:cubicBezTo>
                  <a:cubicBezTo>
                    <a:pt x="49125" y="4227"/>
                    <a:pt x="49103" y="4166"/>
                    <a:pt x="49054" y="4139"/>
                  </a:cubicBezTo>
                  <a:cubicBezTo>
                    <a:pt x="48819" y="4030"/>
                    <a:pt x="48561" y="3914"/>
                    <a:pt x="48281" y="3789"/>
                  </a:cubicBezTo>
                  <a:cubicBezTo>
                    <a:pt x="48266" y="3781"/>
                    <a:pt x="48251" y="3778"/>
                    <a:pt x="48236" y="3778"/>
                  </a:cubicBezTo>
                  <a:close/>
                  <a:moveTo>
                    <a:pt x="21815" y="3929"/>
                  </a:moveTo>
                  <a:cubicBezTo>
                    <a:pt x="21793" y="3929"/>
                    <a:pt x="21769" y="3937"/>
                    <a:pt x="21749" y="3953"/>
                  </a:cubicBezTo>
                  <a:cubicBezTo>
                    <a:pt x="21529" y="4128"/>
                    <a:pt x="21310" y="4308"/>
                    <a:pt x="21097" y="4495"/>
                  </a:cubicBezTo>
                  <a:cubicBezTo>
                    <a:pt x="21052" y="4533"/>
                    <a:pt x="21047" y="4599"/>
                    <a:pt x="21085" y="4644"/>
                  </a:cubicBezTo>
                  <a:cubicBezTo>
                    <a:pt x="21107" y="4670"/>
                    <a:pt x="21140" y="4682"/>
                    <a:pt x="21168" y="4682"/>
                  </a:cubicBezTo>
                  <a:cubicBezTo>
                    <a:pt x="21190" y="4682"/>
                    <a:pt x="21216" y="4670"/>
                    <a:pt x="21239" y="4654"/>
                  </a:cubicBezTo>
                  <a:cubicBezTo>
                    <a:pt x="21446" y="4473"/>
                    <a:pt x="21661" y="4293"/>
                    <a:pt x="21881" y="4118"/>
                  </a:cubicBezTo>
                  <a:cubicBezTo>
                    <a:pt x="21929" y="4085"/>
                    <a:pt x="21935" y="4019"/>
                    <a:pt x="21896" y="3969"/>
                  </a:cubicBezTo>
                  <a:cubicBezTo>
                    <a:pt x="21877" y="3944"/>
                    <a:pt x="21847" y="3929"/>
                    <a:pt x="21815" y="3929"/>
                  </a:cubicBezTo>
                  <a:close/>
                  <a:moveTo>
                    <a:pt x="49771" y="4494"/>
                  </a:moveTo>
                  <a:cubicBezTo>
                    <a:pt x="49732" y="4494"/>
                    <a:pt x="49693" y="4516"/>
                    <a:pt x="49674" y="4556"/>
                  </a:cubicBezTo>
                  <a:cubicBezTo>
                    <a:pt x="49651" y="4604"/>
                    <a:pt x="49674" y="4670"/>
                    <a:pt x="49722" y="4698"/>
                  </a:cubicBezTo>
                  <a:cubicBezTo>
                    <a:pt x="50205" y="4933"/>
                    <a:pt x="50474" y="5077"/>
                    <a:pt x="50479" y="5082"/>
                  </a:cubicBezTo>
                  <a:cubicBezTo>
                    <a:pt x="50496" y="5087"/>
                    <a:pt x="50512" y="5092"/>
                    <a:pt x="50529" y="5092"/>
                  </a:cubicBezTo>
                  <a:cubicBezTo>
                    <a:pt x="50567" y="5092"/>
                    <a:pt x="50600" y="5071"/>
                    <a:pt x="50622" y="5038"/>
                  </a:cubicBezTo>
                  <a:cubicBezTo>
                    <a:pt x="50649" y="4988"/>
                    <a:pt x="50627" y="4923"/>
                    <a:pt x="50578" y="4895"/>
                  </a:cubicBezTo>
                  <a:cubicBezTo>
                    <a:pt x="50578" y="4890"/>
                    <a:pt x="50304" y="4748"/>
                    <a:pt x="49816" y="4506"/>
                  </a:cubicBezTo>
                  <a:cubicBezTo>
                    <a:pt x="49802" y="4498"/>
                    <a:pt x="49786" y="4494"/>
                    <a:pt x="49771" y="4494"/>
                  </a:cubicBezTo>
                  <a:close/>
                  <a:moveTo>
                    <a:pt x="20546" y="5042"/>
                  </a:moveTo>
                  <a:cubicBezTo>
                    <a:pt x="20519" y="5042"/>
                    <a:pt x="20493" y="5052"/>
                    <a:pt x="20472" y="5071"/>
                  </a:cubicBezTo>
                  <a:cubicBezTo>
                    <a:pt x="20269" y="5269"/>
                    <a:pt x="20072" y="5476"/>
                    <a:pt x="19880" y="5679"/>
                  </a:cubicBezTo>
                  <a:cubicBezTo>
                    <a:pt x="19842" y="5722"/>
                    <a:pt x="19842" y="5788"/>
                    <a:pt x="19885" y="5828"/>
                  </a:cubicBezTo>
                  <a:cubicBezTo>
                    <a:pt x="19907" y="5849"/>
                    <a:pt x="19929" y="5854"/>
                    <a:pt x="19956" y="5854"/>
                  </a:cubicBezTo>
                  <a:cubicBezTo>
                    <a:pt x="19984" y="5854"/>
                    <a:pt x="20011" y="5843"/>
                    <a:pt x="20032" y="5821"/>
                  </a:cubicBezTo>
                  <a:cubicBezTo>
                    <a:pt x="20219" y="5619"/>
                    <a:pt x="20417" y="5416"/>
                    <a:pt x="20619" y="5224"/>
                  </a:cubicBezTo>
                  <a:cubicBezTo>
                    <a:pt x="20664" y="5181"/>
                    <a:pt x="20664" y="5115"/>
                    <a:pt x="20624" y="5077"/>
                  </a:cubicBezTo>
                  <a:cubicBezTo>
                    <a:pt x="20602" y="5054"/>
                    <a:pt x="20574" y="5042"/>
                    <a:pt x="20546" y="5042"/>
                  </a:cubicBezTo>
                  <a:close/>
                  <a:moveTo>
                    <a:pt x="19395" y="6278"/>
                  </a:moveTo>
                  <a:cubicBezTo>
                    <a:pt x="19366" y="6278"/>
                    <a:pt x="19336" y="6291"/>
                    <a:pt x="19316" y="6314"/>
                  </a:cubicBezTo>
                  <a:cubicBezTo>
                    <a:pt x="19134" y="6524"/>
                    <a:pt x="18964" y="6742"/>
                    <a:pt x="18778" y="6972"/>
                  </a:cubicBezTo>
                  <a:cubicBezTo>
                    <a:pt x="18745" y="7022"/>
                    <a:pt x="18750" y="7088"/>
                    <a:pt x="18800" y="7121"/>
                  </a:cubicBezTo>
                  <a:cubicBezTo>
                    <a:pt x="18816" y="7137"/>
                    <a:pt x="18843" y="7143"/>
                    <a:pt x="18866" y="7143"/>
                  </a:cubicBezTo>
                  <a:cubicBezTo>
                    <a:pt x="18893" y="7143"/>
                    <a:pt x="18926" y="7131"/>
                    <a:pt x="18947" y="7104"/>
                  </a:cubicBezTo>
                  <a:cubicBezTo>
                    <a:pt x="19129" y="6873"/>
                    <a:pt x="19298" y="6660"/>
                    <a:pt x="19473" y="6453"/>
                  </a:cubicBezTo>
                  <a:cubicBezTo>
                    <a:pt x="19513" y="6408"/>
                    <a:pt x="19506" y="6337"/>
                    <a:pt x="19463" y="6304"/>
                  </a:cubicBezTo>
                  <a:cubicBezTo>
                    <a:pt x="19443" y="6287"/>
                    <a:pt x="19419" y="6278"/>
                    <a:pt x="19395" y="6278"/>
                  </a:cubicBezTo>
                  <a:close/>
                  <a:moveTo>
                    <a:pt x="11915" y="7714"/>
                  </a:moveTo>
                  <a:cubicBezTo>
                    <a:pt x="11869" y="7714"/>
                    <a:pt x="11823" y="7715"/>
                    <a:pt x="11778" y="7718"/>
                  </a:cubicBezTo>
                  <a:cubicBezTo>
                    <a:pt x="11719" y="7723"/>
                    <a:pt x="11674" y="7773"/>
                    <a:pt x="11680" y="7834"/>
                  </a:cubicBezTo>
                  <a:cubicBezTo>
                    <a:pt x="11680" y="7888"/>
                    <a:pt x="11730" y="7932"/>
                    <a:pt x="11790" y="7932"/>
                  </a:cubicBezTo>
                  <a:cubicBezTo>
                    <a:pt x="11838" y="7929"/>
                    <a:pt x="11887" y="7927"/>
                    <a:pt x="11937" y="7927"/>
                  </a:cubicBezTo>
                  <a:cubicBezTo>
                    <a:pt x="12147" y="7927"/>
                    <a:pt x="12370" y="7956"/>
                    <a:pt x="12595" y="8014"/>
                  </a:cubicBezTo>
                  <a:cubicBezTo>
                    <a:pt x="12600" y="8019"/>
                    <a:pt x="12612" y="8019"/>
                    <a:pt x="12623" y="8019"/>
                  </a:cubicBezTo>
                  <a:cubicBezTo>
                    <a:pt x="12666" y="8019"/>
                    <a:pt x="12711" y="7986"/>
                    <a:pt x="12721" y="7938"/>
                  </a:cubicBezTo>
                  <a:cubicBezTo>
                    <a:pt x="12738" y="7882"/>
                    <a:pt x="12706" y="7827"/>
                    <a:pt x="12650" y="7811"/>
                  </a:cubicBezTo>
                  <a:cubicBezTo>
                    <a:pt x="12398" y="7748"/>
                    <a:pt x="12150" y="7714"/>
                    <a:pt x="11915" y="7714"/>
                  </a:cubicBezTo>
                  <a:close/>
                  <a:moveTo>
                    <a:pt x="18356" y="7607"/>
                  </a:moveTo>
                  <a:cubicBezTo>
                    <a:pt x="18324" y="7607"/>
                    <a:pt x="18291" y="7623"/>
                    <a:pt x="18268" y="7652"/>
                  </a:cubicBezTo>
                  <a:cubicBezTo>
                    <a:pt x="18099" y="7888"/>
                    <a:pt x="17934" y="8118"/>
                    <a:pt x="17775" y="8338"/>
                  </a:cubicBezTo>
                  <a:cubicBezTo>
                    <a:pt x="17742" y="8386"/>
                    <a:pt x="17753" y="8452"/>
                    <a:pt x="17803" y="8485"/>
                  </a:cubicBezTo>
                  <a:cubicBezTo>
                    <a:pt x="17819" y="8497"/>
                    <a:pt x="17841" y="8502"/>
                    <a:pt x="17862" y="8502"/>
                  </a:cubicBezTo>
                  <a:cubicBezTo>
                    <a:pt x="17895" y="8502"/>
                    <a:pt x="17928" y="8491"/>
                    <a:pt x="17950" y="8459"/>
                  </a:cubicBezTo>
                  <a:cubicBezTo>
                    <a:pt x="18104" y="8239"/>
                    <a:pt x="18268" y="8009"/>
                    <a:pt x="18438" y="7773"/>
                  </a:cubicBezTo>
                  <a:cubicBezTo>
                    <a:pt x="18476" y="7728"/>
                    <a:pt x="18466" y="7663"/>
                    <a:pt x="18416" y="7630"/>
                  </a:cubicBezTo>
                  <a:cubicBezTo>
                    <a:pt x="18398" y="7614"/>
                    <a:pt x="18377" y="7607"/>
                    <a:pt x="18356" y="7607"/>
                  </a:cubicBezTo>
                  <a:close/>
                  <a:moveTo>
                    <a:pt x="10973" y="7941"/>
                  </a:moveTo>
                  <a:cubicBezTo>
                    <a:pt x="10956" y="7941"/>
                    <a:pt x="10940" y="7945"/>
                    <a:pt x="10923" y="7953"/>
                  </a:cubicBezTo>
                  <a:cubicBezTo>
                    <a:pt x="10660" y="8102"/>
                    <a:pt x="10430" y="8305"/>
                    <a:pt x="10266" y="8551"/>
                  </a:cubicBezTo>
                  <a:cubicBezTo>
                    <a:pt x="10239" y="8601"/>
                    <a:pt x="10250" y="8666"/>
                    <a:pt x="10298" y="8699"/>
                  </a:cubicBezTo>
                  <a:cubicBezTo>
                    <a:pt x="10316" y="8710"/>
                    <a:pt x="10338" y="8715"/>
                    <a:pt x="10359" y="8715"/>
                  </a:cubicBezTo>
                  <a:cubicBezTo>
                    <a:pt x="10392" y="8715"/>
                    <a:pt x="10425" y="8699"/>
                    <a:pt x="10447" y="8672"/>
                  </a:cubicBezTo>
                  <a:cubicBezTo>
                    <a:pt x="10589" y="8452"/>
                    <a:pt x="10786" y="8272"/>
                    <a:pt x="11028" y="8140"/>
                  </a:cubicBezTo>
                  <a:cubicBezTo>
                    <a:pt x="11077" y="8113"/>
                    <a:pt x="11099" y="8052"/>
                    <a:pt x="11072" y="7998"/>
                  </a:cubicBezTo>
                  <a:cubicBezTo>
                    <a:pt x="11049" y="7963"/>
                    <a:pt x="11012" y="7941"/>
                    <a:pt x="10973" y="7941"/>
                  </a:cubicBezTo>
                  <a:close/>
                  <a:moveTo>
                    <a:pt x="13405" y="8118"/>
                  </a:moveTo>
                  <a:cubicBezTo>
                    <a:pt x="13369" y="8118"/>
                    <a:pt x="13334" y="8136"/>
                    <a:pt x="13313" y="8168"/>
                  </a:cubicBezTo>
                  <a:cubicBezTo>
                    <a:pt x="13286" y="8216"/>
                    <a:pt x="13298" y="8282"/>
                    <a:pt x="13351" y="8315"/>
                  </a:cubicBezTo>
                  <a:cubicBezTo>
                    <a:pt x="13544" y="8431"/>
                    <a:pt x="13736" y="8616"/>
                    <a:pt x="13916" y="8874"/>
                  </a:cubicBezTo>
                  <a:cubicBezTo>
                    <a:pt x="13938" y="8902"/>
                    <a:pt x="13971" y="8919"/>
                    <a:pt x="14004" y="8919"/>
                  </a:cubicBezTo>
                  <a:cubicBezTo>
                    <a:pt x="14026" y="8919"/>
                    <a:pt x="14047" y="8907"/>
                    <a:pt x="14064" y="8897"/>
                  </a:cubicBezTo>
                  <a:cubicBezTo>
                    <a:pt x="14113" y="8864"/>
                    <a:pt x="14125" y="8798"/>
                    <a:pt x="14092" y="8748"/>
                  </a:cubicBezTo>
                  <a:cubicBezTo>
                    <a:pt x="13889" y="8474"/>
                    <a:pt x="13675" y="8266"/>
                    <a:pt x="13462" y="8135"/>
                  </a:cubicBezTo>
                  <a:cubicBezTo>
                    <a:pt x="13444" y="8123"/>
                    <a:pt x="13424" y="8118"/>
                    <a:pt x="13405" y="8118"/>
                  </a:cubicBezTo>
                  <a:close/>
                  <a:moveTo>
                    <a:pt x="17368" y="8977"/>
                  </a:moveTo>
                  <a:cubicBezTo>
                    <a:pt x="17337" y="8977"/>
                    <a:pt x="17305" y="8993"/>
                    <a:pt x="17282" y="9023"/>
                  </a:cubicBezTo>
                  <a:cubicBezTo>
                    <a:pt x="17090" y="9286"/>
                    <a:pt x="16925" y="9499"/>
                    <a:pt x="16772" y="9686"/>
                  </a:cubicBezTo>
                  <a:cubicBezTo>
                    <a:pt x="16733" y="9729"/>
                    <a:pt x="16739" y="9795"/>
                    <a:pt x="16783" y="9833"/>
                  </a:cubicBezTo>
                  <a:cubicBezTo>
                    <a:pt x="16804" y="9850"/>
                    <a:pt x="16827" y="9855"/>
                    <a:pt x="16854" y="9855"/>
                  </a:cubicBezTo>
                  <a:cubicBezTo>
                    <a:pt x="16882" y="9855"/>
                    <a:pt x="16915" y="9845"/>
                    <a:pt x="16931" y="9817"/>
                  </a:cubicBezTo>
                  <a:cubicBezTo>
                    <a:pt x="17090" y="9631"/>
                    <a:pt x="17254" y="9417"/>
                    <a:pt x="17452" y="9149"/>
                  </a:cubicBezTo>
                  <a:cubicBezTo>
                    <a:pt x="17490" y="9099"/>
                    <a:pt x="17479" y="9033"/>
                    <a:pt x="17429" y="9000"/>
                  </a:cubicBezTo>
                  <a:cubicBezTo>
                    <a:pt x="17412" y="8985"/>
                    <a:pt x="17390" y="8977"/>
                    <a:pt x="17368" y="8977"/>
                  </a:cubicBezTo>
                  <a:close/>
                  <a:moveTo>
                    <a:pt x="10092" y="9296"/>
                  </a:moveTo>
                  <a:cubicBezTo>
                    <a:pt x="10037" y="9296"/>
                    <a:pt x="9992" y="9343"/>
                    <a:pt x="9992" y="9400"/>
                  </a:cubicBezTo>
                  <a:cubicBezTo>
                    <a:pt x="9987" y="9428"/>
                    <a:pt x="9987" y="9456"/>
                    <a:pt x="9987" y="9483"/>
                  </a:cubicBezTo>
                  <a:cubicBezTo>
                    <a:pt x="9987" y="9757"/>
                    <a:pt x="10052" y="10020"/>
                    <a:pt x="10184" y="10267"/>
                  </a:cubicBezTo>
                  <a:cubicBezTo>
                    <a:pt x="10200" y="10305"/>
                    <a:pt x="10239" y="10326"/>
                    <a:pt x="10277" y="10326"/>
                  </a:cubicBezTo>
                  <a:cubicBezTo>
                    <a:pt x="10293" y="10326"/>
                    <a:pt x="10310" y="10321"/>
                    <a:pt x="10326" y="10316"/>
                  </a:cubicBezTo>
                  <a:cubicBezTo>
                    <a:pt x="10376" y="10288"/>
                    <a:pt x="10397" y="10222"/>
                    <a:pt x="10371" y="10174"/>
                  </a:cubicBezTo>
                  <a:cubicBezTo>
                    <a:pt x="10255" y="9954"/>
                    <a:pt x="10200" y="9724"/>
                    <a:pt x="10200" y="9483"/>
                  </a:cubicBezTo>
                  <a:lnTo>
                    <a:pt x="10200" y="9412"/>
                  </a:lnTo>
                  <a:cubicBezTo>
                    <a:pt x="10206" y="9352"/>
                    <a:pt x="10162" y="9302"/>
                    <a:pt x="10101" y="9296"/>
                  </a:cubicBezTo>
                  <a:cubicBezTo>
                    <a:pt x="10098" y="9296"/>
                    <a:pt x="10095" y="9296"/>
                    <a:pt x="10092" y="9296"/>
                  </a:cubicBezTo>
                  <a:close/>
                  <a:moveTo>
                    <a:pt x="14431" y="9433"/>
                  </a:moveTo>
                  <a:cubicBezTo>
                    <a:pt x="14415" y="9433"/>
                    <a:pt x="14399" y="9437"/>
                    <a:pt x="14383" y="9445"/>
                  </a:cubicBezTo>
                  <a:cubicBezTo>
                    <a:pt x="14333" y="9471"/>
                    <a:pt x="14310" y="9532"/>
                    <a:pt x="14333" y="9587"/>
                  </a:cubicBezTo>
                  <a:cubicBezTo>
                    <a:pt x="14449" y="9817"/>
                    <a:pt x="14552" y="10075"/>
                    <a:pt x="14651" y="10354"/>
                  </a:cubicBezTo>
                  <a:cubicBezTo>
                    <a:pt x="14667" y="10399"/>
                    <a:pt x="14705" y="10425"/>
                    <a:pt x="14750" y="10425"/>
                  </a:cubicBezTo>
                  <a:cubicBezTo>
                    <a:pt x="14760" y="10425"/>
                    <a:pt x="14771" y="10425"/>
                    <a:pt x="14783" y="10420"/>
                  </a:cubicBezTo>
                  <a:cubicBezTo>
                    <a:pt x="14837" y="10404"/>
                    <a:pt x="14869" y="10343"/>
                    <a:pt x="14848" y="10288"/>
                  </a:cubicBezTo>
                  <a:cubicBezTo>
                    <a:pt x="14750" y="9998"/>
                    <a:pt x="14639" y="9734"/>
                    <a:pt x="14525" y="9494"/>
                  </a:cubicBezTo>
                  <a:cubicBezTo>
                    <a:pt x="14505" y="9455"/>
                    <a:pt x="14470" y="9433"/>
                    <a:pt x="14431" y="9433"/>
                  </a:cubicBezTo>
                  <a:close/>
                  <a:moveTo>
                    <a:pt x="16281" y="10268"/>
                  </a:moveTo>
                  <a:cubicBezTo>
                    <a:pt x="16255" y="10268"/>
                    <a:pt x="16228" y="10278"/>
                    <a:pt x="16207" y="10300"/>
                  </a:cubicBezTo>
                  <a:cubicBezTo>
                    <a:pt x="15994" y="10503"/>
                    <a:pt x="15785" y="10672"/>
                    <a:pt x="15567" y="10814"/>
                  </a:cubicBezTo>
                  <a:cubicBezTo>
                    <a:pt x="15522" y="10847"/>
                    <a:pt x="15506" y="10913"/>
                    <a:pt x="15539" y="10958"/>
                  </a:cubicBezTo>
                  <a:cubicBezTo>
                    <a:pt x="15560" y="10991"/>
                    <a:pt x="15593" y="11006"/>
                    <a:pt x="15626" y="11006"/>
                  </a:cubicBezTo>
                  <a:cubicBezTo>
                    <a:pt x="15648" y="11006"/>
                    <a:pt x="15665" y="11001"/>
                    <a:pt x="15686" y="10991"/>
                  </a:cubicBezTo>
                  <a:cubicBezTo>
                    <a:pt x="15911" y="10842"/>
                    <a:pt x="16131" y="10662"/>
                    <a:pt x="16356" y="10447"/>
                  </a:cubicBezTo>
                  <a:cubicBezTo>
                    <a:pt x="16399" y="10409"/>
                    <a:pt x="16399" y="10343"/>
                    <a:pt x="16356" y="10300"/>
                  </a:cubicBezTo>
                  <a:cubicBezTo>
                    <a:pt x="16336" y="10280"/>
                    <a:pt x="16308" y="10268"/>
                    <a:pt x="16281" y="10268"/>
                  </a:cubicBezTo>
                  <a:close/>
                  <a:moveTo>
                    <a:pt x="10823" y="10750"/>
                  </a:moveTo>
                  <a:cubicBezTo>
                    <a:pt x="10792" y="10750"/>
                    <a:pt x="10760" y="10764"/>
                    <a:pt x="10738" y="10793"/>
                  </a:cubicBezTo>
                  <a:cubicBezTo>
                    <a:pt x="10705" y="10837"/>
                    <a:pt x="10710" y="10903"/>
                    <a:pt x="10759" y="10941"/>
                  </a:cubicBezTo>
                  <a:cubicBezTo>
                    <a:pt x="10973" y="11105"/>
                    <a:pt x="11231" y="11247"/>
                    <a:pt x="11527" y="11352"/>
                  </a:cubicBezTo>
                  <a:cubicBezTo>
                    <a:pt x="11538" y="11358"/>
                    <a:pt x="11548" y="11358"/>
                    <a:pt x="11565" y="11358"/>
                  </a:cubicBezTo>
                  <a:cubicBezTo>
                    <a:pt x="11603" y="11358"/>
                    <a:pt x="11647" y="11335"/>
                    <a:pt x="11664" y="11292"/>
                  </a:cubicBezTo>
                  <a:cubicBezTo>
                    <a:pt x="11680" y="11237"/>
                    <a:pt x="11653" y="11176"/>
                    <a:pt x="11598" y="11155"/>
                  </a:cubicBezTo>
                  <a:cubicBezTo>
                    <a:pt x="11324" y="11056"/>
                    <a:pt x="11088" y="10925"/>
                    <a:pt x="10885" y="10771"/>
                  </a:cubicBezTo>
                  <a:cubicBezTo>
                    <a:pt x="10867" y="10757"/>
                    <a:pt x="10845" y="10750"/>
                    <a:pt x="10823" y="10750"/>
                  </a:cubicBezTo>
                  <a:close/>
                  <a:moveTo>
                    <a:pt x="12376" y="11356"/>
                  </a:moveTo>
                  <a:cubicBezTo>
                    <a:pt x="12325" y="11356"/>
                    <a:pt x="12283" y="11392"/>
                    <a:pt x="12278" y="11444"/>
                  </a:cubicBezTo>
                  <a:cubicBezTo>
                    <a:pt x="12266" y="11500"/>
                    <a:pt x="12304" y="11555"/>
                    <a:pt x="12365" y="11566"/>
                  </a:cubicBezTo>
                  <a:cubicBezTo>
                    <a:pt x="12628" y="11609"/>
                    <a:pt x="12919" y="11631"/>
                    <a:pt x="13220" y="11637"/>
                  </a:cubicBezTo>
                  <a:cubicBezTo>
                    <a:pt x="13280" y="11637"/>
                    <a:pt x="13324" y="11588"/>
                    <a:pt x="13330" y="11533"/>
                  </a:cubicBezTo>
                  <a:cubicBezTo>
                    <a:pt x="13330" y="11472"/>
                    <a:pt x="13280" y="11423"/>
                    <a:pt x="13225" y="11423"/>
                  </a:cubicBezTo>
                  <a:cubicBezTo>
                    <a:pt x="12929" y="11418"/>
                    <a:pt x="12656" y="11396"/>
                    <a:pt x="12398" y="11358"/>
                  </a:cubicBezTo>
                  <a:cubicBezTo>
                    <a:pt x="12391" y="11356"/>
                    <a:pt x="12383" y="11356"/>
                    <a:pt x="12376" y="11356"/>
                  </a:cubicBezTo>
                  <a:close/>
                  <a:moveTo>
                    <a:pt x="15000" y="11024"/>
                  </a:moveTo>
                  <a:cubicBezTo>
                    <a:pt x="14989" y="11024"/>
                    <a:pt x="14979" y="11026"/>
                    <a:pt x="14968" y="11029"/>
                  </a:cubicBezTo>
                  <a:cubicBezTo>
                    <a:pt x="14914" y="11045"/>
                    <a:pt x="14881" y="11100"/>
                    <a:pt x="14897" y="11155"/>
                  </a:cubicBezTo>
                  <a:cubicBezTo>
                    <a:pt x="14897" y="11166"/>
                    <a:pt x="14897" y="11171"/>
                    <a:pt x="14902" y="11176"/>
                  </a:cubicBezTo>
                  <a:cubicBezTo>
                    <a:pt x="14894" y="11174"/>
                    <a:pt x="14885" y="11173"/>
                    <a:pt x="14876" y="11173"/>
                  </a:cubicBezTo>
                  <a:cubicBezTo>
                    <a:pt x="14864" y="11173"/>
                    <a:pt x="14852" y="11175"/>
                    <a:pt x="14843" y="11181"/>
                  </a:cubicBezTo>
                  <a:cubicBezTo>
                    <a:pt x="14591" y="11275"/>
                    <a:pt x="14333" y="11335"/>
                    <a:pt x="14047" y="11379"/>
                  </a:cubicBezTo>
                  <a:cubicBezTo>
                    <a:pt x="13988" y="11385"/>
                    <a:pt x="13949" y="11439"/>
                    <a:pt x="13961" y="11494"/>
                  </a:cubicBezTo>
                  <a:cubicBezTo>
                    <a:pt x="13965" y="11551"/>
                    <a:pt x="14014" y="11588"/>
                    <a:pt x="14065" y="11588"/>
                  </a:cubicBezTo>
                  <a:cubicBezTo>
                    <a:pt x="14068" y="11588"/>
                    <a:pt x="14072" y="11588"/>
                    <a:pt x="14075" y="11588"/>
                  </a:cubicBezTo>
                  <a:cubicBezTo>
                    <a:pt x="14371" y="11543"/>
                    <a:pt x="14651" y="11472"/>
                    <a:pt x="14914" y="11379"/>
                  </a:cubicBezTo>
                  <a:cubicBezTo>
                    <a:pt x="14925" y="11373"/>
                    <a:pt x="14935" y="11368"/>
                    <a:pt x="14947" y="11358"/>
                  </a:cubicBezTo>
                  <a:cubicBezTo>
                    <a:pt x="14996" y="11560"/>
                    <a:pt x="15040" y="11763"/>
                    <a:pt x="15084" y="11971"/>
                  </a:cubicBezTo>
                  <a:cubicBezTo>
                    <a:pt x="15094" y="12026"/>
                    <a:pt x="15139" y="12059"/>
                    <a:pt x="15188" y="12059"/>
                  </a:cubicBezTo>
                  <a:lnTo>
                    <a:pt x="15210" y="12059"/>
                  </a:lnTo>
                  <a:cubicBezTo>
                    <a:pt x="15264" y="12043"/>
                    <a:pt x="15304" y="11988"/>
                    <a:pt x="15292" y="11932"/>
                  </a:cubicBezTo>
                  <a:cubicBezTo>
                    <a:pt x="15231" y="11648"/>
                    <a:pt x="15172" y="11368"/>
                    <a:pt x="15100" y="11105"/>
                  </a:cubicBezTo>
                  <a:cubicBezTo>
                    <a:pt x="15087" y="11055"/>
                    <a:pt x="15047" y="11024"/>
                    <a:pt x="15000" y="11024"/>
                  </a:cubicBezTo>
                  <a:close/>
                  <a:moveTo>
                    <a:pt x="15334" y="12682"/>
                  </a:moveTo>
                  <a:cubicBezTo>
                    <a:pt x="15327" y="12682"/>
                    <a:pt x="15321" y="12682"/>
                    <a:pt x="15314" y="12684"/>
                  </a:cubicBezTo>
                  <a:cubicBezTo>
                    <a:pt x="15259" y="12689"/>
                    <a:pt x="15221" y="12744"/>
                    <a:pt x="15226" y="12799"/>
                  </a:cubicBezTo>
                  <a:cubicBezTo>
                    <a:pt x="15264" y="13073"/>
                    <a:pt x="15304" y="13352"/>
                    <a:pt x="15330" y="13637"/>
                  </a:cubicBezTo>
                  <a:cubicBezTo>
                    <a:pt x="15336" y="13693"/>
                    <a:pt x="15380" y="13731"/>
                    <a:pt x="15435" y="13731"/>
                  </a:cubicBezTo>
                  <a:lnTo>
                    <a:pt x="15446" y="13731"/>
                  </a:lnTo>
                  <a:cubicBezTo>
                    <a:pt x="15501" y="13725"/>
                    <a:pt x="15544" y="13670"/>
                    <a:pt x="15539" y="13615"/>
                  </a:cubicBezTo>
                  <a:cubicBezTo>
                    <a:pt x="15511" y="13331"/>
                    <a:pt x="15478" y="13045"/>
                    <a:pt x="15435" y="12772"/>
                  </a:cubicBezTo>
                  <a:cubicBezTo>
                    <a:pt x="15429" y="12718"/>
                    <a:pt x="15386" y="12682"/>
                    <a:pt x="15334" y="12682"/>
                  </a:cubicBezTo>
                  <a:close/>
                  <a:moveTo>
                    <a:pt x="15502" y="14360"/>
                  </a:moveTo>
                  <a:cubicBezTo>
                    <a:pt x="15500" y="14360"/>
                    <a:pt x="15497" y="14360"/>
                    <a:pt x="15494" y="14361"/>
                  </a:cubicBezTo>
                  <a:cubicBezTo>
                    <a:pt x="15435" y="14366"/>
                    <a:pt x="15390" y="14416"/>
                    <a:pt x="15396" y="14476"/>
                  </a:cubicBezTo>
                  <a:cubicBezTo>
                    <a:pt x="15407" y="14750"/>
                    <a:pt x="15418" y="15029"/>
                    <a:pt x="15423" y="15314"/>
                  </a:cubicBezTo>
                  <a:cubicBezTo>
                    <a:pt x="15423" y="15375"/>
                    <a:pt x="15473" y="15418"/>
                    <a:pt x="15527" y="15418"/>
                  </a:cubicBezTo>
                  <a:lnTo>
                    <a:pt x="15534" y="15418"/>
                  </a:lnTo>
                  <a:cubicBezTo>
                    <a:pt x="15588" y="15418"/>
                    <a:pt x="15638" y="15370"/>
                    <a:pt x="15638" y="15309"/>
                  </a:cubicBezTo>
                  <a:cubicBezTo>
                    <a:pt x="15632" y="15024"/>
                    <a:pt x="15621" y="14740"/>
                    <a:pt x="15605" y="14459"/>
                  </a:cubicBezTo>
                  <a:cubicBezTo>
                    <a:pt x="15600" y="14407"/>
                    <a:pt x="15554" y="14360"/>
                    <a:pt x="15502" y="14360"/>
                  </a:cubicBezTo>
                  <a:close/>
                  <a:moveTo>
                    <a:pt x="15527" y="16055"/>
                  </a:moveTo>
                  <a:cubicBezTo>
                    <a:pt x="15468" y="16060"/>
                    <a:pt x="15423" y="16098"/>
                    <a:pt x="15418" y="16154"/>
                  </a:cubicBezTo>
                  <a:cubicBezTo>
                    <a:pt x="15413" y="16432"/>
                    <a:pt x="15402" y="16718"/>
                    <a:pt x="15385" y="16997"/>
                  </a:cubicBezTo>
                  <a:cubicBezTo>
                    <a:pt x="15380" y="17057"/>
                    <a:pt x="15423" y="17107"/>
                    <a:pt x="15484" y="17107"/>
                  </a:cubicBezTo>
                  <a:lnTo>
                    <a:pt x="15489" y="17107"/>
                  </a:lnTo>
                  <a:cubicBezTo>
                    <a:pt x="15544" y="17107"/>
                    <a:pt x="15593" y="17068"/>
                    <a:pt x="15593" y="17009"/>
                  </a:cubicBezTo>
                  <a:cubicBezTo>
                    <a:pt x="15615" y="16728"/>
                    <a:pt x="15626" y="16443"/>
                    <a:pt x="15632" y="16159"/>
                  </a:cubicBezTo>
                  <a:cubicBezTo>
                    <a:pt x="15632" y="16104"/>
                    <a:pt x="15588" y="16055"/>
                    <a:pt x="15527" y="16055"/>
                  </a:cubicBezTo>
                  <a:close/>
                  <a:moveTo>
                    <a:pt x="15417" y="17741"/>
                  </a:moveTo>
                  <a:cubicBezTo>
                    <a:pt x="15365" y="17741"/>
                    <a:pt x="15324" y="17782"/>
                    <a:pt x="15319" y="17836"/>
                  </a:cubicBezTo>
                  <a:cubicBezTo>
                    <a:pt x="15292" y="18115"/>
                    <a:pt x="15259" y="18395"/>
                    <a:pt x="15221" y="18669"/>
                  </a:cubicBezTo>
                  <a:cubicBezTo>
                    <a:pt x="15210" y="18729"/>
                    <a:pt x="15254" y="18784"/>
                    <a:pt x="15309" y="18790"/>
                  </a:cubicBezTo>
                  <a:lnTo>
                    <a:pt x="15325" y="18790"/>
                  </a:lnTo>
                  <a:cubicBezTo>
                    <a:pt x="15375" y="18790"/>
                    <a:pt x="15423" y="18752"/>
                    <a:pt x="15428" y="18702"/>
                  </a:cubicBezTo>
                  <a:cubicBezTo>
                    <a:pt x="15468" y="18423"/>
                    <a:pt x="15501" y="18137"/>
                    <a:pt x="15527" y="17857"/>
                  </a:cubicBezTo>
                  <a:cubicBezTo>
                    <a:pt x="15534" y="17798"/>
                    <a:pt x="15489" y="17748"/>
                    <a:pt x="15435" y="17743"/>
                  </a:cubicBezTo>
                  <a:cubicBezTo>
                    <a:pt x="15429" y="17742"/>
                    <a:pt x="15423" y="17741"/>
                    <a:pt x="15417" y="17741"/>
                  </a:cubicBezTo>
                  <a:close/>
                  <a:moveTo>
                    <a:pt x="15186" y="19416"/>
                  </a:moveTo>
                  <a:cubicBezTo>
                    <a:pt x="15140" y="19416"/>
                    <a:pt x="15098" y="19455"/>
                    <a:pt x="15089" y="19501"/>
                  </a:cubicBezTo>
                  <a:cubicBezTo>
                    <a:pt x="15040" y="19782"/>
                    <a:pt x="14985" y="20055"/>
                    <a:pt x="14925" y="20330"/>
                  </a:cubicBezTo>
                  <a:cubicBezTo>
                    <a:pt x="14914" y="20384"/>
                    <a:pt x="14952" y="20444"/>
                    <a:pt x="15008" y="20455"/>
                  </a:cubicBezTo>
                  <a:lnTo>
                    <a:pt x="15029" y="20455"/>
                  </a:lnTo>
                  <a:cubicBezTo>
                    <a:pt x="15079" y="20455"/>
                    <a:pt x="15122" y="20422"/>
                    <a:pt x="15133" y="20373"/>
                  </a:cubicBezTo>
                  <a:cubicBezTo>
                    <a:pt x="15193" y="20100"/>
                    <a:pt x="15248" y="19820"/>
                    <a:pt x="15297" y="19541"/>
                  </a:cubicBezTo>
                  <a:cubicBezTo>
                    <a:pt x="15309" y="19480"/>
                    <a:pt x="15271" y="19425"/>
                    <a:pt x="15210" y="19420"/>
                  </a:cubicBezTo>
                  <a:cubicBezTo>
                    <a:pt x="15202" y="19417"/>
                    <a:pt x="15194" y="19416"/>
                    <a:pt x="15186" y="19416"/>
                  </a:cubicBezTo>
                  <a:close/>
                  <a:moveTo>
                    <a:pt x="14842" y="21067"/>
                  </a:moveTo>
                  <a:cubicBezTo>
                    <a:pt x="14791" y="21067"/>
                    <a:pt x="14748" y="21098"/>
                    <a:pt x="14733" y="21146"/>
                  </a:cubicBezTo>
                  <a:cubicBezTo>
                    <a:pt x="14662" y="21415"/>
                    <a:pt x="14591" y="21689"/>
                    <a:pt x="14508" y="21957"/>
                  </a:cubicBezTo>
                  <a:cubicBezTo>
                    <a:pt x="14492" y="22012"/>
                    <a:pt x="14525" y="22073"/>
                    <a:pt x="14580" y="22089"/>
                  </a:cubicBezTo>
                  <a:cubicBezTo>
                    <a:pt x="14591" y="22094"/>
                    <a:pt x="14601" y="22094"/>
                    <a:pt x="14606" y="22094"/>
                  </a:cubicBezTo>
                  <a:cubicBezTo>
                    <a:pt x="14656" y="22094"/>
                    <a:pt x="14695" y="22066"/>
                    <a:pt x="14712" y="22018"/>
                  </a:cubicBezTo>
                  <a:cubicBezTo>
                    <a:pt x="14793" y="21749"/>
                    <a:pt x="14869" y="21474"/>
                    <a:pt x="14935" y="21201"/>
                  </a:cubicBezTo>
                  <a:cubicBezTo>
                    <a:pt x="14952" y="21146"/>
                    <a:pt x="14919" y="21086"/>
                    <a:pt x="14864" y="21069"/>
                  </a:cubicBezTo>
                  <a:cubicBezTo>
                    <a:pt x="14857" y="21068"/>
                    <a:pt x="14849" y="21067"/>
                    <a:pt x="14842" y="21067"/>
                  </a:cubicBezTo>
                  <a:close/>
                  <a:moveTo>
                    <a:pt x="14351" y="22687"/>
                  </a:moveTo>
                  <a:cubicBezTo>
                    <a:pt x="14306" y="22687"/>
                    <a:pt x="14264" y="22713"/>
                    <a:pt x="14251" y="22757"/>
                  </a:cubicBezTo>
                  <a:cubicBezTo>
                    <a:pt x="14158" y="23020"/>
                    <a:pt x="14059" y="23290"/>
                    <a:pt x="13955" y="23546"/>
                  </a:cubicBezTo>
                  <a:cubicBezTo>
                    <a:pt x="13938" y="23601"/>
                    <a:pt x="13961" y="23662"/>
                    <a:pt x="14014" y="23684"/>
                  </a:cubicBezTo>
                  <a:cubicBezTo>
                    <a:pt x="14032" y="23690"/>
                    <a:pt x="14042" y="23690"/>
                    <a:pt x="14054" y="23690"/>
                  </a:cubicBezTo>
                  <a:cubicBezTo>
                    <a:pt x="14097" y="23690"/>
                    <a:pt x="14135" y="23667"/>
                    <a:pt x="14153" y="23624"/>
                  </a:cubicBezTo>
                  <a:cubicBezTo>
                    <a:pt x="14256" y="23361"/>
                    <a:pt x="14355" y="23098"/>
                    <a:pt x="14449" y="22829"/>
                  </a:cubicBezTo>
                  <a:cubicBezTo>
                    <a:pt x="14470" y="22774"/>
                    <a:pt x="14437" y="22714"/>
                    <a:pt x="14383" y="22691"/>
                  </a:cubicBezTo>
                  <a:cubicBezTo>
                    <a:pt x="14372" y="22688"/>
                    <a:pt x="14362" y="22687"/>
                    <a:pt x="14351" y="22687"/>
                  </a:cubicBezTo>
                  <a:close/>
                  <a:moveTo>
                    <a:pt x="13728" y="24259"/>
                  </a:moveTo>
                  <a:cubicBezTo>
                    <a:pt x="13686" y="24259"/>
                    <a:pt x="13647" y="24283"/>
                    <a:pt x="13632" y="24320"/>
                  </a:cubicBezTo>
                  <a:cubicBezTo>
                    <a:pt x="13516" y="24577"/>
                    <a:pt x="13396" y="24835"/>
                    <a:pt x="13275" y="25081"/>
                  </a:cubicBezTo>
                  <a:cubicBezTo>
                    <a:pt x="13248" y="25137"/>
                    <a:pt x="13270" y="25197"/>
                    <a:pt x="13319" y="25223"/>
                  </a:cubicBezTo>
                  <a:cubicBezTo>
                    <a:pt x="13336" y="25230"/>
                    <a:pt x="13351" y="25235"/>
                    <a:pt x="13369" y="25235"/>
                  </a:cubicBezTo>
                  <a:cubicBezTo>
                    <a:pt x="13407" y="25235"/>
                    <a:pt x="13445" y="25213"/>
                    <a:pt x="13462" y="25175"/>
                  </a:cubicBezTo>
                  <a:cubicBezTo>
                    <a:pt x="13587" y="24927"/>
                    <a:pt x="13708" y="24671"/>
                    <a:pt x="13824" y="24408"/>
                  </a:cubicBezTo>
                  <a:cubicBezTo>
                    <a:pt x="13850" y="24353"/>
                    <a:pt x="13824" y="24292"/>
                    <a:pt x="13774" y="24270"/>
                  </a:cubicBezTo>
                  <a:cubicBezTo>
                    <a:pt x="13759" y="24263"/>
                    <a:pt x="13743" y="24259"/>
                    <a:pt x="13728" y="24259"/>
                  </a:cubicBezTo>
                  <a:close/>
                  <a:moveTo>
                    <a:pt x="12972" y="25770"/>
                  </a:moveTo>
                  <a:cubicBezTo>
                    <a:pt x="12936" y="25770"/>
                    <a:pt x="12899" y="25788"/>
                    <a:pt x="12881" y="25822"/>
                  </a:cubicBezTo>
                  <a:cubicBezTo>
                    <a:pt x="12744" y="26068"/>
                    <a:pt x="12595" y="26309"/>
                    <a:pt x="12453" y="26545"/>
                  </a:cubicBezTo>
                  <a:cubicBezTo>
                    <a:pt x="12420" y="26594"/>
                    <a:pt x="12436" y="26660"/>
                    <a:pt x="12486" y="26693"/>
                  </a:cubicBezTo>
                  <a:cubicBezTo>
                    <a:pt x="12502" y="26703"/>
                    <a:pt x="12519" y="26710"/>
                    <a:pt x="12541" y="26710"/>
                  </a:cubicBezTo>
                  <a:cubicBezTo>
                    <a:pt x="12574" y="26710"/>
                    <a:pt x="12612" y="26693"/>
                    <a:pt x="12628" y="26660"/>
                  </a:cubicBezTo>
                  <a:cubicBezTo>
                    <a:pt x="12777" y="26419"/>
                    <a:pt x="12924" y="26172"/>
                    <a:pt x="13061" y="25926"/>
                  </a:cubicBezTo>
                  <a:cubicBezTo>
                    <a:pt x="13094" y="25876"/>
                    <a:pt x="13073" y="25810"/>
                    <a:pt x="13023" y="25782"/>
                  </a:cubicBezTo>
                  <a:cubicBezTo>
                    <a:pt x="13007" y="25774"/>
                    <a:pt x="12989" y="25770"/>
                    <a:pt x="12972" y="25770"/>
                  </a:cubicBezTo>
                  <a:close/>
                  <a:moveTo>
                    <a:pt x="12074" y="27200"/>
                  </a:moveTo>
                  <a:cubicBezTo>
                    <a:pt x="12040" y="27200"/>
                    <a:pt x="12008" y="27216"/>
                    <a:pt x="11987" y="27246"/>
                  </a:cubicBezTo>
                  <a:cubicBezTo>
                    <a:pt x="11828" y="27477"/>
                    <a:pt x="11664" y="27707"/>
                    <a:pt x="11494" y="27926"/>
                  </a:cubicBezTo>
                  <a:cubicBezTo>
                    <a:pt x="11456" y="27970"/>
                    <a:pt x="11466" y="28036"/>
                    <a:pt x="11510" y="28074"/>
                  </a:cubicBezTo>
                  <a:cubicBezTo>
                    <a:pt x="11532" y="28084"/>
                    <a:pt x="11555" y="28096"/>
                    <a:pt x="11576" y="28096"/>
                  </a:cubicBezTo>
                  <a:cubicBezTo>
                    <a:pt x="11609" y="28096"/>
                    <a:pt x="11636" y="28079"/>
                    <a:pt x="11659" y="28051"/>
                  </a:cubicBezTo>
                  <a:cubicBezTo>
                    <a:pt x="11833" y="27833"/>
                    <a:pt x="11998" y="27603"/>
                    <a:pt x="12162" y="27367"/>
                  </a:cubicBezTo>
                  <a:cubicBezTo>
                    <a:pt x="12195" y="27317"/>
                    <a:pt x="12185" y="27252"/>
                    <a:pt x="12135" y="27219"/>
                  </a:cubicBezTo>
                  <a:cubicBezTo>
                    <a:pt x="12116" y="27206"/>
                    <a:pt x="12095" y="27200"/>
                    <a:pt x="12074" y="27200"/>
                  </a:cubicBezTo>
                  <a:close/>
                  <a:moveTo>
                    <a:pt x="11044" y="28537"/>
                  </a:moveTo>
                  <a:cubicBezTo>
                    <a:pt x="11014" y="28537"/>
                    <a:pt x="10984" y="28550"/>
                    <a:pt x="10963" y="28578"/>
                  </a:cubicBezTo>
                  <a:cubicBezTo>
                    <a:pt x="10781" y="28787"/>
                    <a:pt x="10594" y="28995"/>
                    <a:pt x="10397" y="29197"/>
                  </a:cubicBezTo>
                  <a:cubicBezTo>
                    <a:pt x="10359" y="29242"/>
                    <a:pt x="10359" y="29308"/>
                    <a:pt x="10404" y="29346"/>
                  </a:cubicBezTo>
                  <a:cubicBezTo>
                    <a:pt x="10425" y="29367"/>
                    <a:pt x="10452" y="29379"/>
                    <a:pt x="10475" y="29379"/>
                  </a:cubicBezTo>
                  <a:cubicBezTo>
                    <a:pt x="10508" y="29379"/>
                    <a:pt x="10535" y="29367"/>
                    <a:pt x="10551" y="29346"/>
                  </a:cubicBezTo>
                  <a:cubicBezTo>
                    <a:pt x="10748" y="29137"/>
                    <a:pt x="10940" y="28929"/>
                    <a:pt x="11121" y="28716"/>
                  </a:cubicBezTo>
                  <a:cubicBezTo>
                    <a:pt x="11160" y="28666"/>
                    <a:pt x="11153" y="28600"/>
                    <a:pt x="11110" y="28562"/>
                  </a:cubicBezTo>
                  <a:cubicBezTo>
                    <a:pt x="11091" y="28545"/>
                    <a:pt x="11068" y="28537"/>
                    <a:pt x="11044" y="28537"/>
                  </a:cubicBezTo>
                  <a:close/>
                  <a:moveTo>
                    <a:pt x="9879" y="29761"/>
                  </a:moveTo>
                  <a:cubicBezTo>
                    <a:pt x="9853" y="29761"/>
                    <a:pt x="9827" y="29771"/>
                    <a:pt x="9805" y="29789"/>
                  </a:cubicBezTo>
                  <a:cubicBezTo>
                    <a:pt x="9608" y="29981"/>
                    <a:pt x="9395" y="30168"/>
                    <a:pt x="9180" y="30353"/>
                  </a:cubicBezTo>
                  <a:cubicBezTo>
                    <a:pt x="9137" y="30393"/>
                    <a:pt x="9132" y="30459"/>
                    <a:pt x="9170" y="30502"/>
                  </a:cubicBezTo>
                  <a:cubicBezTo>
                    <a:pt x="9192" y="30530"/>
                    <a:pt x="9225" y="30540"/>
                    <a:pt x="9253" y="30540"/>
                  </a:cubicBezTo>
                  <a:cubicBezTo>
                    <a:pt x="9274" y="30540"/>
                    <a:pt x="9301" y="30530"/>
                    <a:pt x="9318" y="30513"/>
                  </a:cubicBezTo>
                  <a:cubicBezTo>
                    <a:pt x="9537" y="30327"/>
                    <a:pt x="9751" y="30135"/>
                    <a:pt x="9954" y="29943"/>
                  </a:cubicBezTo>
                  <a:cubicBezTo>
                    <a:pt x="9992" y="29905"/>
                    <a:pt x="9997" y="29839"/>
                    <a:pt x="9954" y="29794"/>
                  </a:cubicBezTo>
                  <a:cubicBezTo>
                    <a:pt x="9934" y="29772"/>
                    <a:pt x="9907" y="29761"/>
                    <a:pt x="9879" y="29761"/>
                  </a:cubicBezTo>
                  <a:close/>
                  <a:moveTo>
                    <a:pt x="8596" y="30859"/>
                  </a:moveTo>
                  <a:cubicBezTo>
                    <a:pt x="8574" y="30859"/>
                    <a:pt x="8552" y="30866"/>
                    <a:pt x="8534" y="30880"/>
                  </a:cubicBezTo>
                  <a:cubicBezTo>
                    <a:pt x="8310" y="31051"/>
                    <a:pt x="8085" y="31215"/>
                    <a:pt x="7854" y="31373"/>
                  </a:cubicBezTo>
                  <a:cubicBezTo>
                    <a:pt x="7806" y="31406"/>
                    <a:pt x="7794" y="31471"/>
                    <a:pt x="7827" y="31521"/>
                  </a:cubicBezTo>
                  <a:cubicBezTo>
                    <a:pt x="7849" y="31554"/>
                    <a:pt x="7882" y="31570"/>
                    <a:pt x="7915" y="31570"/>
                  </a:cubicBezTo>
                  <a:cubicBezTo>
                    <a:pt x="7937" y="31570"/>
                    <a:pt x="7953" y="31560"/>
                    <a:pt x="7975" y="31549"/>
                  </a:cubicBezTo>
                  <a:cubicBezTo>
                    <a:pt x="8206" y="31390"/>
                    <a:pt x="8436" y="31220"/>
                    <a:pt x="8661" y="31051"/>
                  </a:cubicBezTo>
                  <a:cubicBezTo>
                    <a:pt x="8704" y="31011"/>
                    <a:pt x="8715" y="30945"/>
                    <a:pt x="8682" y="30902"/>
                  </a:cubicBezTo>
                  <a:cubicBezTo>
                    <a:pt x="8659" y="30873"/>
                    <a:pt x="8627" y="30859"/>
                    <a:pt x="8596" y="30859"/>
                  </a:cubicBezTo>
                  <a:close/>
                  <a:moveTo>
                    <a:pt x="7207" y="31819"/>
                  </a:moveTo>
                  <a:cubicBezTo>
                    <a:pt x="7189" y="31819"/>
                    <a:pt x="7170" y="31824"/>
                    <a:pt x="7153" y="31833"/>
                  </a:cubicBezTo>
                  <a:cubicBezTo>
                    <a:pt x="6911" y="31982"/>
                    <a:pt x="6671" y="32124"/>
                    <a:pt x="6430" y="32261"/>
                  </a:cubicBezTo>
                  <a:cubicBezTo>
                    <a:pt x="6375" y="32288"/>
                    <a:pt x="6359" y="32349"/>
                    <a:pt x="6385" y="32404"/>
                  </a:cubicBezTo>
                  <a:cubicBezTo>
                    <a:pt x="6407" y="32437"/>
                    <a:pt x="6440" y="32458"/>
                    <a:pt x="6478" y="32458"/>
                  </a:cubicBezTo>
                  <a:cubicBezTo>
                    <a:pt x="6496" y="32458"/>
                    <a:pt x="6511" y="32453"/>
                    <a:pt x="6528" y="32442"/>
                  </a:cubicBezTo>
                  <a:cubicBezTo>
                    <a:pt x="6774" y="32311"/>
                    <a:pt x="7022" y="32162"/>
                    <a:pt x="7262" y="32015"/>
                  </a:cubicBezTo>
                  <a:cubicBezTo>
                    <a:pt x="7312" y="31982"/>
                    <a:pt x="7328" y="31921"/>
                    <a:pt x="7295" y="31873"/>
                  </a:cubicBezTo>
                  <a:cubicBezTo>
                    <a:pt x="7277" y="31836"/>
                    <a:pt x="7243" y="31819"/>
                    <a:pt x="7207" y="31819"/>
                  </a:cubicBezTo>
                  <a:close/>
                  <a:moveTo>
                    <a:pt x="5731" y="32638"/>
                  </a:moveTo>
                  <a:cubicBezTo>
                    <a:pt x="5715" y="32638"/>
                    <a:pt x="5699" y="32642"/>
                    <a:pt x="5684" y="32650"/>
                  </a:cubicBezTo>
                  <a:cubicBezTo>
                    <a:pt x="5431" y="32771"/>
                    <a:pt x="5180" y="32892"/>
                    <a:pt x="4922" y="33001"/>
                  </a:cubicBezTo>
                  <a:cubicBezTo>
                    <a:pt x="4867" y="33024"/>
                    <a:pt x="4846" y="33089"/>
                    <a:pt x="4867" y="33138"/>
                  </a:cubicBezTo>
                  <a:cubicBezTo>
                    <a:pt x="4884" y="33182"/>
                    <a:pt x="4922" y="33204"/>
                    <a:pt x="4966" y="33204"/>
                  </a:cubicBezTo>
                  <a:cubicBezTo>
                    <a:pt x="4978" y="33204"/>
                    <a:pt x="4993" y="33199"/>
                    <a:pt x="5004" y="33193"/>
                  </a:cubicBezTo>
                  <a:cubicBezTo>
                    <a:pt x="5267" y="33083"/>
                    <a:pt x="5525" y="32963"/>
                    <a:pt x="5777" y="32837"/>
                  </a:cubicBezTo>
                  <a:cubicBezTo>
                    <a:pt x="5826" y="32809"/>
                    <a:pt x="5848" y="32749"/>
                    <a:pt x="5826" y="32695"/>
                  </a:cubicBezTo>
                  <a:cubicBezTo>
                    <a:pt x="5807" y="32660"/>
                    <a:pt x="5769" y="32638"/>
                    <a:pt x="5731" y="32638"/>
                  </a:cubicBezTo>
                  <a:close/>
                  <a:moveTo>
                    <a:pt x="4183" y="33312"/>
                  </a:moveTo>
                  <a:cubicBezTo>
                    <a:pt x="4170" y="33312"/>
                    <a:pt x="4157" y="33314"/>
                    <a:pt x="4144" y="33320"/>
                  </a:cubicBezTo>
                  <a:cubicBezTo>
                    <a:pt x="3886" y="33418"/>
                    <a:pt x="3617" y="33517"/>
                    <a:pt x="3354" y="33604"/>
                  </a:cubicBezTo>
                  <a:cubicBezTo>
                    <a:pt x="3300" y="33621"/>
                    <a:pt x="3268" y="33681"/>
                    <a:pt x="3289" y="33735"/>
                  </a:cubicBezTo>
                  <a:cubicBezTo>
                    <a:pt x="3300" y="33780"/>
                    <a:pt x="3344" y="33813"/>
                    <a:pt x="3387" y="33813"/>
                  </a:cubicBezTo>
                  <a:cubicBezTo>
                    <a:pt x="3399" y="33813"/>
                    <a:pt x="3410" y="33806"/>
                    <a:pt x="3420" y="33801"/>
                  </a:cubicBezTo>
                  <a:cubicBezTo>
                    <a:pt x="3688" y="33714"/>
                    <a:pt x="3958" y="33616"/>
                    <a:pt x="4221" y="33517"/>
                  </a:cubicBezTo>
                  <a:cubicBezTo>
                    <a:pt x="4275" y="33495"/>
                    <a:pt x="4303" y="33434"/>
                    <a:pt x="4280" y="33379"/>
                  </a:cubicBezTo>
                  <a:cubicBezTo>
                    <a:pt x="4264" y="33338"/>
                    <a:pt x="4225" y="33312"/>
                    <a:pt x="4183" y="33312"/>
                  </a:cubicBezTo>
                  <a:close/>
                  <a:moveTo>
                    <a:pt x="2585" y="33852"/>
                  </a:moveTo>
                  <a:cubicBezTo>
                    <a:pt x="2575" y="33852"/>
                    <a:pt x="2565" y="33853"/>
                    <a:pt x="2555" y="33856"/>
                  </a:cubicBezTo>
                  <a:cubicBezTo>
                    <a:pt x="2286" y="33933"/>
                    <a:pt x="2011" y="34004"/>
                    <a:pt x="1743" y="34076"/>
                  </a:cubicBezTo>
                  <a:cubicBezTo>
                    <a:pt x="1682" y="34087"/>
                    <a:pt x="1650" y="34147"/>
                    <a:pt x="1667" y="34201"/>
                  </a:cubicBezTo>
                  <a:cubicBezTo>
                    <a:pt x="1677" y="34251"/>
                    <a:pt x="1722" y="34284"/>
                    <a:pt x="1765" y="34284"/>
                  </a:cubicBezTo>
                  <a:cubicBezTo>
                    <a:pt x="1776" y="34284"/>
                    <a:pt x="1781" y="34284"/>
                    <a:pt x="1793" y="34279"/>
                  </a:cubicBezTo>
                  <a:cubicBezTo>
                    <a:pt x="2067" y="34213"/>
                    <a:pt x="2340" y="34135"/>
                    <a:pt x="2610" y="34059"/>
                  </a:cubicBezTo>
                  <a:cubicBezTo>
                    <a:pt x="2669" y="34043"/>
                    <a:pt x="2702" y="33983"/>
                    <a:pt x="2686" y="33927"/>
                  </a:cubicBezTo>
                  <a:cubicBezTo>
                    <a:pt x="2672" y="33882"/>
                    <a:pt x="2630" y="33852"/>
                    <a:pt x="2585" y="33852"/>
                  </a:cubicBezTo>
                  <a:close/>
                  <a:moveTo>
                    <a:pt x="941" y="34260"/>
                  </a:moveTo>
                  <a:cubicBezTo>
                    <a:pt x="934" y="34260"/>
                    <a:pt x="928" y="34260"/>
                    <a:pt x="921" y="34261"/>
                  </a:cubicBezTo>
                  <a:cubicBezTo>
                    <a:pt x="647" y="34322"/>
                    <a:pt x="374" y="34372"/>
                    <a:pt x="93" y="34421"/>
                  </a:cubicBezTo>
                  <a:cubicBezTo>
                    <a:pt x="38" y="34431"/>
                    <a:pt x="0" y="34486"/>
                    <a:pt x="12" y="34542"/>
                  </a:cubicBezTo>
                  <a:cubicBezTo>
                    <a:pt x="17" y="34596"/>
                    <a:pt x="66" y="34628"/>
                    <a:pt x="116" y="34628"/>
                  </a:cubicBezTo>
                  <a:lnTo>
                    <a:pt x="132" y="34628"/>
                  </a:lnTo>
                  <a:cubicBezTo>
                    <a:pt x="412" y="34580"/>
                    <a:pt x="691" y="34525"/>
                    <a:pt x="966" y="34471"/>
                  </a:cubicBezTo>
                  <a:cubicBezTo>
                    <a:pt x="1025" y="34459"/>
                    <a:pt x="1058" y="34398"/>
                    <a:pt x="1047" y="34344"/>
                  </a:cubicBezTo>
                  <a:cubicBezTo>
                    <a:pt x="1038" y="34295"/>
                    <a:pt x="993" y="34260"/>
                    <a:pt x="941" y="342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2" name="Google Shape;2922;p51"/>
          <p:cNvGrpSpPr/>
          <p:nvPr/>
        </p:nvGrpSpPr>
        <p:grpSpPr>
          <a:xfrm>
            <a:off x="440992" y="341731"/>
            <a:ext cx="8447630" cy="2301402"/>
            <a:chOff x="440992" y="341731"/>
            <a:chExt cx="8447630" cy="2301402"/>
          </a:xfrm>
        </p:grpSpPr>
        <p:sp>
          <p:nvSpPr>
            <p:cNvPr id="2923" name="Google Shape;2923;p51"/>
            <p:cNvSpPr/>
            <p:nvPr/>
          </p:nvSpPr>
          <p:spPr>
            <a:xfrm flipH="1">
              <a:off x="4979930" y="34173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51"/>
            <p:cNvSpPr/>
            <p:nvPr/>
          </p:nvSpPr>
          <p:spPr>
            <a:xfrm flipH="1">
              <a:off x="440992" y="22338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51"/>
            <p:cNvSpPr/>
            <p:nvPr/>
          </p:nvSpPr>
          <p:spPr>
            <a:xfrm flipH="1">
              <a:off x="7959380" y="233088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6" name="Google Shape;2926;p51"/>
          <p:cNvGrpSpPr/>
          <p:nvPr/>
        </p:nvGrpSpPr>
        <p:grpSpPr>
          <a:xfrm>
            <a:off x="-168342" y="-240334"/>
            <a:ext cx="9444547" cy="2571207"/>
            <a:chOff x="-168342" y="-240334"/>
            <a:chExt cx="9444547" cy="2571207"/>
          </a:xfrm>
        </p:grpSpPr>
        <p:grpSp>
          <p:nvGrpSpPr>
            <p:cNvPr id="2927" name="Google Shape;2927;p51"/>
            <p:cNvGrpSpPr/>
            <p:nvPr/>
          </p:nvGrpSpPr>
          <p:grpSpPr>
            <a:xfrm rot="-1799975">
              <a:off x="-84104" y="459634"/>
              <a:ext cx="3113747" cy="1171270"/>
              <a:chOff x="0" y="539998"/>
              <a:chExt cx="3901889" cy="1467738"/>
            </a:xfrm>
          </p:grpSpPr>
          <p:sp>
            <p:nvSpPr>
              <p:cNvPr id="2928" name="Google Shape;2928;p51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51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51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51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51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51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34" name="Google Shape;2934;p51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935" name="Google Shape;2935;p51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51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51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51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51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51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41" name="Google Shape;2941;p51"/>
          <p:cNvGrpSpPr/>
          <p:nvPr/>
        </p:nvGrpSpPr>
        <p:grpSpPr>
          <a:xfrm>
            <a:off x="2059188" y="4236250"/>
            <a:ext cx="868425" cy="514500"/>
            <a:chOff x="2575700" y="1885000"/>
            <a:chExt cx="868425" cy="514500"/>
          </a:xfrm>
        </p:grpSpPr>
        <p:sp>
          <p:nvSpPr>
            <p:cNvPr id="2942" name="Google Shape;2942;p51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51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51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51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57398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962;p48">
            <a:extLst>
              <a:ext uri="{FF2B5EF4-FFF2-40B4-BE49-F238E27FC236}">
                <a16:creationId xmlns:a16="http://schemas.microsoft.com/office/drawing/2014/main" id="{62656125-E279-4687-BCE1-510CACE5E6BC}"/>
              </a:ext>
            </a:extLst>
          </p:cNvPr>
          <p:cNvSpPr txBox="1"/>
          <p:nvPr/>
        </p:nvSpPr>
        <p:spPr>
          <a:xfrm>
            <a:off x="2831033" y="414014"/>
            <a:ext cx="3066030" cy="11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Thursday, February 10</a:t>
            </a:r>
            <a:r>
              <a:rPr lang="en-US" baseline="300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th</a:t>
            </a:r>
            <a:r>
              <a:rPr lang="en-US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 2022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Unit 13: Would you like some milk?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Lesson 2</a:t>
            </a:r>
          </a:p>
        </p:txBody>
      </p:sp>
      <p:sp>
        <p:nvSpPr>
          <p:cNvPr id="5" name="Google Shape;6962;p48">
            <a:extLst>
              <a:ext uri="{FF2B5EF4-FFF2-40B4-BE49-F238E27FC236}">
                <a16:creationId xmlns:a16="http://schemas.microsoft.com/office/drawing/2014/main" id="{C1ED79AF-6BE4-4901-ACC2-7619B62913C3}"/>
              </a:ext>
            </a:extLst>
          </p:cNvPr>
          <p:cNvSpPr txBox="1"/>
          <p:nvPr/>
        </p:nvSpPr>
        <p:spPr>
          <a:xfrm>
            <a:off x="1436579" y="1533098"/>
            <a:ext cx="1479618" cy="423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/>
                <a:ea typeface="Nunito"/>
                <a:cs typeface="Nunito"/>
                <a:sym typeface="Nunito"/>
              </a:rPr>
              <a:t>1. New words:</a:t>
            </a:r>
          </a:p>
        </p:txBody>
      </p:sp>
      <p:sp>
        <p:nvSpPr>
          <p:cNvPr id="6" name="Google Shape;6962;p48">
            <a:extLst>
              <a:ext uri="{FF2B5EF4-FFF2-40B4-BE49-F238E27FC236}">
                <a16:creationId xmlns:a16="http://schemas.microsoft.com/office/drawing/2014/main" id="{8E198A66-74C7-4889-9F61-41CD6B02142E}"/>
              </a:ext>
            </a:extLst>
          </p:cNvPr>
          <p:cNvSpPr txBox="1"/>
          <p:nvPr/>
        </p:nvSpPr>
        <p:spPr>
          <a:xfrm>
            <a:off x="1254232" y="1868996"/>
            <a:ext cx="2901863" cy="1787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Rice: </a:t>
            </a:r>
            <a:r>
              <a:rPr lang="en-US" dirty="0" err="1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cơm</a:t>
            </a:r>
            <a:r>
              <a:rPr lang="en-US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gạo</a:t>
            </a:r>
            <a:endParaRPr lang="en-US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Noodles: </a:t>
            </a:r>
            <a:r>
              <a:rPr lang="en-US" dirty="0" err="1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mì</a:t>
            </a:r>
            <a:endParaRPr lang="en-US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Lemonade: </a:t>
            </a:r>
            <a:r>
              <a:rPr lang="en-US" dirty="0" err="1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nước</a:t>
            </a:r>
            <a:r>
              <a:rPr lang="en-US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chanh</a:t>
            </a:r>
            <a:r>
              <a:rPr lang="en-US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ép</a:t>
            </a:r>
            <a:endParaRPr lang="en-US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Vegetables: </a:t>
            </a:r>
            <a:r>
              <a:rPr lang="en-US" dirty="0" err="1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rau</a:t>
            </a:r>
            <a:r>
              <a:rPr lang="en-US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quả</a:t>
            </a:r>
            <a:endParaRPr lang="en-US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Bread: bánh </a:t>
            </a:r>
            <a:r>
              <a:rPr lang="en-US" dirty="0" err="1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mì</a:t>
            </a:r>
            <a:endParaRPr lang="en-US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" name="Google Shape;6962;p48">
            <a:extLst>
              <a:ext uri="{FF2B5EF4-FFF2-40B4-BE49-F238E27FC236}">
                <a16:creationId xmlns:a16="http://schemas.microsoft.com/office/drawing/2014/main" id="{2E019D8E-161E-43FD-BE6F-070EBEC4A977}"/>
              </a:ext>
            </a:extLst>
          </p:cNvPr>
          <p:cNvSpPr txBox="1"/>
          <p:nvPr/>
        </p:nvSpPr>
        <p:spPr>
          <a:xfrm>
            <a:off x="4572000" y="1533098"/>
            <a:ext cx="2116205" cy="423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/>
                <a:ea typeface="Nunito"/>
                <a:cs typeface="Nunito"/>
                <a:sym typeface="Nunito"/>
              </a:rPr>
              <a:t>2. Model sentence:</a:t>
            </a:r>
          </a:p>
        </p:txBody>
      </p:sp>
      <p:sp>
        <p:nvSpPr>
          <p:cNvPr id="8" name="Google Shape;6962;p48">
            <a:extLst>
              <a:ext uri="{FF2B5EF4-FFF2-40B4-BE49-F238E27FC236}">
                <a16:creationId xmlns:a16="http://schemas.microsoft.com/office/drawing/2014/main" id="{326BE03D-8980-41D9-BCFB-3EDE44CC988E}"/>
              </a:ext>
            </a:extLst>
          </p:cNvPr>
          <p:cNvSpPr txBox="1"/>
          <p:nvPr/>
        </p:nvSpPr>
        <p:spPr>
          <a:xfrm>
            <a:off x="4835458" y="1859620"/>
            <a:ext cx="3173939" cy="113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Would you like some </a:t>
            </a:r>
            <a:r>
              <a:rPr lang="en-US" u="sng" dirty="0">
                <a:solidFill>
                  <a:srgbClr val="00B050"/>
                </a:solidFill>
                <a:latin typeface="Nunito"/>
                <a:ea typeface="Nunito"/>
                <a:cs typeface="Nunito"/>
                <a:sym typeface="Nunito"/>
              </a:rPr>
              <a:t>noodles</a:t>
            </a:r>
            <a:r>
              <a:rPr lang="en-US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?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-&gt; Yes, please.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-&gt; No, thank you./ thanks.</a:t>
            </a:r>
          </a:p>
        </p:txBody>
      </p:sp>
      <p:sp>
        <p:nvSpPr>
          <p:cNvPr id="9" name="Google Shape;6962;p48">
            <a:extLst>
              <a:ext uri="{FF2B5EF4-FFF2-40B4-BE49-F238E27FC236}">
                <a16:creationId xmlns:a16="http://schemas.microsoft.com/office/drawing/2014/main" id="{F522A646-1CD6-4AB4-BE02-CF9146552EE6}"/>
              </a:ext>
            </a:extLst>
          </p:cNvPr>
          <p:cNvSpPr txBox="1"/>
          <p:nvPr/>
        </p:nvSpPr>
        <p:spPr>
          <a:xfrm>
            <a:off x="4572000" y="3080578"/>
            <a:ext cx="2116205" cy="423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/>
                <a:ea typeface="Nunito"/>
                <a:cs typeface="Nunito"/>
                <a:sym typeface="Nunito"/>
              </a:rPr>
              <a:t>3. Homework:</a:t>
            </a:r>
          </a:p>
        </p:txBody>
      </p:sp>
      <p:sp>
        <p:nvSpPr>
          <p:cNvPr id="10" name="Google Shape;6962;p48">
            <a:extLst>
              <a:ext uri="{FF2B5EF4-FFF2-40B4-BE49-F238E27FC236}">
                <a16:creationId xmlns:a16="http://schemas.microsoft.com/office/drawing/2014/main" id="{42F4F667-F614-4E48-A983-A47E762DFFBA}"/>
              </a:ext>
            </a:extLst>
          </p:cNvPr>
          <p:cNvSpPr txBox="1"/>
          <p:nvPr/>
        </p:nvSpPr>
        <p:spPr>
          <a:xfrm>
            <a:off x="4700601" y="3402491"/>
            <a:ext cx="3669546" cy="12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Write NW x 2 lines and learn by heart.</a:t>
            </a: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Do WB: part B- 1,2 (page 52, 53)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                     part C-1 (page 53)</a:t>
            </a:r>
          </a:p>
        </p:txBody>
      </p:sp>
    </p:spTree>
    <p:extLst>
      <p:ext uri="{BB962C8B-B14F-4D97-AF65-F5344CB8AC3E}">
        <p14:creationId xmlns:p14="http://schemas.microsoft.com/office/powerpoint/2010/main" val="3145642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F3186-A0FE-41DA-8804-B22B85144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76310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0" name="Google Shape;2700;p45"/>
          <p:cNvGrpSpPr/>
          <p:nvPr/>
        </p:nvGrpSpPr>
        <p:grpSpPr>
          <a:xfrm>
            <a:off x="177098" y="1873727"/>
            <a:ext cx="8591004" cy="1464784"/>
            <a:chOff x="1178962" y="1985086"/>
            <a:chExt cx="6881594" cy="1173326"/>
          </a:xfrm>
        </p:grpSpPr>
        <p:sp>
          <p:nvSpPr>
            <p:cNvPr id="2701" name="Google Shape;2701;p45"/>
            <p:cNvSpPr/>
            <p:nvPr/>
          </p:nvSpPr>
          <p:spPr>
            <a:xfrm>
              <a:off x="1178962" y="2846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5"/>
            <p:cNvSpPr/>
            <p:nvPr/>
          </p:nvSpPr>
          <p:spPr>
            <a:xfrm>
              <a:off x="7131313" y="19850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3" name="Google Shape;2703;p45"/>
          <p:cNvGrpSpPr/>
          <p:nvPr/>
        </p:nvGrpSpPr>
        <p:grpSpPr>
          <a:xfrm>
            <a:off x="-57393" y="-444377"/>
            <a:ext cx="8902217" cy="6341943"/>
            <a:chOff x="-57393" y="-444377"/>
            <a:chExt cx="8902217" cy="6341943"/>
          </a:xfrm>
        </p:grpSpPr>
        <p:sp>
          <p:nvSpPr>
            <p:cNvPr id="2704" name="Google Shape;2704;p45"/>
            <p:cNvSpPr/>
            <p:nvPr/>
          </p:nvSpPr>
          <p:spPr>
            <a:xfrm rot="14663446">
              <a:off x="6661483" y="-34223"/>
              <a:ext cx="2593495" cy="1773187"/>
            </a:xfrm>
            <a:custGeom>
              <a:avLst/>
              <a:gdLst/>
              <a:ahLst/>
              <a:cxnLst/>
              <a:rect l="l" t="t" r="r" b="b"/>
              <a:pathLst>
                <a:path w="50649" h="34629" extrusionOk="0">
                  <a:moveTo>
                    <a:pt x="32733" y="0"/>
                  </a:moveTo>
                  <a:cubicBezTo>
                    <a:pt x="32447" y="7"/>
                    <a:pt x="32162" y="12"/>
                    <a:pt x="31883" y="28"/>
                  </a:cubicBezTo>
                  <a:cubicBezTo>
                    <a:pt x="31822" y="28"/>
                    <a:pt x="31779" y="78"/>
                    <a:pt x="31784" y="139"/>
                  </a:cubicBezTo>
                  <a:cubicBezTo>
                    <a:pt x="31784" y="193"/>
                    <a:pt x="31833" y="237"/>
                    <a:pt x="31888" y="237"/>
                  </a:cubicBezTo>
                  <a:lnTo>
                    <a:pt x="31893" y="237"/>
                  </a:lnTo>
                  <a:cubicBezTo>
                    <a:pt x="32167" y="225"/>
                    <a:pt x="32453" y="215"/>
                    <a:pt x="32733" y="215"/>
                  </a:cubicBezTo>
                  <a:cubicBezTo>
                    <a:pt x="32792" y="210"/>
                    <a:pt x="32842" y="165"/>
                    <a:pt x="32837" y="106"/>
                  </a:cubicBezTo>
                  <a:cubicBezTo>
                    <a:pt x="32837" y="45"/>
                    <a:pt x="32792" y="0"/>
                    <a:pt x="32733" y="0"/>
                  </a:cubicBezTo>
                  <a:close/>
                  <a:moveTo>
                    <a:pt x="33581" y="7"/>
                  </a:moveTo>
                  <a:cubicBezTo>
                    <a:pt x="33527" y="7"/>
                    <a:pt x="33472" y="50"/>
                    <a:pt x="33472" y="111"/>
                  </a:cubicBezTo>
                  <a:cubicBezTo>
                    <a:pt x="33472" y="171"/>
                    <a:pt x="33515" y="220"/>
                    <a:pt x="33576" y="220"/>
                  </a:cubicBezTo>
                  <a:cubicBezTo>
                    <a:pt x="33851" y="225"/>
                    <a:pt x="34135" y="237"/>
                    <a:pt x="34415" y="258"/>
                  </a:cubicBezTo>
                  <a:lnTo>
                    <a:pt x="34426" y="258"/>
                  </a:lnTo>
                  <a:cubicBezTo>
                    <a:pt x="34481" y="258"/>
                    <a:pt x="34524" y="215"/>
                    <a:pt x="34530" y="160"/>
                  </a:cubicBezTo>
                  <a:cubicBezTo>
                    <a:pt x="34530" y="99"/>
                    <a:pt x="34486" y="50"/>
                    <a:pt x="34431" y="45"/>
                  </a:cubicBezTo>
                  <a:cubicBezTo>
                    <a:pt x="34147" y="28"/>
                    <a:pt x="33861" y="18"/>
                    <a:pt x="33581" y="7"/>
                  </a:cubicBezTo>
                  <a:close/>
                  <a:moveTo>
                    <a:pt x="31042" y="88"/>
                  </a:moveTo>
                  <a:cubicBezTo>
                    <a:pt x="31039" y="88"/>
                    <a:pt x="31036" y="88"/>
                    <a:pt x="31033" y="89"/>
                  </a:cubicBezTo>
                  <a:cubicBezTo>
                    <a:pt x="30753" y="116"/>
                    <a:pt x="30469" y="149"/>
                    <a:pt x="30189" y="187"/>
                  </a:cubicBezTo>
                  <a:cubicBezTo>
                    <a:pt x="30135" y="198"/>
                    <a:pt x="30090" y="248"/>
                    <a:pt x="30102" y="308"/>
                  </a:cubicBezTo>
                  <a:cubicBezTo>
                    <a:pt x="30107" y="362"/>
                    <a:pt x="30156" y="395"/>
                    <a:pt x="30206" y="395"/>
                  </a:cubicBezTo>
                  <a:lnTo>
                    <a:pt x="30222" y="395"/>
                  </a:lnTo>
                  <a:cubicBezTo>
                    <a:pt x="30496" y="357"/>
                    <a:pt x="30775" y="324"/>
                    <a:pt x="31056" y="296"/>
                  </a:cubicBezTo>
                  <a:cubicBezTo>
                    <a:pt x="31115" y="291"/>
                    <a:pt x="31154" y="243"/>
                    <a:pt x="31148" y="182"/>
                  </a:cubicBezTo>
                  <a:cubicBezTo>
                    <a:pt x="31143" y="130"/>
                    <a:pt x="31094" y="88"/>
                    <a:pt x="31042" y="88"/>
                  </a:cubicBezTo>
                  <a:close/>
                  <a:moveTo>
                    <a:pt x="35275" y="111"/>
                  </a:moveTo>
                  <a:cubicBezTo>
                    <a:pt x="35215" y="111"/>
                    <a:pt x="35166" y="149"/>
                    <a:pt x="35160" y="204"/>
                  </a:cubicBezTo>
                  <a:cubicBezTo>
                    <a:pt x="35154" y="264"/>
                    <a:pt x="35199" y="314"/>
                    <a:pt x="35258" y="319"/>
                  </a:cubicBezTo>
                  <a:cubicBezTo>
                    <a:pt x="35538" y="346"/>
                    <a:pt x="35817" y="379"/>
                    <a:pt x="36098" y="412"/>
                  </a:cubicBezTo>
                  <a:lnTo>
                    <a:pt x="36108" y="412"/>
                  </a:lnTo>
                  <a:cubicBezTo>
                    <a:pt x="36163" y="412"/>
                    <a:pt x="36207" y="374"/>
                    <a:pt x="36212" y="319"/>
                  </a:cubicBezTo>
                  <a:cubicBezTo>
                    <a:pt x="36219" y="264"/>
                    <a:pt x="36179" y="210"/>
                    <a:pt x="36120" y="204"/>
                  </a:cubicBezTo>
                  <a:cubicBezTo>
                    <a:pt x="35840" y="165"/>
                    <a:pt x="35561" y="139"/>
                    <a:pt x="35275" y="111"/>
                  </a:cubicBezTo>
                  <a:close/>
                  <a:moveTo>
                    <a:pt x="36946" y="317"/>
                  </a:moveTo>
                  <a:cubicBezTo>
                    <a:pt x="36897" y="317"/>
                    <a:pt x="36848" y="357"/>
                    <a:pt x="36843" y="407"/>
                  </a:cubicBezTo>
                  <a:cubicBezTo>
                    <a:pt x="36831" y="467"/>
                    <a:pt x="36870" y="516"/>
                    <a:pt x="36930" y="527"/>
                  </a:cubicBezTo>
                  <a:cubicBezTo>
                    <a:pt x="37210" y="571"/>
                    <a:pt x="37484" y="615"/>
                    <a:pt x="37758" y="665"/>
                  </a:cubicBezTo>
                  <a:lnTo>
                    <a:pt x="37780" y="665"/>
                  </a:lnTo>
                  <a:cubicBezTo>
                    <a:pt x="37830" y="665"/>
                    <a:pt x="37873" y="632"/>
                    <a:pt x="37884" y="577"/>
                  </a:cubicBezTo>
                  <a:cubicBezTo>
                    <a:pt x="37896" y="521"/>
                    <a:pt x="37856" y="467"/>
                    <a:pt x="37797" y="456"/>
                  </a:cubicBezTo>
                  <a:cubicBezTo>
                    <a:pt x="37517" y="407"/>
                    <a:pt x="37243" y="362"/>
                    <a:pt x="36963" y="319"/>
                  </a:cubicBezTo>
                  <a:cubicBezTo>
                    <a:pt x="36958" y="318"/>
                    <a:pt x="36952" y="317"/>
                    <a:pt x="36946" y="317"/>
                  </a:cubicBezTo>
                  <a:close/>
                  <a:moveTo>
                    <a:pt x="29371" y="328"/>
                  </a:moveTo>
                  <a:cubicBezTo>
                    <a:pt x="29364" y="328"/>
                    <a:pt x="29358" y="328"/>
                    <a:pt x="29351" y="329"/>
                  </a:cubicBezTo>
                  <a:cubicBezTo>
                    <a:pt x="29071" y="385"/>
                    <a:pt x="28792" y="445"/>
                    <a:pt x="28523" y="516"/>
                  </a:cubicBezTo>
                  <a:cubicBezTo>
                    <a:pt x="28463" y="527"/>
                    <a:pt x="28430" y="587"/>
                    <a:pt x="28446" y="642"/>
                  </a:cubicBezTo>
                  <a:cubicBezTo>
                    <a:pt x="28458" y="691"/>
                    <a:pt x="28501" y="724"/>
                    <a:pt x="28544" y="724"/>
                  </a:cubicBezTo>
                  <a:cubicBezTo>
                    <a:pt x="28556" y="724"/>
                    <a:pt x="28567" y="719"/>
                    <a:pt x="28572" y="719"/>
                  </a:cubicBezTo>
                  <a:cubicBezTo>
                    <a:pt x="28835" y="653"/>
                    <a:pt x="29115" y="592"/>
                    <a:pt x="29394" y="538"/>
                  </a:cubicBezTo>
                  <a:cubicBezTo>
                    <a:pt x="29449" y="527"/>
                    <a:pt x="29488" y="473"/>
                    <a:pt x="29477" y="412"/>
                  </a:cubicBezTo>
                  <a:cubicBezTo>
                    <a:pt x="29467" y="363"/>
                    <a:pt x="29423" y="328"/>
                    <a:pt x="29371" y="328"/>
                  </a:cubicBezTo>
                  <a:close/>
                  <a:moveTo>
                    <a:pt x="38611" y="613"/>
                  </a:moveTo>
                  <a:cubicBezTo>
                    <a:pt x="38563" y="613"/>
                    <a:pt x="38519" y="649"/>
                    <a:pt x="38503" y="698"/>
                  </a:cubicBezTo>
                  <a:cubicBezTo>
                    <a:pt x="38493" y="757"/>
                    <a:pt x="38531" y="812"/>
                    <a:pt x="38586" y="823"/>
                  </a:cubicBezTo>
                  <a:cubicBezTo>
                    <a:pt x="38865" y="878"/>
                    <a:pt x="39139" y="938"/>
                    <a:pt x="39414" y="999"/>
                  </a:cubicBezTo>
                  <a:cubicBezTo>
                    <a:pt x="39419" y="1004"/>
                    <a:pt x="39429" y="1004"/>
                    <a:pt x="39435" y="1004"/>
                  </a:cubicBezTo>
                  <a:cubicBezTo>
                    <a:pt x="39485" y="1004"/>
                    <a:pt x="39528" y="971"/>
                    <a:pt x="39540" y="921"/>
                  </a:cubicBezTo>
                  <a:cubicBezTo>
                    <a:pt x="39550" y="862"/>
                    <a:pt x="39518" y="807"/>
                    <a:pt x="39457" y="796"/>
                  </a:cubicBezTo>
                  <a:cubicBezTo>
                    <a:pt x="39183" y="731"/>
                    <a:pt x="38909" y="670"/>
                    <a:pt x="38630" y="615"/>
                  </a:cubicBezTo>
                  <a:cubicBezTo>
                    <a:pt x="38623" y="614"/>
                    <a:pt x="38617" y="613"/>
                    <a:pt x="38611" y="613"/>
                  </a:cubicBezTo>
                  <a:close/>
                  <a:moveTo>
                    <a:pt x="27734" y="742"/>
                  </a:moveTo>
                  <a:cubicBezTo>
                    <a:pt x="27724" y="742"/>
                    <a:pt x="27713" y="743"/>
                    <a:pt x="27701" y="746"/>
                  </a:cubicBezTo>
                  <a:cubicBezTo>
                    <a:pt x="27432" y="834"/>
                    <a:pt x="27163" y="928"/>
                    <a:pt x="26900" y="1026"/>
                  </a:cubicBezTo>
                  <a:cubicBezTo>
                    <a:pt x="26846" y="1048"/>
                    <a:pt x="26819" y="1108"/>
                    <a:pt x="26840" y="1163"/>
                  </a:cubicBezTo>
                  <a:cubicBezTo>
                    <a:pt x="26857" y="1207"/>
                    <a:pt x="26895" y="1234"/>
                    <a:pt x="26938" y="1234"/>
                  </a:cubicBezTo>
                  <a:cubicBezTo>
                    <a:pt x="26950" y="1234"/>
                    <a:pt x="26961" y="1229"/>
                    <a:pt x="26978" y="1224"/>
                  </a:cubicBezTo>
                  <a:cubicBezTo>
                    <a:pt x="27234" y="1125"/>
                    <a:pt x="27497" y="1032"/>
                    <a:pt x="27767" y="949"/>
                  </a:cubicBezTo>
                  <a:cubicBezTo>
                    <a:pt x="27821" y="928"/>
                    <a:pt x="27854" y="873"/>
                    <a:pt x="27833" y="817"/>
                  </a:cubicBezTo>
                  <a:cubicBezTo>
                    <a:pt x="27819" y="768"/>
                    <a:pt x="27780" y="742"/>
                    <a:pt x="27734" y="742"/>
                  </a:cubicBezTo>
                  <a:close/>
                  <a:moveTo>
                    <a:pt x="40255" y="989"/>
                  </a:moveTo>
                  <a:cubicBezTo>
                    <a:pt x="40210" y="989"/>
                    <a:pt x="40168" y="1020"/>
                    <a:pt x="40158" y="1070"/>
                  </a:cubicBezTo>
                  <a:cubicBezTo>
                    <a:pt x="40142" y="1125"/>
                    <a:pt x="40175" y="1179"/>
                    <a:pt x="40236" y="1196"/>
                  </a:cubicBezTo>
                  <a:cubicBezTo>
                    <a:pt x="40509" y="1267"/>
                    <a:pt x="40778" y="1338"/>
                    <a:pt x="41053" y="1409"/>
                  </a:cubicBezTo>
                  <a:cubicBezTo>
                    <a:pt x="41058" y="1409"/>
                    <a:pt x="41068" y="1415"/>
                    <a:pt x="41079" y="1415"/>
                  </a:cubicBezTo>
                  <a:cubicBezTo>
                    <a:pt x="41124" y="1415"/>
                    <a:pt x="41167" y="1382"/>
                    <a:pt x="41178" y="1333"/>
                  </a:cubicBezTo>
                  <a:cubicBezTo>
                    <a:pt x="41195" y="1278"/>
                    <a:pt x="41162" y="1217"/>
                    <a:pt x="41107" y="1207"/>
                  </a:cubicBezTo>
                  <a:cubicBezTo>
                    <a:pt x="40833" y="1130"/>
                    <a:pt x="40559" y="1059"/>
                    <a:pt x="40284" y="994"/>
                  </a:cubicBezTo>
                  <a:cubicBezTo>
                    <a:pt x="40275" y="991"/>
                    <a:pt x="40265" y="989"/>
                    <a:pt x="40255" y="989"/>
                  </a:cubicBezTo>
                  <a:close/>
                  <a:moveTo>
                    <a:pt x="41893" y="1433"/>
                  </a:moveTo>
                  <a:cubicBezTo>
                    <a:pt x="41846" y="1433"/>
                    <a:pt x="41806" y="1463"/>
                    <a:pt x="41792" y="1508"/>
                  </a:cubicBezTo>
                  <a:cubicBezTo>
                    <a:pt x="41776" y="1563"/>
                    <a:pt x="41809" y="1624"/>
                    <a:pt x="41863" y="1639"/>
                  </a:cubicBezTo>
                  <a:cubicBezTo>
                    <a:pt x="42138" y="1717"/>
                    <a:pt x="42406" y="1799"/>
                    <a:pt x="42669" y="1882"/>
                  </a:cubicBezTo>
                  <a:cubicBezTo>
                    <a:pt x="42680" y="1887"/>
                    <a:pt x="42690" y="1887"/>
                    <a:pt x="42702" y="1887"/>
                  </a:cubicBezTo>
                  <a:cubicBezTo>
                    <a:pt x="42746" y="1887"/>
                    <a:pt x="42789" y="1859"/>
                    <a:pt x="42801" y="1816"/>
                  </a:cubicBezTo>
                  <a:cubicBezTo>
                    <a:pt x="42817" y="1760"/>
                    <a:pt x="42789" y="1700"/>
                    <a:pt x="42735" y="1684"/>
                  </a:cubicBezTo>
                  <a:cubicBezTo>
                    <a:pt x="42467" y="1596"/>
                    <a:pt x="42197" y="1513"/>
                    <a:pt x="41923" y="1437"/>
                  </a:cubicBezTo>
                  <a:cubicBezTo>
                    <a:pt x="41913" y="1434"/>
                    <a:pt x="41903" y="1433"/>
                    <a:pt x="41893" y="1433"/>
                  </a:cubicBezTo>
                  <a:close/>
                  <a:moveTo>
                    <a:pt x="26163" y="1349"/>
                  </a:moveTo>
                  <a:cubicBezTo>
                    <a:pt x="26147" y="1349"/>
                    <a:pt x="26131" y="1353"/>
                    <a:pt x="26116" y="1361"/>
                  </a:cubicBezTo>
                  <a:cubicBezTo>
                    <a:pt x="25848" y="1475"/>
                    <a:pt x="25597" y="1596"/>
                    <a:pt x="25349" y="1717"/>
                  </a:cubicBezTo>
                  <a:cubicBezTo>
                    <a:pt x="25294" y="1743"/>
                    <a:pt x="25273" y="1804"/>
                    <a:pt x="25301" y="1859"/>
                  </a:cubicBezTo>
                  <a:cubicBezTo>
                    <a:pt x="25316" y="1897"/>
                    <a:pt x="25355" y="1920"/>
                    <a:pt x="25393" y="1920"/>
                  </a:cubicBezTo>
                  <a:cubicBezTo>
                    <a:pt x="25410" y="1920"/>
                    <a:pt x="25426" y="1914"/>
                    <a:pt x="25437" y="1908"/>
                  </a:cubicBezTo>
                  <a:cubicBezTo>
                    <a:pt x="25683" y="1788"/>
                    <a:pt x="25941" y="1667"/>
                    <a:pt x="26199" y="1553"/>
                  </a:cubicBezTo>
                  <a:cubicBezTo>
                    <a:pt x="26254" y="1525"/>
                    <a:pt x="26275" y="1465"/>
                    <a:pt x="26254" y="1409"/>
                  </a:cubicBezTo>
                  <a:cubicBezTo>
                    <a:pt x="26238" y="1371"/>
                    <a:pt x="26201" y="1349"/>
                    <a:pt x="26163" y="1349"/>
                  </a:cubicBezTo>
                  <a:close/>
                  <a:moveTo>
                    <a:pt x="43509" y="1936"/>
                  </a:moveTo>
                  <a:cubicBezTo>
                    <a:pt x="43465" y="1936"/>
                    <a:pt x="43422" y="1963"/>
                    <a:pt x="43409" y="2006"/>
                  </a:cubicBezTo>
                  <a:cubicBezTo>
                    <a:pt x="43387" y="2067"/>
                    <a:pt x="43420" y="2122"/>
                    <a:pt x="43474" y="2145"/>
                  </a:cubicBezTo>
                  <a:cubicBezTo>
                    <a:pt x="43743" y="2231"/>
                    <a:pt x="44012" y="2325"/>
                    <a:pt x="44269" y="2418"/>
                  </a:cubicBezTo>
                  <a:cubicBezTo>
                    <a:pt x="44286" y="2418"/>
                    <a:pt x="44296" y="2423"/>
                    <a:pt x="44308" y="2423"/>
                  </a:cubicBezTo>
                  <a:cubicBezTo>
                    <a:pt x="44352" y="2423"/>
                    <a:pt x="44390" y="2396"/>
                    <a:pt x="44407" y="2352"/>
                  </a:cubicBezTo>
                  <a:cubicBezTo>
                    <a:pt x="44428" y="2297"/>
                    <a:pt x="44395" y="2237"/>
                    <a:pt x="44341" y="2216"/>
                  </a:cubicBezTo>
                  <a:cubicBezTo>
                    <a:pt x="44078" y="2127"/>
                    <a:pt x="43815" y="2034"/>
                    <a:pt x="43540" y="1941"/>
                  </a:cubicBezTo>
                  <a:cubicBezTo>
                    <a:pt x="43530" y="1938"/>
                    <a:pt x="43519" y="1936"/>
                    <a:pt x="43509" y="1936"/>
                  </a:cubicBezTo>
                  <a:close/>
                  <a:moveTo>
                    <a:pt x="24643" y="2093"/>
                  </a:moveTo>
                  <a:cubicBezTo>
                    <a:pt x="24626" y="2093"/>
                    <a:pt x="24609" y="2097"/>
                    <a:pt x="24593" y="2105"/>
                  </a:cubicBezTo>
                  <a:cubicBezTo>
                    <a:pt x="24340" y="2237"/>
                    <a:pt x="24094" y="2380"/>
                    <a:pt x="23854" y="2522"/>
                  </a:cubicBezTo>
                  <a:cubicBezTo>
                    <a:pt x="23804" y="2550"/>
                    <a:pt x="23788" y="2615"/>
                    <a:pt x="23814" y="2664"/>
                  </a:cubicBezTo>
                  <a:cubicBezTo>
                    <a:pt x="23837" y="2697"/>
                    <a:pt x="23869" y="2714"/>
                    <a:pt x="23908" y="2714"/>
                  </a:cubicBezTo>
                  <a:cubicBezTo>
                    <a:pt x="23925" y="2714"/>
                    <a:pt x="23941" y="2714"/>
                    <a:pt x="23963" y="2704"/>
                  </a:cubicBezTo>
                  <a:cubicBezTo>
                    <a:pt x="24198" y="2560"/>
                    <a:pt x="24446" y="2423"/>
                    <a:pt x="24692" y="2292"/>
                  </a:cubicBezTo>
                  <a:cubicBezTo>
                    <a:pt x="24742" y="2264"/>
                    <a:pt x="24763" y="2199"/>
                    <a:pt x="24735" y="2150"/>
                  </a:cubicBezTo>
                  <a:cubicBezTo>
                    <a:pt x="24717" y="2112"/>
                    <a:pt x="24681" y="2093"/>
                    <a:pt x="24643" y="2093"/>
                  </a:cubicBezTo>
                  <a:close/>
                  <a:moveTo>
                    <a:pt x="45101" y="2499"/>
                  </a:moveTo>
                  <a:cubicBezTo>
                    <a:pt x="45059" y="2499"/>
                    <a:pt x="45020" y="2524"/>
                    <a:pt x="45004" y="2566"/>
                  </a:cubicBezTo>
                  <a:cubicBezTo>
                    <a:pt x="44982" y="2621"/>
                    <a:pt x="45009" y="2681"/>
                    <a:pt x="45065" y="2704"/>
                  </a:cubicBezTo>
                  <a:cubicBezTo>
                    <a:pt x="45338" y="2802"/>
                    <a:pt x="45601" y="2906"/>
                    <a:pt x="45854" y="3005"/>
                  </a:cubicBezTo>
                  <a:cubicBezTo>
                    <a:pt x="45870" y="3010"/>
                    <a:pt x="45880" y="3010"/>
                    <a:pt x="45892" y="3010"/>
                  </a:cubicBezTo>
                  <a:cubicBezTo>
                    <a:pt x="45935" y="3010"/>
                    <a:pt x="45974" y="2982"/>
                    <a:pt x="45991" y="2944"/>
                  </a:cubicBezTo>
                  <a:cubicBezTo>
                    <a:pt x="46012" y="2889"/>
                    <a:pt x="45985" y="2829"/>
                    <a:pt x="45930" y="2808"/>
                  </a:cubicBezTo>
                  <a:cubicBezTo>
                    <a:pt x="45678" y="2709"/>
                    <a:pt x="45409" y="2605"/>
                    <a:pt x="45141" y="2506"/>
                  </a:cubicBezTo>
                  <a:cubicBezTo>
                    <a:pt x="45128" y="2501"/>
                    <a:pt x="45114" y="2499"/>
                    <a:pt x="45101" y="2499"/>
                  </a:cubicBezTo>
                  <a:close/>
                  <a:moveTo>
                    <a:pt x="23187" y="2949"/>
                  </a:moveTo>
                  <a:cubicBezTo>
                    <a:pt x="23167" y="2949"/>
                    <a:pt x="23148" y="2955"/>
                    <a:pt x="23130" y="2967"/>
                  </a:cubicBezTo>
                  <a:cubicBezTo>
                    <a:pt x="22893" y="3119"/>
                    <a:pt x="22658" y="3278"/>
                    <a:pt x="22428" y="3443"/>
                  </a:cubicBezTo>
                  <a:cubicBezTo>
                    <a:pt x="22379" y="3476"/>
                    <a:pt x="22367" y="3542"/>
                    <a:pt x="22407" y="3592"/>
                  </a:cubicBezTo>
                  <a:cubicBezTo>
                    <a:pt x="22423" y="3618"/>
                    <a:pt x="22455" y="3635"/>
                    <a:pt x="22488" y="3635"/>
                  </a:cubicBezTo>
                  <a:cubicBezTo>
                    <a:pt x="22511" y="3635"/>
                    <a:pt x="22532" y="3630"/>
                    <a:pt x="22554" y="3613"/>
                  </a:cubicBezTo>
                  <a:cubicBezTo>
                    <a:pt x="22779" y="3453"/>
                    <a:pt x="23014" y="3296"/>
                    <a:pt x="23245" y="3142"/>
                  </a:cubicBezTo>
                  <a:cubicBezTo>
                    <a:pt x="23295" y="3109"/>
                    <a:pt x="23310" y="3043"/>
                    <a:pt x="23278" y="3000"/>
                  </a:cubicBezTo>
                  <a:cubicBezTo>
                    <a:pt x="23256" y="2967"/>
                    <a:pt x="23222" y="2949"/>
                    <a:pt x="23187" y="2949"/>
                  </a:cubicBezTo>
                  <a:close/>
                  <a:moveTo>
                    <a:pt x="46681" y="3112"/>
                  </a:moveTo>
                  <a:cubicBezTo>
                    <a:pt x="46638" y="3112"/>
                    <a:pt x="46599" y="3137"/>
                    <a:pt x="46583" y="3180"/>
                  </a:cubicBezTo>
                  <a:cubicBezTo>
                    <a:pt x="46560" y="3235"/>
                    <a:pt x="46588" y="3296"/>
                    <a:pt x="46643" y="3317"/>
                  </a:cubicBezTo>
                  <a:cubicBezTo>
                    <a:pt x="46911" y="3427"/>
                    <a:pt x="47175" y="3536"/>
                    <a:pt x="47421" y="3640"/>
                  </a:cubicBezTo>
                  <a:cubicBezTo>
                    <a:pt x="47432" y="3645"/>
                    <a:pt x="47448" y="3651"/>
                    <a:pt x="47459" y="3651"/>
                  </a:cubicBezTo>
                  <a:cubicBezTo>
                    <a:pt x="47503" y="3651"/>
                    <a:pt x="47542" y="3624"/>
                    <a:pt x="47557" y="3585"/>
                  </a:cubicBezTo>
                  <a:cubicBezTo>
                    <a:pt x="47580" y="3531"/>
                    <a:pt x="47557" y="3471"/>
                    <a:pt x="47503" y="3448"/>
                  </a:cubicBezTo>
                  <a:cubicBezTo>
                    <a:pt x="47256" y="3339"/>
                    <a:pt x="46993" y="3235"/>
                    <a:pt x="46719" y="3119"/>
                  </a:cubicBezTo>
                  <a:cubicBezTo>
                    <a:pt x="46707" y="3114"/>
                    <a:pt x="46693" y="3112"/>
                    <a:pt x="46681" y="3112"/>
                  </a:cubicBezTo>
                  <a:close/>
                  <a:moveTo>
                    <a:pt x="48236" y="3778"/>
                  </a:moveTo>
                  <a:cubicBezTo>
                    <a:pt x="48196" y="3778"/>
                    <a:pt x="48159" y="3802"/>
                    <a:pt x="48139" y="3838"/>
                  </a:cubicBezTo>
                  <a:cubicBezTo>
                    <a:pt x="48116" y="3893"/>
                    <a:pt x="48139" y="3959"/>
                    <a:pt x="48194" y="3980"/>
                  </a:cubicBezTo>
                  <a:cubicBezTo>
                    <a:pt x="48473" y="4106"/>
                    <a:pt x="48731" y="4222"/>
                    <a:pt x="48961" y="4331"/>
                  </a:cubicBezTo>
                  <a:cubicBezTo>
                    <a:pt x="48978" y="4336"/>
                    <a:pt x="48994" y="4341"/>
                    <a:pt x="49004" y="4341"/>
                  </a:cubicBezTo>
                  <a:cubicBezTo>
                    <a:pt x="49049" y="4341"/>
                    <a:pt x="49087" y="4320"/>
                    <a:pt x="49103" y="4282"/>
                  </a:cubicBezTo>
                  <a:cubicBezTo>
                    <a:pt x="49125" y="4227"/>
                    <a:pt x="49103" y="4166"/>
                    <a:pt x="49054" y="4139"/>
                  </a:cubicBezTo>
                  <a:cubicBezTo>
                    <a:pt x="48819" y="4030"/>
                    <a:pt x="48561" y="3914"/>
                    <a:pt x="48281" y="3789"/>
                  </a:cubicBezTo>
                  <a:cubicBezTo>
                    <a:pt x="48266" y="3781"/>
                    <a:pt x="48251" y="3778"/>
                    <a:pt x="48236" y="3778"/>
                  </a:cubicBezTo>
                  <a:close/>
                  <a:moveTo>
                    <a:pt x="21815" y="3929"/>
                  </a:moveTo>
                  <a:cubicBezTo>
                    <a:pt x="21793" y="3929"/>
                    <a:pt x="21769" y="3937"/>
                    <a:pt x="21749" y="3953"/>
                  </a:cubicBezTo>
                  <a:cubicBezTo>
                    <a:pt x="21529" y="4128"/>
                    <a:pt x="21310" y="4308"/>
                    <a:pt x="21097" y="4495"/>
                  </a:cubicBezTo>
                  <a:cubicBezTo>
                    <a:pt x="21052" y="4533"/>
                    <a:pt x="21047" y="4599"/>
                    <a:pt x="21085" y="4644"/>
                  </a:cubicBezTo>
                  <a:cubicBezTo>
                    <a:pt x="21107" y="4670"/>
                    <a:pt x="21140" y="4682"/>
                    <a:pt x="21168" y="4682"/>
                  </a:cubicBezTo>
                  <a:cubicBezTo>
                    <a:pt x="21190" y="4682"/>
                    <a:pt x="21216" y="4670"/>
                    <a:pt x="21239" y="4654"/>
                  </a:cubicBezTo>
                  <a:cubicBezTo>
                    <a:pt x="21446" y="4473"/>
                    <a:pt x="21661" y="4293"/>
                    <a:pt x="21881" y="4118"/>
                  </a:cubicBezTo>
                  <a:cubicBezTo>
                    <a:pt x="21929" y="4085"/>
                    <a:pt x="21935" y="4019"/>
                    <a:pt x="21896" y="3969"/>
                  </a:cubicBezTo>
                  <a:cubicBezTo>
                    <a:pt x="21877" y="3944"/>
                    <a:pt x="21847" y="3929"/>
                    <a:pt x="21815" y="3929"/>
                  </a:cubicBezTo>
                  <a:close/>
                  <a:moveTo>
                    <a:pt x="49771" y="4494"/>
                  </a:moveTo>
                  <a:cubicBezTo>
                    <a:pt x="49732" y="4494"/>
                    <a:pt x="49693" y="4516"/>
                    <a:pt x="49674" y="4556"/>
                  </a:cubicBezTo>
                  <a:cubicBezTo>
                    <a:pt x="49651" y="4604"/>
                    <a:pt x="49674" y="4670"/>
                    <a:pt x="49722" y="4698"/>
                  </a:cubicBezTo>
                  <a:cubicBezTo>
                    <a:pt x="50205" y="4933"/>
                    <a:pt x="50474" y="5077"/>
                    <a:pt x="50479" y="5082"/>
                  </a:cubicBezTo>
                  <a:cubicBezTo>
                    <a:pt x="50496" y="5087"/>
                    <a:pt x="50512" y="5092"/>
                    <a:pt x="50529" y="5092"/>
                  </a:cubicBezTo>
                  <a:cubicBezTo>
                    <a:pt x="50567" y="5092"/>
                    <a:pt x="50600" y="5071"/>
                    <a:pt x="50622" y="5038"/>
                  </a:cubicBezTo>
                  <a:cubicBezTo>
                    <a:pt x="50649" y="4988"/>
                    <a:pt x="50627" y="4923"/>
                    <a:pt x="50578" y="4895"/>
                  </a:cubicBezTo>
                  <a:cubicBezTo>
                    <a:pt x="50578" y="4890"/>
                    <a:pt x="50304" y="4748"/>
                    <a:pt x="49816" y="4506"/>
                  </a:cubicBezTo>
                  <a:cubicBezTo>
                    <a:pt x="49802" y="4498"/>
                    <a:pt x="49786" y="4494"/>
                    <a:pt x="49771" y="4494"/>
                  </a:cubicBezTo>
                  <a:close/>
                  <a:moveTo>
                    <a:pt x="20546" y="5042"/>
                  </a:moveTo>
                  <a:cubicBezTo>
                    <a:pt x="20519" y="5042"/>
                    <a:pt x="20493" y="5052"/>
                    <a:pt x="20472" y="5071"/>
                  </a:cubicBezTo>
                  <a:cubicBezTo>
                    <a:pt x="20269" y="5269"/>
                    <a:pt x="20072" y="5476"/>
                    <a:pt x="19880" y="5679"/>
                  </a:cubicBezTo>
                  <a:cubicBezTo>
                    <a:pt x="19842" y="5722"/>
                    <a:pt x="19842" y="5788"/>
                    <a:pt x="19885" y="5828"/>
                  </a:cubicBezTo>
                  <a:cubicBezTo>
                    <a:pt x="19907" y="5849"/>
                    <a:pt x="19929" y="5854"/>
                    <a:pt x="19956" y="5854"/>
                  </a:cubicBezTo>
                  <a:cubicBezTo>
                    <a:pt x="19984" y="5854"/>
                    <a:pt x="20011" y="5843"/>
                    <a:pt x="20032" y="5821"/>
                  </a:cubicBezTo>
                  <a:cubicBezTo>
                    <a:pt x="20219" y="5619"/>
                    <a:pt x="20417" y="5416"/>
                    <a:pt x="20619" y="5224"/>
                  </a:cubicBezTo>
                  <a:cubicBezTo>
                    <a:pt x="20664" y="5181"/>
                    <a:pt x="20664" y="5115"/>
                    <a:pt x="20624" y="5077"/>
                  </a:cubicBezTo>
                  <a:cubicBezTo>
                    <a:pt x="20602" y="5054"/>
                    <a:pt x="20574" y="5042"/>
                    <a:pt x="20546" y="5042"/>
                  </a:cubicBezTo>
                  <a:close/>
                  <a:moveTo>
                    <a:pt x="19395" y="6278"/>
                  </a:moveTo>
                  <a:cubicBezTo>
                    <a:pt x="19366" y="6278"/>
                    <a:pt x="19336" y="6291"/>
                    <a:pt x="19316" y="6314"/>
                  </a:cubicBezTo>
                  <a:cubicBezTo>
                    <a:pt x="19134" y="6524"/>
                    <a:pt x="18964" y="6742"/>
                    <a:pt x="18778" y="6972"/>
                  </a:cubicBezTo>
                  <a:cubicBezTo>
                    <a:pt x="18745" y="7022"/>
                    <a:pt x="18750" y="7088"/>
                    <a:pt x="18800" y="7121"/>
                  </a:cubicBezTo>
                  <a:cubicBezTo>
                    <a:pt x="18816" y="7137"/>
                    <a:pt x="18843" y="7143"/>
                    <a:pt x="18866" y="7143"/>
                  </a:cubicBezTo>
                  <a:cubicBezTo>
                    <a:pt x="18893" y="7143"/>
                    <a:pt x="18926" y="7131"/>
                    <a:pt x="18947" y="7104"/>
                  </a:cubicBezTo>
                  <a:cubicBezTo>
                    <a:pt x="19129" y="6873"/>
                    <a:pt x="19298" y="6660"/>
                    <a:pt x="19473" y="6453"/>
                  </a:cubicBezTo>
                  <a:cubicBezTo>
                    <a:pt x="19513" y="6408"/>
                    <a:pt x="19506" y="6337"/>
                    <a:pt x="19463" y="6304"/>
                  </a:cubicBezTo>
                  <a:cubicBezTo>
                    <a:pt x="19443" y="6287"/>
                    <a:pt x="19419" y="6278"/>
                    <a:pt x="19395" y="6278"/>
                  </a:cubicBezTo>
                  <a:close/>
                  <a:moveTo>
                    <a:pt x="11915" y="7714"/>
                  </a:moveTo>
                  <a:cubicBezTo>
                    <a:pt x="11869" y="7714"/>
                    <a:pt x="11823" y="7715"/>
                    <a:pt x="11778" y="7718"/>
                  </a:cubicBezTo>
                  <a:cubicBezTo>
                    <a:pt x="11719" y="7723"/>
                    <a:pt x="11674" y="7773"/>
                    <a:pt x="11680" y="7834"/>
                  </a:cubicBezTo>
                  <a:cubicBezTo>
                    <a:pt x="11680" y="7888"/>
                    <a:pt x="11730" y="7932"/>
                    <a:pt x="11790" y="7932"/>
                  </a:cubicBezTo>
                  <a:cubicBezTo>
                    <a:pt x="11838" y="7929"/>
                    <a:pt x="11887" y="7927"/>
                    <a:pt x="11937" y="7927"/>
                  </a:cubicBezTo>
                  <a:cubicBezTo>
                    <a:pt x="12147" y="7927"/>
                    <a:pt x="12370" y="7956"/>
                    <a:pt x="12595" y="8014"/>
                  </a:cubicBezTo>
                  <a:cubicBezTo>
                    <a:pt x="12600" y="8019"/>
                    <a:pt x="12612" y="8019"/>
                    <a:pt x="12623" y="8019"/>
                  </a:cubicBezTo>
                  <a:cubicBezTo>
                    <a:pt x="12666" y="8019"/>
                    <a:pt x="12711" y="7986"/>
                    <a:pt x="12721" y="7938"/>
                  </a:cubicBezTo>
                  <a:cubicBezTo>
                    <a:pt x="12738" y="7882"/>
                    <a:pt x="12706" y="7827"/>
                    <a:pt x="12650" y="7811"/>
                  </a:cubicBezTo>
                  <a:cubicBezTo>
                    <a:pt x="12398" y="7748"/>
                    <a:pt x="12150" y="7714"/>
                    <a:pt x="11915" y="7714"/>
                  </a:cubicBezTo>
                  <a:close/>
                  <a:moveTo>
                    <a:pt x="18356" y="7607"/>
                  </a:moveTo>
                  <a:cubicBezTo>
                    <a:pt x="18324" y="7607"/>
                    <a:pt x="18291" y="7623"/>
                    <a:pt x="18268" y="7652"/>
                  </a:cubicBezTo>
                  <a:cubicBezTo>
                    <a:pt x="18099" y="7888"/>
                    <a:pt x="17934" y="8118"/>
                    <a:pt x="17775" y="8338"/>
                  </a:cubicBezTo>
                  <a:cubicBezTo>
                    <a:pt x="17742" y="8386"/>
                    <a:pt x="17753" y="8452"/>
                    <a:pt x="17803" y="8485"/>
                  </a:cubicBezTo>
                  <a:cubicBezTo>
                    <a:pt x="17819" y="8497"/>
                    <a:pt x="17841" y="8502"/>
                    <a:pt x="17862" y="8502"/>
                  </a:cubicBezTo>
                  <a:cubicBezTo>
                    <a:pt x="17895" y="8502"/>
                    <a:pt x="17928" y="8491"/>
                    <a:pt x="17950" y="8459"/>
                  </a:cubicBezTo>
                  <a:cubicBezTo>
                    <a:pt x="18104" y="8239"/>
                    <a:pt x="18268" y="8009"/>
                    <a:pt x="18438" y="7773"/>
                  </a:cubicBezTo>
                  <a:cubicBezTo>
                    <a:pt x="18476" y="7728"/>
                    <a:pt x="18466" y="7663"/>
                    <a:pt x="18416" y="7630"/>
                  </a:cubicBezTo>
                  <a:cubicBezTo>
                    <a:pt x="18398" y="7614"/>
                    <a:pt x="18377" y="7607"/>
                    <a:pt x="18356" y="7607"/>
                  </a:cubicBezTo>
                  <a:close/>
                  <a:moveTo>
                    <a:pt x="10973" y="7941"/>
                  </a:moveTo>
                  <a:cubicBezTo>
                    <a:pt x="10956" y="7941"/>
                    <a:pt x="10940" y="7945"/>
                    <a:pt x="10923" y="7953"/>
                  </a:cubicBezTo>
                  <a:cubicBezTo>
                    <a:pt x="10660" y="8102"/>
                    <a:pt x="10430" y="8305"/>
                    <a:pt x="10266" y="8551"/>
                  </a:cubicBezTo>
                  <a:cubicBezTo>
                    <a:pt x="10239" y="8601"/>
                    <a:pt x="10250" y="8666"/>
                    <a:pt x="10298" y="8699"/>
                  </a:cubicBezTo>
                  <a:cubicBezTo>
                    <a:pt x="10316" y="8710"/>
                    <a:pt x="10338" y="8715"/>
                    <a:pt x="10359" y="8715"/>
                  </a:cubicBezTo>
                  <a:cubicBezTo>
                    <a:pt x="10392" y="8715"/>
                    <a:pt x="10425" y="8699"/>
                    <a:pt x="10447" y="8672"/>
                  </a:cubicBezTo>
                  <a:cubicBezTo>
                    <a:pt x="10589" y="8452"/>
                    <a:pt x="10786" y="8272"/>
                    <a:pt x="11028" y="8140"/>
                  </a:cubicBezTo>
                  <a:cubicBezTo>
                    <a:pt x="11077" y="8113"/>
                    <a:pt x="11099" y="8052"/>
                    <a:pt x="11072" y="7998"/>
                  </a:cubicBezTo>
                  <a:cubicBezTo>
                    <a:pt x="11049" y="7963"/>
                    <a:pt x="11012" y="7941"/>
                    <a:pt x="10973" y="7941"/>
                  </a:cubicBezTo>
                  <a:close/>
                  <a:moveTo>
                    <a:pt x="13405" y="8118"/>
                  </a:moveTo>
                  <a:cubicBezTo>
                    <a:pt x="13369" y="8118"/>
                    <a:pt x="13334" y="8136"/>
                    <a:pt x="13313" y="8168"/>
                  </a:cubicBezTo>
                  <a:cubicBezTo>
                    <a:pt x="13286" y="8216"/>
                    <a:pt x="13298" y="8282"/>
                    <a:pt x="13351" y="8315"/>
                  </a:cubicBezTo>
                  <a:cubicBezTo>
                    <a:pt x="13544" y="8431"/>
                    <a:pt x="13736" y="8616"/>
                    <a:pt x="13916" y="8874"/>
                  </a:cubicBezTo>
                  <a:cubicBezTo>
                    <a:pt x="13938" y="8902"/>
                    <a:pt x="13971" y="8919"/>
                    <a:pt x="14004" y="8919"/>
                  </a:cubicBezTo>
                  <a:cubicBezTo>
                    <a:pt x="14026" y="8919"/>
                    <a:pt x="14047" y="8907"/>
                    <a:pt x="14064" y="8897"/>
                  </a:cubicBezTo>
                  <a:cubicBezTo>
                    <a:pt x="14113" y="8864"/>
                    <a:pt x="14125" y="8798"/>
                    <a:pt x="14092" y="8748"/>
                  </a:cubicBezTo>
                  <a:cubicBezTo>
                    <a:pt x="13889" y="8474"/>
                    <a:pt x="13675" y="8266"/>
                    <a:pt x="13462" y="8135"/>
                  </a:cubicBezTo>
                  <a:cubicBezTo>
                    <a:pt x="13444" y="8123"/>
                    <a:pt x="13424" y="8118"/>
                    <a:pt x="13405" y="8118"/>
                  </a:cubicBezTo>
                  <a:close/>
                  <a:moveTo>
                    <a:pt x="17368" y="8977"/>
                  </a:moveTo>
                  <a:cubicBezTo>
                    <a:pt x="17337" y="8977"/>
                    <a:pt x="17305" y="8993"/>
                    <a:pt x="17282" y="9023"/>
                  </a:cubicBezTo>
                  <a:cubicBezTo>
                    <a:pt x="17090" y="9286"/>
                    <a:pt x="16925" y="9499"/>
                    <a:pt x="16772" y="9686"/>
                  </a:cubicBezTo>
                  <a:cubicBezTo>
                    <a:pt x="16733" y="9729"/>
                    <a:pt x="16739" y="9795"/>
                    <a:pt x="16783" y="9833"/>
                  </a:cubicBezTo>
                  <a:cubicBezTo>
                    <a:pt x="16804" y="9850"/>
                    <a:pt x="16827" y="9855"/>
                    <a:pt x="16854" y="9855"/>
                  </a:cubicBezTo>
                  <a:cubicBezTo>
                    <a:pt x="16882" y="9855"/>
                    <a:pt x="16915" y="9845"/>
                    <a:pt x="16931" y="9817"/>
                  </a:cubicBezTo>
                  <a:cubicBezTo>
                    <a:pt x="17090" y="9631"/>
                    <a:pt x="17254" y="9417"/>
                    <a:pt x="17452" y="9149"/>
                  </a:cubicBezTo>
                  <a:cubicBezTo>
                    <a:pt x="17490" y="9099"/>
                    <a:pt x="17479" y="9033"/>
                    <a:pt x="17429" y="9000"/>
                  </a:cubicBezTo>
                  <a:cubicBezTo>
                    <a:pt x="17412" y="8985"/>
                    <a:pt x="17390" y="8977"/>
                    <a:pt x="17368" y="8977"/>
                  </a:cubicBezTo>
                  <a:close/>
                  <a:moveTo>
                    <a:pt x="10092" y="9296"/>
                  </a:moveTo>
                  <a:cubicBezTo>
                    <a:pt x="10037" y="9296"/>
                    <a:pt x="9992" y="9343"/>
                    <a:pt x="9992" y="9400"/>
                  </a:cubicBezTo>
                  <a:cubicBezTo>
                    <a:pt x="9987" y="9428"/>
                    <a:pt x="9987" y="9456"/>
                    <a:pt x="9987" y="9483"/>
                  </a:cubicBezTo>
                  <a:cubicBezTo>
                    <a:pt x="9987" y="9757"/>
                    <a:pt x="10052" y="10020"/>
                    <a:pt x="10184" y="10267"/>
                  </a:cubicBezTo>
                  <a:cubicBezTo>
                    <a:pt x="10200" y="10305"/>
                    <a:pt x="10239" y="10326"/>
                    <a:pt x="10277" y="10326"/>
                  </a:cubicBezTo>
                  <a:cubicBezTo>
                    <a:pt x="10293" y="10326"/>
                    <a:pt x="10310" y="10321"/>
                    <a:pt x="10326" y="10316"/>
                  </a:cubicBezTo>
                  <a:cubicBezTo>
                    <a:pt x="10376" y="10288"/>
                    <a:pt x="10397" y="10222"/>
                    <a:pt x="10371" y="10174"/>
                  </a:cubicBezTo>
                  <a:cubicBezTo>
                    <a:pt x="10255" y="9954"/>
                    <a:pt x="10200" y="9724"/>
                    <a:pt x="10200" y="9483"/>
                  </a:cubicBezTo>
                  <a:lnTo>
                    <a:pt x="10200" y="9412"/>
                  </a:lnTo>
                  <a:cubicBezTo>
                    <a:pt x="10206" y="9352"/>
                    <a:pt x="10162" y="9302"/>
                    <a:pt x="10101" y="9296"/>
                  </a:cubicBezTo>
                  <a:cubicBezTo>
                    <a:pt x="10098" y="9296"/>
                    <a:pt x="10095" y="9296"/>
                    <a:pt x="10092" y="9296"/>
                  </a:cubicBezTo>
                  <a:close/>
                  <a:moveTo>
                    <a:pt x="14431" y="9433"/>
                  </a:moveTo>
                  <a:cubicBezTo>
                    <a:pt x="14415" y="9433"/>
                    <a:pt x="14399" y="9437"/>
                    <a:pt x="14383" y="9445"/>
                  </a:cubicBezTo>
                  <a:cubicBezTo>
                    <a:pt x="14333" y="9471"/>
                    <a:pt x="14310" y="9532"/>
                    <a:pt x="14333" y="9587"/>
                  </a:cubicBezTo>
                  <a:cubicBezTo>
                    <a:pt x="14449" y="9817"/>
                    <a:pt x="14552" y="10075"/>
                    <a:pt x="14651" y="10354"/>
                  </a:cubicBezTo>
                  <a:cubicBezTo>
                    <a:pt x="14667" y="10399"/>
                    <a:pt x="14705" y="10425"/>
                    <a:pt x="14750" y="10425"/>
                  </a:cubicBezTo>
                  <a:cubicBezTo>
                    <a:pt x="14760" y="10425"/>
                    <a:pt x="14771" y="10425"/>
                    <a:pt x="14783" y="10420"/>
                  </a:cubicBezTo>
                  <a:cubicBezTo>
                    <a:pt x="14837" y="10404"/>
                    <a:pt x="14869" y="10343"/>
                    <a:pt x="14848" y="10288"/>
                  </a:cubicBezTo>
                  <a:cubicBezTo>
                    <a:pt x="14750" y="9998"/>
                    <a:pt x="14639" y="9734"/>
                    <a:pt x="14525" y="9494"/>
                  </a:cubicBezTo>
                  <a:cubicBezTo>
                    <a:pt x="14505" y="9455"/>
                    <a:pt x="14470" y="9433"/>
                    <a:pt x="14431" y="9433"/>
                  </a:cubicBezTo>
                  <a:close/>
                  <a:moveTo>
                    <a:pt x="16281" y="10268"/>
                  </a:moveTo>
                  <a:cubicBezTo>
                    <a:pt x="16255" y="10268"/>
                    <a:pt x="16228" y="10278"/>
                    <a:pt x="16207" y="10300"/>
                  </a:cubicBezTo>
                  <a:cubicBezTo>
                    <a:pt x="15994" y="10503"/>
                    <a:pt x="15785" y="10672"/>
                    <a:pt x="15567" y="10814"/>
                  </a:cubicBezTo>
                  <a:cubicBezTo>
                    <a:pt x="15522" y="10847"/>
                    <a:pt x="15506" y="10913"/>
                    <a:pt x="15539" y="10958"/>
                  </a:cubicBezTo>
                  <a:cubicBezTo>
                    <a:pt x="15560" y="10991"/>
                    <a:pt x="15593" y="11006"/>
                    <a:pt x="15626" y="11006"/>
                  </a:cubicBezTo>
                  <a:cubicBezTo>
                    <a:pt x="15648" y="11006"/>
                    <a:pt x="15665" y="11001"/>
                    <a:pt x="15686" y="10991"/>
                  </a:cubicBezTo>
                  <a:cubicBezTo>
                    <a:pt x="15911" y="10842"/>
                    <a:pt x="16131" y="10662"/>
                    <a:pt x="16356" y="10447"/>
                  </a:cubicBezTo>
                  <a:cubicBezTo>
                    <a:pt x="16399" y="10409"/>
                    <a:pt x="16399" y="10343"/>
                    <a:pt x="16356" y="10300"/>
                  </a:cubicBezTo>
                  <a:cubicBezTo>
                    <a:pt x="16336" y="10280"/>
                    <a:pt x="16308" y="10268"/>
                    <a:pt x="16281" y="10268"/>
                  </a:cubicBezTo>
                  <a:close/>
                  <a:moveTo>
                    <a:pt x="10823" y="10750"/>
                  </a:moveTo>
                  <a:cubicBezTo>
                    <a:pt x="10792" y="10750"/>
                    <a:pt x="10760" y="10764"/>
                    <a:pt x="10738" y="10793"/>
                  </a:cubicBezTo>
                  <a:cubicBezTo>
                    <a:pt x="10705" y="10837"/>
                    <a:pt x="10710" y="10903"/>
                    <a:pt x="10759" y="10941"/>
                  </a:cubicBezTo>
                  <a:cubicBezTo>
                    <a:pt x="10973" y="11105"/>
                    <a:pt x="11231" y="11247"/>
                    <a:pt x="11527" y="11352"/>
                  </a:cubicBezTo>
                  <a:cubicBezTo>
                    <a:pt x="11538" y="11358"/>
                    <a:pt x="11548" y="11358"/>
                    <a:pt x="11565" y="11358"/>
                  </a:cubicBezTo>
                  <a:cubicBezTo>
                    <a:pt x="11603" y="11358"/>
                    <a:pt x="11647" y="11335"/>
                    <a:pt x="11664" y="11292"/>
                  </a:cubicBezTo>
                  <a:cubicBezTo>
                    <a:pt x="11680" y="11237"/>
                    <a:pt x="11653" y="11176"/>
                    <a:pt x="11598" y="11155"/>
                  </a:cubicBezTo>
                  <a:cubicBezTo>
                    <a:pt x="11324" y="11056"/>
                    <a:pt x="11088" y="10925"/>
                    <a:pt x="10885" y="10771"/>
                  </a:cubicBezTo>
                  <a:cubicBezTo>
                    <a:pt x="10867" y="10757"/>
                    <a:pt x="10845" y="10750"/>
                    <a:pt x="10823" y="10750"/>
                  </a:cubicBezTo>
                  <a:close/>
                  <a:moveTo>
                    <a:pt x="12376" y="11356"/>
                  </a:moveTo>
                  <a:cubicBezTo>
                    <a:pt x="12325" y="11356"/>
                    <a:pt x="12283" y="11392"/>
                    <a:pt x="12278" y="11444"/>
                  </a:cubicBezTo>
                  <a:cubicBezTo>
                    <a:pt x="12266" y="11500"/>
                    <a:pt x="12304" y="11555"/>
                    <a:pt x="12365" y="11566"/>
                  </a:cubicBezTo>
                  <a:cubicBezTo>
                    <a:pt x="12628" y="11609"/>
                    <a:pt x="12919" y="11631"/>
                    <a:pt x="13220" y="11637"/>
                  </a:cubicBezTo>
                  <a:cubicBezTo>
                    <a:pt x="13280" y="11637"/>
                    <a:pt x="13324" y="11588"/>
                    <a:pt x="13330" y="11533"/>
                  </a:cubicBezTo>
                  <a:cubicBezTo>
                    <a:pt x="13330" y="11472"/>
                    <a:pt x="13280" y="11423"/>
                    <a:pt x="13225" y="11423"/>
                  </a:cubicBezTo>
                  <a:cubicBezTo>
                    <a:pt x="12929" y="11418"/>
                    <a:pt x="12656" y="11396"/>
                    <a:pt x="12398" y="11358"/>
                  </a:cubicBezTo>
                  <a:cubicBezTo>
                    <a:pt x="12391" y="11356"/>
                    <a:pt x="12383" y="11356"/>
                    <a:pt x="12376" y="11356"/>
                  </a:cubicBezTo>
                  <a:close/>
                  <a:moveTo>
                    <a:pt x="15000" y="11024"/>
                  </a:moveTo>
                  <a:cubicBezTo>
                    <a:pt x="14989" y="11024"/>
                    <a:pt x="14979" y="11026"/>
                    <a:pt x="14968" y="11029"/>
                  </a:cubicBezTo>
                  <a:cubicBezTo>
                    <a:pt x="14914" y="11045"/>
                    <a:pt x="14881" y="11100"/>
                    <a:pt x="14897" y="11155"/>
                  </a:cubicBezTo>
                  <a:cubicBezTo>
                    <a:pt x="14897" y="11166"/>
                    <a:pt x="14897" y="11171"/>
                    <a:pt x="14902" y="11176"/>
                  </a:cubicBezTo>
                  <a:cubicBezTo>
                    <a:pt x="14894" y="11174"/>
                    <a:pt x="14885" y="11173"/>
                    <a:pt x="14876" y="11173"/>
                  </a:cubicBezTo>
                  <a:cubicBezTo>
                    <a:pt x="14864" y="11173"/>
                    <a:pt x="14852" y="11175"/>
                    <a:pt x="14843" y="11181"/>
                  </a:cubicBezTo>
                  <a:cubicBezTo>
                    <a:pt x="14591" y="11275"/>
                    <a:pt x="14333" y="11335"/>
                    <a:pt x="14047" y="11379"/>
                  </a:cubicBezTo>
                  <a:cubicBezTo>
                    <a:pt x="13988" y="11385"/>
                    <a:pt x="13949" y="11439"/>
                    <a:pt x="13961" y="11494"/>
                  </a:cubicBezTo>
                  <a:cubicBezTo>
                    <a:pt x="13965" y="11551"/>
                    <a:pt x="14014" y="11588"/>
                    <a:pt x="14065" y="11588"/>
                  </a:cubicBezTo>
                  <a:cubicBezTo>
                    <a:pt x="14068" y="11588"/>
                    <a:pt x="14072" y="11588"/>
                    <a:pt x="14075" y="11588"/>
                  </a:cubicBezTo>
                  <a:cubicBezTo>
                    <a:pt x="14371" y="11543"/>
                    <a:pt x="14651" y="11472"/>
                    <a:pt x="14914" y="11379"/>
                  </a:cubicBezTo>
                  <a:cubicBezTo>
                    <a:pt x="14925" y="11373"/>
                    <a:pt x="14935" y="11368"/>
                    <a:pt x="14947" y="11358"/>
                  </a:cubicBezTo>
                  <a:cubicBezTo>
                    <a:pt x="14996" y="11560"/>
                    <a:pt x="15040" y="11763"/>
                    <a:pt x="15084" y="11971"/>
                  </a:cubicBezTo>
                  <a:cubicBezTo>
                    <a:pt x="15094" y="12026"/>
                    <a:pt x="15139" y="12059"/>
                    <a:pt x="15188" y="12059"/>
                  </a:cubicBezTo>
                  <a:lnTo>
                    <a:pt x="15210" y="12059"/>
                  </a:lnTo>
                  <a:cubicBezTo>
                    <a:pt x="15264" y="12043"/>
                    <a:pt x="15304" y="11988"/>
                    <a:pt x="15292" y="11932"/>
                  </a:cubicBezTo>
                  <a:cubicBezTo>
                    <a:pt x="15231" y="11648"/>
                    <a:pt x="15172" y="11368"/>
                    <a:pt x="15100" y="11105"/>
                  </a:cubicBezTo>
                  <a:cubicBezTo>
                    <a:pt x="15087" y="11055"/>
                    <a:pt x="15047" y="11024"/>
                    <a:pt x="15000" y="11024"/>
                  </a:cubicBezTo>
                  <a:close/>
                  <a:moveTo>
                    <a:pt x="15334" y="12682"/>
                  </a:moveTo>
                  <a:cubicBezTo>
                    <a:pt x="15327" y="12682"/>
                    <a:pt x="15321" y="12682"/>
                    <a:pt x="15314" y="12684"/>
                  </a:cubicBezTo>
                  <a:cubicBezTo>
                    <a:pt x="15259" y="12689"/>
                    <a:pt x="15221" y="12744"/>
                    <a:pt x="15226" y="12799"/>
                  </a:cubicBezTo>
                  <a:cubicBezTo>
                    <a:pt x="15264" y="13073"/>
                    <a:pt x="15304" y="13352"/>
                    <a:pt x="15330" y="13637"/>
                  </a:cubicBezTo>
                  <a:cubicBezTo>
                    <a:pt x="15336" y="13693"/>
                    <a:pt x="15380" y="13731"/>
                    <a:pt x="15435" y="13731"/>
                  </a:cubicBezTo>
                  <a:lnTo>
                    <a:pt x="15446" y="13731"/>
                  </a:lnTo>
                  <a:cubicBezTo>
                    <a:pt x="15501" y="13725"/>
                    <a:pt x="15544" y="13670"/>
                    <a:pt x="15539" y="13615"/>
                  </a:cubicBezTo>
                  <a:cubicBezTo>
                    <a:pt x="15511" y="13331"/>
                    <a:pt x="15478" y="13045"/>
                    <a:pt x="15435" y="12772"/>
                  </a:cubicBezTo>
                  <a:cubicBezTo>
                    <a:pt x="15429" y="12718"/>
                    <a:pt x="15386" y="12682"/>
                    <a:pt x="15334" y="12682"/>
                  </a:cubicBezTo>
                  <a:close/>
                  <a:moveTo>
                    <a:pt x="15502" y="14360"/>
                  </a:moveTo>
                  <a:cubicBezTo>
                    <a:pt x="15500" y="14360"/>
                    <a:pt x="15497" y="14360"/>
                    <a:pt x="15494" y="14361"/>
                  </a:cubicBezTo>
                  <a:cubicBezTo>
                    <a:pt x="15435" y="14366"/>
                    <a:pt x="15390" y="14416"/>
                    <a:pt x="15396" y="14476"/>
                  </a:cubicBezTo>
                  <a:cubicBezTo>
                    <a:pt x="15407" y="14750"/>
                    <a:pt x="15418" y="15029"/>
                    <a:pt x="15423" y="15314"/>
                  </a:cubicBezTo>
                  <a:cubicBezTo>
                    <a:pt x="15423" y="15375"/>
                    <a:pt x="15473" y="15418"/>
                    <a:pt x="15527" y="15418"/>
                  </a:cubicBezTo>
                  <a:lnTo>
                    <a:pt x="15534" y="15418"/>
                  </a:lnTo>
                  <a:cubicBezTo>
                    <a:pt x="15588" y="15418"/>
                    <a:pt x="15638" y="15370"/>
                    <a:pt x="15638" y="15309"/>
                  </a:cubicBezTo>
                  <a:cubicBezTo>
                    <a:pt x="15632" y="15024"/>
                    <a:pt x="15621" y="14740"/>
                    <a:pt x="15605" y="14459"/>
                  </a:cubicBezTo>
                  <a:cubicBezTo>
                    <a:pt x="15600" y="14407"/>
                    <a:pt x="15554" y="14360"/>
                    <a:pt x="15502" y="14360"/>
                  </a:cubicBezTo>
                  <a:close/>
                  <a:moveTo>
                    <a:pt x="15527" y="16055"/>
                  </a:moveTo>
                  <a:cubicBezTo>
                    <a:pt x="15468" y="16060"/>
                    <a:pt x="15423" y="16098"/>
                    <a:pt x="15418" y="16154"/>
                  </a:cubicBezTo>
                  <a:cubicBezTo>
                    <a:pt x="15413" y="16432"/>
                    <a:pt x="15402" y="16718"/>
                    <a:pt x="15385" y="16997"/>
                  </a:cubicBezTo>
                  <a:cubicBezTo>
                    <a:pt x="15380" y="17057"/>
                    <a:pt x="15423" y="17107"/>
                    <a:pt x="15484" y="17107"/>
                  </a:cubicBezTo>
                  <a:lnTo>
                    <a:pt x="15489" y="17107"/>
                  </a:lnTo>
                  <a:cubicBezTo>
                    <a:pt x="15544" y="17107"/>
                    <a:pt x="15593" y="17068"/>
                    <a:pt x="15593" y="17009"/>
                  </a:cubicBezTo>
                  <a:cubicBezTo>
                    <a:pt x="15615" y="16728"/>
                    <a:pt x="15626" y="16443"/>
                    <a:pt x="15632" y="16159"/>
                  </a:cubicBezTo>
                  <a:cubicBezTo>
                    <a:pt x="15632" y="16104"/>
                    <a:pt x="15588" y="16055"/>
                    <a:pt x="15527" y="16055"/>
                  </a:cubicBezTo>
                  <a:close/>
                  <a:moveTo>
                    <a:pt x="15417" y="17741"/>
                  </a:moveTo>
                  <a:cubicBezTo>
                    <a:pt x="15365" y="17741"/>
                    <a:pt x="15324" y="17782"/>
                    <a:pt x="15319" y="17836"/>
                  </a:cubicBezTo>
                  <a:cubicBezTo>
                    <a:pt x="15292" y="18115"/>
                    <a:pt x="15259" y="18395"/>
                    <a:pt x="15221" y="18669"/>
                  </a:cubicBezTo>
                  <a:cubicBezTo>
                    <a:pt x="15210" y="18729"/>
                    <a:pt x="15254" y="18784"/>
                    <a:pt x="15309" y="18790"/>
                  </a:cubicBezTo>
                  <a:lnTo>
                    <a:pt x="15325" y="18790"/>
                  </a:lnTo>
                  <a:cubicBezTo>
                    <a:pt x="15375" y="18790"/>
                    <a:pt x="15423" y="18752"/>
                    <a:pt x="15428" y="18702"/>
                  </a:cubicBezTo>
                  <a:cubicBezTo>
                    <a:pt x="15468" y="18423"/>
                    <a:pt x="15501" y="18137"/>
                    <a:pt x="15527" y="17857"/>
                  </a:cubicBezTo>
                  <a:cubicBezTo>
                    <a:pt x="15534" y="17798"/>
                    <a:pt x="15489" y="17748"/>
                    <a:pt x="15435" y="17743"/>
                  </a:cubicBezTo>
                  <a:cubicBezTo>
                    <a:pt x="15429" y="17742"/>
                    <a:pt x="15423" y="17741"/>
                    <a:pt x="15417" y="17741"/>
                  </a:cubicBezTo>
                  <a:close/>
                  <a:moveTo>
                    <a:pt x="15186" y="19416"/>
                  </a:moveTo>
                  <a:cubicBezTo>
                    <a:pt x="15140" y="19416"/>
                    <a:pt x="15098" y="19455"/>
                    <a:pt x="15089" y="19501"/>
                  </a:cubicBezTo>
                  <a:cubicBezTo>
                    <a:pt x="15040" y="19782"/>
                    <a:pt x="14985" y="20055"/>
                    <a:pt x="14925" y="20330"/>
                  </a:cubicBezTo>
                  <a:cubicBezTo>
                    <a:pt x="14914" y="20384"/>
                    <a:pt x="14952" y="20444"/>
                    <a:pt x="15008" y="20455"/>
                  </a:cubicBezTo>
                  <a:lnTo>
                    <a:pt x="15029" y="20455"/>
                  </a:lnTo>
                  <a:cubicBezTo>
                    <a:pt x="15079" y="20455"/>
                    <a:pt x="15122" y="20422"/>
                    <a:pt x="15133" y="20373"/>
                  </a:cubicBezTo>
                  <a:cubicBezTo>
                    <a:pt x="15193" y="20100"/>
                    <a:pt x="15248" y="19820"/>
                    <a:pt x="15297" y="19541"/>
                  </a:cubicBezTo>
                  <a:cubicBezTo>
                    <a:pt x="15309" y="19480"/>
                    <a:pt x="15271" y="19425"/>
                    <a:pt x="15210" y="19420"/>
                  </a:cubicBezTo>
                  <a:cubicBezTo>
                    <a:pt x="15202" y="19417"/>
                    <a:pt x="15194" y="19416"/>
                    <a:pt x="15186" y="19416"/>
                  </a:cubicBezTo>
                  <a:close/>
                  <a:moveTo>
                    <a:pt x="14842" y="21067"/>
                  </a:moveTo>
                  <a:cubicBezTo>
                    <a:pt x="14791" y="21067"/>
                    <a:pt x="14748" y="21098"/>
                    <a:pt x="14733" y="21146"/>
                  </a:cubicBezTo>
                  <a:cubicBezTo>
                    <a:pt x="14662" y="21415"/>
                    <a:pt x="14591" y="21689"/>
                    <a:pt x="14508" y="21957"/>
                  </a:cubicBezTo>
                  <a:cubicBezTo>
                    <a:pt x="14492" y="22012"/>
                    <a:pt x="14525" y="22073"/>
                    <a:pt x="14580" y="22089"/>
                  </a:cubicBezTo>
                  <a:cubicBezTo>
                    <a:pt x="14591" y="22094"/>
                    <a:pt x="14601" y="22094"/>
                    <a:pt x="14606" y="22094"/>
                  </a:cubicBezTo>
                  <a:cubicBezTo>
                    <a:pt x="14656" y="22094"/>
                    <a:pt x="14695" y="22066"/>
                    <a:pt x="14712" y="22018"/>
                  </a:cubicBezTo>
                  <a:cubicBezTo>
                    <a:pt x="14793" y="21749"/>
                    <a:pt x="14869" y="21474"/>
                    <a:pt x="14935" y="21201"/>
                  </a:cubicBezTo>
                  <a:cubicBezTo>
                    <a:pt x="14952" y="21146"/>
                    <a:pt x="14919" y="21086"/>
                    <a:pt x="14864" y="21069"/>
                  </a:cubicBezTo>
                  <a:cubicBezTo>
                    <a:pt x="14857" y="21068"/>
                    <a:pt x="14849" y="21067"/>
                    <a:pt x="14842" y="21067"/>
                  </a:cubicBezTo>
                  <a:close/>
                  <a:moveTo>
                    <a:pt x="14351" y="22687"/>
                  </a:moveTo>
                  <a:cubicBezTo>
                    <a:pt x="14306" y="22687"/>
                    <a:pt x="14264" y="22713"/>
                    <a:pt x="14251" y="22757"/>
                  </a:cubicBezTo>
                  <a:cubicBezTo>
                    <a:pt x="14158" y="23020"/>
                    <a:pt x="14059" y="23290"/>
                    <a:pt x="13955" y="23546"/>
                  </a:cubicBezTo>
                  <a:cubicBezTo>
                    <a:pt x="13938" y="23601"/>
                    <a:pt x="13961" y="23662"/>
                    <a:pt x="14014" y="23684"/>
                  </a:cubicBezTo>
                  <a:cubicBezTo>
                    <a:pt x="14032" y="23690"/>
                    <a:pt x="14042" y="23690"/>
                    <a:pt x="14054" y="23690"/>
                  </a:cubicBezTo>
                  <a:cubicBezTo>
                    <a:pt x="14097" y="23690"/>
                    <a:pt x="14135" y="23667"/>
                    <a:pt x="14153" y="23624"/>
                  </a:cubicBezTo>
                  <a:cubicBezTo>
                    <a:pt x="14256" y="23361"/>
                    <a:pt x="14355" y="23098"/>
                    <a:pt x="14449" y="22829"/>
                  </a:cubicBezTo>
                  <a:cubicBezTo>
                    <a:pt x="14470" y="22774"/>
                    <a:pt x="14437" y="22714"/>
                    <a:pt x="14383" y="22691"/>
                  </a:cubicBezTo>
                  <a:cubicBezTo>
                    <a:pt x="14372" y="22688"/>
                    <a:pt x="14362" y="22687"/>
                    <a:pt x="14351" y="22687"/>
                  </a:cubicBezTo>
                  <a:close/>
                  <a:moveTo>
                    <a:pt x="13728" y="24259"/>
                  </a:moveTo>
                  <a:cubicBezTo>
                    <a:pt x="13686" y="24259"/>
                    <a:pt x="13647" y="24283"/>
                    <a:pt x="13632" y="24320"/>
                  </a:cubicBezTo>
                  <a:cubicBezTo>
                    <a:pt x="13516" y="24577"/>
                    <a:pt x="13396" y="24835"/>
                    <a:pt x="13275" y="25081"/>
                  </a:cubicBezTo>
                  <a:cubicBezTo>
                    <a:pt x="13248" y="25137"/>
                    <a:pt x="13270" y="25197"/>
                    <a:pt x="13319" y="25223"/>
                  </a:cubicBezTo>
                  <a:cubicBezTo>
                    <a:pt x="13336" y="25230"/>
                    <a:pt x="13351" y="25235"/>
                    <a:pt x="13369" y="25235"/>
                  </a:cubicBezTo>
                  <a:cubicBezTo>
                    <a:pt x="13407" y="25235"/>
                    <a:pt x="13445" y="25213"/>
                    <a:pt x="13462" y="25175"/>
                  </a:cubicBezTo>
                  <a:cubicBezTo>
                    <a:pt x="13587" y="24927"/>
                    <a:pt x="13708" y="24671"/>
                    <a:pt x="13824" y="24408"/>
                  </a:cubicBezTo>
                  <a:cubicBezTo>
                    <a:pt x="13850" y="24353"/>
                    <a:pt x="13824" y="24292"/>
                    <a:pt x="13774" y="24270"/>
                  </a:cubicBezTo>
                  <a:cubicBezTo>
                    <a:pt x="13759" y="24263"/>
                    <a:pt x="13743" y="24259"/>
                    <a:pt x="13728" y="24259"/>
                  </a:cubicBezTo>
                  <a:close/>
                  <a:moveTo>
                    <a:pt x="12972" y="25770"/>
                  </a:moveTo>
                  <a:cubicBezTo>
                    <a:pt x="12936" y="25770"/>
                    <a:pt x="12899" y="25788"/>
                    <a:pt x="12881" y="25822"/>
                  </a:cubicBezTo>
                  <a:cubicBezTo>
                    <a:pt x="12744" y="26068"/>
                    <a:pt x="12595" y="26309"/>
                    <a:pt x="12453" y="26545"/>
                  </a:cubicBezTo>
                  <a:cubicBezTo>
                    <a:pt x="12420" y="26594"/>
                    <a:pt x="12436" y="26660"/>
                    <a:pt x="12486" y="26693"/>
                  </a:cubicBezTo>
                  <a:cubicBezTo>
                    <a:pt x="12502" y="26703"/>
                    <a:pt x="12519" y="26710"/>
                    <a:pt x="12541" y="26710"/>
                  </a:cubicBezTo>
                  <a:cubicBezTo>
                    <a:pt x="12574" y="26710"/>
                    <a:pt x="12612" y="26693"/>
                    <a:pt x="12628" y="26660"/>
                  </a:cubicBezTo>
                  <a:cubicBezTo>
                    <a:pt x="12777" y="26419"/>
                    <a:pt x="12924" y="26172"/>
                    <a:pt x="13061" y="25926"/>
                  </a:cubicBezTo>
                  <a:cubicBezTo>
                    <a:pt x="13094" y="25876"/>
                    <a:pt x="13073" y="25810"/>
                    <a:pt x="13023" y="25782"/>
                  </a:cubicBezTo>
                  <a:cubicBezTo>
                    <a:pt x="13007" y="25774"/>
                    <a:pt x="12989" y="25770"/>
                    <a:pt x="12972" y="25770"/>
                  </a:cubicBezTo>
                  <a:close/>
                  <a:moveTo>
                    <a:pt x="12074" y="27200"/>
                  </a:moveTo>
                  <a:cubicBezTo>
                    <a:pt x="12040" y="27200"/>
                    <a:pt x="12008" y="27216"/>
                    <a:pt x="11987" y="27246"/>
                  </a:cubicBezTo>
                  <a:cubicBezTo>
                    <a:pt x="11828" y="27477"/>
                    <a:pt x="11664" y="27707"/>
                    <a:pt x="11494" y="27926"/>
                  </a:cubicBezTo>
                  <a:cubicBezTo>
                    <a:pt x="11456" y="27970"/>
                    <a:pt x="11466" y="28036"/>
                    <a:pt x="11510" y="28074"/>
                  </a:cubicBezTo>
                  <a:cubicBezTo>
                    <a:pt x="11532" y="28084"/>
                    <a:pt x="11555" y="28096"/>
                    <a:pt x="11576" y="28096"/>
                  </a:cubicBezTo>
                  <a:cubicBezTo>
                    <a:pt x="11609" y="28096"/>
                    <a:pt x="11636" y="28079"/>
                    <a:pt x="11659" y="28051"/>
                  </a:cubicBezTo>
                  <a:cubicBezTo>
                    <a:pt x="11833" y="27833"/>
                    <a:pt x="11998" y="27603"/>
                    <a:pt x="12162" y="27367"/>
                  </a:cubicBezTo>
                  <a:cubicBezTo>
                    <a:pt x="12195" y="27317"/>
                    <a:pt x="12185" y="27252"/>
                    <a:pt x="12135" y="27219"/>
                  </a:cubicBezTo>
                  <a:cubicBezTo>
                    <a:pt x="12116" y="27206"/>
                    <a:pt x="12095" y="27200"/>
                    <a:pt x="12074" y="27200"/>
                  </a:cubicBezTo>
                  <a:close/>
                  <a:moveTo>
                    <a:pt x="11044" y="28537"/>
                  </a:moveTo>
                  <a:cubicBezTo>
                    <a:pt x="11014" y="28537"/>
                    <a:pt x="10984" y="28550"/>
                    <a:pt x="10963" y="28578"/>
                  </a:cubicBezTo>
                  <a:cubicBezTo>
                    <a:pt x="10781" y="28787"/>
                    <a:pt x="10594" y="28995"/>
                    <a:pt x="10397" y="29197"/>
                  </a:cubicBezTo>
                  <a:cubicBezTo>
                    <a:pt x="10359" y="29242"/>
                    <a:pt x="10359" y="29308"/>
                    <a:pt x="10404" y="29346"/>
                  </a:cubicBezTo>
                  <a:cubicBezTo>
                    <a:pt x="10425" y="29367"/>
                    <a:pt x="10452" y="29379"/>
                    <a:pt x="10475" y="29379"/>
                  </a:cubicBezTo>
                  <a:cubicBezTo>
                    <a:pt x="10508" y="29379"/>
                    <a:pt x="10535" y="29367"/>
                    <a:pt x="10551" y="29346"/>
                  </a:cubicBezTo>
                  <a:cubicBezTo>
                    <a:pt x="10748" y="29137"/>
                    <a:pt x="10940" y="28929"/>
                    <a:pt x="11121" y="28716"/>
                  </a:cubicBezTo>
                  <a:cubicBezTo>
                    <a:pt x="11160" y="28666"/>
                    <a:pt x="11153" y="28600"/>
                    <a:pt x="11110" y="28562"/>
                  </a:cubicBezTo>
                  <a:cubicBezTo>
                    <a:pt x="11091" y="28545"/>
                    <a:pt x="11068" y="28537"/>
                    <a:pt x="11044" y="28537"/>
                  </a:cubicBezTo>
                  <a:close/>
                  <a:moveTo>
                    <a:pt x="9879" y="29761"/>
                  </a:moveTo>
                  <a:cubicBezTo>
                    <a:pt x="9853" y="29761"/>
                    <a:pt x="9827" y="29771"/>
                    <a:pt x="9805" y="29789"/>
                  </a:cubicBezTo>
                  <a:cubicBezTo>
                    <a:pt x="9608" y="29981"/>
                    <a:pt x="9395" y="30168"/>
                    <a:pt x="9180" y="30353"/>
                  </a:cubicBezTo>
                  <a:cubicBezTo>
                    <a:pt x="9137" y="30393"/>
                    <a:pt x="9132" y="30459"/>
                    <a:pt x="9170" y="30502"/>
                  </a:cubicBezTo>
                  <a:cubicBezTo>
                    <a:pt x="9192" y="30530"/>
                    <a:pt x="9225" y="30540"/>
                    <a:pt x="9253" y="30540"/>
                  </a:cubicBezTo>
                  <a:cubicBezTo>
                    <a:pt x="9274" y="30540"/>
                    <a:pt x="9301" y="30530"/>
                    <a:pt x="9318" y="30513"/>
                  </a:cubicBezTo>
                  <a:cubicBezTo>
                    <a:pt x="9537" y="30327"/>
                    <a:pt x="9751" y="30135"/>
                    <a:pt x="9954" y="29943"/>
                  </a:cubicBezTo>
                  <a:cubicBezTo>
                    <a:pt x="9992" y="29905"/>
                    <a:pt x="9997" y="29839"/>
                    <a:pt x="9954" y="29794"/>
                  </a:cubicBezTo>
                  <a:cubicBezTo>
                    <a:pt x="9934" y="29772"/>
                    <a:pt x="9907" y="29761"/>
                    <a:pt x="9879" y="29761"/>
                  </a:cubicBezTo>
                  <a:close/>
                  <a:moveTo>
                    <a:pt x="8596" y="30859"/>
                  </a:moveTo>
                  <a:cubicBezTo>
                    <a:pt x="8574" y="30859"/>
                    <a:pt x="8552" y="30866"/>
                    <a:pt x="8534" y="30880"/>
                  </a:cubicBezTo>
                  <a:cubicBezTo>
                    <a:pt x="8310" y="31051"/>
                    <a:pt x="8085" y="31215"/>
                    <a:pt x="7854" y="31373"/>
                  </a:cubicBezTo>
                  <a:cubicBezTo>
                    <a:pt x="7806" y="31406"/>
                    <a:pt x="7794" y="31471"/>
                    <a:pt x="7827" y="31521"/>
                  </a:cubicBezTo>
                  <a:cubicBezTo>
                    <a:pt x="7849" y="31554"/>
                    <a:pt x="7882" y="31570"/>
                    <a:pt x="7915" y="31570"/>
                  </a:cubicBezTo>
                  <a:cubicBezTo>
                    <a:pt x="7937" y="31570"/>
                    <a:pt x="7953" y="31560"/>
                    <a:pt x="7975" y="31549"/>
                  </a:cubicBezTo>
                  <a:cubicBezTo>
                    <a:pt x="8206" y="31390"/>
                    <a:pt x="8436" y="31220"/>
                    <a:pt x="8661" y="31051"/>
                  </a:cubicBezTo>
                  <a:cubicBezTo>
                    <a:pt x="8704" y="31011"/>
                    <a:pt x="8715" y="30945"/>
                    <a:pt x="8682" y="30902"/>
                  </a:cubicBezTo>
                  <a:cubicBezTo>
                    <a:pt x="8659" y="30873"/>
                    <a:pt x="8627" y="30859"/>
                    <a:pt x="8596" y="30859"/>
                  </a:cubicBezTo>
                  <a:close/>
                  <a:moveTo>
                    <a:pt x="7207" y="31819"/>
                  </a:moveTo>
                  <a:cubicBezTo>
                    <a:pt x="7189" y="31819"/>
                    <a:pt x="7170" y="31824"/>
                    <a:pt x="7153" y="31833"/>
                  </a:cubicBezTo>
                  <a:cubicBezTo>
                    <a:pt x="6911" y="31982"/>
                    <a:pt x="6671" y="32124"/>
                    <a:pt x="6430" y="32261"/>
                  </a:cubicBezTo>
                  <a:cubicBezTo>
                    <a:pt x="6375" y="32288"/>
                    <a:pt x="6359" y="32349"/>
                    <a:pt x="6385" y="32404"/>
                  </a:cubicBezTo>
                  <a:cubicBezTo>
                    <a:pt x="6407" y="32437"/>
                    <a:pt x="6440" y="32458"/>
                    <a:pt x="6478" y="32458"/>
                  </a:cubicBezTo>
                  <a:cubicBezTo>
                    <a:pt x="6496" y="32458"/>
                    <a:pt x="6511" y="32453"/>
                    <a:pt x="6528" y="32442"/>
                  </a:cubicBezTo>
                  <a:cubicBezTo>
                    <a:pt x="6774" y="32311"/>
                    <a:pt x="7022" y="32162"/>
                    <a:pt x="7262" y="32015"/>
                  </a:cubicBezTo>
                  <a:cubicBezTo>
                    <a:pt x="7312" y="31982"/>
                    <a:pt x="7328" y="31921"/>
                    <a:pt x="7295" y="31873"/>
                  </a:cubicBezTo>
                  <a:cubicBezTo>
                    <a:pt x="7277" y="31836"/>
                    <a:pt x="7243" y="31819"/>
                    <a:pt x="7207" y="31819"/>
                  </a:cubicBezTo>
                  <a:close/>
                  <a:moveTo>
                    <a:pt x="5731" y="32638"/>
                  </a:moveTo>
                  <a:cubicBezTo>
                    <a:pt x="5715" y="32638"/>
                    <a:pt x="5699" y="32642"/>
                    <a:pt x="5684" y="32650"/>
                  </a:cubicBezTo>
                  <a:cubicBezTo>
                    <a:pt x="5431" y="32771"/>
                    <a:pt x="5180" y="32892"/>
                    <a:pt x="4922" y="33001"/>
                  </a:cubicBezTo>
                  <a:cubicBezTo>
                    <a:pt x="4867" y="33024"/>
                    <a:pt x="4846" y="33089"/>
                    <a:pt x="4867" y="33138"/>
                  </a:cubicBezTo>
                  <a:cubicBezTo>
                    <a:pt x="4884" y="33182"/>
                    <a:pt x="4922" y="33204"/>
                    <a:pt x="4966" y="33204"/>
                  </a:cubicBezTo>
                  <a:cubicBezTo>
                    <a:pt x="4978" y="33204"/>
                    <a:pt x="4993" y="33199"/>
                    <a:pt x="5004" y="33193"/>
                  </a:cubicBezTo>
                  <a:cubicBezTo>
                    <a:pt x="5267" y="33083"/>
                    <a:pt x="5525" y="32963"/>
                    <a:pt x="5777" y="32837"/>
                  </a:cubicBezTo>
                  <a:cubicBezTo>
                    <a:pt x="5826" y="32809"/>
                    <a:pt x="5848" y="32749"/>
                    <a:pt x="5826" y="32695"/>
                  </a:cubicBezTo>
                  <a:cubicBezTo>
                    <a:pt x="5807" y="32660"/>
                    <a:pt x="5769" y="32638"/>
                    <a:pt x="5731" y="32638"/>
                  </a:cubicBezTo>
                  <a:close/>
                  <a:moveTo>
                    <a:pt x="4183" y="33312"/>
                  </a:moveTo>
                  <a:cubicBezTo>
                    <a:pt x="4170" y="33312"/>
                    <a:pt x="4157" y="33314"/>
                    <a:pt x="4144" y="33320"/>
                  </a:cubicBezTo>
                  <a:cubicBezTo>
                    <a:pt x="3886" y="33418"/>
                    <a:pt x="3617" y="33517"/>
                    <a:pt x="3354" y="33604"/>
                  </a:cubicBezTo>
                  <a:cubicBezTo>
                    <a:pt x="3300" y="33621"/>
                    <a:pt x="3268" y="33681"/>
                    <a:pt x="3289" y="33735"/>
                  </a:cubicBezTo>
                  <a:cubicBezTo>
                    <a:pt x="3300" y="33780"/>
                    <a:pt x="3344" y="33813"/>
                    <a:pt x="3387" y="33813"/>
                  </a:cubicBezTo>
                  <a:cubicBezTo>
                    <a:pt x="3399" y="33813"/>
                    <a:pt x="3410" y="33806"/>
                    <a:pt x="3420" y="33801"/>
                  </a:cubicBezTo>
                  <a:cubicBezTo>
                    <a:pt x="3688" y="33714"/>
                    <a:pt x="3958" y="33616"/>
                    <a:pt x="4221" y="33517"/>
                  </a:cubicBezTo>
                  <a:cubicBezTo>
                    <a:pt x="4275" y="33495"/>
                    <a:pt x="4303" y="33434"/>
                    <a:pt x="4280" y="33379"/>
                  </a:cubicBezTo>
                  <a:cubicBezTo>
                    <a:pt x="4264" y="33338"/>
                    <a:pt x="4225" y="33312"/>
                    <a:pt x="4183" y="33312"/>
                  </a:cubicBezTo>
                  <a:close/>
                  <a:moveTo>
                    <a:pt x="2585" y="33852"/>
                  </a:moveTo>
                  <a:cubicBezTo>
                    <a:pt x="2575" y="33852"/>
                    <a:pt x="2565" y="33853"/>
                    <a:pt x="2555" y="33856"/>
                  </a:cubicBezTo>
                  <a:cubicBezTo>
                    <a:pt x="2286" y="33933"/>
                    <a:pt x="2011" y="34004"/>
                    <a:pt x="1743" y="34076"/>
                  </a:cubicBezTo>
                  <a:cubicBezTo>
                    <a:pt x="1682" y="34087"/>
                    <a:pt x="1650" y="34147"/>
                    <a:pt x="1667" y="34201"/>
                  </a:cubicBezTo>
                  <a:cubicBezTo>
                    <a:pt x="1677" y="34251"/>
                    <a:pt x="1722" y="34284"/>
                    <a:pt x="1765" y="34284"/>
                  </a:cubicBezTo>
                  <a:cubicBezTo>
                    <a:pt x="1776" y="34284"/>
                    <a:pt x="1781" y="34284"/>
                    <a:pt x="1793" y="34279"/>
                  </a:cubicBezTo>
                  <a:cubicBezTo>
                    <a:pt x="2067" y="34213"/>
                    <a:pt x="2340" y="34135"/>
                    <a:pt x="2610" y="34059"/>
                  </a:cubicBezTo>
                  <a:cubicBezTo>
                    <a:pt x="2669" y="34043"/>
                    <a:pt x="2702" y="33983"/>
                    <a:pt x="2686" y="33927"/>
                  </a:cubicBezTo>
                  <a:cubicBezTo>
                    <a:pt x="2672" y="33882"/>
                    <a:pt x="2630" y="33852"/>
                    <a:pt x="2585" y="33852"/>
                  </a:cubicBezTo>
                  <a:close/>
                  <a:moveTo>
                    <a:pt x="941" y="34260"/>
                  </a:moveTo>
                  <a:cubicBezTo>
                    <a:pt x="934" y="34260"/>
                    <a:pt x="928" y="34260"/>
                    <a:pt x="921" y="34261"/>
                  </a:cubicBezTo>
                  <a:cubicBezTo>
                    <a:pt x="647" y="34322"/>
                    <a:pt x="374" y="34372"/>
                    <a:pt x="93" y="34421"/>
                  </a:cubicBezTo>
                  <a:cubicBezTo>
                    <a:pt x="38" y="34431"/>
                    <a:pt x="0" y="34486"/>
                    <a:pt x="12" y="34542"/>
                  </a:cubicBezTo>
                  <a:cubicBezTo>
                    <a:pt x="17" y="34596"/>
                    <a:pt x="66" y="34628"/>
                    <a:pt x="116" y="34628"/>
                  </a:cubicBezTo>
                  <a:lnTo>
                    <a:pt x="132" y="34628"/>
                  </a:lnTo>
                  <a:cubicBezTo>
                    <a:pt x="412" y="34580"/>
                    <a:pt x="691" y="34525"/>
                    <a:pt x="966" y="34471"/>
                  </a:cubicBezTo>
                  <a:cubicBezTo>
                    <a:pt x="1025" y="34459"/>
                    <a:pt x="1058" y="34398"/>
                    <a:pt x="1047" y="34344"/>
                  </a:cubicBezTo>
                  <a:cubicBezTo>
                    <a:pt x="1038" y="34295"/>
                    <a:pt x="993" y="34260"/>
                    <a:pt x="941" y="342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45"/>
            <p:cNvSpPr/>
            <p:nvPr/>
          </p:nvSpPr>
          <p:spPr>
            <a:xfrm rot="3863446">
              <a:off x="-467547" y="3714225"/>
              <a:ext cx="2593495" cy="1773187"/>
            </a:xfrm>
            <a:custGeom>
              <a:avLst/>
              <a:gdLst/>
              <a:ahLst/>
              <a:cxnLst/>
              <a:rect l="l" t="t" r="r" b="b"/>
              <a:pathLst>
                <a:path w="50649" h="34629" extrusionOk="0">
                  <a:moveTo>
                    <a:pt x="32733" y="0"/>
                  </a:moveTo>
                  <a:cubicBezTo>
                    <a:pt x="32447" y="7"/>
                    <a:pt x="32162" y="12"/>
                    <a:pt x="31883" y="28"/>
                  </a:cubicBezTo>
                  <a:cubicBezTo>
                    <a:pt x="31822" y="28"/>
                    <a:pt x="31779" y="78"/>
                    <a:pt x="31784" y="139"/>
                  </a:cubicBezTo>
                  <a:cubicBezTo>
                    <a:pt x="31784" y="193"/>
                    <a:pt x="31833" y="237"/>
                    <a:pt x="31888" y="237"/>
                  </a:cubicBezTo>
                  <a:lnTo>
                    <a:pt x="31893" y="237"/>
                  </a:lnTo>
                  <a:cubicBezTo>
                    <a:pt x="32167" y="225"/>
                    <a:pt x="32453" y="215"/>
                    <a:pt x="32733" y="215"/>
                  </a:cubicBezTo>
                  <a:cubicBezTo>
                    <a:pt x="32792" y="210"/>
                    <a:pt x="32842" y="165"/>
                    <a:pt x="32837" y="106"/>
                  </a:cubicBezTo>
                  <a:cubicBezTo>
                    <a:pt x="32837" y="45"/>
                    <a:pt x="32792" y="0"/>
                    <a:pt x="32733" y="0"/>
                  </a:cubicBezTo>
                  <a:close/>
                  <a:moveTo>
                    <a:pt x="33581" y="7"/>
                  </a:moveTo>
                  <a:cubicBezTo>
                    <a:pt x="33527" y="7"/>
                    <a:pt x="33472" y="50"/>
                    <a:pt x="33472" y="111"/>
                  </a:cubicBezTo>
                  <a:cubicBezTo>
                    <a:pt x="33472" y="171"/>
                    <a:pt x="33515" y="220"/>
                    <a:pt x="33576" y="220"/>
                  </a:cubicBezTo>
                  <a:cubicBezTo>
                    <a:pt x="33851" y="225"/>
                    <a:pt x="34135" y="237"/>
                    <a:pt x="34415" y="258"/>
                  </a:cubicBezTo>
                  <a:lnTo>
                    <a:pt x="34426" y="258"/>
                  </a:lnTo>
                  <a:cubicBezTo>
                    <a:pt x="34481" y="258"/>
                    <a:pt x="34524" y="215"/>
                    <a:pt x="34530" y="160"/>
                  </a:cubicBezTo>
                  <a:cubicBezTo>
                    <a:pt x="34530" y="99"/>
                    <a:pt x="34486" y="50"/>
                    <a:pt x="34431" y="45"/>
                  </a:cubicBezTo>
                  <a:cubicBezTo>
                    <a:pt x="34147" y="28"/>
                    <a:pt x="33861" y="18"/>
                    <a:pt x="33581" y="7"/>
                  </a:cubicBezTo>
                  <a:close/>
                  <a:moveTo>
                    <a:pt x="31042" y="88"/>
                  </a:moveTo>
                  <a:cubicBezTo>
                    <a:pt x="31039" y="88"/>
                    <a:pt x="31036" y="88"/>
                    <a:pt x="31033" y="89"/>
                  </a:cubicBezTo>
                  <a:cubicBezTo>
                    <a:pt x="30753" y="116"/>
                    <a:pt x="30469" y="149"/>
                    <a:pt x="30189" y="187"/>
                  </a:cubicBezTo>
                  <a:cubicBezTo>
                    <a:pt x="30135" y="198"/>
                    <a:pt x="30090" y="248"/>
                    <a:pt x="30102" y="308"/>
                  </a:cubicBezTo>
                  <a:cubicBezTo>
                    <a:pt x="30107" y="362"/>
                    <a:pt x="30156" y="395"/>
                    <a:pt x="30206" y="395"/>
                  </a:cubicBezTo>
                  <a:lnTo>
                    <a:pt x="30222" y="395"/>
                  </a:lnTo>
                  <a:cubicBezTo>
                    <a:pt x="30496" y="357"/>
                    <a:pt x="30775" y="324"/>
                    <a:pt x="31056" y="296"/>
                  </a:cubicBezTo>
                  <a:cubicBezTo>
                    <a:pt x="31115" y="291"/>
                    <a:pt x="31154" y="243"/>
                    <a:pt x="31148" y="182"/>
                  </a:cubicBezTo>
                  <a:cubicBezTo>
                    <a:pt x="31143" y="130"/>
                    <a:pt x="31094" y="88"/>
                    <a:pt x="31042" y="88"/>
                  </a:cubicBezTo>
                  <a:close/>
                  <a:moveTo>
                    <a:pt x="35275" y="111"/>
                  </a:moveTo>
                  <a:cubicBezTo>
                    <a:pt x="35215" y="111"/>
                    <a:pt x="35166" y="149"/>
                    <a:pt x="35160" y="204"/>
                  </a:cubicBezTo>
                  <a:cubicBezTo>
                    <a:pt x="35154" y="264"/>
                    <a:pt x="35199" y="314"/>
                    <a:pt x="35258" y="319"/>
                  </a:cubicBezTo>
                  <a:cubicBezTo>
                    <a:pt x="35538" y="346"/>
                    <a:pt x="35817" y="379"/>
                    <a:pt x="36098" y="412"/>
                  </a:cubicBezTo>
                  <a:lnTo>
                    <a:pt x="36108" y="412"/>
                  </a:lnTo>
                  <a:cubicBezTo>
                    <a:pt x="36163" y="412"/>
                    <a:pt x="36207" y="374"/>
                    <a:pt x="36212" y="319"/>
                  </a:cubicBezTo>
                  <a:cubicBezTo>
                    <a:pt x="36219" y="264"/>
                    <a:pt x="36179" y="210"/>
                    <a:pt x="36120" y="204"/>
                  </a:cubicBezTo>
                  <a:cubicBezTo>
                    <a:pt x="35840" y="165"/>
                    <a:pt x="35561" y="139"/>
                    <a:pt x="35275" y="111"/>
                  </a:cubicBezTo>
                  <a:close/>
                  <a:moveTo>
                    <a:pt x="36946" y="317"/>
                  </a:moveTo>
                  <a:cubicBezTo>
                    <a:pt x="36897" y="317"/>
                    <a:pt x="36848" y="357"/>
                    <a:pt x="36843" y="407"/>
                  </a:cubicBezTo>
                  <a:cubicBezTo>
                    <a:pt x="36831" y="467"/>
                    <a:pt x="36870" y="516"/>
                    <a:pt x="36930" y="527"/>
                  </a:cubicBezTo>
                  <a:cubicBezTo>
                    <a:pt x="37210" y="571"/>
                    <a:pt x="37484" y="615"/>
                    <a:pt x="37758" y="665"/>
                  </a:cubicBezTo>
                  <a:lnTo>
                    <a:pt x="37780" y="665"/>
                  </a:lnTo>
                  <a:cubicBezTo>
                    <a:pt x="37830" y="665"/>
                    <a:pt x="37873" y="632"/>
                    <a:pt x="37884" y="577"/>
                  </a:cubicBezTo>
                  <a:cubicBezTo>
                    <a:pt x="37896" y="521"/>
                    <a:pt x="37856" y="467"/>
                    <a:pt x="37797" y="456"/>
                  </a:cubicBezTo>
                  <a:cubicBezTo>
                    <a:pt x="37517" y="407"/>
                    <a:pt x="37243" y="362"/>
                    <a:pt x="36963" y="319"/>
                  </a:cubicBezTo>
                  <a:cubicBezTo>
                    <a:pt x="36958" y="318"/>
                    <a:pt x="36952" y="317"/>
                    <a:pt x="36946" y="317"/>
                  </a:cubicBezTo>
                  <a:close/>
                  <a:moveTo>
                    <a:pt x="29371" y="328"/>
                  </a:moveTo>
                  <a:cubicBezTo>
                    <a:pt x="29364" y="328"/>
                    <a:pt x="29358" y="328"/>
                    <a:pt x="29351" y="329"/>
                  </a:cubicBezTo>
                  <a:cubicBezTo>
                    <a:pt x="29071" y="385"/>
                    <a:pt x="28792" y="445"/>
                    <a:pt x="28523" y="516"/>
                  </a:cubicBezTo>
                  <a:cubicBezTo>
                    <a:pt x="28463" y="527"/>
                    <a:pt x="28430" y="587"/>
                    <a:pt x="28446" y="642"/>
                  </a:cubicBezTo>
                  <a:cubicBezTo>
                    <a:pt x="28458" y="691"/>
                    <a:pt x="28501" y="724"/>
                    <a:pt x="28544" y="724"/>
                  </a:cubicBezTo>
                  <a:cubicBezTo>
                    <a:pt x="28556" y="724"/>
                    <a:pt x="28567" y="719"/>
                    <a:pt x="28572" y="719"/>
                  </a:cubicBezTo>
                  <a:cubicBezTo>
                    <a:pt x="28835" y="653"/>
                    <a:pt x="29115" y="592"/>
                    <a:pt x="29394" y="538"/>
                  </a:cubicBezTo>
                  <a:cubicBezTo>
                    <a:pt x="29449" y="527"/>
                    <a:pt x="29488" y="473"/>
                    <a:pt x="29477" y="412"/>
                  </a:cubicBezTo>
                  <a:cubicBezTo>
                    <a:pt x="29467" y="363"/>
                    <a:pt x="29423" y="328"/>
                    <a:pt x="29371" y="328"/>
                  </a:cubicBezTo>
                  <a:close/>
                  <a:moveTo>
                    <a:pt x="38611" y="613"/>
                  </a:moveTo>
                  <a:cubicBezTo>
                    <a:pt x="38563" y="613"/>
                    <a:pt x="38519" y="649"/>
                    <a:pt x="38503" y="698"/>
                  </a:cubicBezTo>
                  <a:cubicBezTo>
                    <a:pt x="38493" y="757"/>
                    <a:pt x="38531" y="812"/>
                    <a:pt x="38586" y="823"/>
                  </a:cubicBezTo>
                  <a:cubicBezTo>
                    <a:pt x="38865" y="878"/>
                    <a:pt x="39139" y="938"/>
                    <a:pt x="39414" y="999"/>
                  </a:cubicBezTo>
                  <a:cubicBezTo>
                    <a:pt x="39419" y="1004"/>
                    <a:pt x="39429" y="1004"/>
                    <a:pt x="39435" y="1004"/>
                  </a:cubicBezTo>
                  <a:cubicBezTo>
                    <a:pt x="39485" y="1004"/>
                    <a:pt x="39528" y="971"/>
                    <a:pt x="39540" y="921"/>
                  </a:cubicBezTo>
                  <a:cubicBezTo>
                    <a:pt x="39550" y="862"/>
                    <a:pt x="39518" y="807"/>
                    <a:pt x="39457" y="796"/>
                  </a:cubicBezTo>
                  <a:cubicBezTo>
                    <a:pt x="39183" y="731"/>
                    <a:pt x="38909" y="670"/>
                    <a:pt x="38630" y="615"/>
                  </a:cubicBezTo>
                  <a:cubicBezTo>
                    <a:pt x="38623" y="614"/>
                    <a:pt x="38617" y="613"/>
                    <a:pt x="38611" y="613"/>
                  </a:cubicBezTo>
                  <a:close/>
                  <a:moveTo>
                    <a:pt x="27734" y="742"/>
                  </a:moveTo>
                  <a:cubicBezTo>
                    <a:pt x="27724" y="742"/>
                    <a:pt x="27713" y="743"/>
                    <a:pt x="27701" y="746"/>
                  </a:cubicBezTo>
                  <a:cubicBezTo>
                    <a:pt x="27432" y="834"/>
                    <a:pt x="27163" y="928"/>
                    <a:pt x="26900" y="1026"/>
                  </a:cubicBezTo>
                  <a:cubicBezTo>
                    <a:pt x="26846" y="1048"/>
                    <a:pt x="26819" y="1108"/>
                    <a:pt x="26840" y="1163"/>
                  </a:cubicBezTo>
                  <a:cubicBezTo>
                    <a:pt x="26857" y="1207"/>
                    <a:pt x="26895" y="1234"/>
                    <a:pt x="26938" y="1234"/>
                  </a:cubicBezTo>
                  <a:cubicBezTo>
                    <a:pt x="26950" y="1234"/>
                    <a:pt x="26961" y="1229"/>
                    <a:pt x="26978" y="1224"/>
                  </a:cubicBezTo>
                  <a:cubicBezTo>
                    <a:pt x="27234" y="1125"/>
                    <a:pt x="27497" y="1032"/>
                    <a:pt x="27767" y="949"/>
                  </a:cubicBezTo>
                  <a:cubicBezTo>
                    <a:pt x="27821" y="928"/>
                    <a:pt x="27854" y="873"/>
                    <a:pt x="27833" y="817"/>
                  </a:cubicBezTo>
                  <a:cubicBezTo>
                    <a:pt x="27819" y="768"/>
                    <a:pt x="27780" y="742"/>
                    <a:pt x="27734" y="742"/>
                  </a:cubicBezTo>
                  <a:close/>
                  <a:moveTo>
                    <a:pt x="40255" y="989"/>
                  </a:moveTo>
                  <a:cubicBezTo>
                    <a:pt x="40210" y="989"/>
                    <a:pt x="40168" y="1020"/>
                    <a:pt x="40158" y="1070"/>
                  </a:cubicBezTo>
                  <a:cubicBezTo>
                    <a:pt x="40142" y="1125"/>
                    <a:pt x="40175" y="1179"/>
                    <a:pt x="40236" y="1196"/>
                  </a:cubicBezTo>
                  <a:cubicBezTo>
                    <a:pt x="40509" y="1267"/>
                    <a:pt x="40778" y="1338"/>
                    <a:pt x="41053" y="1409"/>
                  </a:cubicBezTo>
                  <a:cubicBezTo>
                    <a:pt x="41058" y="1409"/>
                    <a:pt x="41068" y="1415"/>
                    <a:pt x="41079" y="1415"/>
                  </a:cubicBezTo>
                  <a:cubicBezTo>
                    <a:pt x="41124" y="1415"/>
                    <a:pt x="41167" y="1382"/>
                    <a:pt x="41178" y="1333"/>
                  </a:cubicBezTo>
                  <a:cubicBezTo>
                    <a:pt x="41195" y="1278"/>
                    <a:pt x="41162" y="1217"/>
                    <a:pt x="41107" y="1207"/>
                  </a:cubicBezTo>
                  <a:cubicBezTo>
                    <a:pt x="40833" y="1130"/>
                    <a:pt x="40559" y="1059"/>
                    <a:pt x="40284" y="994"/>
                  </a:cubicBezTo>
                  <a:cubicBezTo>
                    <a:pt x="40275" y="991"/>
                    <a:pt x="40265" y="989"/>
                    <a:pt x="40255" y="989"/>
                  </a:cubicBezTo>
                  <a:close/>
                  <a:moveTo>
                    <a:pt x="41893" y="1433"/>
                  </a:moveTo>
                  <a:cubicBezTo>
                    <a:pt x="41846" y="1433"/>
                    <a:pt x="41806" y="1463"/>
                    <a:pt x="41792" y="1508"/>
                  </a:cubicBezTo>
                  <a:cubicBezTo>
                    <a:pt x="41776" y="1563"/>
                    <a:pt x="41809" y="1624"/>
                    <a:pt x="41863" y="1639"/>
                  </a:cubicBezTo>
                  <a:cubicBezTo>
                    <a:pt x="42138" y="1717"/>
                    <a:pt x="42406" y="1799"/>
                    <a:pt x="42669" y="1882"/>
                  </a:cubicBezTo>
                  <a:cubicBezTo>
                    <a:pt x="42680" y="1887"/>
                    <a:pt x="42690" y="1887"/>
                    <a:pt x="42702" y="1887"/>
                  </a:cubicBezTo>
                  <a:cubicBezTo>
                    <a:pt x="42746" y="1887"/>
                    <a:pt x="42789" y="1859"/>
                    <a:pt x="42801" y="1816"/>
                  </a:cubicBezTo>
                  <a:cubicBezTo>
                    <a:pt x="42817" y="1760"/>
                    <a:pt x="42789" y="1700"/>
                    <a:pt x="42735" y="1684"/>
                  </a:cubicBezTo>
                  <a:cubicBezTo>
                    <a:pt x="42467" y="1596"/>
                    <a:pt x="42197" y="1513"/>
                    <a:pt x="41923" y="1437"/>
                  </a:cubicBezTo>
                  <a:cubicBezTo>
                    <a:pt x="41913" y="1434"/>
                    <a:pt x="41903" y="1433"/>
                    <a:pt x="41893" y="1433"/>
                  </a:cubicBezTo>
                  <a:close/>
                  <a:moveTo>
                    <a:pt x="26163" y="1349"/>
                  </a:moveTo>
                  <a:cubicBezTo>
                    <a:pt x="26147" y="1349"/>
                    <a:pt x="26131" y="1353"/>
                    <a:pt x="26116" y="1361"/>
                  </a:cubicBezTo>
                  <a:cubicBezTo>
                    <a:pt x="25848" y="1475"/>
                    <a:pt x="25597" y="1596"/>
                    <a:pt x="25349" y="1717"/>
                  </a:cubicBezTo>
                  <a:cubicBezTo>
                    <a:pt x="25294" y="1743"/>
                    <a:pt x="25273" y="1804"/>
                    <a:pt x="25301" y="1859"/>
                  </a:cubicBezTo>
                  <a:cubicBezTo>
                    <a:pt x="25316" y="1897"/>
                    <a:pt x="25355" y="1920"/>
                    <a:pt x="25393" y="1920"/>
                  </a:cubicBezTo>
                  <a:cubicBezTo>
                    <a:pt x="25410" y="1920"/>
                    <a:pt x="25426" y="1914"/>
                    <a:pt x="25437" y="1908"/>
                  </a:cubicBezTo>
                  <a:cubicBezTo>
                    <a:pt x="25683" y="1788"/>
                    <a:pt x="25941" y="1667"/>
                    <a:pt x="26199" y="1553"/>
                  </a:cubicBezTo>
                  <a:cubicBezTo>
                    <a:pt x="26254" y="1525"/>
                    <a:pt x="26275" y="1465"/>
                    <a:pt x="26254" y="1409"/>
                  </a:cubicBezTo>
                  <a:cubicBezTo>
                    <a:pt x="26238" y="1371"/>
                    <a:pt x="26201" y="1349"/>
                    <a:pt x="26163" y="1349"/>
                  </a:cubicBezTo>
                  <a:close/>
                  <a:moveTo>
                    <a:pt x="43509" y="1936"/>
                  </a:moveTo>
                  <a:cubicBezTo>
                    <a:pt x="43465" y="1936"/>
                    <a:pt x="43422" y="1963"/>
                    <a:pt x="43409" y="2006"/>
                  </a:cubicBezTo>
                  <a:cubicBezTo>
                    <a:pt x="43387" y="2067"/>
                    <a:pt x="43420" y="2122"/>
                    <a:pt x="43474" y="2145"/>
                  </a:cubicBezTo>
                  <a:cubicBezTo>
                    <a:pt x="43743" y="2231"/>
                    <a:pt x="44012" y="2325"/>
                    <a:pt x="44269" y="2418"/>
                  </a:cubicBezTo>
                  <a:cubicBezTo>
                    <a:pt x="44286" y="2418"/>
                    <a:pt x="44296" y="2423"/>
                    <a:pt x="44308" y="2423"/>
                  </a:cubicBezTo>
                  <a:cubicBezTo>
                    <a:pt x="44352" y="2423"/>
                    <a:pt x="44390" y="2396"/>
                    <a:pt x="44407" y="2352"/>
                  </a:cubicBezTo>
                  <a:cubicBezTo>
                    <a:pt x="44428" y="2297"/>
                    <a:pt x="44395" y="2237"/>
                    <a:pt x="44341" y="2216"/>
                  </a:cubicBezTo>
                  <a:cubicBezTo>
                    <a:pt x="44078" y="2127"/>
                    <a:pt x="43815" y="2034"/>
                    <a:pt x="43540" y="1941"/>
                  </a:cubicBezTo>
                  <a:cubicBezTo>
                    <a:pt x="43530" y="1938"/>
                    <a:pt x="43519" y="1936"/>
                    <a:pt x="43509" y="1936"/>
                  </a:cubicBezTo>
                  <a:close/>
                  <a:moveTo>
                    <a:pt x="24643" y="2093"/>
                  </a:moveTo>
                  <a:cubicBezTo>
                    <a:pt x="24626" y="2093"/>
                    <a:pt x="24609" y="2097"/>
                    <a:pt x="24593" y="2105"/>
                  </a:cubicBezTo>
                  <a:cubicBezTo>
                    <a:pt x="24340" y="2237"/>
                    <a:pt x="24094" y="2380"/>
                    <a:pt x="23854" y="2522"/>
                  </a:cubicBezTo>
                  <a:cubicBezTo>
                    <a:pt x="23804" y="2550"/>
                    <a:pt x="23788" y="2615"/>
                    <a:pt x="23814" y="2664"/>
                  </a:cubicBezTo>
                  <a:cubicBezTo>
                    <a:pt x="23837" y="2697"/>
                    <a:pt x="23869" y="2714"/>
                    <a:pt x="23908" y="2714"/>
                  </a:cubicBezTo>
                  <a:cubicBezTo>
                    <a:pt x="23925" y="2714"/>
                    <a:pt x="23941" y="2714"/>
                    <a:pt x="23963" y="2704"/>
                  </a:cubicBezTo>
                  <a:cubicBezTo>
                    <a:pt x="24198" y="2560"/>
                    <a:pt x="24446" y="2423"/>
                    <a:pt x="24692" y="2292"/>
                  </a:cubicBezTo>
                  <a:cubicBezTo>
                    <a:pt x="24742" y="2264"/>
                    <a:pt x="24763" y="2199"/>
                    <a:pt x="24735" y="2150"/>
                  </a:cubicBezTo>
                  <a:cubicBezTo>
                    <a:pt x="24717" y="2112"/>
                    <a:pt x="24681" y="2093"/>
                    <a:pt x="24643" y="2093"/>
                  </a:cubicBezTo>
                  <a:close/>
                  <a:moveTo>
                    <a:pt x="45101" y="2499"/>
                  </a:moveTo>
                  <a:cubicBezTo>
                    <a:pt x="45059" y="2499"/>
                    <a:pt x="45020" y="2524"/>
                    <a:pt x="45004" y="2566"/>
                  </a:cubicBezTo>
                  <a:cubicBezTo>
                    <a:pt x="44982" y="2621"/>
                    <a:pt x="45009" y="2681"/>
                    <a:pt x="45065" y="2704"/>
                  </a:cubicBezTo>
                  <a:cubicBezTo>
                    <a:pt x="45338" y="2802"/>
                    <a:pt x="45601" y="2906"/>
                    <a:pt x="45854" y="3005"/>
                  </a:cubicBezTo>
                  <a:cubicBezTo>
                    <a:pt x="45870" y="3010"/>
                    <a:pt x="45880" y="3010"/>
                    <a:pt x="45892" y="3010"/>
                  </a:cubicBezTo>
                  <a:cubicBezTo>
                    <a:pt x="45935" y="3010"/>
                    <a:pt x="45974" y="2982"/>
                    <a:pt x="45991" y="2944"/>
                  </a:cubicBezTo>
                  <a:cubicBezTo>
                    <a:pt x="46012" y="2889"/>
                    <a:pt x="45985" y="2829"/>
                    <a:pt x="45930" y="2808"/>
                  </a:cubicBezTo>
                  <a:cubicBezTo>
                    <a:pt x="45678" y="2709"/>
                    <a:pt x="45409" y="2605"/>
                    <a:pt x="45141" y="2506"/>
                  </a:cubicBezTo>
                  <a:cubicBezTo>
                    <a:pt x="45128" y="2501"/>
                    <a:pt x="45114" y="2499"/>
                    <a:pt x="45101" y="2499"/>
                  </a:cubicBezTo>
                  <a:close/>
                  <a:moveTo>
                    <a:pt x="23187" y="2949"/>
                  </a:moveTo>
                  <a:cubicBezTo>
                    <a:pt x="23167" y="2949"/>
                    <a:pt x="23148" y="2955"/>
                    <a:pt x="23130" y="2967"/>
                  </a:cubicBezTo>
                  <a:cubicBezTo>
                    <a:pt x="22893" y="3119"/>
                    <a:pt x="22658" y="3278"/>
                    <a:pt x="22428" y="3443"/>
                  </a:cubicBezTo>
                  <a:cubicBezTo>
                    <a:pt x="22379" y="3476"/>
                    <a:pt x="22367" y="3542"/>
                    <a:pt x="22407" y="3592"/>
                  </a:cubicBezTo>
                  <a:cubicBezTo>
                    <a:pt x="22423" y="3618"/>
                    <a:pt x="22455" y="3635"/>
                    <a:pt x="22488" y="3635"/>
                  </a:cubicBezTo>
                  <a:cubicBezTo>
                    <a:pt x="22511" y="3635"/>
                    <a:pt x="22532" y="3630"/>
                    <a:pt x="22554" y="3613"/>
                  </a:cubicBezTo>
                  <a:cubicBezTo>
                    <a:pt x="22779" y="3453"/>
                    <a:pt x="23014" y="3296"/>
                    <a:pt x="23245" y="3142"/>
                  </a:cubicBezTo>
                  <a:cubicBezTo>
                    <a:pt x="23295" y="3109"/>
                    <a:pt x="23310" y="3043"/>
                    <a:pt x="23278" y="3000"/>
                  </a:cubicBezTo>
                  <a:cubicBezTo>
                    <a:pt x="23256" y="2967"/>
                    <a:pt x="23222" y="2949"/>
                    <a:pt x="23187" y="2949"/>
                  </a:cubicBezTo>
                  <a:close/>
                  <a:moveTo>
                    <a:pt x="46681" y="3112"/>
                  </a:moveTo>
                  <a:cubicBezTo>
                    <a:pt x="46638" y="3112"/>
                    <a:pt x="46599" y="3137"/>
                    <a:pt x="46583" y="3180"/>
                  </a:cubicBezTo>
                  <a:cubicBezTo>
                    <a:pt x="46560" y="3235"/>
                    <a:pt x="46588" y="3296"/>
                    <a:pt x="46643" y="3317"/>
                  </a:cubicBezTo>
                  <a:cubicBezTo>
                    <a:pt x="46911" y="3427"/>
                    <a:pt x="47175" y="3536"/>
                    <a:pt x="47421" y="3640"/>
                  </a:cubicBezTo>
                  <a:cubicBezTo>
                    <a:pt x="47432" y="3645"/>
                    <a:pt x="47448" y="3651"/>
                    <a:pt x="47459" y="3651"/>
                  </a:cubicBezTo>
                  <a:cubicBezTo>
                    <a:pt x="47503" y="3651"/>
                    <a:pt x="47542" y="3624"/>
                    <a:pt x="47557" y="3585"/>
                  </a:cubicBezTo>
                  <a:cubicBezTo>
                    <a:pt x="47580" y="3531"/>
                    <a:pt x="47557" y="3471"/>
                    <a:pt x="47503" y="3448"/>
                  </a:cubicBezTo>
                  <a:cubicBezTo>
                    <a:pt x="47256" y="3339"/>
                    <a:pt x="46993" y="3235"/>
                    <a:pt x="46719" y="3119"/>
                  </a:cubicBezTo>
                  <a:cubicBezTo>
                    <a:pt x="46707" y="3114"/>
                    <a:pt x="46693" y="3112"/>
                    <a:pt x="46681" y="3112"/>
                  </a:cubicBezTo>
                  <a:close/>
                  <a:moveTo>
                    <a:pt x="48236" y="3778"/>
                  </a:moveTo>
                  <a:cubicBezTo>
                    <a:pt x="48196" y="3778"/>
                    <a:pt x="48159" y="3802"/>
                    <a:pt x="48139" y="3838"/>
                  </a:cubicBezTo>
                  <a:cubicBezTo>
                    <a:pt x="48116" y="3893"/>
                    <a:pt x="48139" y="3959"/>
                    <a:pt x="48194" y="3980"/>
                  </a:cubicBezTo>
                  <a:cubicBezTo>
                    <a:pt x="48473" y="4106"/>
                    <a:pt x="48731" y="4222"/>
                    <a:pt x="48961" y="4331"/>
                  </a:cubicBezTo>
                  <a:cubicBezTo>
                    <a:pt x="48978" y="4336"/>
                    <a:pt x="48994" y="4341"/>
                    <a:pt x="49004" y="4341"/>
                  </a:cubicBezTo>
                  <a:cubicBezTo>
                    <a:pt x="49049" y="4341"/>
                    <a:pt x="49087" y="4320"/>
                    <a:pt x="49103" y="4282"/>
                  </a:cubicBezTo>
                  <a:cubicBezTo>
                    <a:pt x="49125" y="4227"/>
                    <a:pt x="49103" y="4166"/>
                    <a:pt x="49054" y="4139"/>
                  </a:cubicBezTo>
                  <a:cubicBezTo>
                    <a:pt x="48819" y="4030"/>
                    <a:pt x="48561" y="3914"/>
                    <a:pt x="48281" y="3789"/>
                  </a:cubicBezTo>
                  <a:cubicBezTo>
                    <a:pt x="48266" y="3781"/>
                    <a:pt x="48251" y="3778"/>
                    <a:pt x="48236" y="3778"/>
                  </a:cubicBezTo>
                  <a:close/>
                  <a:moveTo>
                    <a:pt x="21815" y="3929"/>
                  </a:moveTo>
                  <a:cubicBezTo>
                    <a:pt x="21793" y="3929"/>
                    <a:pt x="21769" y="3937"/>
                    <a:pt x="21749" y="3953"/>
                  </a:cubicBezTo>
                  <a:cubicBezTo>
                    <a:pt x="21529" y="4128"/>
                    <a:pt x="21310" y="4308"/>
                    <a:pt x="21097" y="4495"/>
                  </a:cubicBezTo>
                  <a:cubicBezTo>
                    <a:pt x="21052" y="4533"/>
                    <a:pt x="21047" y="4599"/>
                    <a:pt x="21085" y="4644"/>
                  </a:cubicBezTo>
                  <a:cubicBezTo>
                    <a:pt x="21107" y="4670"/>
                    <a:pt x="21140" y="4682"/>
                    <a:pt x="21168" y="4682"/>
                  </a:cubicBezTo>
                  <a:cubicBezTo>
                    <a:pt x="21190" y="4682"/>
                    <a:pt x="21216" y="4670"/>
                    <a:pt x="21239" y="4654"/>
                  </a:cubicBezTo>
                  <a:cubicBezTo>
                    <a:pt x="21446" y="4473"/>
                    <a:pt x="21661" y="4293"/>
                    <a:pt x="21881" y="4118"/>
                  </a:cubicBezTo>
                  <a:cubicBezTo>
                    <a:pt x="21929" y="4085"/>
                    <a:pt x="21935" y="4019"/>
                    <a:pt x="21896" y="3969"/>
                  </a:cubicBezTo>
                  <a:cubicBezTo>
                    <a:pt x="21877" y="3944"/>
                    <a:pt x="21847" y="3929"/>
                    <a:pt x="21815" y="3929"/>
                  </a:cubicBezTo>
                  <a:close/>
                  <a:moveTo>
                    <a:pt x="49771" y="4494"/>
                  </a:moveTo>
                  <a:cubicBezTo>
                    <a:pt x="49732" y="4494"/>
                    <a:pt x="49693" y="4516"/>
                    <a:pt x="49674" y="4556"/>
                  </a:cubicBezTo>
                  <a:cubicBezTo>
                    <a:pt x="49651" y="4604"/>
                    <a:pt x="49674" y="4670"/>
                    <a:pt x="49722" y="4698"/>
                  </a:cubicBezTo>
                  <a:cubicBezTo>
                    <a:pt x="50205" y="4933"/>
                    <a:pt x="50474" y="5077"/>
                    <a:pt x="50479" y="5082"/>
                  </a:cubicBezTo>
                  <a:cubicBezTo>
                    <a:pt x="50496" y="5087"/>
                    <a:pt x="50512" y="5092"/>
                    <a:pt x="50529" y="5092"/>
                  </a:cubicBezTo>
                  <a:cubicBezTo>
                    <a:pt x="50567" y="5092"/>
                    <a:pt x="50600" y="5071"/>
                    <a:pt x="50622" y="5038"/>
                  </a:cubicBezTo>
                  <a:cubicBezTo>
                    <a:pt x="50649" y="4988"/>
                    <a:pt x="50627" y="4923"/>
                    <a:pt x="50578" y="4895"/>
                  </a:cubicBezTo>
                  <a:cubicBezTo>
                    <a:pt x="50578" y="4890"/>
                    <a:pt x="50304" y="4748"/>
                    <a:pt x="49816" y="4506"/>
                  </a:cubicBezTo>
                  <a:cubicBezTo>
                    <a:pt x="49802" y="4498"/>
                    <a:pt x="49786" y="4494"/>
                    <a:pt x="49771" y="4494"/>
                  </a:cubicBezTo>
                  <a:close/>
                  <a:moveTo>
                    <a:pt x="20546" y="5042"/>
                  </a:moveTo>
                  <a:cubicBezTo>
                    <a:pt x="20519" y="5042"/>
                    <a:pt x="20493" y="5052"/>
                    <a:pt x="20472" y="5071"/>
                  </a:cubicBezTo>
                  <a:cubicBezTo>
                    <a:pt x="20269" y="5269"/>
                    <a:pt x="20072" y="5476"/>
                    <a:pt x="19880" y="5679"/>
                  </a:cubicBezTo>
                  <a:cubicBezTo>
                    <a:pt x="19842" y="5722"/>
                    <a:pt x="19842" y="5788"/>
                    <a:pt x="19885" y="5828"/>
                  </a:cubicBezTo>
                  <a:cubicBezTo>
                    <a:pt x="19907" y="5849"/>
                    <a:pt x="19929" y="5854"/>
                    <a:pt x="19956" y="5854"/>
                  </a:cubicBezTo>
                  <a:cubicBezTo>
                    <a:pt x="19984" y="5854"/>
                    <a:pt x="20011" y="5843"/>
                    <a:pt x="20032" y="5821"/>
                  </a:cubicBezTo>
                  <a:cubicBezTo>
                    <a:pt x="20219" y="5619"/>
                    <a:pt x="20417" y="5416"/>
                    <a:pt x="20619" y="5224"/>
                  </a:cubicBezTo>
                  <a:cubicBezTo>
                    <a:pt x="20664" y="5181"/>
                    <a:pt x="20664" y="5115"/>
                    <a:pt x="20624" y="5077"/>
                  </a:cubicBezTo>
                  <a:cubicBezTo>
                    <a:pt x="20602" y="5054"/>
                    <a:pt x="20574" y="5042"/>
                    <a:pt x="20546" y="5042"/>
                  </a:cubicBezTo>
                  <a:close/>
                  <a:moveTo>
                    <a:pt x="19395" y="6278"/>
                  </a:moveTo>
                  <a:cubicBezTo>
                    <a:pt x="19366" y="6278"/>
                    <a:pt x="19336" y="6291"/>
                    <a:pt x="19316" y="6314"/>
                  </a:cubicBezTo>
                  <a:cubicBezTo>
                    <a:pt x="19134" y="6524"/>
                    <a:pt x="18964" y="6742"/>
                    <a:pt x="18778" y="6972"/>
                  </a:cubicBezTo>
                  <a:cubicBezTo>
                    <a:pt x="18745" y="7022"/>
                    <a:pt x="18750" y="7088"/>
                    <a:pt x="18800" y="7121"/>
                  </a:cubicBezTo>
                  <a:cubicBezTo>
                    <a:pt x="18816" y="7137"/>
                    <a:pt x="18843" y="7143"/>
                    <a:pt x="18866" y="7143"/>
                  </a:cubicBezTo>
                  <a:cubicBezTo>
                    <a:pt x="18893" y="7143"/>
                    <a:pt x="18926" y="7131"/>
                    <a:pt x="18947" y="7104"/>
                  </a:cubicBezTo>
                  <a:cubicBezTo>
                    <a:pt x="19129" y="6873"/>
                    <a:pt x="19298" y="6660"/>
                    <a:pt x="19473" y="6453"/>
                  </a:cubicBezTo>
                  <a:cubicBezTo>
                    <a:pt x="19513" y="6408"/>
                    <a:pt x="19506" y="6337"/>
                    <a:pt x="19463" y="6304"/>
                  </a:cubicBezTo>
                  <a:cubicBezTo>
                    <a:pt x="19443" y="6287"/>
                    <a:pt x="19419" y="6278"/>
                    <a:pt x="19395" y="6278"/>
                  </a:cubicBezTo>
                  <a:close/>
                  <a:moveTo>
                    <a:pt x="11915" y="7714"/>
                  </a:moveTo>
                  <a:cubicBezTo>
                    <a:pt x="11869" y="7714"/>
                    <a:pt x="11823" y="7715"/>
                    <a:pt x="11778" y="7718"/>
                  </a:cubicBezTo>
                  <a:cubicBezTo>
                    <a:pt x="11719" y="7723"/>
                    <a:pt x="11674" y="7773"/>
                    <a:pt x="11680" y="7834"/>
                  </a:cubicBezTo>
                  <a:cubicBezTo>
                    <a:pt x="11680" y="7888"/>
                    <a:pt x="11730" y="7932"/>
                    <a:pt x="11790" y="7932"/>
                  </a:cubicBezTo>
                  <a:cubicBezTo>
                    <a:pt x="11838" y="7929"/>
                    <a:pt x="11887" y="7927"/>
                    <a:pt x="11937" y="7927"/>
                  </a:cubicBezTo>
                  <a:cubicBezTo>
                    <a:pt x="12147" y="7927"/>
                    <a:pt x="12370" y="7956"/>
                    <a:pt x="12595" y="8014"/>
                  </a:cubicBezTo>
                  <a:cubicBezTo>
                    <a:pt x="12600" y="8019"/>
                    <a:pt x="12612" y="8019"/>
                    <a:pt x="12623" y="8019"/>
                  </a:cubicBezTo>
                  <a:cubicBezTo>
                    <a:pt x="12666" y="8019"/>
                    <a:pt x="12711" y="7986"/>
                    <a:pt x="12721" y="7938"/>
                  </a:cubicBezTo>
                  <a:cubicBezTo>
                    <a:pt x="12738" y="7882"/>
                    <a:pt x="12706" y="7827"/>
                    <a:pt x="12650" y="7811"/>
                  </a:cubicBezTo>
                  <a:cubicBezTo>
                    <a:pt x="12398" y="7748"/>
                    <a:pt x="12150" y="7714"/>
                    <a:pt x="11915" y="7714"/>
                  </a:cubicBezTo>
                  <a:close/>
                  <a:moveTo>
                    <a:pt x="18356" y="7607"/>
                  </a:moveTo>
                  <a:cubicBezTo>
                    <a:pt x="18324" y="7607"/>
                    <a:pt x="18291" y="7623"/>
                    <a:pt x="18268" y="7652"/>
                  </a:cubicBezTo>
                  <a:cubicBezTo>
                    <a:pt x="18099" y="7888"/>
                    <a:pt x="17934" y="8118"/>
                    <a:pt x="17775" y="8338"/>
                  </a:cubicBezTo>
                  <a:cubicBezTo>
                    <a:pt x="17742" y="8386"/>
                    <a:pt x="17753" y="8452"/>
                    <a:pt x="17803" y="8485"/>
                  </a:cubicBezTo>
                  <a:cubicBezTo>
                    <a:pt x="17819" y="8497"/>
                    <a:pt x="17841" y="8502"/>
                    <a:pt x="17862" y="8502"/>
                  </a:cubicBezTo>
                  <a:cubicBezTo>
                    <a:pt x="17895" y="8502"/>
                    <a:pt x="17928" y="8491"/>
                    <a:pt x="17950" y="8459"/>
                  </a:cubicBezTo>
                  <a:cubicBezTo>
                    <a:pt x="18104" y="8239"/>
                    <a:pt x="18268" y="8009"/>
                    <a:pt x="18438" y="7773"/>
                  </a:cubicBezTo>
                  <a:cubicBezTo>
                    <a:pt x="18476" y="7728"/>
                    <a:pt x="18466" y="7663"/>
                    <a:pt x="18416" y="7630"/>
                  </a:cubicBezTo>
                  <a:cubicBezTo>
                    <a:pt x="18398" y="7614"/>
                    <a:pt x="18377" y="7607"/>
                    <a:pt x="18356" y="7607"/>
                  </a:cubicBezTo>
                  <a:close/>
                  <a:moveTo>
                    <a:pt x="10973" y="7941"/>
                  </a:moveTo>
                  <a:cubicBezTo>
                    <a:pt x="10956" y="7941"/>
                    <a:pt x="10940" y="7945"/>
                    <a:pt x="10923" y="7953"/>
                  </a:cubicBezTo>
                  <a:cubicBezTo>
                    <a:pt x="10660" y="8102"/>
                    <a:pt x="10430" y="8305"/>
                    <a:pt x="10266" y="8551"/>
                  </a:cubicBezTo>
                  <a:cubicBezTo>
                    <a:pt x="10239" y="8601"/>
                    <a:pt x="10250" y="8666"/>
                    <a:pt x="10298" y="8699"/>
                  </a:cubicBezTo>
                  <a:cubicBezTo>
                    <a:pt x="10316" y="8710"/>
                    <a:pt x="10338" y="8715"/>
                    <a:pt x="10359" y="8715"/>
                  </a:cubicBezTo>
                  <a:cubicBezTo>
                    <a:pt x="10392" y="8715"/>
                    <a:pt x="10425" y="8699"/>
                    <a:pt x="10447" y="8672"/>
                  </a:cubicBezTo>
                  <a:cubicBezTo>
                    <a:pt x="10589" y="8452"/>
                    <a:pt x="10786" y="8272"/>
                    <a:pt x="11028" y="8140"/>
                  </a:cubicBezTo>
                  <a:cubicBezTo>
                    <a:pt x="11077" y="8113"/>
                    <a:pt x="11099" y="8052"/>
                    <a:pt x="11072" y="7998"/>
                  </a:cubicBezTo>
                  <a:cubicBezTo>
                    <a:pt x="11049" y="7963"/>
                    <a:pt x="11012" y="7941"/>
                    <a:pt x="10973" y="7941"/>
                  </a:cubicBezTo>
                  <a:close/>
                  <a:moveTo>
                    <a:pt x="13405" y="8118"/>
                  </a:moveTo>
                  <a:cubicBezTo>
                    <a:pt x="13369" y="8118"/>
                    <a:pt x="13334" y="8136"/>
                    <a:pt x="13313" y="8168"/>
                  </a:cubicBezTo>
                  <a:cubicBezTo>
                    <a:pt x="13286" y="8216"/>
                    <a:pt x="13298" y="8282"/>
                    <a:pt x="13351" y="8315"/>
                  </a:cubicBezTo>
                  <a:cubicBezTo>
                    <a:pt x="13544" y="8431"/>
                    <a:pt x="13736" y="8616"/>
                    <a:pt x="13916" y="8874"/>
                  </a:cubicBezTo>
                  <a:cubicBezTo>
                    <a:pt x="13938" y="8902"/>
                    <a:pt x="13971" y="8919"/>
                    <a:pt x="14004" y="8919"/>
                  </a:cubicBezTo>
                  <a:cubicBezTo>
                    <a:pt x="14026" y="8919"/>
                    <a:pt x="14047" y="8907"/>
                    <a:pt x="14064" y="8897"/>
                  </a:cubicBezTo>
                  <a:cubicBezTo>
                    <a:pt x="14113" y="8864"/>
                    <a:pt x="14125" y="8798"/>
                    <a:pt x="14092" y="8748"/>
                  </a:cubicBezTo>
                  <a:cubicBezTo>
                    <a:pt x="13889" y="8474"/>
                    <a:pt x="13675" y="8266"/>
                    <a:pt x="13462" y="8135"/>
                  </a:cubicBezTo>
                  <a:cubicBezTo>
                    <a:pt x="13444" y="8123"/>
                    <a:pt x="13424" y="8118"/>
                    <a:pt x="13405" y="8118"/>
                  </a:cubicBezTo>
                  <a:close/>
                  <a:moveTo>
                    <a:pt x="17368" y="8977"/>
                  </a:moveTo>
                  <a:cubicBezTo>
                    <a:pt x="17337" y="8977"/>
                    <a:pt x="17305" y="8993"/>
                    <a:pt x="17282" y="9023"/>
                  </a:cubicBezTo>
                  <a:cubicBezTo>
                    <a:pt x="17090" y="9286"/>
                    <a:pt x="16925" y="9499"/>
                    <a:pt x="16772" y="9686"/>
                  </a:cubicBezTo>
                  <a:cubicBezTo>
                    <a:pt x="16733" y="9729"/>
                    <a:pt x="16739" y="9795"/>
                    <a:pt x="16783" y="9833"/>
                  </a:cubicBezTo>
                  <a:cubicBezTo>
                    <a:pt x="16804" y="9850"/>
                    <a:pt x="16827" y="9855"/>
                    <a:pt x="16854" y="9855"/>
                  </a:cubicBezTo>
                  <a:cubicBezTo>
                    <a:pt x="16882" y="9855"/>
                    <a:pt x="16915" y="9845"/>
                    <a:pt x="16931" y="9817"/>
                  </a:cubicBezTo>
                  <a:cubicBezTo>
                    <a:pt x="17090" y="9631"/>
                    <a:pt x="17254" y="9417"/>
                    <a:pt x="17452" y="9149"/>
                  </a:cubicBezTo>
                  <a:cubicBezTo>
                    <a:pt x="17490" y="9099"/>
                    <a:pt x="17479" y="9033"/>
                    <a:pt x="17429" y="9000"/>
                  </a:cubicBezTo>
                  <a:cubicBezTo>
                    <a:pt x="17412" y="8985"/>
                    <a:pt x="17390" y="8977"/>
                    <a:pt x="17368" y="8977"/>
                  </a:cubicBezTo>
                  <a:close/>
                  <a:moveTo>
                    <a:pt x="10092" y="9296"/>
                  </a:moveTo>
                  <a:cubicBezTo>
                    <a:pt x="10037" y="9296"/>
                    <a:pt x="9992" y="9343"/>
                    <a:pt x="9992" y="9400"/>
                  </a:cubicBezTo>
                  <a:cubicBezTo>
                    <a:pt x="9987" y="9428"/>
                    <a:pt x="9987" y="9456"/>
                    <a:pt x="9987" y="9483"/>
                  </a:cubicBezTo>
                  <a:cubicBezTo>
                    <a:pt x="9987" y="9757"/>
                    <a:pt x="10052" y="10020"/>
                    <a:pt x="10184" y="10267"/>
                  </a:cubicBezTo>
                  <a:cubicBezTo>
                    <a:pt x="10200" y="10305"/>
                    <a:pt x="10239" y="10326"/>
                    <a:pt x="10277" y="10326"/>
                  </a:cubicBezTo>
                  <a:cubicBezTo>
                    <a:pt x="10293" y="10326"/>
                    <a:pt x="10310" y="10321"/>
                    <a:pt x="10326" y="10316"/>
                  </a:cubicBezTo>
                  <a:cubicBezTo>
                    <a:pt x="10376" y="10288"/>
                    <a:pt x="10397" y="10222"/>
                    <a:pt x="10371" y="10174"/>
                  </a:cubicBezTo>
                  <a:cubicBezTo>
                    <a:pt x="10255" y="9954"/>
                    <a:pt x="10200" y="9724"/>
                    <a:pt x="10200" y="9483"/>
                  </a:cubicBezTo>
                  <a:lnTo>
                    <a:pt x="10200" y="9412"/>
                  </a:lnTo>
                  <a:cubicBezTo>
                    <a:pt x="10206" y="9352"/>
                    <a:pt x="10162" y="9302"/>
                    <a:pt x="10101" y="9296"/>
                  </a:cubicBezTo>
                  <a:cubicBezTo>
                    <a:pt x="10098" y="9296"/>
                    <a:pt x="10095" y="9296"/>
                    <a:pt x="10092" y="9296"/>
                  </a:cubicBezTo>
                  <a:close/>
                  <a:moveTo>
                    <a:pt x="14431" y="9433"/>
                  </a:moveTo>
                  <a:cubicBezTo>
                    <a:pt x="14415" y="9433"/>
                    <a:pt x="14399" y="9437"/>
                    <a:pt x="14383" y="9445"/>
                  </a:cubicBezTo>
                  <a:cubicBezTo>
                    <a:pt x="14333" y="9471"/>
                    <a:pt x="14310" y="9532"/>
                    <a:pt x="14333" y="9587"/>
                  </a:cubicBezTo>
                  <a:cubicBezTo>
                    <a:pt x="14449" y="9817"/>
                    <a:pt x="14552" y="10075"/>
                    <a:pt x="14651" y="10354"/>
                  </a:cubicBezTo>
                  <a:cubicBezTo>
                    <a:pt x="14667" y="10399"/>
                    <a:pt x="14705" y="10425"/>
                    <a:pt x="14750" y="10425"/>
                  </a:cubicBezTo>
                  <a:cubicBezTo>
                    <a:pt x="14760" y="10425"/>
                    <a:pt x="14771" y="10425"/>
                    <a:pt x="14783" y="10420"/>
                  </a:cubicBezTo>
                  <a:cubicBezTo>
                    <a:pt x="14837" y="10404"/>
                    <a:pt x="14869" y="10343"/>
                    <a:pt x="14848" y="10288"/>
                  </a:cubicBezTo>
                  <a:cubicBezTo>
                    <a:pt x="14750" y="9998"/>
                    <a:pt x="14639" y="9734"/>
                    <a:pt x="14525" y="9494"/>
                  </a:cubicBezTo>
                  <a:cubicBezTo>
                    <a:pt x="14505" y="9455"/>
                    <a:pt x="14470" y="9433"/>
                    <a:pt x="14431" y="9433"/>
                  </a:cubicBezTo>
                  <a:close/>
                  <a:moveTo>
                    <a:pt x="16281" y="10268"/>
                  </a:moveTo>
                  <a:cubicBezTo>
                    <a:pt x="16255" y="10268"/>
                    <a:pt x="16228" y="10278"/>
                    <a:pt x="16207" y="10300"/>
                  </a:cubicBezTo>
                  <a:cubicBezTo>
                    <a:pt x="15994" y="10503"/>
                    <a:pt x="15785" y="10672"/>
                    <a:pt x="15567" y="10814"/>
                  </a:cubicBezTo>
                  <a:cubicBezTo>
                    <a:pt x="15522" y="10847"/>
                    <a:pt x="15506" y="10913"/>
                    <a:pt x="15539" y="10958"/>
                  </a:cubicBezTo>
                  <a:cubicBezTo>
                    <a:pt x="15560" y="10991"/>
                    <a:pt x="15593" y="11006"/>
                    <a:pt x="15626" y="11006"/>
                  </a:cubicBezTo>
                  <a:cubicBezTo>
                    <a:pt x="15648" y="11006"/>
                    <a:pt x="15665" y="11001"/>
                    <a:pt x="15686" y="10991"/>
                  </a:cubicBezTo>
                  <a:cubicBezTo>
                    <a:pt x="15911" y="10842"/>
                    <a:pt x="16131" y="10662"/>
                    <a:pt x="16356" y="10447"/>
                  </a:cubicBezTo>
                  <a:cubicBezTo>
                    <a:pt x="16399" y="10409"/>
                    <a:pt x="16399" y="10343"/>
                    <a:pt x="16356" y="10300"/>
                  </a:cubicBezTo>
                  <a:cubicBezTo>
                    <a:pt x="16336" y="10280"/>
                    <a:pt x="16308" y="10268"/>
                    <a:pt x="16281" y="10268"/>
                  </a:cubicBezTo>
                  <a:close/>
                  <a:moveTo>
                    <a:pt x="10823" y="10750"/>
                  </a:moveTo>
                  <a:cubicBezTo>
                    <a:pt x="10792" y="10750"/>
                    <a:pt x="10760" y="10764"/>
                    <a:pt x="10738" y="10793"/>
                  </a:cubicBezTo>
                  <a:cubicBezTo>
                    <a:pt x="10705" y="10837"/>
                    <a:pt x="10710" y="10903"/>
                    <a:pt x="10759" y="10941"/>
                  </a:cubicBezTo>
                  <a:cubicBezTo>
                    <a:pt x="10973" y="11105"/>
                    <a:pt x="11231" y="11247"/>
                    <a:pt x="11527" y="11352"/>
                  </a:cubicBezTo>
                  <a:cubicBezTo>
                    <a:pt x="11538" y="11358"/>
                    <a:pt x="11548" y="11358"/>
                    <a:pt x="11565" y="11358"/>
                  </a:cubicBezTo>
                  <a:cubicBezTo>
                    <a:pt x="11603" y="11358"/>
                    <a:pt x="11647" y="11335"/>
                    <a:pt x="11664" y="11292"/>
                  </a:cubicBezTo>
                  <a:cubicBezTo>
                    <a:pt x="11680" y="11237"/>
                    <a:pt x="11653" y="11176"/>
                    <a:pt x="11598" y="11155"/>
                  </a:cubicBezTo>
                  <a:cubicBezTo>
                    <a:pt x="11324" y="11056"/>
                    <a:pt x="11088" y="10925"/>
                    <a:pt x="10885" y="10771"/>
                  </a:cubicBezTo>
                  <a:cubicBezTo>
                    <a:pt x="10867" y="10757"/>
                    <a:pt x="10845" y="10750"/>
                    <a:pt x="10823" y="10750"/>
                  </a:cubicBezTo>
                  <a:close/>
                  <a:moveTo>
                    <a:pt x="12376" y="11356"/>
                  </a:moveTo>
                  <a:cubicBezTo>
                    <a:pt x="12325" y="11356"/>
                    <a:pt x="12283" y="11392"/>
                    <a:pt x="12278" y="11444"/>
                  </a:cubicBezTo>
                  <a:cubicBezTo>
                    <a:pt x="12266" y="11500"/>
                    <a:pt x="12304" y="11555"/>
                    <a:pt x="12365" y="11566"/>
                  </a:cubicBezTo>
                  <a:cubicBezTo>
                    <a:pt x="12628" y="11609"/>
                    <a:pt x="12919" y="11631"/>
                    <a:pt x="13220" y="11637"/>
                  </a:cubicBezTo>
                  <a:cubicBezTo>
                    <a:pt x="13280" y="11637"/>
                    <a:pt x="13324" y="11588"/>
                    <a:pt x="13330" y="11533"/>
                  </a:cubicBezTo>
                  <a:cubicBezTo>
                    <a:pt x="13330" y="11472"/>
                    <a:pt x="13280" y="11423"/>
                    <a:pt x="13225" y="11423"/>
                  </a:cubicBezTo>
                  <a:cubicBezTo>
                    <a:pt x="12929" y="11418"/>
                    <a:pt x="12656" y="11396"/>
                    <a:pt x="12398" y="11358"/>
                  </a:cubicBezTo>
                  <a:cubicBezTo>
                    <a:pt x="12391" y="11356"/>
                    <a:pt x="12383" y="11356"/>
                    <a:pt x="12376" y="11356"/>
                  </a:cubicBezTo>
                  <a:close/>
                  <a:moveTo>
                    <a:pt x="15000" y="11024"/>
                  </a:moveTo>
                  <a:cubicBezTo>
                    <a:pt x="14989" y="11024"/>
                    <a:pt x="14979" y="11026"/>
                    <a:pt x="14968" y="11029"/>
                  </a:cubicBezTo>
                  <a:cubicBezTo>
                    <a:pt x="14914" y="11045"/>
                    <a:pt x="14881" y="11100"/>
                    <a:pt x="14897" y="11155"/>
                  </a:cubicBezTo>
                  <a:cubicBezTo>
                    <a:pt x="14897" y="11166"/>
                    <a:pt x="14897" y="11171"/>
                    <a:pt x="14902" y="11176"/>
                  </a:cubicBezTo>
                  <a:cubicBezTo>
                    <a:pt x="14894" y="11174"/>
                    <a:pt x="14885" y="11173"/>
                    <a:pt x="14876" y="11173"/>
                  </a:cubicBezTo>
                  <a:cubicBezTo>
                    <a:pt x="14864" y="11173"/>
                    <a:pt x="14852" y="11175"/>
                    <a:pt x="14843" y="11181"/>
                  </a:cubicBezTo>
                  <a:cubicBezTo>
                    <a:pt x="14591" y="11275"/>
                    <a:pt x="14333" y="11335"/>
                    <a:pt x="14047" y="11379"/>
                  </a:cubicBezTo>
                  <a:cubicBezTo>
                    <a:pt x="13988" y="11385"/>
                    <a:pt x="13949" y="11439"/>
                    <a:pt x="13961" y="11494"/>
                  </a:cubicBezTo>
                  <a:cubicBezTo>
                    <a:pt x="13965" y="11551"/>
                    <a:pt x="14014" y="11588"/>
                    <a:pt x="14065" y="11588"/>
                  </a:cubicBezTo>
                  <a:cubicBezTo>
                    <a:pt x="14068" y="11588"/>
                    <a:pt x="14072" y="11588"/>
                    <a:pt x="14075" y="11588"/>
                  </a:cubicBezTo>
                  <a:cubicBezTo>
                    <a:pt x="14371" y="11543"/>
                    <a:pt x="14651" y="11472"/>
                    <a:pt x="14914" y="11379"/>
                  </a:cubicBezTo>
                  <a:cubicBezTo>
                    <a:pt x="14925" y="11373"/>
                    <a:pt x="14935" y="11368"/>
                    <a:pt x="14947" y="11358"/>
                  </a:cubicBezTo>
                  <a:cubicBezTo>
                    <a:pt x="14996" y="11560"/>
                    <a:pt x="15040" y="11763"/>
                    <a:pt x="15084" y="11971"/>
                  </a:cubicBezTo>
                  <a:cubicBezTo>
                    <a:pt x="15094" y="12026"/>
                    <a:pt x="15139" y="12059"/>
                    <a:pt x="15188" y="12059"/>
                  </a:cubicBezTo>
                  <a:lnTo>
                    <a:pt x="15210" y="12059"/>
                  </a:lnTo>
                  <a:cubicBezTo>
                    <a:pt x="15264" y="12043"/>
                    <a:pt x="15304" y="11988"/>
                    <a:pt x="15292" y="11932"/>
                  </a:cubicBezTo>
                  <a:cubicBezTo>
                    <a:pt x="15231" y="11648"/>
                    <a:pt x="15172" y="11368"/>
                    <a:pt x="15100" y="11105"/>
                  </a:cubicBezTo>
                  <a:cubicBezTo>
                    <a:pt x="15087" y="11055"/>
                    <a:pt x="15047" y="11024"/>
                    <a:pt x="15000" y="11024"/>
                  </a:cubicBezTo>
                  <a:close/>
                  <a:moveTo>
                    <a:pt x="15334" y="12682"/>
                  </a:moveTo>
                  <a:cubicBezTo>
                    <a:pt x="15327" y="12682"/>
                    <a:pt x="15321" y="12682"/>
                    <a:pt x="15314" y="12684"/>
                  </a:cubicBezTo>
                  <a:cubicBezTo>
                    <a:pt x="15259" y="12689"/>
                    <a:pt x="15221" y="12744"/>
                    <a:pt x="15226" y="12799"/>
                  </a:cubicBezTo>
                  <a:cubicBezTo>
                    <a:pt x="15264" y="13073"/>
                    <a:pt x="15304" y="13352"/>
                    <a:pt x="15330" y="13637"/>
                  </a:cubicBezTo>
                  <a:cubicBezTo>
                    <a:pt x="15336" y="13693"/>
                    <a:pt x="15380" y="13731"/>
                    <a:pt x="15435" y="13731"/>
                  </a:cubicBezTo>
                  <a:lnTo>
                    <a:pt x="15446" y="13731"/>
                  </a:lnTo>
                  <a:cubicBezTo>
                    <a:pt x="15501" y="13725"/>
                    <a:pt x="15544" y="13670"/>
                    <a:pt x="15539" y="13615"/>
                  </a:cubicBezTo>
                  <a:cubicBezTo>
                    <a:pt x="15511" y="13331"/>
                    <a:pt x="15478" y="13045"/>
                    <a:pt x="15435" y="12772"/>
                  </a:cubicBezTo>
                  <a:cubicBezTo>
                    <a:pt x="15429" y="12718"/>
                    <a:pt x="15386" y="12682"/>
                    <a:pt x="15334" y="12682"/>
                  </a:cubicBezTo>
                  <a:close/>
                  <a:moveTo>
                    <a:pt x="15502" y="14360"/>
                  </a:moveTo>
                  <a:cubicBezTo>
                    <a:pt x="15500" y="14360"/>
                    <a:pt x="15497" y="14360"/>
                    <a:pt x="15494" y="14361"/>
                  </a:cubicBezTo>
                  <a:cubicBezTo>
                    <a:pt x="15435" y="14366"/>
                    <a:pt x="15390" y="14416"/>
                    <a:pt x="15396" y="14476"/>
                  </a:cubicBezTo>
                  <a:cubicBezTo>
                    <a:pt x="15407" y="14750"/>
                    <a:pt x="15418" y="15029"/>
                    <a:pt x="15423" y="15314"/>
                  </a:cubicBezTo>
                  <a:cubicBezTo>
                    <a:pt x="15423" y="15375"/>
                    <a:pt x="15473" y="15418"/>
                    <a:pt x="15527" y="15418"/>
                  </a:cubicBezTo>
                  <a:lnTo>
                    <a:pt x="15534" y="15418"/>
                  </a:lnTo>
                  <a:cubicBezTo>
                    <a:pt x="15588" y="15418"/>
                    <a:pt x="15638" y="15370"/>
                    <a:pt x="15638" y="15309"/>
                  </a:cubicBezTo>
                  <a:cubicBezTo>
                    <a:pt x="15632" y="15024"/>
                    <a:pt x="15621" y="14740"/>
                    <a:pt x="15605" y="14459"/>
                  </a:cubicBezTo>
                  <a:cubicBezTo>
                    <a:pt x="15600" y="14407"/>
                    <a:pt x="15554" y="14360"/>
                    <a:pt x="15502" y="14360"/>
                  </a:cubicBezTo>
                  <a:close/>
                  <a:moveTo>
                    <a:pt x="15527" y="16055"/>
                  </a:moveTo>
                  <a:cubicBezTo>
                    <a:pt x="15468" y="16060"/>
                    <a:pt x="15423" y="16098"/>
                    <a:pt x="15418" y="16154"/>
                  </a:cubicBezTo>
                  <a:cubicBezTo>
                    <a:pt x="15413" y="16432"/>
                    <a:pt x="15402" y="16718"/>
                    <a:pt x="15385" y="16997"/>
                  </a:cubicBezTo>
                  <a:cubicBezTo>
                    <a:pt x="15380" y="17057"/>
                    <a:pt x="15423" y="17107"/>
                    <a:pt x="15484" y="17107"/>
                  </a:cubicBezTo>
                  <a:lnTo>
                    <a:pt x="15489" y="17107"/>
                  </a:lnTo>
                  <a:cubicBezTo>
                    <a:pt x="15544" y="17107"/>
                    <a:pt x="15593" y="17068"/>
                    <a:pt x="15593" y="17009"/>
                  </a:cubicBezTo>
                  <a:cubicBezTo>
                    <a:pt x="15615" y="16728"/>
                    <a:pt x="15626" y="16443"/>
                    <a:pt x="15632" y="16159"/>
                  </a:cubicBezTo>
                  <a:cubicBezTo>
                    <a:pt x="15632" y="16104"/>
                    <a:pt x="15588" y="16055"/>
                    <a:pt x="15527" y="16055"/>
                  </a:cubicBezTo>
                  <a:close/>
                  <a:moveTo>
                    <a:pt x="15417" y="17741"/>
                  </a:moveTo>
                  <a:cubicBezTo>
                    <a:pt x="15365" y="17741"/>
                    <a:pt x="15324" y="17782"/>
                    <a:pt x="15319" y="17836"/>
                  </a:cubicBezTo>
                  <a:cubicBezTo>
                    <a:pt x="15292" y="18115"/>
                    <a:pt x="15259" y="18395"/>
                    <a:pt x="15221" y="18669"/>
                  </a:cubicBezTo>
                  <a:cubicBezTo>
                    <a:pt x="15210" y="18729"/>
                    <a:pt x="15254" y="18784"/>
                    <a:pt x="15309" y="18790"/>
                  </a:cubicBezTo>
                  <a:lnTo>
                    <a:pt x="15325" y="18790"/>
                  </a:lnTo>
                  <a:cubicBezTo>
                    <a:pt x="15375" y="18790"/>
                    <a:pt x="15423" y="18752"/>
                    <a:pt x="15428" y="18702"/>
                  </a:cubicBezTo>
                  <a:cubicBezTo>
                    <a:pt x="15468" y="18423"/>
                    <a:pt x="15501" y="18137"/>
                    <a:pt x="15527" y="17857"/>
                  </a:cubicBezTo>
                  <a:cubicBezTo>
                    <a:pt x="15534" y="17798"/>
                    <a:pt x="15489" y="17748"/>
                    <a:pt x="15435" y="17743"/>
                  </a:cubicBezTo>
                  <a:cubicBezTo>
                    <a:pt x="15429" y="17742"/>
                    <a:pt x="15423" y="17741"/>
                    <a:pt x="15417" y="17741"/>
                  </a:cubicBezTo>
                  <a:close/>
                  <a:moveTo>
                    <a:pt x="15186" y="19416"/>
                  </a:moveTo>
                  <a:cubicBezTo>
                    <a:pt x="15140" y="19416"/>
                    <a:pt x="15098" y="19455"/>
                    <a:pt x="15089" y="19501"/>
                  </a:cubicBezTo>
                  <a:cubicBezTo>
                    <a:pt x="15040" y="19782"/>
                    <a:pt x="14985" y="20055"/>
                    <a:pt x="14925" y="20330"/>
                  </a:cubicBezTo>
                  <a:cubicBezTo>
                    <a:pt x="14914" y="20384"/>
                    <a:pt x="14952" y="20444"/>
                    <a:pt x="15008" y="20455"/>
                  </a:cubicBezTo>
                  <a:lnTo>
                    <a:pt x="15029" y="20455"/>
                  </a:lnTo>
                  <a:cubicBezTo>
                    <a:pt x="15079" y="20455"/>
                    <a:pt x="15122" y="20422"/>
                    <a:pt x="15133" y="20373"/>
                  </a:cubicBezTo>
                  <a:cubicBezTo>
                    <a:pt x="15193" y="20100"/>
                    <a:pt x="15248" y="19820"/>
                    <a:pt x="15297" y="19541"/>
                  </a:cubicBezTo>
                  <a:cubicBezTo>
                    <a:pt x="15309" y="19480"/>
                    <a:pt x="15271" y="19425"/>
                    <a:pt x="15210" y="19420"/>
                  </a:cubicBezTo>
                  <a:cubicBezTo>
                    <a:pt x="15202" y="19417"/>
                    <a:pt x="15194" y="19416"/>
                    <a:pt x="15186" y="19416"/>
                  </a:cubicBezTo>
                  <a:close/>
                  <a:moveTo>
                    <a:pt x="14842" y="21067"/>
                  </a:moveTo>
                  <a:cubicBezTo>
                    <a:pt x="14791" y="21067"/>
                    <a:pt x="14748" y="21098"/>
                    <a:pt x="14733" y="21146"/>
                  </a:cubicBezTo>
                  <a:cubicBezTo>
                    <a:pt x="14662" y="21415"/>
                    <a:pt x="14591" y="21689"/>
                    <a:pt x="14508" y="21957"/>
                  </a:cubicBezTo>
                  <a:cubicBezTo>
                    <a:pt x="14492" y="22012"/>
                    <a:pt x="14525" y="22073"/>
                    <a:pt x="14580" y="22089"/>
                  </a:cubicBezTo>
                  <a:cubicBezTo>
                    <a:pt x="14591" y="22094"/>
                    <a:pt x="14601" y="22094"/>
                    <a:pt x="14606" y="22094"/>
                  </a:cubicBezTo>
                  <a:cubicBezTo>
                    <a:pt x="14656" y="22094"/>
                    <a:pt x="14695" y="22066"/>
                    <a:pt x="14712" y="22018"/>
                  </a:cubicBezTo>
                  <a:cubicBezTo>
                    <a:pt x="14793" y="21749"/>
                    <a:pt x="14869" y="21474"/>
                    <a:pt x="14935" y="21201"/>
                  </a:cubicBezTo>
                  <a:cubicBezTo>
                    <a:pt x="14952" y="21146"/>
                    <a:pt x="14919" y="21086"/>
                    <a:pt x="14864" y="21069"/>
                  </a:cubicBezTo>
                  <a:cubicBezTo>
                    <a:pt x="14857" y="21068"/>
                    <a:pt x="14849" y="21067"/>
                    <a:pt x="14842" y="21067"/>
                  </a:cubicBezTo>
                  <a:close/>
                  <a:moveTo>
                    <a:pt x="14351" y="22687"/>
                  </a:moveTo>
                  <a:cubicBezTo>
                    <a:pt x="14306" y="22687"/>
                    <a:pt x="14264" y="22713"/>
                    <a:pt x="14251" y="22757"/>
                  </a:cubicBezTo>
                  <a:cubicBezTo>
                    <a:pt x="14158" y="23020"/>
                    <a:pt x="14059" y="23290"/>
                    <a:pt x="13955" y="23546"/>
                  </a:cubicBezTo>
                  <a:cubicBezTo>
                    <a:pt x="13938" y="23601"/>
                    <a:pt x="13961" y="23662"/>
                    <a:pt x="14014" y="23684"/>
                  </a:cubicBezTo>
                  <a:cubicBezTo>
                    <a:pt x="14032" y="23690"/>
                    <a:pt x="14042" y="23690"/>
                    <a:pt x="14054" y="23690"/>
                  </a:cubicBezTo>
                  <a:cubicBezTo>
                    <a:pt x="14097" y="23690"/>
                    <a:pt x="14135" y="23667"/>
                    <a:pt x="14153" y="23624"/>
                  </a:cubicBezTo>
                  <a:cubicBezTo>
                    <a:pt x="14256" y="23361"/>
                    <a:pt x="14355" y="23098"/>
                    <a:pt x="14449" y="22829"/>
                  </a:cubicBezTo>
                  <a:cubicBezTo>
                    <a:pt x="14470" y="22774"/>
                    <a:pt x="14437" y="22714"/>
                    <a:pt x="14383" y="22691"/>
                  </a:cubicBezTo>
                  <a:cubicBezTo>
                    <a:pt x="14372" y="22688"/>
                    <a:pt x="14362" y="22687"/>
                    <a:pt x="14351" y="22687"/>
                  </a:cubicBezTo>
                  <a:close/>
                  <a:moveTo>
                    <a:pt x="13728" y="24259"/>
                  </a:moveTo>
                  <a:cubicBezTo>
                    <a:pt x="13686" y="24259"/>
                    <a:pt x="13647" y="24283"/>
                    <a:pt x="13632" y="24320"/>
                  </a:cubicBezTo>
                  <a:cubicBezTo>
                    <a:pt x="13516" y="24577"/>
                    <a:pt x="13396" y="24835"/>
                    <a:pt x="13275" y="25081"/>
                  </a:cubicBezTo>
                  <a:cubicBezTo>
                    <a:pt x="13248" y="25137"/>
                    <a:pt x="13270" y="25197"/>
                    <a:pt x="13319" y="25223"/>
                  </a:cubicBezTo>
                  <a:cubicBezTo>
                    <a:pt x="13336" y="25230"/>
                    <a:pt x="13351" y="25235"/>
                    <a:pt x="13369" y="25235"/>
                  </a:cubicBezTo>
                  <a:cubicBezTo>
                    <a:pt x="13407" y="25235"/>
                    <a:pt x="13445" y="25213"/>
                    <a:pt x="13462" y="25175"/>
                  </a:cubicBezTo>
                  <a:cubicBezTo>
                    <a:pt x="13587" y="24927"/>
                    <a:pt x="13708" y="24671"/>
                    <a:pt x="13824" y="24408"/>
                  </a:cubicBezTo>
                  <a:cubicBezTo>
                    <a:pt x="13850" y="24353"/>
                    <a:pt x="13824" y="24292"/>
                    <a:pt x="13774" y="24270"/>
                  </a:cubicBezTo>
                  <a:cubicBezTo>
                    <a:pt x="13759" y="24263"/>
                    <a:pt x="13743" y="24259"/>
                    <a:pt x="13728" y="24259"/>
                  </a:cubicBezTo>
                  <a:close/>
                  <a:moveTo>
                    <a:pt x="12972" y="25770"/>
                  </a:moveTo>
                  <a:cubicBezTo>
                    <a:pt x="12936" y="25770"/>
                    <a:pt x="12899" y="25788"/>
                    <a:pt x="12881" y="25822"/>
                  </a:cubicBezTo>
                  <a:cubicBezTo>
                    <a:pt x="12744" y="26068"/>
                    <a:pt x="12595" y="26309"/>
                    <a:pt x="12453" y="26545"/>
                  </a:cubicBezTo>
                  <a:cubicBezTo>
                    <a:pt x="12420" y="26594"/>
                    <a:pt x="12436" y="26660"/>
                    <a:pt x="12486" y="26693"/>
                  </a:cubicBezTo>
                  <a:cubicBezTo>
                    <a:pt x="12502" y="26703"/>
                    <a:pt x="12519" y="26710"/>
                    <a:pt x="12541" y="26710"/>
                  </a:cubicBezTo>
                  <a:cubicBezTo>
                    <a:pt x="12574" y="26710"/>
                    <a:pt x="12612" y="26693"/>
                    <a:pt x="12628" y="26660"/>
                  </a:cubicBezTo>
                  <a:cubicBezTo>
                    <a:pt x="12777" y="26419"/>
                    <a:pt x="12924" y="26172"/>
                    <a:pt x="13061" y="25926"/>
                  </a:cubicBezTo>
                  <a:cubicBezTo>
                    <a:pt x="13094" y="25876"/>
                    <a:pt x="13073" y="25810"/>
                    <a:pt x="13023" y="25782"/>
                  </a:cubicBezTo>
                  <a:cubicBezTo>
                    <a:pt x="13007" y="25774"/>
                    <a:pt x="12989" y="25770"/>
                    <a:pt x="12972" y="25770"/>
                  </a:cubicBezTo>
                  <a:close/>
                  <a:moveTo>
                    <a:pt x="12074" y="27200"/>
                  </a:moveTo>
                  <a:cubicBezTo>
                    <a:pt x="12040" y="27200"/>
                    <a:pt x="12008" y="27216"/>
                    <a:pt x="11987" y="27246"/>
                  </a:cubicBezTo>
                  <a:cubicBezTo>
                    <a:pt x="11828" y="27477"/>
                    <a:pt x="11664" y="27707"/>
                    <a:pt x="11494" y="27926"/>
                  </a:cubicBezTo>
                  <a:cubicBezTo>
                    <a:pt x="11456" y="27970"/>
                    <a:pt x="11466" y="28036"/>
                    <a:pt x="11510" y="28074"/>
                  </a:cubicBezTo>
                  <a:cubicBezTo>
                    <a:pt x="11532" y="28084"/>
                    <a:pt x="11555" y="28096"/>
                    <a:pt x="11576" y="28096"/>
                  </a:cubicBezTo>
                  <a:cubicBezTo>
                    <a:pt x="11609" y="28096"/>
                    <a:pt x="11636" y="28079"/>
                    <a:pt x="11659" y="28051"/>
                  </a:cubicBezTo>
                  <a:cubicBezTo>
                    <a:pt x="11833" y="27833"/>
                    <a:pt x="11998" y="27603"/>
                    <a:pt x="12162" y="27367"/>
                  </a:cubicBezTo>
                  <a:cubicBezTo>
                    <a:pt x="12195" y="27317"/>
                    <a:pt x="12185" y="27252"/>
                    <a:pt x="12135" y="27219"/>
                  </a:cubicBezTo>
                  <a:cubicBezTo>
                    <a:pt x="12116" y="27206"/>
                    <a:pt x="12095" y="27200"/>
                    <a:pt x="12074" y="27200"/>
                  </a:cubicBezTo>
                  <a:close/>
                  <a:moveTo>
                    <a:pt x="11044" y="28537"/>
                  </a:moveTo>
                  <a:cubicBezTo>
                    <a:pt x="11014" y="28537"/>
                    <a:pt x="10984" y="28550"/>
                    <a:pt x="10963" y="28578"/>
                  </a:cubicBezTo>
                  <a:cubicBezTo>
                    <a:pt x="10781" y="28787"/>
                    <a:pt x="10594" y="28995"/>
                    <a:pt x="10397" y="29197"/>
                  </a:cubicBezTo>
                  <a:cubicBezTo>
                    <a:pt x="10359" y="29242"/>
                    <a:pt x="10359" y="29308"/>
                    <a:pt x="10404" y="29346"/>
                  </a:cubicBezTo>
                  <a:cubicBezTo>
                    <a:pt x="10425" y="29367"/>
                    <a:pt x="10452" y="29379"/>
                    <a:pt x="10475" y="29379"/>
                  </a:cubicBezTo>
                  <a:cubicBezTo>
                    <a:pt x="10508" y="29379"/>
                    <a:pt x="10535" y="29367"/>
                    <a:pt x="10551" y="29346"/>
                  </a:cubicBezTo>
                  <a:cubicBezTo>
                    <a:pt x="10748" y="29137"/>
                    <a:pt x="10940" y="28929"/>
                    <a:pt x="11121" y="28716"/>
                  </a:cubicBezTo>
                  <a:cubicBezTo>
                    <a:pt x="11160" y="28666"/>
                    <a:pt x="11153" y="28600"/>
                    <a:pt x="11110" y="28562"/>
                  </a:cubicBezTo>
                  <a:cubicBezTo>
                    <a:pt x="11091" y="28545"/>
                    <a:pt x="11068" y="28537"/>
                    <a:pt x="11044" y="28537"/>
                  </a:cubicBezTo>
                  <a:close/>
                  <a:moveTo>
                    <a:pt x="9879" y="29761"/>
                  </a:moveTo>
                  <a:cubicBezTo>
                    <a:pt x="9853" y="29761"/>
                    <a:pt x="9827" y="29771"/>
                    <a:pt x="9805" y="29789"/>
                  </a:cubicBezTo>
                  <a:cubicBezTo>
                    <a:pt x="9608" y="29981"/>
                    <a:pt x="9395" y="30168"/>
                    <a:pt x="9180" y="30353"/>
                  </a:cubicBezTo>
                  <a:cubicBezTo>
                    <a:pt x="9137" y="30393"/>
                    <a:pt x="9132" y="30459"/>
                    <a:pt x="9170" y="30502"/>
                  </a:cubicBezTo>
                  <a:cubicBezTo>
                    <a:pt x="9192" y="30530"/>
                    <a:pt x="9225" y="30540"/>
                    <a:pt x="9253" y="30540"/>
                  </a:cubicBezTo>
                  <a:cubicBezTo>
                    <a:pt x="9274" y="30540"/>
                    <a:pt x="9301" y="30530"/>
                    <a:pt x="9318" y="30513"/>
                  </a:cubicBezTo>
                  <a:cubicBezTo>
                    <a:pt x="9537" y="30327"/>
                    <a:pt x="9751" y="30135"/>
                    <a:pt x="9954" y="29943"/>
                  </a:cubicBezTo>
                  <a:cubicBezTo>
                    <a:pt x="9992" y="29905"/>
                    <a:pt x="9997" y="29839"/>
                    <a:pt x="9954" y="29794"/>
                  </a:cubicBezTo>
                  <a:cubicBezTo>
                    <a:pt x="9934" y="29772"/>
                    <a:pt x="9907" y="29761"/>
                    <a:pt x="9879" y="29761"/>
                  </a:cubicBezTo>
                  <a:close/>
                  <a:moveTo>
                    <a:pt x="8596" y="30859"/>
                  </a:moveTo>
                  <a:cubicBezTo>
                    <a:pt x="8574" y="30859"/>
                    <a:pt x="8552" y="30866"/>
                    <a:pt x="8534" y="30880"/>
                  </a:cubicBezTo>
                  <a:cubicBezTo>
                    <a:pt x="8310" y="31051"/>
                    <a:pt x="8085" y="31215"/>
                    <a:pt x="7854" y="31373"/>
                  </a:cubicBezTo>
                  <a:cubicBezTo>
                    <a:pt x="7806" y="31406"/>
                    <a:pt x="7794" y="31471"/>
                    <a:pt x="7827" y="31521"/>
                  </a:cubicBezTo>
                  <a:cubicBezTo>
                    <a:pt x="7849" y="31554"/>
                    <a:pt x="7882" y="31570"/>
                    <a:pt x="7915" y="31570"/>
                  </a:cubicBezTo>
                  <a:cubicBezTo>
                    <a:pt x="7937" y="31570"/>
                    <a:pt x="7953" y="31560"/>
                    <a:pt x="7975" y="31549"/>
                  </a:cubicBezTo>
                  <a:cubicBezTo>
                    <a:pt x="8206" y="31390"/>
                    <a:pt x="8436" y="31220"/>
                    <a:pt x="8661" y="31051"/>
                  </a:cubicBezTo>
                  <a:cubicBezTo>
                    <a:pt x="8704" y="31011"/>
                    <a:pt x="8715" y="30945"/>
                    <a:pt x="8682" y="30902"/>
                  </a:cubicBezTo>
                  <a:cubicBezTo>
                    <a:pt x="8659" y="30873"/>
                    <a:pt x="8627" y="30859"/>
                    <a:pt x="8596" y="30859"/>
                  </a:cubicBezTo>
                  <a:close/>
                  <a:moveTo>
                    <a:pt x="7207" y="31819"/>
                  </a:moveTo>
                  <a:cubicBezTo>
                    <a:pt x="7189" y="31819"/>
                    <a:pt x="7170" y="31824"/>
                    <a:pt x="7153" y="31833"/>
                  </a:cubicBezTo>
                  <a:cubicBezTo>
                    <a:pt x="6911" y="31982"/>
                    <a:pt x="6671" y="32124"/>
                    <a:pt x="6430" y="32261"/>
                  </a:cubicBezTo>
                  <a:cubicBezTo>
                    <a:pt x="6375" y="32288"/>
                    <a:pt x="6359" y="32349"/>
                    <a:pt x="6385" y="32404"/>
                  </a:cubicBezTo>
                  <a:cubicBezTo>
                    <a:pt x="6407" y="32437"/>
                    <a:pt x="6440" y="32458"/>
                    <a:pt x="6478" y="32458"/>
                  </a:cubicBezTo>
                  <a:cubicBezTo>
                    <a:pt x="6496" y="32458"/>
                    <a:pt x="6511" y="32453"/>
                    <a:pt x="6528" y="32442"/>
                  </a:cubicBezTo>
                  <a:cubicBezTo>
                    <a:pt x="6774" y="32311"/>
                    <a:pt x="7022" y="32162"/>
                    <a:pt x="7262" y="32015"/>
                  </a:cubicBezTo>
                  <a:cubicBezTo>
                    <a:pt x="7312" y="31982"/>
                    <a:pt x="7328" y="31921"/>
                    <a:pt x="7295" y="31873"/>
                  </a:cubicBezTo>
                  <a:cubicBezTo>
                    <a:pt x="7277" y="31836"/>
                    <a:pt x="7243" y="31819"/>
                    <a:pt x="7207" y="31819"/>
                  </a:cubicBezTo>
                  <a:close/>
                  <a:moveTo>
                    <a:pt x="5731" y="32638"/>
                  </a:moveTo>
                  <a:cubicBezTo>
                    <a:pt x="5715" y="32638"/>
                    <a:pt x="5699" y="32642"/>
                    <a:pt x="5684" y="32650"/>
                  </a:cubicBezTo>
                  <a:cubicBezTo>
                    <a:pt x="5431" y="32771"/>
                    <a:pt x="5180" y="32892"/>
                    <a:pt x="4922" y="33001"/>
                  </a:cubicBezTo>
                  <a:cubicBezTo>
                    <a:pt x="4867" y="33024"/>
                    <a:pt x="4846" y="33089"/>
                    <a:pt x="4867" y="33138"/>
                  </a:cubicBezTo>
                  <a:cubicBezTo>
                    <a:pt x="4884" y="33182"/>
                    <a:pt x="4922" y="33204"/>
                    <a:pt x="4966" y="33204"/>
                  </a:cubicBezTo>
                  <a:cubicBezTo>
                    <a:pt x="4978" y="33204"/>
                    <a:pt x="4993" y="33199"/>
                    <a:pt x="5004" y="33193"/>
                  </a:cubicBezTo>
                  <a:cubicBezTo>
                    <a:pt x="5267" y="33083"/>
                    <a:pt x="5525" y="32963"/>
                    <a:pt x="5777" y="32837"/>
                  </a:cubicBezTo>
                  <a:cubicBezTo>
                    <a:pt x="5826" y="32809"/>
                    <a:pt x="5848" y="32749"/>
                    <a:pt x="5826" y="32695"/>
                  </a:cubicBezTo>
                  <a:cubicBezTo>
                    <a:pt x="5807" y="32660"/>
                    <a:pt x="5769" y="32638"/>
                    <a:pt x="5731" y="32638"/>
                  </a:cubicBezTo>
                  <a:close/>
                  <a:moveTo>
                    <a:pt x="4183" y="33312"/>
                  </a:moveTo>
                  <a:cubicBezTo>
                    <a:pt x="4170" y="33312"/>
                    <a:pt x="4157" y="33314"/>
                    <a:pt x="4144" y="33320"/>
                  </a:cubicBezTo>
                  <a:cubicBezTo>
                    <a:pt x="3886" y="33418"/>
                    <a:pt x="3617" y="33517"/>
                    <a:pt x="3354" y="33604"/>
                  </a:cubicBezTo>
                  <a:cubicBezTo>
                    <a:pt x="3300" y="33621"/>
                    <a:pt x="3268" y="33681"/>
                    <a:pt x="3289" y="33735"/>
                  </a:cubicBezTo>
                  <a:cubicBezTo>
                    <a:pt x="3300" y="33780"/>
                    <a:pt x="3344" y="33813"/>
                    <a:pt x="3387" y="33813"/>
                  </a:cubicBezTo>
                  <a:cubicBezTo>
                    <a:pt x="3399" y="33813"/>
                    <a:pt x="3410" y="33806"/>
                    <a:pt x="3420" y="33801"/>
                  </a:cubicBezTo>
                  <a:cubicBezTo>
                    <a:pt x="3688" y="33714"/>
                    <a:pt x="3958" y="33616"/>
                    <a:pt x="4221" y="33517"/>
                  </a:cubicBezTo>
                  <a:cubicBezTo>
                    <a:pt x="4275" y="33495"/>
                    <a:pt x="4303" y="33434"/>
                    <a:pt x="4280" y="33379"/>
                  </a:cubicBezTo>
                  <a:cubicBezTo>
                    <a:pt x="4264" y="33338"/>
                    <a:pt x="4225" y="33312"/>
                    <a:pt x="4183" y="33312"/>
                  </a:cubicBezTo>
                  <a:close/>
                  <a:moveTo>
                    <a:pt x="2585" y="33852"/>
                  </a:moveTo>
                  <a:cubicBezTo>
                    <a:pt x="2575" y="33852"/>
                    <a:pt x="2565" y="33853"/>
                    <a:pt x="2555" y="33856"/>
                  </a:cubicBezTo>
                  <a:cubicBezTo>
                    <a:pt x="2286" y="33933"/>
                    <a:pt x="2011" y="34004"/>
                    <a:pt x="1743" y="34076"/>
                  </a:cubicBezTo>
                  <a:cubicBezTo>
                    <a:pt x="1682" y="34087"/>
                    <a:pt x="1650" y="34147"/>
                    <a:pt x="1667" y="34201"/>
                  </a:cubicBezTo>
                  <a:cubicBezTo>
                    <a:pt x="1677" y="34251"/>
                    <a:pt x="1722" y="34284"/>
                    <a:pt x="1765" y="34284"/>
                  </a:cubicBezTo>
                  <a:cubicBezTo>
                    <a:pt x="1776" y="34284"/>
                    <a:pt x="1781" y="34284"/>
                    <a:pt x="1793" y="34279"/>
                  </a:cubicBezTo>
                  <a:cubicBezTo>
                    <a:pt x="2067" y="34213"/>
                    <a:pt x="2340" y="34135"/>
                    <a:pt x="2610" y="34059"/>
                  </a:cubicBezTo>
                  <a:cubicBezTo>
                    <a:pt x="2669" y="34043"/>
                    <a:pt x="2702" y="33983"/>
                    <a:pt x="2686" y="33927"/>
                  </a:cubicBezTo>
                  <a:cubicBezTo>
                    <a:pt x="2672" y="33882"/>
                    <a:pt x="2630" y="33852"/>
                    <a:pt x="2585" y="33852"/>
                  </a:cubicBezTo>
                  <a:close/>
                  <a:moveTo>
                    <a:pt x="941" y="34260"/>
                  </a:moveTo>
                  <a:cubicBezTo>
                    <a:pt x="934" y="34260"/>
                    <a:pt x="928" y="34260"/>
                    <a:pt x="921" y="34261"/>
                  </a:cubicBezTo>
                  <a:cubicBezTo>
                    <a:pt x="647" y="34322"/>
                    <a:pt x="374" y="34372"/>
                    <a:pt x="93" y="34421"/>
                  </a:cubicBezTo>
                  <a:cubicBezTo>
                    <a:pt x="38" y="34431"/>
                    <a:pt x="0" y="34486"/>
                    <a:pt x="12" y="34542"/>
                  </a:cubicBezTo>
                  <a:cubicBezTo>
                    <a:pt x="17" y="34596"/>
                    <a:pt x="66" y="34628"/>
                    <a:pt x="116" y="34628"/>
                  </a:cubicBezTo>
                  <a:lnTo>
                    <a:pt x="132" y="34628"/>
                  </a:lnTo>
                  <a:cubicBezTo>
                    <a:pt x="412" y="34580"/>
                    <a:pt x="691" y="34525"/>
                    <a:pt x="966" y="34471"/>
                  </a:cubicBezTo>
                  <a:cubicBezTo>
                    <a:pt x="1025" y="34459"/>
                    <a:pt x="1058" y="34398"/>
                    <a:pt x="1047" y="34344"/>
                  </a:cubicBezTo>
                  <a:cubicBezTo>
                    <a:pt x="1038" y="34295"/>
                    <a:pt x="993" y="34260"/>
                    <a:pt x="941" y="342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6" name="Google Shape;2706;p45"/>
          <p:cNvGrpSpPr/>
          <p:nvPr/>
        </p:nvGrpSpPr>
        <p:grpSpPr>
          <a:xfrm>
            <a:off x="2545763" y="1816300"/>
            <a:ext cx="4052475" cy="183900"/>
            <a:chOff x="2545763" y="1816300"/>
            <a:chExt cx="4052475" cy="183900"/>
          </a:xfrm>
        </p:grpSpPr>
        <p:sp>
          <p:nvSpPr>
            <p:cNvPr id="2707" name="Google Shape;2707;p45"/>
            <p:cNvSpPr/>
            <p:nvPr/>
          </p:nvSpPr>
          <p:spPr>
            <a:xfrm>
              <a:off x="2545763" y="18163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5"/>
            <p:cNvSpPr/>
            <p:nvPr/>
          </p:nvSpPr>
          <p:spPr>
            <a:xfrm>
              <a:off x="6404738" y="18163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9" name="Google Shape;2709;p45"/>
          <p:cNvGrpSpPr/>
          <p:nvPr/>
        </p:nvGrpSpPr>
        <p:grpSpPr>
          <a:xfrm>
            <a:off x="341670" y="354489"/>
            <a:ext cx="8155560" cy="4346674"/>
            <a:chOff x="341670" y="354489"/>
            <a:chExt cx="8155560" cy="4346674"/>
          </a:xfrm>
        </p:grpSpPr>
        <p:sp>
          <p:nvSpPr>
            <p:cNvPr id="2710" name="Google Shape;2710;p45"/>
            <p:cNvSpPr/>
            <p:nvPr/>
          </p:nvSpPr>
          <p:spPr>
            <a:xfrm rot="-899254" flipH="1">
              <a:off x="7071847" y="4209236"/>
              <a:ext cx="1408592" cy="315149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5"/>
            <p:cNvSpPr/>
            <p:nvPr/>
          </p:nvSpPr>
          <p:spPr>
            <a:xfrm rot="-1860815" flipH="1">
              <a:off x="322179" y="694811"/>
              <a:ext cx="1408453" cy="315118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6D55FD3-F4E2-4424-B115-B7BD2D217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887" y="1298639"/>
            <a:ext cx="6398388" cy="29356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9BAB6B-D126-4448-874C-1199101902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2170" y="1399036"/>
            <a:ext cx="471229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62694FE-C8ED-472D-B509-B0C89B8A09AD}"/>
              </a:ext>
            </a:extLst>
          </p:cNvPr>
          <p:cNvSpPr/>
          <p:nvPr/>
        </p:nvSpPr>
        <p:spPr>
          <a:xfrm>
            <a:off x="2438254" y="702329"/>
            <a:ext cx="108234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en-US" sz="1350" b="1" kern="1200" dirty="0">
                <a:solidFill>
                  <a:prstClr val="black"/>
                </a:solidFill>
                <a:latin typeface="Helvetica Neue"/>
                <a:ea typeface="+mn-ea"/>
                <a:cs typeface="+mn-cs"/>
              </a:rPr>
              <a:t> Let’s sing.</a:t>
            </a:r>
            <a:endParaRPr lang="en-US" sz="135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5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0" name="Google Shape;2830;p48"/>
          <p:cNvSpPr txBox="1">
            <a:spLocks noGrp="1"/>
          </p:cNvSpPr>
          <p:nvPr>
            <p:ph type="title"/>
          </p:nvPr>
        </p:nvSpPr>
        <p:spPr>
          <a:xfrm>
            <a:off x="1605325" y="2207688"/>
            <a:ext cx="5933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New words</a:t>
            </a:r>
            <a:endParaRPr dirty="0"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01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1605400" y="3540888"/>
            <a:ext cx="59334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Topic: Food and Drink</a:t>
            </a:r>
            <a:endParaRPr dirty="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9" name="Google Shape;3499;p64"/>
          <p:cNvSpPr/>
          <p:nvPr/>
        </p:nvSpPr>
        <p:spPr>
          <a:xfrm>
            <a:off x="4530600" y="1335313"/>
            <a:ext cx="3893400" cy="2586300"/>
          </a:xfrm>
          <a:prstGeom prst="roundRect">
            <a:avLst>
              <a:gd name="adj" fmla="val 8289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3" name="Google Shape;3503;p64"/>
          <p:cNvSpPr/>
          <p:nvPr/>
        </p:nvSpPr>
        <p:spPr>
          <a:xfrm flipH="1">
            <a:off x="4872739" y="357465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04" name="Google Shape;3504;p64"/>
          <p:cNvGrpSpPr/>
          <p:nvPr/>
        </p:nvGrpSpPr>
        <p:grpSpPr>
          <a:xfrm>
            <a:off x="720057" y="1385275"/>
            <a:ext cx="3565871" cy="2486382"/>
            <a:chOff x="2335150" y="1363945"/>
            <a:chExt cx="3464366" cy="2415605"/>
          </a:xfrm>
        </p:grpSpPr>
        <p:sp>
          <p:nvSpPr>
            <p:cNvPr id="3505" name="Google Shape;3505;p64"/>
            <p:cNvSpPr/>
            <p:nvPr/>
          </p:nvSpPr>
          <p:spPr>
            <a:xfrm rot="-5400000">
              <a:off x="2859531" y="839565"/>
              <a:ext cx="2415605" cy="3464366"/>
            </a:xfrm>
            <a:custGeom>
              <a:avLst/>
              <a:gdLst/>
              <a:ahLst/>
              <a:cxnLst/>
              <a:rect l="l" t="t" r="r" b="b"/>
              <a:pathLst>
                <a:path w="58043" h="83243" fill="none" extrusionOk="0">
                  <a:moveTo>
                    <a:pt x="58043" y="80374"/>
                  </a:moveTo>
                  <a:cubicBezTo>
                    <a:pt x="58043" y="81956"/>
                    <a:pt x="56756" y="83243"/>
                    <a:pt x="55169" y="83243"/>
                  </a:cubicBezTo>
                  <a:lnTo>
                    <a:pt x="2873" y="83243"/>
                  </a:lnTo>
                  <a:cubicBezTo>
                    <a:pt x="1287" y="83243"/>
                    <a:pt x="0" y="81956"/>
                    <a:pt x="0" y="80374"/>
                  </a:cubicBezTo>
                  <a:lnTo>
                    <a:pt x="0" y="2873"/>
                  </a:lnTo>
                  <a:cubicBezTo>
                    <a:pt x="0" y="1287"/>
                    <a:pt x="1287" y="0"/>
                    <a:pt x="2873" y="0"/>
                  </a:cubicBezTo>
                  <a:lnTo>
                    <a:pt x="55169" y="0"/>
                  </a:lnTo>
                  <a:cubicBezTo>
                    <a:pt x="56756" y="0"/>
                    <a:pt x="58043" y="1287"/>
                    <a:pt x="58043" y="287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dash"/>
              <a:miter lim="12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64"/>
            <p:cNvSpPr/>
            <p:nvPr/>
          </p:nvSpPr>
          <p:spPr>
            <a:xfrm rot="-5400000">
              <a:off x="5609980" y="2507833"/>
              <a:ext cx="128307" cy="128057"/>
            </a:xfrm>
            <a:custGeom>
              <a:avLst/>
              <a:gdLst/>
              <a:ahLst/>
              <a:cxnLst/>
              <a:rect l="l" t="t" r="r" b="b"/>
              <a:pathLst>
                <a:path w="3083" h="3077" fill="none" extrusionOk="0">
                  <a:moveTo>
                    <a:pt x="3082" y="1536"/>
                  </a:moveTo>
                  <a:cubicBezTo>
                    <a:pt x="3082" y="2385"/>
                    <a:pt x="2396" y="3076"/>
                    <a:pt x="1542" y="3076"/>
                  </a:cubicBezTo>
                  <a:cubicBezTo>
                    <a:pt x="692" y="3076"/>
                    <a:pt x="0" y="2385"/>
                    <a:pt x="0" y="1536"/>
                  </a:cubicBezTo>
                  <a:cubicBezTo>
                    <a:pt x="0" y="691"/>
                    <a:pt x="692" y="0"/>
                    <a:pt x="1542" y="0"/>
                  </a:cubicBezTo>
                  <a:cubicBezTo>
                    <a:pt x="2396" y="0"/>
                    <a:pt x="3082" y="691"/>
                    <a:pt x="3082" y="153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dash"/>
              <a:miter lim="12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64"/>
            <p:cNvSpPr/>
            <p:nvPr/>
          </p:nvSpPr>
          <p:spPr>
            <a:xfrm rot="-5400000">
              <a:off x="2459754" y="2551323"/>
              <a:ext cx="41160" cy="41076"/>
            </a:xfrm>
            <a:custGeom>
              <a:avLst/>
              <a:gdLst/>
              <a:ahLst/>
              <a:cxnLst/>
              <a:rect l="l" t="t" r="r" b="b"/>
              <a:pathLst>
                <a:path w="989" h="987" fill="none" extrusionOk="0">
                  <a:moveTo>
                    <a:pt x="988" y="494"/>
                  </a:moveTo>
                  <a:cubicBezTo>
                    <a:pt x="988" y="763"/>
                    <a:pt x="770" y="987"/>
                    <a:pt x="495" y="987"/>
                  </a:cubicBezTo>
                  <a:cubicBezTo>
                    <a:pt x="225" y="987"/>
                    <a:pt x="1" y="763"/>
                    <a:pt x="1" y="494"/>
                  </a:cubicBezTo>
                  <a:cubicBezTo>
                    <a:pt x="1" y="224"/>
                    <a:pt x="225" y="1"/>
                    <a:pt x="495" y="1"/>
                  </a:cubicBezTo>
                  <a:cubicBezTo>
                    <a:pt x="770" y="1"/>
                    <a:pt x="988" y="224"/>
                    <a:pt x="988" y="49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dash"/>
              <a:miter lim="12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64"/>
            <p:cNvSpPr/>
            <p:nvPr/>
          </p:nvSpPr>
          <p:spPr>
            <a:xfrm rot="-5400000">
              <a:off x="2973232" y="1114822"/>
              <a:ext cx="2199360" cy="2913849"/>
            </a:xfrm>
            <a:custGeom>
              <a:avLst/>
              <a:gdLst/>
              <a:ahLst/>
              <a:cxnLst/>
              <a:rect l="l" t="t" r="r" b="b"/>
              <a:pathLst>
                <a:path w="52847" h="70015" fill="none" extrusionOk="0">
                  <a:moveTo>
                    <a:pt x="52846" y="69588"/>
                  </a:moveTo>
                  <a:cubicBezTo>
                    <a:pt x="52846" y="69827"/>
                    <a:pt x="52652" y="70015"/>
                    <a:pt x="52419" y="70015"/>
                  </a:cubicBezTo>
                  <a:lnTo>
                    <a:pt x="428" y="70015"/>
                  </a:lnTo>
                  <a:cubicBezTo>
                    <a:pt x="189" y="70015"/>
                    <a:pt x="1" y="69827"/>
                    <a:pt x="1" y="69588"/>
                  </a:cubicBezTo>
                  <a:lnTo>
                    <a:pt x="1" y="428"/>
                  </a:lnTo>
                  <a:cubicBezTo>
                    <a:pt x="1" y="194"/>
                    <a:pt x="189" y="1"/>
                    <a:pt x="428" y="1"/>
                  </a:cubicBezTo>
                  <a:lnTo>
                    <a:pt x="52419" y="1"/>
                  </a:lnTo>
                  <a:cubicBezTo>
                    <a:pt x="52652" y="1"/>
                    <a:pt x="52846" y="194"/>
                    <a:pt x="52846" y="428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 cap="flat" cmpd="sng">
              <a:solidFill>
                <a:schemeClr val="dk1"/>
              </a:solidFill>
              <a:prstDash val="dash"/>
              <a:miter lim="12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9" name="Google Shape;3509;p64"/>
          <p:cNvGrpSpPr/>
          <p:nvPr/>
        </p:nvGrpSpPr>
        <p:grpSpPr>
          <a:xfrm>
            <a:off x="2629066" y="865849"/>
            <a:ext cx="5965339" cy="3737652"/>
            <a:chOff x="2629066" y="865849"/>
            <a:chExt cx="5965339" cy="3737652"/>
          </a:xfrm>
        </p:grpSpPr>
        <p:sp>
          <p:nvSpPr>
            <p:cNvPr id="3510" name="Google Shape;3510;p64"/>
            <p:cNvSpPr/>
            <p:nvPr/>
          </p:nvSpPr>
          <p:spPr>
            <a:xfrm>
              <a:off x="7665162" y="14984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64"/>
            <p:cNvSpPr/>
            <p:nvPr/>
          </p:nvSpPr>
          <p:spPr>
            <a:xfrm>
              <a:off x="2629066" y="8658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64"/>
            <p:cNvSpPr/>
            <p:nvPr/>
          </p:nvSpPr>
          <p:spPr>
            <a:xfrm>
              <a:off x="4741966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E465D6A-7161-498B-989E-053275A3ADC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4970" y="1552820"/>
            <a:ext cx="1404411" cy="215128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A15C94C-368A-4DD6-A817-D5C43B7F6211}"/>
              </a:ext>
            </a:extLst>
          </p:cNvPr>
          <p:cNvSpPr/>
          <p:nvPr/>
        </p:nvSpPr>
        <p:spPr>
          <a:xfrm>
            <a:off x="4949190" y="2057401"/>
            <a:ext cx="31003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A23304-5C1C-4911-9DD5-E39DDDE1B4CE}"/>
              </a:ext>
            </a:extLst>
          </p:cNvPr>
          <p:cNvSpPr/>
          <p:nvPr/>
        </p:nvSpPr>
        <p:spPr>
          <a:xfrm>
            <a:off x="4949190" y="2571750"/>
            <a:ext cx="31003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/bred/</a:t>
            </a:r>
            <a:endParaRPr lang="en-US" sz="21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9" name="Google Shape;3499;p64"/>
          <p:cNvSpPr/>
          <p:nvPr/>
        </p:nvSpPr>
        <p:spPr>
          <a:xfrm>
            <a:off x="4530600" y="1335313"/>
            <a:ext cx="3893400" cy="2586300"/>
          </a:xfrm>
          <a:prstGeom prst="roundRect">
            <a:avLst>
              <a:gd name="adj" fmla="val 8289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3" name="Google Shape;3503;p64"/>
          <p:cNvSpPr/>
          <p:nvPr/>
        </p:nvSpPr>
        <p:spPr>
          <a:xfrm flipH="1">
            <a:off x="4872739" y="357465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04" name="Google Shape;3504;p64"/>
          <p:cNvGrpSpPr/>
          <p:nvPr/>
        </p:nvGrpSpPr>
        <p:grpSpPr>
          <a:xfrm>
            <a:off x="720057" y="1385275"/>
            <a:ext cx="3565871" cy="2486382"/>
            <a:chOff x="2335150" y="1363945"/>
            <a:chExt cx="3464366" cy="2415605"/>
          </a:xfrm>
        </p:grpSpPr>
        <p:sp>
          <p:nvSpPr>
            <p:cNvPr id="3505" name="Google Shape;3505;p64"/>
            <p:cNvSpPr/>
            <p:nvPr/>
          </p:nvSpPr>
          <p:spPr>
            <a:xfrm rot="-5400000">
              <a:off x="2859531" y="839565"/>
              <a:ext cx="2415605" cy="3464366"/>
            </a:xfrm>
            <a:custGeom>
              <a:avLst/>
              <a:gdLst/>
              <a:ahLst/>
              <a:cxnLst/>
              <a:rect l="l" t="t" r="r" b="b"/>
              <a:pathLst>
                <a:path w="58043" h="83243" fill="none" extrusionOk="0">
                  <a:moveTo>
                    <a:pt x="58043" y="80374"/>
                  </a:moveTo>
                  <a:cubicBezTo>
                    <a:pt x="58043" y="81956"/>
                    <a:pt x="56756" y="83243"/>
                    <a:pt x="55169" y="83243"/>
                  </a:cubicBezTo>
                  <a:lnTo>
                    <a:pt x="2873" y="83243"/>
                  </a:lnTo>
                  <a:cubicBezTo>
                    <a:pt x="1287" y="83243"/>
                    <a:pt x="0" y="81956"/>
                    <a:pt x="0" y="80374"/>
                  </a:cubicBezTo>
                  <a:lnTo>
                    <a:pt x="0" y="2873"/>
                  </a:lnTo>
                  <a:cubicBezTo>
                    <a:pt x="0" y="1287"/>
                    <a:pt x="1287" y="0"/>
                    <a:pt x="2873" y="0"/>
                  </a:cubicBezTo>
                  <a:lnTo>
                    <a:pt x="55169" y="0"/>
                  </a:lnTo>
                  <a:cubicBezTo>
                    <a:pt x="56756" y="0"/>
                    <a:pt x="58043" y="1287"/>
                    <a:pt x="58043" y="287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dash"/>
              <a:miter lim="12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64"/>
            <p:cNvSpPr/>
            <p:nvPr/>
          </p:nvSpPr>
          <p:spPr>
            <a:xfrm rot="-5400000">
              <a:off x="5609980" y="2507833"/>
              <a:ext cx="128307" cy="128057"/>
            </a:xfrm>
            <a:custGeom>
              <a:avLst/>
              <a:gdLst/>
              <a:ahLst/>
              <a:cxnLst/>
              <a:rect l="l" t="t" r="r" b="b"/>
              <a:pathLst>
                <a:path w="3083" h="3077" fill="none" extrusionOk="0">
                  <a:moveTo>
                    <a:pt x="3082" y="1536"/>
                  </a:moveTo>
                  <a:cubicBezTo>
                    <a:pt x="3082" y="2385"/>
                    <a:pt x="2396" y="3076"/>
                    <a:pt x="1542" y="3076"/>
                  </a:cubicBezTo>
                  <a:cubicBezTo>
                    <a:pt x="692" y="3076"/>
                    <a:pt x="0" y="2385"/>
                    <a:pt x="0" y="1536"/>
                  </a:cubicBezTo>
                  <a:cubicBezTo>
                    <a:pt x="0" y="691"/>
                    <a:pt x="692" y="0"/>
                    <a:pt x="1542" y="0"/>
                  </a:cubicBezTo>
                  <a:cubicBezTo>
                    <a:pt x="2396" y="0"/>
                    <a:pt x="3082" y="691"/>
                    <a:pt x="3082" y="153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dash"/>
              <a:miter lim="12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64"/>
            <p:cNvSpPr/>
            <p:nvPr/>
          </p:nvSpPr>
          <p:spPr>
            <a:xfrm rot="-5400000">
              <a:off x="2459754" y="2551323"/>
              <a:ext cx="41160" cy="41076"/>
            </a:xfrm>
            <a:custGeom>
              <a:avLst/>
              <a:gdLst/>
              <a:ahLst/>
              <a:cxnLst/>
              <a:rect l="l" t="t" r="r" b="b"/>
              <a:pathLst>
                <a:path w="989" h="987" fill="none" extrusionOk="0">
                  <a:moveTo>
                    <a:pt x="988" y="494"/>
                  </a:moveTo>
                  <a:cubicBezTo>
                    <a:pt x="988" y="763"/>
                    <a:pt x="770" y="987"/>
                    <a:pt x="495" y="987"/>
                  </a:cubicBezTo>
                  <a:cubicBezTo>
                    <a:pt x="225" y="987"/>
                    <a:pt x="1" y="763"/>
                    <a:pt x="1" y="494"/>
                  </a:cubicBezTo>
                  <a:cubicBezTo>
                    <a:pt x="1" y="224"/>
                    <a:pt x="225" y="1"/>
                    <a:pt x="495" y="1"/>
                  </a:cubicBezTo>
                  <a:cubicBezTo>
                    <a:pt x="770" y="1"/>
                    <a:pt x="988" y="224"/>
                    <a:pt x="988" y="49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dash"/>
              <a:miter lim="12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64"/>
            <p:cNvSpPr/>
            <p:nvPr/>
          </p:nvSpPr>
          <p:spPr>
            <a:xfrm rot="-5400000">
              <a:off x="2973232" y="1114822"/>
              <a:ext cx="2199360" cy="2913849"/>
            </a:xfrm>
            <a:custGeom>
              <a:avLst/>
              <a:gdLst/>
              <a:ahLst/>
              <a:cxnLst/>
              <a:rect l="l" t="t" r="r" b="b"/>
              <a:pathLst>
                <a:path w="52847" h="70015" fill="none" extrusionOk="0">
                  <a:moveTo>
                    <a:pt x="52846" y="69588"/>
                  </a:moveTo>
                  <a:cubicBezTo>
                    <a:pt x="52846" y="69827"/>
                    <a:pt x="52652" y="70015"/>
                    <a:pt x="52419" y="70015"/>
                  </a:cubicBezTo>
                  <a:lnTo>
                    <a:pt x="428" y="70015"/>
                  </a:lnTo>
                  <a:cubicBezTo>
                    <a:pt x="189" y="70015"/>
                    <a:pt x="1" y="69827"/>
                    <a:pt x="1" y="69588"/>
                  </a:cubicBezTo>
                  <a:lnTo>
                    <a:pt x="1" y="428"/>
                  </a:lnTo>
                  <a:cubicBezTo>
                    <a:pt x="1" y="194"/>
                    <a:pt x="189" y="1"/>
                    <a:pt x="428" y="1"/>
                  </a:cubicBezTo>
                  <a:lnTo>
                    <a:pt x="52419" y="1"/>
                  </a:lnTo>
                  <a:cubicBezTo>
                    <a:pt x="52652" y="1"/>
                    <a:pt x="52846" y="194"/>
                    <a:pt x="52846" y="428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 cap="flat" cmpd="sng">
              <a:solidFill>
                <a:schemeClr val="dk1"/>
              </a:solidFill>
              <a:prstDash val="dash"/>
              <a:miter lim="12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9" name="Google Shape;3509;p64"/>
          <p:cNvGrpSpPr/>
          <p:nvPr/>
        </p:nvGrpSpPr>
        <p:grpSpPr>
          <a:xfrm>
            <a:off x="2629066" y="865849"/>
            <a:ext cx="5965339" cy="3737652"/>
            <a:chOff x="2629066" y="865849"/>
            <a:chExt cx="5965339" cy="3737652"/>
          </a:xfrm>
        </p:grpSpPr>
        <p:sp>
          <p:nvSpPr>
            <p:cNvPr id="3510" name="Google Shape;3510;p64"/>
            <p:cNvSpPr/>
            <p:nvPr/>
          </p:nvSpPr>
          <p:spPr>
            <a:xfrm>
              <a:off x="7665162" y="14984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64"/>
            <p:cNvSpPr/>
            <p:nvPr/>
          </p:nvSpPr>
          <p:spPr>
            <a:xfrm>
              <a:off x="2629066" y="8658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64"/>
            <p:cNvSpPr/>
            <p:nvPr/>
          </p:nvSpPr>
          <p:spPr>
            <a:xfrm>
              <a:off x="4741966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257FCC9-3AB1-40E9-9CFF-560D8322E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85" y="1734340"/>
            <a:ext cx="2193224" cy="19205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3D9028B-D9AD-4D87-8B17-01E3815B55D9}"/>
              </a:ext>
            </a:extLst>
          </p:cNvPr>
          <p:cNvSpPr/>
          <p:nvPr/>
        </p:nvSpPr>
        <p:spPr>
          <a:xfrm>
            <a:off x="4972050" y="2146006"/>
            <a:ext cx="31003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6C0590-9EA4-4A8F-9BAD-7B1361579A50}"/>
              </a:ext>
            </a:extLst>
          </p:cNvPr>
          <p:cNvSpPr/>
          <p:nvPr/>
        </p:nvSpPr>
        <p:spPr>
          <a:xfrm>
            <a:off x="4972050" y="2660355"/>
            <a:ext cx="31003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/raɪs/</a:t>
            </a:r>
            <a:endParaRPr lang="en-US" sz="21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552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9" name="Google Shape;3499;p64"/>
          <p:cNvSpPr/>
          <p:nvPr/>
        </p:nvSpPr>
        <p:spPr>
          <a:xfrm>
            <a:off x="4530600" y="1335313"/>
            <a:ext cx="3893400" cy="2586300"/>
          </a:xfrm>
          <a:prstGeom prst="roundRect">
            <a:avLst>
              <a:gd name="adj" fmla="val 8289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3" name="Google Shape;3503;p64"/>
          <p:cNvSpPr/>
          <p:nvPr/>
        </p:nvSpPr>
        <p:spPr>
          <a:xfrm flipH="1">
            <a:off x="4872739" y="357465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04" name="Google Shape;3504;p64"/>
          <p:cNvGrpSpPr/>
          <p:nvPr/>
        </p:nvGrpSpPr>
        <p:grpSpPr>
          <a:xfrm>
            <a:off x="720057" y="1385275"/>
            <a:ext cx="3565871" cy="2486382"/>
            <a:chOff x="2335150" y="1363945"/>
            <a:chExt cx="3464366" cy="2415605"/>
          </a:xfrm>
        </p:grpSpPr>
        <p:sp>
          <p:nvSpPr>
            <p:cNvPr id="3505" name="Google Shape;3505;p64"/>
            <p:cNvSpPr/>
            <p:nvPr/>
          </p:nvSpPr>
          <p:spPr>
            <a:xfrm rot="-5400000">
              <a:off x="2859531" y="839565"/>
              <a:ext cx="2415605" cy="3464366"/>
            </a:xfrm>
            <a:custGeom>
              <a:avLst/>
              <a:gdLst/>
              <a:ahLst/>
              <a:cxnLst/>
              <a:rect l="l" t="t" r="r" b="b"/>
              <a:pathLst>
                <a:path w="58043" h="83243" fill="none" extrusionOk="0">
                  <a:moveTo>
                    <a:pt x="58043" y="80374"/>
                  </a:moveTo>
                  <a:cubicBezTo>
                    <a:pt x="58043" y="81956"/>
                    <a:pt x="56756" y="83243"/>
                    <a:pt x="55169" y="83243"/>
                  </a:cubicBezTo>
                  <a:lnTo>
                    <a:pt x="2873" y="83243"/>
                  </a:lnTo>
                  <a:cubicBezTo>
                    <a:pt x="1287" y="83243"/>
                    <a:pt x="0" y="81956"/>
                    <a:pt x="0" y="80374"/>
                  </a:cubicBezTo>
                  <a:lnTo>
                    <a:pt x="0" y="2873"/>
                  </a:lnTo>
                  <a:cubicBezTo>
                    <a:pt x="0" y="1287"/>
                    <a:pt x="1287" y="0"/>
                    <a:pt x="2873" y="0"/>
                  </a:cubicBezTo>
                  <a:lnTo>
                    <a:pt x="55169" y="0"/>
                  </a:lnTo>
                  <a:cubicBezTo>
                    <a:pt x="56756" y="0"/>
                    <a:pt x="58043" y="1287"/>
                    <a:pt x="58043" y="287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dash"/>
              <a:miter lim="12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64"/>
            <p:cNvSpPr/>
            <p:nvPr/>
          </p:nvSpPr>
          <p:spPr>
            <a:xfrm rot="-5400000">
              <a:off x="5609980" y="2507833"/>
              <a:ext cx="128307" cy="128057"/>
            </a:xfrm>
            <a:custGeom>
              <a:avLst/>
              <a:gdLst/>
              <a:ahLst/>
              <a:cxnLst/>
              <a:rect l="l" t="t" r="r" b="b"/>
              <a:pathLst>
                <a:path w="3083" h="3077" fill="none" extrusionOk="0">
                  <a:moveTo>
                    <a:pt x="3082" y="1536"/>
                  </a:moveTo>
                  <a:cubicBezTo>
                    <a:pt x="3082" y="2385"/>
                    <a:pt x="2396" y="3076"/>
                    <a:pt x="1542" y="3076"/>
                  </a:cubicBezTo>
                  <a:cubicBezTo>
                    <a:pt x="692" y="3076"/>
                    <a:pt x="0" y="2385"/>
                    <a:pt x="0" y="1536"/>
                  </a:cubicBezTo>
                  <a:cubicBezTo>
                    <a:pt x="0" y="691"/>
                    <a:pt x="692" y="0"/>
                    <a:pt x="1542" y="0"/>
                  </a:cubicBezTo>
                  <a:cubicBezTo>
                    <a:pt x="2396" y="0"/>
                    <a:pt x="3082" y="691"/>
                    <a:pt x="3082" y="153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dash"/>
              <a:miter lim="12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64"/>
            <p:cNvSpPr/>
            <p:nvPr/>
          </p:nvSpPr>
          <p:spPr>
            <a:xfrm rot="-5400000">
              <a:off x="2459754" y="2551323"/>
              <a:ext cx="41160" cy="41076"/>
            </a:xfrm>
            <a:custGeom>
              <a:avLst/>
              <a:gdLst/>
              <a:ahLst/>
              <a:cxnLst/>
              <a:rect l="l" t="t" r="r" b="b"/>
              <a:pathLst>
                <a:path w="989" h="987" fill="none" extrusionOk="0">
                  <a:moveTo>
                    <a:pt x="988" y="494"/>
                  </a:moveTo>
                  <a:cubicBezTo>
                    <a:pt x="988" y="763"/>
                    <a:pt x="770" y="987"/>
                    <a:pt x="495" y="987"/>
                  </a:cubicBezTo>
                  <a:cubicBezTo>
                    <a:pt x="225" y="987"/>
                    <a:pt x="1" y="763"/>
                    <a:pt x="1" y="494"/>
                  </a:cubicBezTo>
                  <a:cubicBezTo>
                    <a:pt x="1" y="224"/>
                    <a:pt x="225" y="1"/>
                    <a:pt x="495" y="1"/>
                  </a:cubicBezTo>
                  <a:cubicBezTo>
                    <a:pt x="770" y="1"/>
                    <a:pt x="988" y="224"/>
                    <a:pt x="988" y="49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dash"/>
              <a:miter lim="12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64"/>
            <p:cNvSpPr/>
            <p:nvPr/>
          </p:nvSpPr>
          <p:spPr>
            <a:xfrm rot="-5400000">
              <a:off x="2973232" y="1114822"/>
              <a:ext cx="2199360" cy="2913849"/>
            </a:xfrm>
            <a:custGeom>
              <a:avLst/>
              <a:gdLst/>
              <a:ahLst/>
              <a:cxnLst/>
              <a:rect l="l" t="t" r="r" b="b"/>
              <a:pathLst>
                <a:path w="52847" h="70015" fill="none" extrusionOk="0">
                  <a:moveTo>
                    <a:pt x="52846" y="69588"/>
                  </a:moveTo>
                  <a:cubicBezTo>
                    <a:pt x="52846" y="69827"/>
                    <a:pt x="52652" y="70015"/>
                    <a:pt x="52419" y="70015"/>
                  </a:cubicBezTo>
                  <a:lnTo>
                    <a:pt x="428" y="70015"/>
                  </a:lnTo>
                  <a:cubicBezTo>
                    <a:pt x="189" y="70015"/>
                    <a:pt x="1" y="69827"/>
                    <a:pt x="1" y="69588"/>
                  </a:cubicBezTo>
                  <a:lnTo>
                    <a:pt x="1" y="428"/>
                  </a:lnTo>
                  <a:cubicBezTo>
                    <a:pt x="1" y="194"/>
                    <a:pt x="189" y="1"/>
                    <a:pt x="428" y="1"/>
                  </a:cubicBezTo>
                  <a:lnTo>
                    <a:pt x="52419" y="1"/>
                  </a:lnTo>
                  <a:cubicBezTo>
                    <a:pt x="52652" y="1"/>
                    <a:pt x="52846" y="194"/>
                    <a:pt x="52846" y="428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 cap="flat" cmpd="sng">
              <a:solidFill>
                <a:schemeClr val="dk1"/>
              </a:solidFill>
              <a:prstDash val="dash"/>
              <a:miter lim="12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9" name="Google Shape;3509;p64"/>
          <p:cNvGrpSpPr/>
          <p:nvPr/>
        </p:nvGrpSpPr>
        <p:grpSpPr>
          <a:xfrm>
            <a:off x="2629066" y="865849"/>
            <a:ext cx="5965339" cy="3737652"/>
            <a:chOff x="2629066" y="865849"/>
            <a:chExt cx="5965339" cy="3737652"/>
          </a:xfrm>
        </p:grpSpPr>
        <p:sp>
          <p:nvSpPr>
            <p:cNvPr id="3510" name="Google Shape;3510;p64"/>
            <p:cNvSpPr/>
            <p:nvPr/>
          </p:nvSpPr>
          <p:spPr>
            <a:xfrm>
              <a:off x="7665162" y="14984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64"/>
            <p:cNvSpPr/>
            <p:nvPr/>
          </p:nvSpPr>
          <p:spPr>
            <a:xfrm>
              <a:off x="2629066" y="8658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64"/>
            <p:cNvSpPr/>
            <p:nvPr/>
          </p:nvSpPr>
          <p:spPr>
            <a:xfrm>
              <a:off x="4741966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10685DF-D8F3-4307-9182-22C8BBF3D87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2205" y="1637133"/>
            <a:ext cx="3127452" cy="211336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B414C1B-4312-4A53-969B-B6DA87AE368A}"/>
              </a:ext>
            </a:extLst>
          </p:cNvPr>
          <p:cNvSpPr/>
          <p:nvPr/>
        </p:nvSpPr>
        <p:spPr>
          <a:xfrm>
            <a:off x="5034491" y="2116099"/>
            <a:ext cx="31003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vegetables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0A48E8-990D-42A0-B696-462AF09EFA2F}"/>
              </a:ext>
            </a:extLst>
          </p:cNvPr>
          <p:cNvSpPr/>
          <p:nvPr/>
        </p:nvSpPr>
        <p:spPr>
          <a:xfrm>
            <a:off x="5034491" y="2649766"/>
            <a:ext cx="31003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/ˈvedʒtəblz/</a:t>
            </a:r>
            <a:endParaRPr lang="en-US" sz="21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337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theme/theme1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706</Words>
  <Application>Microsoft Office PowerPoint</Application>
  <PresentationFormat>On-screen Show (16:9)</PresentationFormat>
  <Paragraphs>212</Paragraphs>
  <Slides>44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Britannic Bold</vt:lpstr>
      <vt:lpstr>Century Gothic</vt:lpstr>
      <vt:lpstr>Nunito</vt:lpstr>
      <vt:lpstr>Life Savers</vt:lpstr>
      <vt:lpstr>Arial</vt:lpstr>
      <vt:lpstr>Helvetica Neue</vt:lpstr>
      <vt:lpstr>Amatic SC</vt:lpstr>
      <vt:lpstr>Playfair Display Black Italic</vt:lpstr>
      <vt:lpstr>Calibri</vt:lpstr>
      <vt:lpstr>Bebas Neue</vt:lpstr>
      <vt:lpstr>Times New Roman</vt:lpstr>
      <vt:lpstr>Children's Day by Slidesgo</vt:lpstr>
      <vt:lpstr>Unit 13: Would you like some milk?</vt:lpstr>
      <vt:lpstr>PowerPoint Presentation</vt:lpstr>
      <vt:lpstr>New words</vt:lpstr>
      <vt:lpstr>Warm up!</vt:lpstr>
      <vt:lpstr>PowerPoint Presentation</vt:lpstr>
      <vt:lpstr>New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 Model sentence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04 Homelink</vt:lpstr>
      <vt:lpstr>PowerPoint Presentation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13: Would you like some milk?</dc:title>
  <dc:creator>HP</dc:creator>
  <cp:lastModifiedBy>Ngọc Khuê Nguyễn</cp:lastModifiedBy>
  <cp:revision>1</cp:revision>
  <dcterms:modified xsi:type="dcterms:W3CDTF">2022-02-08T09:57:44Z</dcterms:modified>
</cp:coreProperties>
</file>