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7"/>
  </p:notesMasterIdLst>
  <p:sldIdLst>
    <p:sldId id="482" r:id="rId2"/>
    <p:sldId id="530" r:id="rId3"/>
    <p:sldId id="519" r:id="rId4"/>
    <p:sldId id="520" r:id="rId5"/>
    <p:sldId id="529" r:id="rId6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FFCC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9" d="100"/>
          <a:sy n="69" d="100"/>
        </p:scale>
        <p:origin x="-840" y="-90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AF19AF6A-7B79-479E-B9B6-6AB8BD5F35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424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C92C7-0198-4344-8BDB-AF625B679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378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08247-F86F-46DA-8B32-6FFD5F0CCD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2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32325-6ADD-4059-A5C8-A9CFDAB987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574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A8D1E-0C1A-4671-936F-E12F8C5DB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61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AA351-6816-408C-8364-FED966CB5D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507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0A10F-D644-4AC8-95E0-5DED80B396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143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DBA13-9E0D-4BE3-87A9-1377BED34E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83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1B4B9-74D8-4023-BB9E-A895CA4FF5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2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1F65A-CFA9-4710-B7FF-A1084CCFA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85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C1F691-77EC-447A-A224-4E098EF3C2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78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EDAC4-7D73-4EDE-9014-EC98F6FC8A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35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43D38-FAF2-4C76-8712-D466A9743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619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435C3-8DC0-41CE-B6ED-02234C551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620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A2CCE8FA-C1C5-420E-B154-002968E94A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5.m4a"/><Relationship Id="rId7" Type="http://schemas.openxmlformats.org/officeDocument/2006/relationships/image" Target="../media/image9.png"/><Relationship Id="rId12" Type="http://schemas.openxmlformats.org/officeDocument/2006/relationships/image" Target="../media/image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jpe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png"/><Relationship Id="rId4" Type="http://schemas.openxmlformats.org/officeDocument/2006/relationships/audio" Target="../media/media5.m4a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7.m4a"/><Relationship Id="rId7" Type="http://schemas.openxmlformats.org/officeDocument/2006/relationships/image" Target="../media/image15.jpeg"/><Relationship Id="rId12" Type="http://schemas.openxmlformats.org/officeDocument/2006/relationships/image" Target="../media/image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media7.m4a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5843588" y="5429250"/>
            <a:ext cx="478631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600" b="1" smtClean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Lương Thị Trà Giang</a:t>
            </a:r>
            <a:endParaRPr lang="en-US" sz="3600" b="1">
              <a:solidFill>
                <a:srgbClr val="C00000"/>
              </a:solidFill>
              <a:latin typeface="Constantia" pitchFamily="18" charset="0"/>
              <a:cs typeface="Times New Roman" pitchFamily="18" charset="0"/>
            </a:endParaRPr>
          </a:p>
        </p:txBody>
      </p:sp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CHỦ ĐỀ 5 - TIẾT 4</a:t>
            </a:r>
          </a:p>
        </p:txBody>
      </p:sp>
      <p:pic>
        <p:nvPicPr>
          <p:cNvPr id="2" name="FILE_20220208_155726_Thoại 0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8612" y="251063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446088" y="2944813"/>
            <a:ext cx="802322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b="1">
                <a:solidFill>
                  <a:srgbClr val="1713CB"/>
                </a:solidFill>
                <a:latin typeface="Cambria" pitchFamily="18" charset="0"/>
              </a:rPr>
              <a:t>ÔN TẬP ĐỌC NHẠC:</a:t>
            </a: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719263" y="335756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3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446088" y="4076700"/>
            <a:ext cx="80232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b="1">
                <a:solidFill>
                  <a:srgbClr val="1713CB"/>
                </a:solidFill>
                <a:latin typeface="Cambria" pitchFamily="18" charset="0"/>
              </a:rPr>
              <a:t>ÔN TẬP BÀI HÁT: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952625" y="456247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HOA LÁ MÙA XUÂN</a:t>
            </a:r>
          </a:p>
        </p:txBody>
      </p:sp>
      <p:pic>
        <p:nvPicPr>
          <p:cNvPr id="7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1046163"/>
            <a:ext cx="6481762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719263" y="2276475"/>
            <a:ext cx="160655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latin typeface="Cambria" pitchFamily="18" charset="0"/>
              </a:rPr>
              <a:t>TIẾT 4</a:t>
            </a:r>
          </a:p>
        </p:txBody>
      </p:sp>
      <p:pic>
        <p:nvPicPr>
          <p:cNvPr id="10" name="FILE_20220208_155726_Thoại 0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1876" y="6254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8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21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1762125" y="2636838"/>
            <a:ext cx="73596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 KẾT HỢP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8196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3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8201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8199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12" name="FILE_20220208_155726_Thoại 0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3988" y="10636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9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095375"/>
            <a:ext cx="8486775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6" descr="Hơn 1 triệu phần thưởng miễn phí cho những thành viên sáng tạo trên  Pikbest. | Thiết kế, Dễ thương, Hình ản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8582025" y="2825750"/>
            <a:ext cx="769938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13" y="2789238"/>
            <a:ext cx="935037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38" y="2805113"/>
            <a:ext cx="935037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2859088"/>
            <a:ext cx="935038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6" descr="Hơn 1 triệu phần thưởng miễn phí cho những thành viên sáng tạo trên  Pikbest. | Thiết kế, Dễ thương, Hình ảnh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6900863" y="2847975"/>
            <a:ext cx="7683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6" descr="Hơn 1 triệu phần thưởng miễn phí cho những thành viên sáng tạo trên  Pikbest. | Thiết kế, Dễ thương, Hình ản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7669213" y="2817813"/>
            <a:ext cx="769937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6" descr="Hơn 1 triệu phần thưởng miễn phí cho những thành viên sáng tạo trên  Pikbest. | Thiết kế, Dễ thương, Hình ảnh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8605838" y="4630738"/>
            <a:ext cx="7683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4508500"/>
            <a:ext cx="936625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4508500"/>
            <a:ext cx="935037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4508500"/>
            <a:ext cx="936625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6" descr="Hơn 1 triệu phần thưởng miễn phí cho những thành viên sáng tạo trên  Pikbest. | Thiết kế, Dễ thương, Hình ản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6926263" y="4652963"/>
            <a:ext cx="769937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6" descr="Hơn 1 triệu phần thưởng miễn phí cho những thành viên sáng tạo trên  Pikbest. | Thiết kế, Dễ thương, Hình ản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7669213" y="4622800"/>
            <a:ext cx="769937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Đọc Nhạc Bài Số 3 Lớp 2 (Sách Kết Nối Tri Thức Với Cuộc Sống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9831" y="260648"/>
            <a:ext cx="1773988" cy="997868"/>
          </a:xfrm>
          <a:prstGeom prst="rect">
            <a:avLst/>
          </a:prstGeom>
        </p:spPr>
      </p:pic>
      <p:pic>
        <p:nvPicPr>
          <p:cNvPr id="17" name="FILE_20220208_155726_Thoại 00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047163" y="74283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8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88913"/>
            <a:ext cx="7742238" cy="664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13" descr="Xuân - chùm thơ luật đườ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25" y="9525"/>
            <a:ext cx="2746375" cy="421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20" descr="C:\Users\Administrator\Desktop\311-3112260_cnh-o-png-hoa-o-psd-hoa-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1" r="12437" b="14832"/>
          <a:stretch>
            <a:fillRect/>
          </a:stretch>
        </p:blipFill>
        <p:spPr bwMode="auto">
          <a:xfrm>
            <a:off x="3175" y="12700"/>
            <a:ext cx="1431925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238" y="4856163"/>
            <a:ext cx="3225800" cy="200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226" y="3879217"/>
            <a:ext cx="431651" cy="406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537" y="6440948"/>
            <a:ext cx="431651" cy="406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048" y="6476523"/>
            <a:ext cx="431651" cy="406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88" y="6451266"/>
            <a:ext cx="431651" cy="406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452" y="5186053"/>
            <a:ext cx="431651" cy="406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538" y="5186053"/>
            <a:ext cx="431651" cy="406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12" y="5216913"/>
            <a:ext cx="431651" cy="406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11" y="5161659"/>
            <a:ext cx="431651" cy="406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452" y="3850821"/>
            <a:ext cx="431651" cy="406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382" y="3826301"/>
            <a:ext cx="431651" cy="406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43" y="3892690"/>
            <a:ext cx="431651" cy="406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972" y="2546214"/>
            <a:ext cx="431651" cy="406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885" y="2534903"/>
            <a:ext cx="431651" cy="406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022" y="2534903"/>
            <a:ext cx="431651" cy="406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659" y="2565359"/>
            <a:ext cx="431651" cy="406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263" y="6502201"/>
            <a:ext cx="431651" cy="406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101" y="6451266"/>
            <a:ext cx="431651" cy="406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- Karaoke HD - Hoa Lá Mùa Xuân - Âm Nhạc Lớp 2 -- CD Chuẩn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 flipH="1">
            <a:off x="9283998" y="4071387"/>
            <a:ext cx="1479838" cy="832409"/>
          </a:xfrm>
          <a:prstGeom prst="rect">
            <a:avLst/>
          </a:prstGeom>
        </p:spPr>
      </p:pic>
      <p:pic>
        <p:nvPicPr>
          <p:cNvPr id="24" name="FILE_20220210_093029_Thoại 0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55778" y="4766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44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9518</TotalTime>
  <Words>40</Words>
  <Application>Microsoft Office PowerPoint</Application>
  <PresentationFormat>Custom</PresentationFormat>
  <Paragraphs>10</Paragraphs>
  <Slides>5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632</cp:revision>
  <dcterms:created xsi:type="dcterms:W3CDTF">2010-04-30T18:19:48Z</dcterms:created>
  <dcterms:modified xsi:type="dcterms:W3CDTF">2022-02-13T12:27:56Z</dcterms:modified>
</cp:coreProperties>
</file>