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05" r:id="rId2"/>
    <p:sldId id="338" r:id="rId3"/>
    <p:sldId id="275" r:id="rId4"/>
    <p:sldId id="339" r:id="rId5"/>
    <p:sldId id="340" r:id="rId6"/>
    <p:sldId id="341" r:id="rId7"/>
    <p:sldId id="277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256" r:id="rId21"/>
    <p:sldId id="309" r:id="rId22"/>
    <p:sldId id="308" r:id="rId23"/>
    <p:sldId id="310" r:id="rId24"/>
    <p:sldId id="311" r:id="rId25"/>
    <p:sldId id="335" r:id="rId26"/>
    <p:sldId id="342" r:id="rId27"/>
    <p:sldId id="258" r:id="rId28"/>
    <p:sldId id="259" r:id="rId29"/>
    <p:sldId id="304" r:id="rId30"/>
    <p:sldId id="325" r:id="rId31"/>
    <p:sldId id="326" r:id="rId32"/>
    <p:sldId id="327" r:id="rId33"/>
    <p:sldId id="328" r:id="rId34"/>
    <p:sldId id="333" r:id="rId35"/>
    <p:sldId id="343" r:id="rId36"/>
    <p:sldId id="332" r:id="rId37"/>
    <p:sldId id="344" r:id="rId38"/>
    <p:sldId id="331" r:id="rId39"/>
    <p:sldId id="33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093"/>
    <a:srgbClr val="FFA7A7"/>
    <a:srgbClr val="632B8D"/>
    <a:srgbClr val="CFAFE7"/>
    <a:srgbClr val="C39BE1"/>
    <a:srgbClr val="8D42C6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25-Feb-22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41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14705-07CD-4A5E-9256-749BA8BB0C53}" type="datetimeFigureOut">
              <a:rPr lang="en-US" smtClean="0"/>
              <a:t>25-Feb-22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A1EE3C-694E-472C-A84A-FDC4E45AD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5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14705-07CD-4A5E-9256-749BA8BB0C53}" type="datetimeFigureOut">
              <a:rPr lang="en-US" smtClean="0"/>
              <a:t>25-Feb-22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A1EE3C-694E-472C-A84A-FDC4E45AD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2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1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2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10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12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5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10.pn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5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5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10.pn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8.png"/><Relationship Id="rId2" Type="http://schemas.microsoft.com/office/2007/relationships/media" Target="../media/media4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audio" Target="../media/audio4.wav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8.png"/><Relationship Id="rId2" Type="http://schemas.microsoft.com/office/2007/relationships/media" Target="../media/media4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audio" Target="../media/audio4.wav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8.png"/><Relationship Id="rId2" Type="http://schemas.microsoft.com/office/2007/relationships/media" Target="../media/media4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audio" Target="../media/audio4.wav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8.png"/><Relationship Id="rId2" Type="http://schemas.microsoft.com/office/2007/relationships/media" Target="../media/media4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audio" Target="../media/audio5.wav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audio" Target="../media/audio4.wav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5" Type="http://schemas.openxmlformats.org/officeDocument/2006/relationships/image" Target="../media/image55.png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13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2613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15 – Lesson 2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5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71813"/>
            <a:ext cx="859185" cy="117911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-207484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-207484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9954" y="2104501"/>
            <a:ext cx="2339639" cy="310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8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-2074840"/>
            <a:ext cx="859185" cy="117911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0404" y="1942757"/>
            <a:ext cx="3758310" cy="332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7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writer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6337" y="2838728"/>
            <a:ext cx="3705523" cy="23042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93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493" y="1698424"/>
            <a:ext cx="2863655" cy="28198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294" y="1698424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692" y="1698424"/>
            <a:ext cx="2863655" cy="281989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052" y="2461264"/>
            <a:ext cx="2326780" cy="14468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8575" y="2153667"/>
            <a:ext cx="2046421" cy="18126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197" y="2028847"/>
            <a:ext cx="1520877" cy="2019526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9391" y="7686944"/>
            <a:ext cx="2261821" cy="1950820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567596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7945294" y="1820071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1269692" y="1769322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24" y="2639915"/>
            <a:ext cx="1080630" cy="11562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806" y="2550264"/>
            <a:ext cx="1080630" cy="1156274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759" y="2671215"/>
            <a:ext cx="2070204" cy="18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738" y="1783338"/>
            <a:ext cx="2863655" cy="28198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475" y="1698424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170" y="1670669"/>
            <a:ext cx="2863655" cy="281989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513" y="2061859"/>
            <a:ext cx="2363016" cy="209302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0230" y="1893505"/>
            <a:ext cx="1687040" cy="22401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7232" y="2363705"/>
            <a:ext cx="2124215" cy="1613475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06" y="2639915"/>
            <a:ext cx="1080630" cy="11562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50" y="2635178"/>
            <a:ext cx="1080630" cy="1156274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237" y="2643460"/>
            <a:ext cx="2070204" cy="1854557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744578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8479170" y="1741567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336738" y="1904985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3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475" y="1698424"/>
            <a:ext cx="2863655" cy="28198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738" y="1783338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170" y="1670669"/>
            <a:ext cx="2863655" cy="28198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7083" y="2416323"/>
            <a:ext cx="2396377" cy="14901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7056" y="2141572"/>
            <a:ext cx="2266379" cy="200743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5353" y="2386549"/>
            <a:ext cx="2124215" cy="1613475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55403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744578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336738" y="1904985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06" y="2639915"/>
            <a:ext cx="1080630" cy="11562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50" y="2635178"/>
            <a:ext cx="1080630" cy="1156274"/>
          </a:xfrm>
          <a:prstGeom prst="rect">
            <a:avLst/>
          </a:prstGeom>
        </p:spPr>
      </p:pic>
      <p:sp>
        <p:nvSpPr>
          <p:cNvPr id="40" name="DungMsPham"/>
          <p:cNvSpPr/>
          <p:nvPr/>
        </p:nvSpPr>
        <p:spPr>
          <a:xfrm>
            <a:off x="8479170" y="1741567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3" name="Pi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237" y="2643460"/>
            <a:ext cx="2070204" cy="18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9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475" y="1698424"/>
            <a:ext cx="2863655" cy="28198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738" y="1783338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170" y="1670669"/>
            <a:ext cx="2863655" cy="28198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109" y="2160914"/>
            <a:ext cx="2248809" cy="19918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2350" y="2110885"/>
            <a:ext cx="1660450" cy="220486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3164" y="2350112"/>
            <a:ext cx="2124215" cy="1613475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55403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284902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50" y="2635178"/>
            <a:ext cx="1080630" cy="1156274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237" y="2643460"/>
            <a:ext cx="2070204" cy="18545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06" y="2639915"/>
            <a:ext cx="1080630" cy="1156274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744578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336738" y="1904985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8479170" y="1741567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55403"/>
            <a:ext cx="859185" cy="117911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284902"/>
            <a:ext cx="859185" cy="117911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284902"/>
            <a:ext cx="859185" cy="117911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57238" y="2420462"/>
            <a:ext cx="4742698" cy="2874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</a:t>
            </a:r>
          </a:p>
          <a:p>
            <a:pPr algn="ctr">
              <a:lnSpc>
                <a:spcPct val="150000"/>
              </a:lnSpc>
            </a:pPr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patients</a:t>
            </a:r>
          </a:p>
        </p:txBody>
      </p:sp>
    </p:spTree>
    <p:extLst>
      <p:ext uri="{BB962C8B-B14F-4D97-AF65-F5344CB8AC3E}">
        <p14:creationId xmlns:p14="http://schemas.microsoft.com/office/powerpoint/2010/main" val="246945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fly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write</a:t>
            </a: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1" y="258650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284904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84904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84904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84904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84904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84904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284904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284904"/>
            <a:ext cx="859185" cy="11791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4255487"/>
            <a:ext cx="6096000" cy="198051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______buildings</a:t>
            </a:r>
          </a:p>
        </p:txBody>
      </p:sp>
    </p:spTree>
    <p:extLst>
      <p:ext uri="{BB962C8B-B14F-4D97-AF65-F5344CB8AC3E}">
        <p14:creationId xmlns:p14="http://schemas.microsoft.com/office/powerpoint/2010/main" val="82143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5183"/>
          <a:stretch/>
        </p:blipFill>
        <p:spPr>
          <a:xfrm>
            <a:off x="-24915" y="0"/>
            <a:ext cx="12241829" cy="7254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5915" y="-2642383"/>
            <a:ext cx="3430885" cy="2642383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617180" y="5912765"/>
            <a:ext cx="1917470" cy="974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824" y="3028834"/>
            <a:ext cx="69347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 w="38100">
                  <a:solidFill>
                    <a:srgbClr val="FF0000"/>
                  </a:solidFill>
                </a:ln>
                <a:solidFill>
                  <a:srgbClr val="FFA7A7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Excellent!</a:t>
            </a:r>
          </a:p>
        </p:txBody>
      </p:sp>
    </p:spTree>
    <p:extLst>
      <p:ext uri="{BB962C8B-B14F-4D97-AF65-F5344CB8AC3E}">
        <p14:creationId xmlns:p14="http://schemas.microsoft.com/office/powerpoint/2010/main" val="29595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7604 0.514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MsPham5"/>
          <p:cNvSpPr txBox="1"/>
          <p:nvPr/>
        </p:nvSpPr>
        <p:spPr>
          <a:xfrm>
            <a:off x="1351849" y="2141348"/>
            <a:ext cx="9577063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600" b="1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VOCABULARY</a:t>
            </a:r>
            <a:endParaRPr lang="en-US" altLang="zh-CN" sz="6600" b="1" dirty="0">
              <a:ln w="6600">
                <a:solidFill>
                  <a:schemeClr val="accent2"/>
                </a:solidFill>
                <a:prstDash val="solid"/>
              </a:ln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43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525734" y="381486"/>
            <a:ext cx="9594789" cy="6217920"/>
            <a:chOff x="-293226" y="971550"/>
            <a:chExt cx="18261823" cy="11658089"/>
          </a:xfrm>
        </p:grpSpPr>
        <p:pic>
          <p:nvPicPr>
            <p:cNvPr id="1037" name="Picture 13" descr="https://s.sachmem.vn/public/images/v2/TA5T2SHS/U15-L2-1-a_59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226" y="971550"/>
              <a:ext cx="10591131" cy="588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s://s.sachmem.vn/public/images/v2/TA5T2SHS/U15-L2-1-b_4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790" y="971550"/>
              <a:ext cx="7164932" cy="588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s.sachmem.vn/public/images/v2/TA5T2SHS/U15-L2-1-d_5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6273" y="7067037"/>
              <a:ext cx="10032324" cy="5562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https://s.sachmem.vn/public/images/v2/TA5T2SHS/U15-L2-1-c_4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226" y="7067037"/>
              <a:ext cx="860392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763541" y="23294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3750230" y="784424"/>
            <a:ext cx="3187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would you like to be in the future, Mai?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88990" y="2157377"/>
            <a:ext cx="17803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 like to be a writer.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40704" y="397171"/>
            <a:ext cx="25444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would you like to be a writer?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325548" y="2767308"/>
            <a:ext cx="3228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 I'd like to write stories for children.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70953" y="3632554"/>
            <a:ext cx="27518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 to be a writer too, Tony?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224379" y="6066750"/>
            <a:ext cx="3145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 I'd like to be a pilot.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99166" y="4156373"/>
            <a:ext cx="20738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pilot? Why?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937930" y="6146262"/>
            <a:ext cx="39084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 I'd like to fly a plane.</a:t>
            </a:r>
          </a:p>
        </p:txBody>
      </p:sp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328363" cy="1377218"/>
            <a:chOff x="2742013" y="5041222"/>
            <a:chExt cx="832836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685251" y="588234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look after patients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nurse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431" y="756600"/>
            <a:ext cx="2973160" cy="394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9354285" cy="1377218"/>
            <a:chOff x="2742013" y="5041222"/>
            <a:chExt cx="9354285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83567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18500" y="5882341"/>
            <a:ext cx="45191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 stories for children</a:t>
            </a:r>
            <a:endParaRPr lang="en-US" altLang="en-US" sz="2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writer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690" y="900818"/>
            <a:ext cx="4212642" cy="37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328363" cy="1377218"/>
            <a:chOff x="2742013" y="5041222"/>
            <a:chExt cx="832836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952403" y="587732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fly a plane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pilot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622" y="797368"/>
            <a:ext cx="5400777" cy="41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1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596153" cy="1377218"/>
            <a:chOff x="2742013" y="5041222"/>
            <a:chExt cx="859615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7909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68376" y="588234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design buildings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50353" y="5112863"/>
            <a:ext cx="25333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an architect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776" y="1330403"/>
            <a:ext cx="5341527" cy="33215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70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endCxn id="47" idx="0"/>
          </p:cNvCxnSpPr>
          <p:nvPr/>
        </p:nvCxnSpPr>
        <p:spPr>
          <a:xfrm flipH="1">
            <a:off x="2823569" y="2416805"/>
            <a:ext cx="2956005" cy="62177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46" idx="10"/>
          </p:cNvCxnSpPr>
          <p:nvPr/>
        </p:nvCxnSpPr>
        <p:spPr>
          <a:xfrm flipH="1">
            <a:off x="4618835" y="2416805"/>
            <a:ext cx="1160739" cy="148004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48" idx="9"/>
          </p:cNvCxnSpPr>
          <p:nvPr/>
        </p:nvCxnSpPr>
        <p:spPr>
          <a:xfrm>
            <a:off x="5814158" y="2451374"/>
            <a:ext cx="1252362" cy="169306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775676" y="2416805"/>
            <a:ext cx="3206442" cy="9935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452605" y="590890"/>
            <a:ext cx="7543734" cy="1836996"/>
            <a:chOff x="2247885" y="595840"/>
            <a:chExt cx="7543734" cy="2580581"/>
          </a:xfrm>
        </p:grpSpPr>
        <p:sp>
          <p:nvSpPr>
            <p:cNvPr id="4" name="Freeform 3"/>
            <p:cNvSpPr/>
            <p:nvPr/>
          </p:nvSpPr>
          <p:spPr>
            <a:xfrm>
              <a:off x="2247885" y="595840"/>
              <a:ext cx="7543734" cy="2580581"/>
            </a:xfrm>
            <a:custGeom>
              <a:avLst/>
              <a:gdLst>
                <a:gd name="connsiteX0" fmla="*/ 4640965 w 7529772"/>
                <a:gd name="connsiteY0" fmla="*/ 642 h 2580581"/>
                <a:gd name="connsiteX1" fmla="*/ 5056316 w 7529772"/>
                <a:gd name="connsiteY1" fmla="*/ 72803 h 2580581"/>
                <a:gd name="connsiteX2" fmla="*/ 5190538 w 7529772"/>
                <a:gd name="connsiteY2" fmla="*/ 135547 h 2580581"/>
                <a:gd name="connsiteX3" fmla="*/ 5197200 w 7529772"/>
                <a:gd name="connsiteY3" fmla="*/ 131300 h 2580581"/>
                <a:gd name="connsiteX4" fmla="*/ 5191129 w 7529772"/>
                <a:gd name="connsiteY4" fmla="*/ 135824 h 2580581"/>
                <a:gd name="connsiteX5" fmla="*/ 5199463 w 7529772"/>
                <a:gd name="connsiteY5" fmla="*/ 139719 h 2580581"/>
                <a:gd name="connsiteX6" fmla="*/ 5782747 w 7529772"/>
                <a:gd name="connsiteY6" fmla="*/ 1585 h 2580581"/>
                <a:gd name="connsiteX7" fmla="*/ 6179489 w 7529772"/>
                <a:gd name="connsiteY7" fmla="*/ 32781 h 2580581"/>
                <a:gd name="connsiteX8" fmla="*/ 6676465 w 7529772"/>
                <a:gd name="connsiteY8" fmla="*/ 324519 h 2580581"/>
                <a:gd name="connsiteX9" fmla="*/ 6679170 w 7529772"/>
                <a:gd name="connsiteY9" fmla="*/ 325039 h 2580581"/>
                <a:gd name="connsiteX10" fmla="*/ 6889311 w 7529772"/>
                <a:gd name="connsiteY10" fmla="*/ 365451 h 2580581"/>
                <a:gd name="connsiteX11" fmla="*/ 7314265 w 7529772"/>
                <a:gd name="connsiteY11" fmla="*/ 607658 h 2580581"/>
                <a:gd name="connsiteX12" fmla="*/ 7285717 w 7529772"/>
                <a:gd name="connsiteY12" fmla="*/ 914682 h 2580581"/>
                <a:gd name="connsiteX13" fmla="*/ 7494255 w 7529772"/>
                <a:gd name="connsiteY13" fmla="*/ 1384114 h 2580581"/>
                <a:gd name="connsiteX14" fmla="*/ 6517363 w 7529772"/>
                <a:gd name="connsiteY14" fmla="*/ 1795031 h 2580581"/>
                <a:gd name="connsiteX15" fmla="*/ 6167652 w 7529772"/>
                <a:gd name="connsiteY15" fmla="*/ 2147134 h 2580581"/>
                <a:gd name="connsiteX16" fmla="*/ 4976999 w 7529772"/>
                <a:gd name="connsiteY16" fmla="*/ 2189766 h 2580581"/>
                <a:gd name="connsiteX17" fmla="*/ 4126134 w 7529772"/>
                <a:gd name="connsiteY17" fmla="*/ 2565395 h 2580581"/>
                <a:gd name="connsiteX18" fmla="*/ 2875078 w 7529772"/>
                <a:gd name="connsiteY18" fmla="*/ 2336113 h 2580581"/>
                <a:gd name="connsiteX19" fmla="*/ 1016684 w 7529772"/>
                <a:gd name="connsiteY19" fmla="*/ 2109577 h 2580581"/>
                <a:gd name="connsiteX20" fmla="*/ 199589 w 7529772"/>
                <a:gd name="connsiteY20" fmla="*/ 1857487 h 2580581"/>
                <a:gd name="connsiteX21" fmla="*/ 374183 w 7529772"/>
                <a:gd name="connsiteY21" fmla="*/ 1517205 h 2580581"/>
                <a:gd name="connsiteX22" fmla="*/ 5498 w 7529772"/>
                <a:gd name="connsiteY22" fmla="*/ 1168087 h 2580581"/>
                <a:gd name="connsiteX23" fmla="*/ 678809 w 7529772"/>
                <a:gd name="connsiteY23" fmla="*/ 857779 h 2580581"/>
                <a:gd name="connsiteX24" fmla="*/ 685250 w 7529772"/>
                <a:gd name="connsiteY24" fmla="*/ 849599 h 2580581"/>
                <a:gd name="connsiteX25" fmla="*/ 685250 w 7529772"/>
                <a:gd name="connsiteY25" fmla="*/ 849599 h 2580581"/>
                <a:gd name="connsiteX26" fmla="*/ 985176 w 7529772"/>
                <a:gd name="connsiteY26" fmla="*/ 403991 h 2580581"/>
                <a:gd name="connsiteX27" fmla="*/ 2444249 w 7529772"/>
                <a:gd name="connsiteY27" fmla="*/ 302187 h 2580581"/>
                <a:gd name="connsiteX28" fmla="*/ 2444529 w 7529772"/>
                <a:gd name="connsiteY28" fmla="*/ 301999 h 2580581"/>
                <a:gd name="connsiteX29" fmla="*/ 2443378 w 7529772"/>
                <a:gd name="connsiteY29" fmla="*/ 301590 h 2580581"/>
                <a:gd name="connsiteX30" fmla="*/ 2444579 w 7529772"/>
                <a:gd name="connsiteY30" fmla="*/ 301966 h 2580581"/>
                <a:gd name="connsiteX31" fmla="*/ 2572923 w 7529772"/>
                <a:gd name="connsiteY31" fmla="*/ 215700 h 2580581"/>
                <a:gd name="connsiteX32" fmla="*/ 3915332 w 7529772"/>
                <a:gd name="connsiteY32" fmla="*/ 196503 h 2580581"/>
                <a:gd name="connsiteX33" fmla="*/ 3921279 w 7529772"/>
                <a:gd name="connsiteY33" fmla="*/ 192304 h 2580581"/>
                <a:gd name="connsiteX34" fmla="*/ 3922992 w 7529772"/>
                <a:gd name="connsiteY34" fmla="*/ 190412 h 2580581"/>
                <a:gd name="connsiteX35" fmla="*/ 3921894 w 7529772"/>
                <a:gd name="connsiteY35" fmla="*/ 191870 h 2580581"/>
                <a:gd name="connsiteX36" fmla="*/ 4017186 w 7529772"/>
                <a:gd name="connsiteY36" fmla="*/ 124593 h 2580581"/>
                <a:gd name="connsiteX37" fmla="*/ 4488552 w 7529772"/>
                <a:gd name="connsiteY37" fmla="*/ 3523 h 2580581"/>
                <a:gd name="connsiteX38" fmla="*/ 4640965 w 7529772"/>
                <a:gd name="connsiteY38" fmla="*/ 642 h 258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529772" h="2580581">
                  <a:moveTo>
                    <a:pt x="4640965" y="642"/>
                  </a:moveTo>
                  <a:cubicBezTo>
                    <a:pt x="4791959" y="4889"/>
                    <a:pt x="4936626" y="30130"/>
                    <a:pt x="5056316" y="72803"/>
                  </a:cubicBezTo>
                  <a:lnTo>
                    <a:pt x="5190538" y="135547"/>
                  </a:lnTo>
                  <a:lnTo>
                    <a:pt x="5197200" y="131300"/>
                  </a:lnTo>
                  <a:lnTo>
                    <a:pt x="5191129" y="135824"/>
                  </a:lnTo>
                  <a:lnTo>
                    <a:pt x="5199463" y="139719"/>
                  </a:lnTo>
                  <a:cubicBezTo>
                    <a:pt x="5349817" y="57097"/>
                    <a:pt x="5561641" y="9157"/>
                    <a:pt x="5782747" y="1585"/>
                  </a:cubicBezTo>
                  <a:cubicBezTo>
                    <a:pt x="5915411" y="-2958"/>
                    <a:pt x="6051416" y="7031"/>
                    <a:pt x="6179489" y="32781"/>
                  </a:cubicBezTo>
                  <a:cubicBezTo>
                    <a:pt x="6439727" y="85086"/>
                    <a:pt x="6626332" y="194592"/>
                    <a:pt x="6676465" y="324519"/>
                  </a:cubicBezTo>
                  <a:lnTo>
                    <a:pt x="6679170" y="325039"/>
                  </a:lnTo>
                  <a:lnTo>
                    <a:pt x="6889311" y="365451"/>
                  </a:lnTo>
                  <a:cubicBezTo>
                    <a:pt x="7088145" y="418008"/>
                    <a:pt x="7241155" y="503765"/>
                    <a:pt x="7314265" y="607658"/>
                  </a:cubicBezTo>
                  <a:cubicBezTo>
                    <a:pt x="7385113" y="708208"/>
                    <a:pt x="7375017" y="817416"/>
                    <a:pt x="7285717" y="914682"/>
                  </a:cubicBezTo>
                  <a:cubicBezTo>
                    <a:pt x="7505223" y="1048072"/>
                    <a:pt x="7581988" y="1220989"/>
                    <a:pt x="7494255" y="1384114"/>
                  </a:cubicBezTo>
                  <a:cubicBezTo>
                    <a:pt x="7377627" y="1600977"/>
                    <a:pt x="6991535" y="1763385"/>
                    <a:pt x="6517363" y="1795031"/>
                  </a:cubicBezTo>
                  <a:cubicBezTo>
                    <a:pt x="6515100" y="1930391"/>
                    <a:pt x="6387505" y="2058765"/>
                    <a:pt x="6167652" y="2147134"/>
                  </a:cubicBezTo>
                  <a:cubicBezTo>
                    <a:pt x="5833608" y="2281420"/>
                    <a:pt x="5351080" y="2298676"/>
                    <a:pt x="4976999" y="2189766"/>
                  </a:cubicBezTo>
                  <a:cubicBezTo>
                    <a:pt x="4856018" y="2376835"/>
                    <a:pt x="4532070" y="2519838"/>
                    <a:pt x="4126134" y="2565395"/>
                  </a:cubicBezTo>
                  <a:cubicBezTo>
                    <a:pt x="3647784" y="2619074"/>
                    <a:pt x="3148545" y="2527600"/>
                    <a:pt x="2875078" y="2336113"/>
                  </a:cubicBezTo>
                  <a:cubicBezTo>
                    <a:pt x="2229618" y="2517867"/>
                    <a:pt x="1391287" y="2415705"/>
                    <a:pt x="1016684" y="2109577"/>
                  </a:cubicBezTo>
                  <a:cubicBezTo>
                    <a:pt x="648695" y="2129699"/>
                    <a:pt x="303162" y="2023119"/>
                    <a:pt x="199589" y="1857487"/>
                  </a:cubicBezTo>
                  <a:cubicBezTo>
                    <a:pt x="124564" y="1737651"/>
                    <a:pt x="190885" y="1608321"/>
                    <a:pt x="374183" y="1517205"/>
                  </a:cubicBezTo>
                  <a:cubicBezTo>
                    <a:pt x="114119" y="1445734"/>
                    <a:pt x="-30709" y="1308582"/>
                    <a:pt x="5498" y="1168087"/>
                  </a:cubicBezTo>
                  <a:cubicBezTo>
                    <a:pt x="47972" y="1003589"/>
                    <a:pt x="327532" y="874737"/>
                    <a:pt x="678809" y="857779"/>
                  </a:cubicBezTo>
                  <a:lnTo>
                    <a:pt x="685250" y="849599"/>
                  </a:lnTo>
                  <a:lnTo>
                    <a:pt x="685250" y="849599"/>
                  </a:lnTo>
                  <a:cubicBezTo>
                    <a:pt x="638077" y="687609"/>
                    <a:pt x="748090" y="524245"/>
                    <a:pt x="985176" y="403991"/>
                  </a:cubicBezTo>
                  <a:cubicBezTo>
                    <a:pt x="1359780" y="214057"/>
                    <a:pt x="1967117" y="171723"/>
                    <a:pt x="2444249" y="302187"/>
                  </a:cubicBezTo>
                  <a:lnTo>
                    <a:pt x="2444529" y="301999"/>
                  </a:lnTo>
                  <a:lnTo>
                    <a:pt x="2443378" y="301590"/>
                  </a:lnTo>
                  <a:lnTo>
                    <a:pt x="2444579" y="301966"/>
                  </a:lnTo>
                  <a:lnTo>
                    <a:pt x="2572923" y="215700"/>
                  </a:lnTo>
                  <a:cubicBezTo>
                    <a:pt x="2915207" y="36625"/>
                    <a:pt x="3528152" y="18346"/>
                    <a:pt x="3915332" y="196503"/>
                  </a:cubicBezTo>
                  <a:lnTo>
                    <a:pt x="3921279" y="192304"/>
                  </a:lnTo>
                  <a:lnTo>
                    <a:pt x="3922992" y="190412"/>
                  </a:lnTo>
                  <a:lnTo>
                    <a:pt x="3921894" y="191870"/>
                  </a:lnTo>
                  <a:lnTo>
                    <a:pt x="4017186" y="124593"/>
                  </a:lnTo>
                  <a:cubicBezTo>
                    <a:pt x="4136121" y="59467"/>
                    <a:pt x="4303035" y="15793"/>
                    <a:pt x="4488552" y="3523"/>
                  </a:cubicBezTo>
                  <a:cubicBezTo>
                    <a:pt x="4539599" y="142"/>
                    <a:pt x="4590633" y="-774"/>
                    <a:pt x="4640965" y="642"/>
                  </a:cubicBezTo>
                  <a:close/>
                </a:path>
              </a:pathLst>
            </a:custGeom>
            <a:solidFill>
              <a:srgbClr val="F5B093">
                <a:alpha val="73725"/>
              </a:srgbClr>
            </a:solidFill>
            <a:ln>
              <a:solidFill>
                <a:srgbClr val="632B8D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71501" y="1175913"/>
              <a:ext cx="647484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Why would you like to be _________?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143003" y="1800878"/>
              <a:ext cx="607409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Because I'd like to </a:t>
              </a:r>
              <a:r>
                <a:rPr lang="en-US" sz="2800" dirty="0">
                  <a:latin typeface="Century Gothic" panose="020B0502020202020204" pitchFamily="34" charset="0"/>
                </a:rPr>
                <a:t>_____________</a:t>
              </a:r>
              <a:r>
                <a:rPr lang="en-US" sz="2800" b="1" dirty="0"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785166" y="4370709"/>
            <a:ext cx="226324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487212" y="5454654"/>
            <a:ext cx="226324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312124" y="5550109"/>
            <a:ext cx="252542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9262746" y="4518537"/>
            <a:ext cx="175242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r="17015"/>
          <a:stretch/>
        </p:blipFill>
        <p:spPr>
          <a:xfrm>
            <a:off x="9009508" y="2872770"/>
            <a:ext cx="2258902" cy="1692683"/>
          </a:xfrm>
          <a:prstGeom prst="star12">
            <a:avLst>
              <a:gd name="adj" fmla="val 43502"/>
            </a:avLst>
          </a:prstGeom>
          <a:ln w="28575">
            <a:solidFill>
              <a:srgbClr val="FFA7A7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-8195" t="-5727" r="-6770" b="-13333"/>
          <a:stretch/>
        </p:blipFill>
        <p:spPr>
          <a:xfrm>
            <a:off x="3711315" y="3896852"/>
            <a:ext cx="1815039" cy="1664922"/>
          </a:xfrm>
          <a:prstGeom prst="star12">
            <a:avLst>
              <a:gd name="adj" fmla="val 4238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l="-29382" t="-7862" r="-27156" b="-7185"/>
          <a:stretch/>
        </p:blipFill>
        <p:spPr>
          <a:xfrm>
            <a:off x="1164686" y="2604790"/>
            <a:ext cx="1777985" cy="1735141"/>
          </a:xfrm>
          <a:prstGeom prst="star12">
            <a:avLst>
              <a:gd name="adj" fmla="val 4116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200" y="4040985"/>
            <a:ext cx="2033279" cy="1544404"/>
          </a:xfrm>
          <a:prstGeom prst="star12">
            <a:avLst/>
          </a:prstGeom>
          <a:ln w="28575">
            <a:solidFill>
              <a:srgbClr val="FFA7A7"/>
            </a:solidFill>
          </a:ln>
        </p:spPr>
      </p:pic>
    </p:spTree>
    <p:extLst>
      <p:ext uri="{BB962C8B-B14F-4D97-AF65-F5344CB8AC3E}">
        <p14:creationId xmlns:p14="http://schemas.microsoft.com/office/powerpoint/2010/main" val="233722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82784"/>
            <a:ext cx="14103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</a:rPr>
              <a:t>3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lang="en-US" sz="2000" b="1" dirty="0"/>
              <a:t>Let’s talk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670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82784"/>
            <a:ext cx="3599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4. </a:t>
            </a:r>
            <a:r>
              <a:rPr lang="en-US" sz="2000" b="1" dirty="0"/>
              <a:t> </a:t>
            </a:r>
            <a:r>
              <a:rPr lang="en-US" sz="2000" b="1" dirty="0">
                <a:latin typeface="Arial" panose="020B0604020202020204" pitchFamily="34" charset="0"/>
              </a:rPr>
              <a:t>Listen and circle a, b or c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3905" y="965775"/>
            <a:ext cx="10490662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Trung would like to be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an engineer 	b.  an artist 	c.  an architect 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Mai would like to be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a nurse 		 b.  a teacher 	c.  a singer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Tony would like to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drive a car 		b.  fly a plane 	c.  work in a factory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Tom would like to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grow vegetables 		b.  look after flowers 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c.  work on a farm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79716" y="1675458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44963" y="2851440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672824" y="4041069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59944" y="5858496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13458" y="978300"/>
            <a:ext cx="100141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What would you like to be in the future?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I'd like to be a (1)  __________.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Why?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Because I'd like to (2) __________ patients.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Where would you like to work?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In a (3)  __________  in the countryside.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What would you like to (4)  _____  in your free time?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I'd like to (5)  __________  comic stories.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473" y="258652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5. </a:t>
            </a:r>
            <a:r>
              <a:rPr lang="en-US" sz="2000" b="1" dirty="0">
                <a:latin typeface="Helvetica Neue"/>
              </a:rPr>
              <a:t>Read and complete.</a:t>
            </a:r>
            <a:endParaRPr lang="en-US" altLang="en-US" sz="2000" b="1" dirty="0">
              <a:latin typeface="Helvetica Neue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5813341" y="3069542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look after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5279140" y="1790319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nurse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3530286" y="4341307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hospital </a:t>
            </a: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6715038" y="5003262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do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4639935" y="5606882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write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39" grpId="0"/>
      <p:bldP spid="40" grpId="0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5473" y="258652"/>
            <a:ext cx="1691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6. Let’s play.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30019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write stories for children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65371" y="3178537"/>
              <a:ext cx="3991429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raɪt ˈstɔːriz fə ˈʧɪldrən/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242" y="486644"/>
            <a:ext cx="5404501" cy="4787005"/>
          </a:xfrm>
          <a:prstGeom prst="rect">
            <a:avLst/>
          </a:prstGeom>
        </p:spPr>
      </p:pic>
      <p:pic>
        <p:nvPicPr>
          <p:cNvPr id="28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06" end="1588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1516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39" y="2675533"/>
            <a:ext cx="1873261" cy="10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83686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67272" y="5667374"/>
            <a:ext cx="5873919" cy="768801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792061" y="2069134"/>
              <a:ext cx="21046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look after patients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67272" y="4594933"/>
            <a:ext cx="5873919" cy="768801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500801" y="2069134"/>
              <a:ext cx="6966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nurse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20903" y="661862"/>
            <a:ext cx="55501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Helvetica Neue"/>
              </a:rPr>
              <a:t>A: What would you like to be in the future?</a:t>
            </a:r>
          </a:p>
          <a:p>
            <a:pPr algn="just"/>
            <a:r>
              <a:rPr lang="en-US" sz="3600" b="1" dirty="0">
                <a:latin typeface="Helvetica Neue"/>
              </a:rPr>
              <a:t>B: I'd like to be a  __________.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5346" y="2302403"/>
            <a:ext cx="1152017" cy="15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4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7987" y="4450386"/>
            <a:ext cx="6101990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573062" y="2069134"/>
              <a:ext cx="542662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look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7987" y="5555189"/>
            <a:ext cx="6101990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303999" y="2069134"/>
              <a:ext cx="1090219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look after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2977987" y="829848"/>
            <a:ext cx="62743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Helvetica Neue"/>
              </a:rPr>
              <a:t>A: Why would you like to be a nurse?</a:t>
            </a:r>
          </a:p>
          <a:p>
            <a:pPr algn="just"/>
            <a:r>
              <a:rPr lang="en-US" sz="3600" b="1" dirty="0">
                <a:latin typeface="Helvetica Neue"/>
              </a:rPr>
              <a:t>B: Because I'd like to  __________ patients.</a:t>
            </a:r>
          </a:p>
        </p:txBody>
      </p:sp>
    </p:spTree>
    <p:extLst>
      <p:ext uri="{BB962C8B-B14F-4D97-AF65-F5344CB8AC3E}">
        <p14:creationId xmlns:p14="http://schemas.microsoft.com/office/powerpoint/2010/main" val="6987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02489" y="4429594"/>
            <a:ext cx="6212940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558846" y="2069134"/>
              <a:ext cx="571091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farm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4707960" y="7596246"/>
            <a:ext cx="3257170" cy="768801"/>
            <a:chOff x="8227457" y="2007900"/>
            <a:chExt cx="3257170" cy="768801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9128810" y="2069134"/>
              <a:ext cx="144058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horses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1150039" y="7596246"/>
            <a:ext cx="3257170" cy="768801"/>
            <a:chOff x="8227457" y="2007900"/>
            <a:chExt cx="3257170" cy="76880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9183696" y="2069134"/>
              <a:ext cx="13308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sheep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07747" y="5565100"/>
            <a:ext cx="6212940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396810" y="2069134"/>
              <a:ext cx="904589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hospital</a:t>
              </a: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2" t="274" r="17642" b="7234"/>
          <a:stretch>
            <a:fillRect/>
          </a:stretch>
        </p:blipFill>
        <p:spPr>
          <a:xfrm>
            <a:off x="9763588" y="7517369"/>
            <a:ext cx="1330811" cy="818728"/>
          </a:xfrm>
          <a:custGeom>
            <a:avLst/>
            <a:gdLst>
              <a:gd name="connsiteX0" fmla="*/ 800300 w 1155843"/>
              <a:gd name="connsiteY0" fmla="*/ 0 h 711086"/>
              <a:gd name="connsiteX1" fmla="*/ 1155843 w 1155843"/>
              <a:gd name="connsiteY1" fmla="*/ 355543 h 711086"/>
              <a:gd name="connsiteX2" fmla="*/ 800300 w 1155843"/>
              <a:gd name="connsiteY2" fmla="*/ 711086 h 711086"/>
              <a:gd name="connsiteX3" fmla="*/ 800300 w 1155843"/>
              <a:gd name="connsiteY3" fmla="*/ 567678 h 711086"/>
              <a:gd name="connsiteX4" fmla="*/ 0 w 1155843"/>
              <a:gd name="connsiteY4" fmla="*/ 567678 h 711086"/>
              <a:gd name="connsiteX5" fmla="*/ 0 w 1155843"/>
              <a:gd name="connsiteY5" fmla="*/ 143408 h 711086"/>
              <a:gd name="connsiteX6" fmla="*/ 800300 w 1155843"/>
              <a:gd name="connsiteY6" fmla="*/ 143408 h 711086"/>
              <a:gd name="connsiteX7" fmla="*/ 800300 w 1155843"/>
              <a:gd name="connsiteY7" fmla="*/ 0 h 71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843" h="711086">
                <a:moveTo>
                  <a:pt x="800300" y="0"/>
                </a:moveTo>
                <a:lnTo>
                  <a:pt x="1155843" y="355543"/>
                </a:lnTo>
                <a:lnTo>
                  <a:pt x="800300" y="711086"/>
                </a:lnTo>
                <a:lnTo>
                  <a:pt x="800300" y="567678"/>
                </a:lnTo>
                <a:lnTo>
                  <a:pt x="0" y="567678"/>
                </a:lnTo>
                <a:lnTo>
                  <a:pt x="0" y="143408"/>
                </a:lnTo>
                <a:lnTo>
                  <a:pt x="800300" y="143408"/>
                </a:lnTo>
                <a:lnTo>
                  <a:pt x="80030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4" t="74319" r="937" b="8734"/>
          <a:stretch/>
        </p:blipFill>
        <p:spPr bwMode="auto">
          <a:xfrm>
            <a:off x="13340249" y="5083316"/>
            <a:ext cx="2038350" cy="11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4" t="74319" r="937" b="8734"/>
          <a:stretch/>
        </p:blipFill>
        <p:spPr bwMode="auto">
          <a:xfrm>
            <a:off x="13098130" y="5122211"/>
            <a:ext cx="2038350" cy="11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3300047" y="921888"/>
            <a:ext cx="62743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Helvetica Neue"/>
              </a:rPr>
              <a:t>A: Where would you like </a:t>
            </a:r>
          </a:p>
          <a:p>
            <a:pPr algn="just"/>
            <a:r>
              <a:rPr lang="en-US" sz="3600" b="1" dirty="0">
                <a:latin typeface="Helvetica Neue"/>
              </a:rPr>
              <a:t>to work?</a:t>
            </a:r>
          </a:p>
          <a:p>
            <a:pPr algn="just"/>
            <a:r>
              <a:rPr lang="en-US" sz="3600" b="1" dirty="0">
                <a:latin typeface="Helvetica Neue"/>
              </a:rPr>
              <a:t>B: In a   __________.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5954" y="2147140"/>
            <a:ext cx="1152017" cy="15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54415" y="5331329"/>
            <a:ext cx="5654484" cy="100584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648078" y="2112816"/>
              <a:ext cx="392622" cy="494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do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54415" y="4281783"/>
            <a:ext cx="5654484" cy="100584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662393" y="2156499"/>
              <a:ext cx="373416" cy="494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go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51113" y="895992"/>
            <a:ext cx="54699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Helvetica Neue"/>
              </a:rPr>
              <a:t>A: What would you like to _____  in your free time?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Helvetica Neue"/>
              </a:rPr>
              <a:t>B: I'd like to write comic stories.</a:t>
            </a:r>
          </a:p>
        </p:txBody>
      </p:sp>
    </p:spTree>
    <p:extLst>
      <p:ext uri="{BB962C8B-B14F-4D97-AF65-F5344CB8AC3E}">
        <p14:creationId xmlns:p14="http://schemas.microsoft.com/office/powerpoint/2010/main" val="5974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3129377" y="4466408"/>
            <a:ext cx="5801164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553932" y="2069134"/>
              <a:ext cx="580919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True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3137568" y="5534010"/>
            <a:ext cx="5801164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528545" y="2069134"/>
              <a:ext cx="641114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False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3005924" y="1506997"/>
            <a:ext cx="62743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Mai would like </a:t>
            </a:r>
          </a:p>
          <a:p>
            <a:pPr lvl="0" algn="ctr" defTabSz="1500505">
              <a:spcBef>
                <a:spcPct val="5000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to be a nurse. </a:t>
            </a:r>
            <a:endParaRPr lang="en-US" altLang="zh-CN" sz="3600" b="1" dirty="0"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7" name="Tiếng Anh 5 Tập 2 - Unit 15 What would you like to be in the futur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52" end="33442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80484" y="1906052"/>
            <a:ext cx="844761" cy="84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6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32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3076115" y="5586360"/>
            <a:ext cx="5801164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523835" y="2069134"/>
              <a:ext cx="641113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False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3051831" y="4500409"/>
            <a:ext cx="5801164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558642" y="2069134"/>
              <a:ext cx="580919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True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3088939" y="1348040"/>
            <a:ext cx="5788340" cy="1717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Tom would like to work on a school.</a:t>
            </a:r>
            <a:endParaRPr lang="en-US" sz="4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Tiếng Anh 5 Tập 2 - Unit 15 What would you like to be in the futur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56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89642" y="2288221"/>
            <a:ext cx="765409" cy="76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45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5168" y="4228520"/>
            <a:ext cx="5654484" cy="100584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546395" y="2112816"/>
              <a:ext cx="595988" cy="494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True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54939" y="5315431"/>
            <a:ext cx="5654484" cy="100584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520230" y="2156499"/>
              <a:ext cx="657744" cy="494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False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569424" y="1560372"/>
            <a:ext cx="5003175" cy="155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Phong would like to fly a plane. .</a:t>
            </a:r>
            <a:endParaRPr lang="en-US" sz="3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Tiếng Anh 5 Tập 2 - Unit 15 What would you like to be in the futur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899" end="19920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67701" y="762950"/>
            <a:ext cx="870860" cy="8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8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19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7987" y="5445468"/>
            <a:ext cx="5873919" cy="768801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498917" y="2069134"/>
              <a:ext cx="6909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False 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67273" y="4515255"/>
            <a:ext cx="5873919" cy="768801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533352" y="2069134"/>
              <a:ext cx="63150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True 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247595" y="1237160"/>
            <a:ext cx="6274322" cy="155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Trung would like to be an architect.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pic>
        <p:nvPicPr>
          <p:cNvPr id="55" name="Tiếng Anh 5 Tập 2 - Unit 15 What would you like to be in the futur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0" end="544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54229" y="2072679"/>
            <a:ext cx="1235883" cy="123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8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89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ney Snow White and The Seven Dwarfs | ティンカーベル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891687"/>
            <a:ext cx="6000750" cy="50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83686" y="-609600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3980" y="1830324"/>
            <a:ext cx="43284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anose="04020705040A02060702" pitchFamily="82" charset="0"/>
              </a:rPr>
              <a:t>Good job!</a:t>
            </a:r>
          </a:p>
        </p:txBody>
      </p:sp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look after patients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7236" y="3178537"/>
              <a:ext cx="3754784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/lʊk ˈɑːftə ˈpeɪʃənts/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0374" t="43204" r="22112" b="11161"/>
          <a:stretch/>
        </p:blipFill>
        <p:spPr>
          <a:xfrm>
            <a:off x="15267215" y="1908584"/>
            <a:ext cx="2278742" cy="3338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099" y="543819"/>
            <a:ext cx="3541802" cy="4703050"/>
          </a:xfrm>
          <a:prstGeom prst="rect">
            <a:avLst/>
          </a:prstGeom>
        </p:spPr>
      </p:pic>
      <p:pic>
        <p:nvPicPr>
          <p:cNvPr id="11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36" end="2342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12213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fly a plane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7236" y="3178537"/>
              <a:ext cx="3754784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flaɪ ə pleɪn/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t="8611" r="11538" b="38612"/>
          <a:stretch/>
        </p:blipFill>
        <p:spPr>
          <a:xfrm>
            <a:off x="2828393" y="1257300"/>
            <a:ext cx="6308350" cy="3792995"/>
          </a:xfrm>
          <a:prstGeom prst="roundRect">
            <a:avLst>
              <a:gd name="adj" fmla="val 9636"/>
            </a:avLst>
          </a:prstGeom>
        </p:spPr>
      </p:pic>
      <p:pic>
        <p:nvPicPr>
          <p:cNvPr id="11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97" end="8514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43228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design buildings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7236" y="3178537"/>
              <a:ext cx="3754784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/dɪˈzaɪn ˈbɪldɪŋz/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523" y="842367"/>
            <a:ext cx="6754953" cy="4200508"/>
          </a:xfrm>
          <a:prstGeom prst="rect">
            <a:avLst/>
          </a:prstGeom>
        </p:spPr>
      </p:pic>
      <p:pic>
        <p:nvPicPr>
          <p:cNvPr id="19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19" end="53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432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03739" y="1190455"/>
            <a:ext cx="6096000" cy="46095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03739" y="1875181"/>
            <a:ext cx="4205966" cy="3385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/lʊk ˈɑːftə ˈpeɪʃənts/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705" y="4767633"/>
            <a:ext cx="2722050" cy="169268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528" y="1190455"/>
            <a:ext cx="2938453" cy="26027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540" y="807573"/>
            <a:ext cx="1346751" cy="1788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26" y="3606350"/>
            <a:ext cx="2124215" cy="161347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303738" y="3196887"/>
            <a:ext cx="5282015" cy="4094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/raɪt ˈstɔːriz fə ˈʧɪldrən/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126963" y="4530010"/>
            <a:ext cx="2638837" cy="5407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/flaɪ ə pleɪn/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54400" y="5993902"/>
            <a:ext cx="3331405" cy="3755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/dɪˈzaɪn ˈbɪldɪŋz/</a:t>
            </a:r>
          </a:p>
        </p:txBody>
      </p:sp>
    </p:spTree>
    <p:extLst>
      <p:ext uri="{BB962C8B-B14F-4D97-AF65-F5344CB8AC3E}">
        <p14:creationId xmlns:p14="http://schemas.microsoft.com/office/powerpoint/2010/main" val="39632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 bwMode="auto">
          <a:xfrm>
            <a:off x="-21345" y="-58994"/>
            <a:ext cx="12234690" cy="73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0126" y="3077932"/>
            <a:ext cx="1341799" cy="1412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11" y="363111"/>
            <a:ext cx="2336707" cy="3206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" y="1653495"/>
            <a:ext cx="1091717" cy="84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057714" y="7471107"/>
            <a:ext cx="8188103" cy="1616765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24242"/>
              </a:avLst>
            </a:prstTxWarp>
            <a:spAutoFit/>
          </a:bodyPr>
          <a:lstStyle/>
          <a:p>
            <a:r>
              <a:rPr lang="en-US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Đi tìm PIKACHU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37" y="-58478"/>
            <a:ext cx="1787896" cy="1376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19" y="4456149"/>
            <a:ext cx="600962" cy="824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18" y="4650023"/>
            <a:ext cx="1198342" cy="1261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5710" y="5088514"/>
            <a:ext cx="1271963" cy="1139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05" y="1966520"/>
            <a:ext cx="920813" cy="82489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97680" y="5130800"/>
            <a:ext cx="2523565" cy="12827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7714" y="2900774"/>
            <a:ext cx="8297375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1" y="258650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-207484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-207484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5767" y="2548288"/>
            <a:ext cx="3207835" cy="24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1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705</Words>
  <Application>Microsoft Office PowerPoint</Application>
  <PresentationFormat>Widescreen</PresentationFormat>
  <Paragraphs>146</Paragraphs>
  <Slides>39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Algerian</vt:lpstr>
      <vt:lpstr>Arial</vt:lpstr>
      <vt:lpstr>Arial Black</vt:lpstr>
      <vt:lpstr>Berlin Sans FB Demi</vt:lpstr>
      <vt:lpstr>Calibri</vt:lpstr>
      <vt:lpstr>Calibri Light</vt:lpstr>
      <vt:lpstr>Century Gothic</vt:lpstr>
      <vt:lpstr>Georgia</vt:lpstr>
      <vt:lpstr>Harrington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216</cp:revision>
  <dcterms:created xsi:type="dcterms:W3CDTF">2021-01-08T04:22:29Z</dcterms:created>
  <dcterms:modified xsi:type="dcterms:W3CDTF">2022-02-25T09:14:49Z</dcterms:modified>
</cp:coreProperties>
</file>