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3" r:id="rId2"/>
    <p:sldId id="280" r:id="rId3"/>
    <p:sldId id="264" r:id="rId4"/>
    <p:sldId id="265" r:id="rId5"/>
    <p:sldId id="266" r:id="rId6"/>
    <p:sldId id="267" r:id="rId7"/>
    <p:sldId id="268" r:id="rId8"/>
    <p:sldId id="269" r:id="rId9"/>
    <p:sldId id="270" r:id="rId10"/>
    <p:sldId id="271" r:id="rId11"/>
    <p:sldId id="272" r:id="rId12"/>
    <p:sldId id="273" r:id="rId13"/>
    <p:sldId id="277" r:id="rId14"/>
    <p:sldId id="278" r:id="rId15"/>
    <p:sldId id="281" r:id="rId16"/>
    <p:sldId id="256" r:id="rId17"/>
    <p:sldId id="257" r:id="rId18"/>
    <p:sldId id="282" r:id="rId19"/>
    <p:sldId id="284" r:id="rId20"/>
    <p:sldId id="283" r:id="rId21"/>
    <p:sldId id="258" r:id="rId22"/>
    <p:sldId id="259" r:id="rId23"/>
    <p:sldId id="261" r:id="rId24"/>
    <p:sldId id="262" r:id="rId25"/>
    <p:sldId id="279" r:id="rId26"/>
  </p:sldIdLst>
  <p:sldSz cx="12192000" cy="6858000"/>
  <p:notesSz cx="6858000" cy="9144000"/>
  <p:embeddedFontLst>
    <p:embeddedFont>
      <p:font typeface="Algerian" panose="04020705040A02060702" pitchFamily="82" charset="0"/>
      <p:regular r:id="rId28"/>
    </p:embeddedFont>
    <p:embeddedFont>
      <p:font typeface="Arial Black" panose="020B0A04020102020204" pitchFamily="34" charset="0"/>
      <p:bold r:id="rId29"/>
    </p:embeddedFont>
    <p:embeddedFont>
      <p:font typeface="Bernard MT Condensed" panose="02050806060905020404" pitchFamily="18" charset="0"/>
      <p:regular r:id="rId30"/>
    </p:embeddedFon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F0000"/>
    <a:srgbClr val="FFC000"/>
    <a:srgbClr val="00B050"/>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varScale="1">
        <p:scale>
          <a:sx n="72" d="100"/>
          <a:sy n="72" d="100"/>
        </p:scale>
        <p:origin x="59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74D17-C6A5-4D2C-8FDA-23AA3480133A}" type="datetimeFigureOut">
              <a:rPr lang="en-US" smtClean="0"/>
              <a:t>13-Feb-22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4DDB4-93D2-4428-8AF8-35CF14783E07}" type="slidenum">
              <a:rPr lang="en-US" smtClean="0"/>
              <a:t>‹#›</a:t>
            </a:fld>
            <a:endParaRPr lang="en-US"/>
          </a:p>
        </p:txBody>
      </p:sp>
    </p:spTree>
    <p:extLst>
      <p:ext uri="{BB962C8B-B14F-4D97-AF65-F5344CB8AC3E}">
        <p14:creationId xmlns:p14="http://schemas.microsoft.com/office/powerpoint/2010/main" val="215090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67251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339899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06376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216343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24086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64550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46753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5118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233256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87411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6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D219449-3EBE-4E3D-BCA4-72FA2BD47B3A}" type="datetimeFigureOut">
              <a:rPr lang="en-US" smtClean="0"/>
              <a:t>13-Feb-22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84AB40E-203F-4B21-B164-16AB7AFA25B7}" type="slidenum">
              <a:rPr lang="en-US" smtClean="0"/>
              <a:t>‹#›</a:t>
            </a:fld>
            <a:endParaRPr lang="en-US"/>
          </a:p>
        </p:txBody>
      </p:sp>
    </p:spTree>
    <p:extLst>
      <p:ext uri="{BB962C8B-B14F-4D97-AF65-F5344CB8AC3E}">
        <p14:creationId xmlns:p14="http://schemas.microsoft.com/office/powerpoint/2010/main" val="211693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43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529" y="-297"/>
            <a:ext cx="12193057" cy="6858594"/>
          </a:xfrm>
          <a:prstGeom prst="rect">
            <a:avLst/>
          </a:prstGeom>
        </p:spPr>
      </p:pic>
      <p:pic>
        <p:nvPicPr>
          <p:cNvPr id="8" name="Picture 7"/>
          <p:cNvPicPr>
            <a:picLocks noChangeAspect="1"/>
          </p:cNvPicPr>
          <p:nvPr userDrawn="1"/>
        </p:nvPicPr>
        <p:blipFill>
          <a:blip r:embed="rId6"/>
          <a:stretch>
            <a:fillRect/>
          </a:stretch>
        </p:blipFill>
        <p:spPr>
          <a:xfrm>
            <a:off x="-25251" y="-297"/>
            <a:ext cx="1161465" cy="943429"/>
          </a:xfrm>
          <a:prstGeom prst="rect">
            <a:avLst/>
          </a:prstGeom>
        </p:spPr>
      </p:pic>
      <p:pic>
        <p:nvPicPr>
          <p:cNvPr id="10" name="Picture 9"/>
          <p:cNvPicPr>
            <a:picLocks noChangeAspect="1"/>
          </p:cNvPicPr>
          <p:nvPr userDrawn="1"/>
        </p:nvPicPr>
        <p:blipFill>
          <a:blip r:embed="rId7"/>
          <a:stretch>
            <a:fillRect/>
          </a:stretch>
        </p:blipFill>
        <p:spPr>
          <a:xfrm>
            <a:off x="10818853" y="5157739"/>
            <a:ext cx="1576979" cy="1964464"/>
          </a:xfrm>
          <a:prstGeom prst="rect">
            <a:avLst/>
          </a:prstGeom>
        </p:spPr>
      </p:pic>
      <p:pic>
        <p:nvPicPr>
          <p:cNvPr id="12" name="Picture 11"/>
          <p:cNvPicPr>
            <a:picLocks noChangeAspect="1"/>
          </p:cNvPicPr>
          <p:nvPr userDrawn="1"/>
        </p:nvPicPr>
        <p:blipFill>
          <a:blip r:embed="rId8"/>
          <a:stretch>
            <a:fillRect/>
          </a:stretch>
        </p:blipFill>
        <p:spPr>
          <a:xfrm flipH="1">
            <a:off x="-203833" y="5820228"/>
            <a:ext cx="1518630" cy="1301975"/>
          </a:xfrm>
          <a:prstGeom prst="rect">
            <a:avLst/>
          </a:prstGeom>
        </p:spPr>
      </p:pic>
    </p:spTree>
    <p:extLst>
      <p:ext uri="{BB962C8B-B14F-4D97-AF65-F5344CB8AC3E}">
        <p14:creationId xmlns:p14="http://schemas.microsoft.com/office/powerpoint/2010/main" val="1218997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8.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3.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9.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6.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slide" Target="slide12.xml"/><Relationship Id="rId26" Type="http://schemas.openxmlformats.org/officeDocument/2006/relationships/slide" Target="slide5.xml"/><Relationship Id="rId39" Type="http://schemas.openxmlformats.org/officeDocument/2006/relationships/slide" Target="slide21.xml"/><Relationship Id="rId21" Type="http://schemas.openxmlformats.org/officeDocument/2006/relationships/image" Target="../media/image17.png"/><Relationship Id="rId34" Type="http://schemas.openxmlformats.org/officeDocument/2006/relationships/slide" Target="slide2.xml"/><Relationship Id="rId7" Type="http://schemas.openxmlformats.org/officeDocument/2006/relationships/image" Target="../media/image8.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slide" Target="slide15.xml"/><Relationship Id="rId33" Type="http://schemas.openxmlformats.org/officeDocument/2006/relationships/slide" Target="slide13.xml"/><Relationship Id="rId38" Type="http://schemas.openxmlformats.org/officeDocument/2006/relationships/slide" Target="slide14.xml"/><Relationship Id="rId2" Type="http://schemas.openxmlformats.org/officeDocument/2006/relationships/image" Target="../media/image5.png"/><Relationship Id="rId16" Type="http://schemas.openxmlformats.org/officeDocument/2006/relationships/image" Target="../media/image26.png"/><Relationship Id="rId20" Type="http://schemas.openxmlformats.org/officeDocument/2006/relationships/image" Target="../media/image14.png"/><Relationship Id="rId29"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1.png"/><Relationship Id="rId24" Type="http://schemas.openxmlformats.org/officeDocument/2006/relationships/image" Target="../media/image30.png"/><Relationship Id="rId32" Type="http://schemas.openxmlformats.org/officeDocument/2006/relationships/slide" Target="slide10.xml"/><Relationship Id="rId37" Type="http://schemas.openxmlformats.org/officeDocument/2006/relationships/slide" Target="slide17.xml"/><Relationship Id="rId5" Type="http://schemas.openxmlformats.org/officeDocument/2006/relationships/image" Target="../media/image6.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slide" Target="slide6.xml"/><Relationship Id="rId36" Type="http://schemas.openxmlformats.org/officeDocument/2006/relationships/slide" Target="slide25.xml"/><Relationship Id="rId10" Type="http://schemas.openxmlformats.org/officeDocument/2006/relationships/image" Target="../media/image20.png"/><Relationship Id="rId19" Type="http://schemas.openxmlformats.org/officeDocument/2006/relationships/image" Target="../media/image13.png"/><Relationship Id="rId31" Type="http://schemas.openxmlformats.org/officeDocument/2006/relationships/slide" Target="slide9.xml"/><Relationship Id="rId4" Type="http://schemas.openxmlformats.org/officeDocument/2006/relationships/image" Target="../media/image11.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xml"/><Relationship Id="rId30" Type="http://schemas.openxmlformats.org/officeDocument/2006/relationships/slide" Target="slide11.xml"/><Relationship Id="rId35" Type="http://schemas.openxmlformats.org/officeDocument/2006/relationships/slide" Target="slide16.xml"/><Relationship Id="rId8" Type="http://schemas.openxmlformats.org/officeDocument/2006/relationships/image" Target="../media/image10.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1307" y="2151728"/>
            <a:ext cx="7829387" cy="2554545"/>
          </a:xfrm>
          <a:prstGeom prst="rect">
            <a:avLst/>
          </a:prstGeom>
        </p:spPr>
        <p:txBody>
          <a:bodyPr wrap="none">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WHAT DO YOU DO </a:t>
            </a:r>
          </a:p>
          <a:p>
            <a:pPr algn="ct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IN YOUR FREE TIME?</a:t>
            </a:r>
          </a:p>
        </p:txBody>
      </p:sp>
      <p:sp>
        <p:nvSpPr>
          <p:cNvPr id="3" name="Rectangle 2"/>
          <p:cNvSpPr/>
          <p:nvPr/>
        </p:nvSpPr>
        <p:spPr>
          <a:xfrm>
            <a:off x="2181307" y="904819"/>
            <a:ext cx="1636987" cy="769441"/>
          </a:xfrm>
          <a:prstGeom prst="rect">
            <a:avLst/>
          </a:prstGeom>
        </p:spPr>
        <p:txBody>
          <a:bodyPr wrap="none">
            <a:spAutoFit/>
          </a:bodyPr>
          <a:lstStyle/>
          <a:p>
            <a:pPr algn="ctr"/>
            <a:r>
              <a:rPr lang="en-US" sz="4400" b="1" dirty="0">
                <a:ln w="9525">
                  <a:solidFill>
                    <a:schemeClr val="accent4">
                      <a:lumMod val="40000"/>
                      <a:lumOff val="60000"/>
                    </a:schemeClr>
                  </a:solidFill>
                  <a:prstDash val="solid"/>
                </a:ln>
                <a:solidFill>
                  <a:srgbClr val="34A698"/>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Unit 13</a:t>
            </a:r>
          </a:p>
        </p:txBody>
      </p:sp>
      <p:sp>
        <p:nvSpPr>
          <p:cNvPr id="4" name="Rectangle 3"/>
          <p:cNvSpPr/>
          <p:nvPr/>
        </p:nvSpPr>
        <p:spPr>
          <a:xfrm>
            <a:off x="8612292" y="5162204"/>
            <a:ext cx="2008884" cy="769441"/>
          </a:xfrm>
          <a:prstGeom prst="rect">
            <a:avLst/>
          </a:prstGeom>
        </p:spPr>
        <p:txBody>
          <a:bodyPr wrap="none">
            <a:spAutoFit/>
          </a:bodyPr>
          <a:lstStyle/>
          <a:p>
            <a:pPr algn="ctr"/>
            <a:r>
              <a:rPr lang="en-US" sz="4400" b="1" dirty="0">
                <a:ln w="9525">
                  <a:solidFill>
                    <a:schemeClr val="accent4">
                      <a:lumMod val="40000"/>
                      <a:lumOff val="60000"/>
                    </a:schemeClr>
                  </a:solidFill>
                  <a:prstDash val="solid"/>
                </a:ln>
                <a:solidFill>
                  <a:srgbClr val="34A698"/>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Lesson 3</a:t>
            </a:r>
          </a:p>
        </p:txBody>
      </p:sp>
    </p:spTree>
    <p:extLst>
      <p:ext uri="{BB962C8B-B14F-4D97-AF65-F5344CB8AC3E}">
        <p14:creationId xmlns:p14="http://schemas.microsoft.com/office/powerpoint/2010/main" val="32083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fltVal val="0"/>
                                          </p:val>
                                        </p:tav>
                                        <p:tav tm="100000">
                                          <p:val>
                                            <p:strVal val="#ppt_h"/>
                                          </p:val>
                                        </p:tav>
                                      </p:tavLst>
                                    </p:anim>
                                    <p:animEffect transition="in" filter="fade">
                                      <p:cBhvr>
                                        <p:cTn id="14" dur="7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7"/>
          <a:srcRect l="18467"/>
          <a:stretch/>
        </p:blipFill>
        <p:spPr>
          <a:xfrm>
            <a:off x="-796413" y="-366386"/>
            <a:ext cx="12988413" cy="7224386"/>
          </a:xfrm>
          <a:prstGeom prst="rect">
            <a:avLst/>
          </a:prstGeom>
        </p:spPr>
      </p:pic>
      <p:pic>
        <p:nvPicPr>
          <p:cNvPr id="49"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50" name="B">
            <a:extLst>
              <a:ext uri="{FF2B5EF4-FFF2-40B4-BE49-F238E27FC236}">
                <a16:creationId xmlns:a16="http://schemas.microsoft.com/office/drawing/2014/main" id="{F9202B67-ECCF-432C-B475-F51ED6AFDBB5}"/>
              </a:ext>
            </a:extLst>
          </p:cNvPr>
          <p:cNvGrpSpPr/>
          <p:nvPr/>
        </p:nvGrpSpPr>
        <p:grpSpPr>
          <a:xfrm>
            <a:off x="6831836" y="3951909"/>
            <a:ext cx="4788015" cy="1000863"/>
            <a:chOff x="6752507" y="4712225"/>
            <a:chExt cx="5049860" cy="1055598"/>
          </a:xfrm>
        </p:grpSpPr>
        <p:sp>
          <p:nvSpPr>
            <p:cNvPr id="51"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2"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3" name="C">
            <a:extLst>
              <a:ext uri="{FF2B5EF4-FFF2-40B4-BE49-F238E27FC236}">
                <a16:creationId xmlns:a16="http://schemas.microsoft.com/office/drawing/2014/main" id="{12E43A79-D971-4923-8F3E-49B613A4FA11}"/>
              </a:ext>
            </a:extLst>
          </p:cNvPr>
          <p:cNvGrpSpPr/>
          <p:nvPr/>
        </p:nvGrpSpPr>
        <p:grpSpPr>
          <a:xfrm>
            <a:off x="5660343" y="8048916"/>
            <a:ext cx="4788015" cy="998450"/>
            <a:chOff x="6752507" y="5944150"/>
            <a:chExt cx="5049860" cy="1053053"/>
          </a:xfrm>
          <a:solidFill>
            <a:srgbClr val="00B050"/>
          </a:solidFill>
        </p:grpSpPr>
        <p:sp>
          <p:nvSpPr>
            <p:cNvPr id="54"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5"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6" name="D">
            <a:extLst>
              <a:ext uri="{FF2B5EF4-FFF2-40B4-BE49-F238E27FC236}">
                <a16:creationId xmlns:a16="http://schemas.microsoft.com/office/drawing/2014/main" id="{529A75E3-9CA2-4FD0-9753-FE443E453104}"/>
              </a:ext>
            </a:extLst>
          </p:cNvPr>
          <p:cNvGrpSpPr/>
          <p:nvPr/>
        </p:nvGrpSpPr>
        <p:grpSpPr>
          <a:xfrm>
            <a:off x="5660343" y="9206464"/>
            <a:ext cx="4788015" cy="998450"/>
            <a:chOff x="6752507" y="5944150"/>
            <a:chExt cx="5049860" cy="1053053"/>
          </a:xfrm>
          <a:solidFill>
            <a:srgbClr val="7030A0"/>
          </a:solidFill>
        </p:grpSpPr>
        <p:sp>
          <p:nvSpPr>
            <p:cNvPr id="57"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Next to</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8"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9"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33775" y="3979554"/>
            <a:ext cx="1829915" cy="1239976"/>
          </a:xfrm>
          <a:prstGeom prst="rect">
            <a:avLst/>
          </a:prstGeom>
        </p:spPr>
      </p:pic>
      <p:pic>
        <p:nvPicPr>
          <p:cNvPr id="60"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981747" y="8095096"/>
            <a:ext cx="1829915" cy="1239976"/>
          </a:xfrm>
          <a:prstGeom prst="rect">
            <a:avLst/>
          </a:prstGeom>
        </p:spPr>
      </p:pic>
      <p:pic>
        <p:nvPicPr>
          <p:cNvPr id="61"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5001921" y="9224685"/>
            <a:ext cx="1829915" cy="1239976"/>
          </a:xfrm>
          <a:prstGeom prst="rect">
            <a:avLst/>
          </a:prstGeom>
        </p:spPr>
      </p:pic>
      <p:grpSp>
        <p:nvGrpSpPr>
          <p:cNvPr id="62" name="A">
            <a:extLst>
              <a:ext uri="{FF2B5EF4-FFF2-40B4-BE49-F238E27FC236}">
                <a16:creationId xmlns:a16="http://schemas.microsoft.com/office/drawing/2014/main" id="{ACB017BA-37CD-4C59-9EBA-8DF464832DAE}"/>
              </a:ext>
            </a:extLst>
          </p:cNvPr>
          <p:cNvGrpSpPr/>
          <p:nvPr/>
        </p:nvGrpSpPr>
        <p:grpSpPr>
          <a:xfrm>
            <a:off x="6831836" y="2803785"/>
            <a:ext cx="4788015" cy="998450"/>
            <a:chOff x="6752507" y="3481573"/>
            <a:chExt cx="5049860" cy="1053053"/>
          </a:xfrm>
          <a:solidFill>
            <a:srgbClr val="FFC000"/>
          </a:solidFill>
        </p:grpSpPr>
        <p:sp>
          <p:nvSpPr>
            <p:cNvPr id="63"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5"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9"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43009" y="2742458"/>
            <a:ext cx="2166985" cy="1404864"/>
          </a:xfrm>
          <a:prstGeom prst="rect">
            <a:avLst/>
          </a:prstGeom>
        </p:spPr>
      </p:pic>
      <p:pic>
        <p:nvPicPr>
          <p:cNvPr id="71"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2"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entury Gothic" panose="020B0502020202020204" pitchFamily="34" charset="0"/>
              </a:rPr>
              <a:t> What does your friend do </a:t>
            </a:r>
          </a:p>
          <a:p>
            <a:pPr algn="ctr"/>
            <a:r>
              <a:rPr lang="en-US" sz="2800" b="1" dirty="0">
                <a:solidFill>
                  <a:srgbClr val="002060"/>
                </a:solidFill>
                <a:latin typeface="Century Gothic" panose="020B0502020202020204" pitchFamily="34" charset="0"/>
              </a:rPr>
              <a:t>     in her free time?</a:t>
            </a:r>
          </a:p>
          <a:p>
            <a:pPr algn="ctr"/>
            <a:r>
              <a:rPr lang="en-US" sz="2800" b="1" dirty="0">
                <a:solidFill>
                  <a:srgbClr val="002060"/>
                </a:solidFill>
                <a:latin typeface="Century Gothic" panose="020B0502020202020204" pitchFamily="34" charset="0"/>
              </a:rPr>
              <a:t>     - She goes to the cinema.</a:t>
            </a: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p:txBody>
      </p:sp>
      <p:pic>
        <p:nvPicPr>
          <p:cNvPr id="73"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7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88" name="Picture 87"/>
          <p:cNvPicPr>
            <a:picLocks noChangeAspect="1"/>
          </p:cNvPicPr>
          <p:nvPr/>
        </p:nvPicPr>
        <p:blipFill>
          <a:blip r:embed="rId13"/>
          <a:stretch>
            <a:fillRect/>
          </a:stretch>
        </p:blipFill>
        <p:spPr>
          <a:xfrm>
            <a:off x="1479141" y="3514681"/>
            <a:ext cx="3605252" cy="2518827"/>
          </a:xfrm>
          <a:prstGeom prst="cloud">
            <a:avLst/>
          </a:prstGeom>
          <a:ln>
            <a:solidFill>
              <a:srgbClr val="FFC000"/>
            </a:solidFill>
          </a:ln>
        </p:spPr>
      </p:pic>
      <p:sp>
        <p:nvSpPr>
          <p:cNvPr id="5" name="Down Arrow 4"/>
          <p:cNvSpPr/>
          <p:nvPr/>
        </p:nvSpPr>
        <p:spPr>
          <a:xfrm>
            <a:off x="2520815" y="4592636"/>
            <a:ext cx="257517" cy="37253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024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53" fill="hold"/>
                                        <p:tgtEl>
                                          <p:spTgt spid="76"/>
                                        </p:tgtEl>
                                      </p:cBhvr>
                                    </p:cmd>
                                  </p:childTnLst>
                                </p:cTn>
                              </p:par>
                            </p:childTnLst>
                          </p:cTn>
                        </p:par>
                        <p:par>
                          <p:cTn id="16" fill="hold">
                            <p:stCondLst>
                              <p:cond delay="1253"/>
                            </p:stCondLst>
                            <p:childTnLst>
                              <p:par>
                                <p:cTn id="17" presetID="1" presetClass="entr" presetSubtype="0" fill="hold" nodeType="afterEffect">
                                  <p:stCondLst>
                                    <p:cond delay="75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5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par>
                          <p:cTn id="24" fill="hold">
                            <p:stCondLst>
                              <p:cond delay="0"/>
                            </p:stCondLst>
                            <p:childTnLst>
                              <p:par>
                                <p:cTn id="25" presetID="1" presetClass="mediacall" presetSubtype="0" fill="hold" nodeType="afterEffect">
                                  <p:stCondLst>
                                    <p:cond delay="0"/>
                                  </p:stCondLst>
                                  <p:childTnLst>
                                    <p:cmd type="call" cmd="playFrom(0.0)">
                                      <p:cBhvr>
                                        <p:cTn id="26" dur="1201" fill="hold"/>
                                        <p:tgtEl>
                                          <p:spTgt spid="73"/>
                                        </p:tgtEl>
                                      </p:cBhvr>
                                    </p:cmd>
                                  </p:child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1201" fill="hold"/>
                                        <p:tgtEl>
                                          <p:spTgt spid="73"/>
                                        </p:tgtEl>
                                      </p:cBhvr>
                                    </p:cmd>
                                  </p:childTnLst>
                                </p:cTn>
                              </p:par>
                            </p:childTnLst>
                          </p:cTn>
                        </p:par>
                      </p:childTnLst>
                    </p:cTn>
                  </p:par>
                </p:childTnLst>
              </p:cTn>
              <p:nextCondLst>
                <p:cond evt="onClick" delay="0">
                  <p:tgtEl>
                    <p:spTgt spid="56"/>
                  </p:tgtEl>
                </p:cond>
              </p:nextCondLst>
            </p:seq>
            <p:seq concurrent="1" nextAc="seek">
              <p:cTn id="34" restart="whenNotActive" fill="hold" evtFilter="cancelBubble" nodeType="interactiveSeq">
                <p:stCondLst>
                  <p:cond evt="onClick" delay="0">
                    <p:tgtEl>
                      <p:spTgt spid="5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1201" fill="hold"/>
                                        <p:tgtEl>
                                          <p:spTgt spid="73"/>
                                        </p:tgtEl>
                                      </p:cBhvr>
                                    </p:cmd>
                                  </p:childTnLst>
                                </p:cTn>
                              </p:par>
                            </p:childTnLst>
                          </p:cTn>
                        </p:par>
                      </p:childTnLst>
                    </p:cTn>
                  </p:par>
                </p:childTnLst>
              </p:cTn>
              <p:nextCondLst>
                <p:cond evt="onClick" delay="0">
                  <p:tgtEl>
                    <p:spTgt spid="53"/>
                  </p:tgtEl>
                </p:cond>
              </p:nextCondLst>
            </p:seq>
            <p:audio>
              <p:cMediaNode vol="80000" showWhenStopped="0">
                <p:cTn id="41" fill="hold" display="0">
                  <p:stCondLst>
                    <p:cond delay="indefinite"/>
                  </p:stCondLst>
                  <p:endCondLst>
                    <p:cond evt="onStopAudio" delay="0">
                      <p:tgtEl>
                        <p:sldTgt/>
                      </p:tgtEl>
                    </p:cond>
                  </p:endCondLst>
                </p:cTn>
                <p:tgtEl>
                  <p:spTgt spid="76"/>
                </p:tgtEl>
              </p:cMediaNode>
            </p:audio>
            <p:audio>
              <p:cMediaNode vol="80000" showWhenStopped="0">
                <p:cTn id="42" fill="hold" display="0">
                  <p:stCondLst>
                    <p:cond delay="indefinite"/>
                  </p:stCondLst>
                  <p:endCondLst>
                    <p:cond evt="onStopAudio" delay="0">
                      <p:tgtEl>
                        <p:sldTgt/>
                      </p:tgtEl>
                    </p:cond>
                  </p:endCondLst>
                </p:cTn>
                <p:tgtEl>
                  <p:spTgt spid="73"/>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7"/>
          <a:srcRect l="18282"/>
          <a:stretch/>
        </p:blipFill>
        <p:spPr>
          <a:xfrm>
            <a:off x="-825910" y="-366386"/>
            <a:ext cx="13017910" cy="7224386"/>
          </a:xfrm>
          <a:prstGeom prst="rect">
            <a:avLst/>
          </a:prstGeom>
        </p:spPr>
      </p:pic>
      <p:pic>
        <p:nvPicPr>
          <p:cNvPr id="26"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id="{F9202B67-ECCF-432C-B475-F51ED6AFDBB5}"/>
              </a:ext>
            </a:extLst>
          </p:cNvPr>
          <p:cNvGrpSpPr/>
          <p:nvPr/>
        </p:nvGrpSpPr>
        <p:grpSpPr>
          <a:xfrm>
            <a:off x="6923646" y="3892068"/>
            <a:ext cx="4788015" cy="1000863"/>
            <a:chOff x="6752507" y="4712225"/>
            <a:chExt cx="5049860" cy="1055598"/>
          </a:xfrm>
        </p:grpSpPr>
        <p:sp>
          <p:nvSpPr>
            <p:cNvPr id="28"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9"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id="{12E43A79-D971-4923-8F3E-49B613A4FA11}"/>
              </a:ext>
            </a:extLst>
          </p:cNvPr>
          <p:cNvGrpSpPr/>
          <p:nvPr/>
        </p:nvGrpSpPr>
        <p:grpSpPr>
          <a:xfrm>
            <a:off x="4911437" y="7716634"/>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Should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2"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3" name="D">
            <a:extLst>
              <a:ext uri="{FF2B5EF4-FFF2-40B4-BE49-F238E27FC236}">
                <a16:creationId xmlns:a16="http://schemas.microsoft.com/office/drawing/2014/main" id="{529A75E3-9CA2-4FD0-9753-FE443E453104}"/>
              </a:ext>
            </a:extLst>
          </p:cNvPr>
          <p:cNvGrpSpPr/>
          <p:nvPr/>
        </p:nvGrpSpPr>
        <p:grpSpPr>
          <a:xfrm>
            <a:off x="4911437" y="8874182"/>
            <a:ext cx="4788015" cy="998450"/>
            <a:chOff x="6752507" y="5944150"/>
            <a:chExt cx="5049860" cy="1053053"/>
          </a:xfrm>
          <a:solidFill>
            <a:srgbClr val="7030A0"/>
          </a:solidFill>
        </p:grpSpPr>
        <p:sp>
          <p:nvSpPr>
            <p:cNvPr id="34"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5"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6"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24875" y="3946255"/>
            <a:ext cx="1829915" cy="1239976"/>
          </a:xfrm>
          <a:prstGeom prst="rect">
            <a:avLst/>
          </a:prstGeom>
        </p:spPr>
      </p:pic>
      <p:pic>
        <p:nvPicPr>
          <p:cNvPr id="3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32841" y="7762814"/>
            <a:ext cx="1829915" cy="1239976"/>
          </a:xfrm>
          <a:prstGeom prst="rect">
            <a:avLst/>
          </a:prstGeom>
        </p:spPr>
      </p:pic>
      <p:pic>
        <p:nvPicPr>
          <p:cNvPr id="3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53015" y="8892403"/>
            <a:ext cx="1829915" cy="1239976"/>
          </a:xfrm>
          <a:prstGeom prst="rect">
            <a:avLst/>
          </a:prstGeom>
        </p:spPr>
      </p:pic>
      <p:grpSp>
        <p:nvGrpSpPr>
          <p:cNvPr id="39" name="A">
            <a:extLst>
              <a:ext uri="{FF2B5EF4-FFF2-40B4-BE49-F238E27FC236}">
                <a16:creationId xmlns:a16="http://schemas.microsoft.com/office/drawing/2014/main" id="{ACB017BA-37CD-4C59-9EBA-8DF464832DAE}"/>
              </a:ext>
            </a:extLst>
          </p:cNvPr>
          <p:cNvGrpSpPr/>
          <p:nvPr/>
        </p:nvGrpSpPr>
        <p:grpSpPr>
          <a:xfrm>
            <a:off x="6923646" y="2743944"/>
            <a:ext cx="4788015" cy="998450"/>
            <a:chOff x="6752507" y="3481573"/>
            <a:chExt cx="5049860" cy="1053053"/>
          </a:xfrm>
          <a:solidFill>
            <a:srgbClr val="FFC000"/>
          </a:solidFill>
        </p:grpSpPr>
        <p:sp>
          <p:nvSpPr>
            <p:cNvPr id="40"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41"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03914" y="2684294"/>
            <a:ext cx="2166985" cy="1404864"/>
          </a:xfrm>
          <a:prstGeom prst="rect">
            <a:avLst/>
          </a:prstGeom>
        </p:spPr>
      </p:pic>
      <p:pic>
        <p:nvPicPr>
          <p:cNvPr id="43"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 you do in your </a:t>
            </a:r>
          </a:p>
          <a:p>
            <a:r>
              <a:rPr lang="en-US" sz="2800" b="1" dirty="0">
                <a:solidFill>
                  <a:srgbClr val="002060"/>
                </a:solidFill>
                <a:latin typeface="Century Gothic" panose="020B0502020202020204" pitchFamily="34" charset="0"/>
              </a:rPr>
              <a:t>   free time?</a:t>
            </a:r>
          </a:p>
          <a:p>
            <a:r>
              <a:rPr lang="en-US" sz="2800" b="1" dirty="0">
                <a:solidFill>
                  <a:srgbClr val="002060"/>
                </a:solidFill>
                <a:latin typeface="Century Gothic" panose="020B0502020202020204" pitchFamily="34" charset="0"/>
              </a:rPr>
              <a:t>     - I go camping.</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p:txBody>
      </p:sp>
      <p:pic>
        <p:nvPicPr>
          <p:cNvPr id="4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8" name="Picture 47"/>
          <p:cNvPicPr>
            <a:picLocks noChangeAspect="1"/>
          </p:cNvPicPr>
          <p:nvPr/>
        </p:nvPicPr>
        <p:blipFill rotWithShape="1">
          <a:blip r:embed="rId13"/>
          <a:srcRect t="19390"/>
          <a:stretch/>
        </p:blipFill>
        <p:spPr>
          <a:xfrm>
            <a:off x="1811666" y="3733419"/>
            <a:ext cx="2804043" cy="2006436"/>
          </a:xfrm>
          <a:prstGeom prst="cloud">
            <a:avLst/>
          </a:prstGeom>
          <a:ln>
            <a:solidFill>
              <a:srgbClr val="FFC000"/>
            </a:solidFill>
          </a:ln>
        </p:spPr>
      </p:pic>
    </p:spTree>
    <p:extLst>
      <p:ext uri="{BB962C8B-B14F-4D97-AF65-F5344CB8AC3E}">
        <p14:creationId xmlns:p14="http://schemas.microsoft.com/office/powerpoint/2010/main" val="100101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6"/>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45"/>
                                        </p:tgtEl>
                                      </p:cBhvr>
                                    </p:cmd>
                                  </p:childTnLst>
                                </p:cTn>
                              </p:par>
                            </p:childTnLst>
                          </p:cTn>
                        </p:par>
                      </p:childTnLst>
                    </p:cTn>
                  </p:par>
                </p:childTnLst>
              </p:cTn>
              <p:nextCondLst>
                <p:cond evt="onClick" delay="0">
                  <p:tgtEl>
                    <p:spTgt spid="27"/>
                  </p:tgtEl>
                </p:cond>
              </p:nextCondLst>
            </p:seq>
            <p:seq concurrent="1" nextAc="seek">
              <p:cTn id="21" restart="whenNotActive" fill="hold" evtFilter="cancelBubble" nodeType="interactiveSeq">
                <p:stCondLst>
                  <p:cond evt="onClick" delay="0">
                    <p:tgtEl>
                      <p:spTgt spid="3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45"/>
                                        </p:tgtEl>
                                      </p:cBhvr>
                                    </p:cmd>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45"/>
                                        </p:tgtEl>
                                      </p:cBhvr>
                                    </p:cmd>
                                  </p:childTnLst>
                                </p:cTn>
                              </p:par>
                            </p:childTnLst>
                          </p:cTn>
                        </p:par>
                      </p:childTnLst>
                    </p:cTn>
                  </p:par>
                </p:childTnLst>
              </p:cTn>
              <p:nextCondLst>
                <p:cond evt="onClick" delay="0">
                  <p:tgtEl>
                    <p:spTgt spid="30"/>
                  </p:tgtEl>
                </p:cond>
              </p:nextCondLst>
            </p:seq>
            <p:audio>
              <p:cMediaNode vol="80000" showWhenStopped="0">
                <p:cTn id="35" fill="hold" display="0">
                  <p:stCondLst>
                    <p:cond delay="indefinite"/>
                  </p:stCondLst>
                  <p:endCondLst>
                    <p:cond evt="onStopAudio" delay="0">
                      <p:tgtEl>
                        <p:sldTgt/>
                      </p:tgtEl>
                    </p:cond>
                  </p:endCondLst>
                </p:cTn>
                <p:tgtEl>
                  <p:spTgt spid="46"/>
                </p:tgtEl>
              </p:cMediaNode>
            </p:audio>
            <p:audio>
              <p:cMediaNode vol="80000" showWhenStopped="0">
                <p:cTn id="36" fill="hold" display="0">
                  <p:stCondLst>
                    <p:cond delay="indefinite"/>
                  </p:stCondLst>
                  <p:endCondLst>
                    <p:cond evt="onStopAudio" delay="0">
                      <p:tgtEl>
                        <p:sldTgt/>
                      </p:tgtEl>
                    </p:cond>
                  </p:endCondLst>
                </p:cTn>
                <p:tgtEl>
                  <p:spTgt spid="4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7"/>
          <a:srcRect l="18282"/>
          <a:stretch/>
        </p:blipFill>
        <p:spPr>
          <a:xfrm>
            <a:off x="-825910" y="-366386"/>
            <a:ext cx="13017910" cy="7224386"/>
          </a:xfrm>
          <a:prstGeom prst="rect">
            <a:avLst/>
          </a:prstGeom>
        </p:spPr>
      </p:pic>
      <p:pic>
        <p:nvPicPr>
          <p:cNvPr id="52"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53" name="B">
            <a:extLst>
              <a:ext uri="{FF2B5EF4-FFF2-40B4-BE49-F238E27FC236}">
                <a16:creationId xmlns:a16="http://schemas.microsoft.com/office/drawing/2014/main" id="{F9202B67-ECCF-432C-B475-F51ED6AFDBB5}"/>
              </a:ext>
            </a:extLst>
          </p:cNvPr>
          <p:cNvGrpSpPr/>
          <p:nvPr/>
        </p:nvGrpSpPr>
        <p:grpSpPr>
          <a:xfrm>
            <a:off x="6820179" y="4064041"/>
            <a:ext cx="4788015" cy="1000863"/>
            <a:chOff x="6752507" y="4712225"/>
            <a:chExt cx="5049860" cy="1055598"/>
          </a:xfrm>
        </p:grpSpPr>
        <p:sp>
          <p:nvSpPr>
            <p:cNvPr id="54"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5"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6" name="C">
            <a:extLst>
              <a:ext uri="{FF2B5EF4-FFF2-40B4-BE49-F238E27FC236}">
                <a16:creationId xmlns:a16="http://schemas.microsoft.com/office/drawing/2014/main" id="{12E43A79-D971-4923-8F3E-49B613A4FA11}"/>
              </a:ext>
            </a:extLst>
          </p:cNvPr>
          <p:cNvGrpSpPr/>
          <p:nvPr/>
        </p:nvGrpSpPr>
        <p:grpSpPr>
          <a:xfrm>
            <a:off x="6745256" y="8717786"/>
            <a:ext cx="4788015" cy="998450"/>
            <a:chOff x="6752507" y="5944150"/>
            <a:chExt cx="5049860" cy="1053053"/>
          </a:xfrm>
          <a:solidFill>
            <a:srgbClr val="00B050"/>
          </a:solidFill>
        </p:grpSpPr>
        <p:sp>
          <p:nvSpPr>
            <p:cNvPr id="5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8"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9" name="D">
            <a:extLst>
              <a:ext uri="{FF2B5EF4-FFF2-40B4-BE49-F238E27FC236}">
                <a16:creationId xmlns:a16="http://schemas.microsoft.com/office/drawing/2014/main" id="{529A75E3-9CA2-4FD0-9753-FE443E453104}"/>
              </a:ext>
            </a:extLst>
          </p:cNvPr>
          <p:cNvGrpSpPr/>
          <p:nvPr/>
        </p:nvGrpSpPr>
        <p:grpSpPr>
          <a:xfrm>
            <a:off x="6745256" y="9875334"/>
            <a:ext cx="4788015" cy="998450"/>
            <a:chOff x="6752507" y="5944150"/>
            <a:chExt cx="5049860" cy="1053053"/>
          </a:xfrm>
          <a:solidFill>
            <a:srgbClr val="7030A0"/>
          </a:solidFill>
        </p:grpSpPr>
        <p:sp>
          <p:nvSpPr>
            <p:cNvPr id="60"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1"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2"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63"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65" name="A">
            <a:extLst>
              <a:ext uri="{FF2B5EF4-FFF2-40B4-BE49-F238E27FC236}">
                <a16:creationId xmlns:a16="http://schemas.microsoft.com/office/drawing/2014/main" id="{ACB017BA-37CD-4C59-9EBA-8DF464832DAE}"/>
              </a:ext>
            </a:extLst>
          </p:cNvPr>
          <p:cNvGrpSpPr/>
          <p:nvPr/>
        </p:nvGrpSpPr>
        <p:grpSpPr>
          <a:xfrm>
            <a:off x="6820179" y="2915917"/>
            <a:ext cx="4788015" cy="998450"/>
            <a:chOff x="6752507" y="3481573"/>
            <a:chExt cx="5049860" cy="1053053"/>
          </a:xfrm>
          <a:solidFill>
            <a:srgbClr val="FFC000"/>
          </a:solidFill>
        </p:grpSpPr>
        <p:sp>
          <p:nvSpPr>
            <p:cNvPr id="69"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1"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7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73"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6"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Century Gothic" panose="020B0502020202020204" pitchFamily="34" charset="0"/>
              </a:rPr>
              <a:t>    What do your father do</a:t>
            </a:r>
          </a:p>
          <a:p>
            <a:r>
              <a:rPr lang="en-US" sz="3200" b="1" dirty="0">
                <a:solidFill>
                  <a:srgbClr val="002060"/>
                </a:solidFill>
                <a:latin typeface="Century Gothic" panose="020B0502020202020204" pitchFamily="34" charset="0"/>
              </a:rPr>
              <a:t>  in his free time?</a:t>
            </a:r>
          </a:p>
          <a:p>
            <a:r>
              <a:rPr lang="en-US" sz="3200" b="1" dirty="0">
                <a:solidFill>
                  <a:srgbClr val="002060"/>
                </a:solidFill>
                <a:latin typeface="Century Gothic" panose="020B0502020202020204" pitchFamily="34" charset="0"/>
              </a:rPr>
              <a:t>    - He goes fishing.</a:t>
            </a: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p:txBody>
      </p:sp>
      <p:pic>
        <p:nvPicPr>
          <p:cNvPr id="79"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80"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8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87" name="Picture 86"/>
          <p:cNvPicPr>
            <a:picLocks noChangeAspect="1"/>
          </p:cNvPicPr>
          <p:nvPr/>
        </p:nvPicPr>
        <p:blipFill rotWithShape="1">
          <a:blip r:embed="rId13" cstate="print">
            <a:extLst>
              <a:ext uri="{28A0092B-C50C-407E-A947-70E740481C1C}">
                <a14:useLocalDpi xmlns:a14="http://schemas.microsoft.com/office/drawing/2010/main" val="0"/>
              </a:ext>
            </a:extLst>
          </a:blip>
          <a:srcRect l="14625" t="12778" r="10230" b="19722"/>
          <a:stretch/>
        </p:blipFill>
        <p:spPr>
          <a:xfrm>
            <a:off x="1695987" y="3975210"/>
            <a:ext cx="2983455" cy="2119839"/>
          </a:xfrm>
          <a:prstGeom prst="cloud">
            <a:avLst/>
          </a:prstGeom>
          <a:ln>
            <a:solidFill>
              <a:srgbClr val="FFC000"/>
            </a:solidFill>
          </a:ln>
        </p:spPr>
      </p:pic>
    </p:spTree>
    <p:extLst>
      <p:ext uri="{BB962C8B-B14F-4D97-AF65-F5344CB8AC3E}">
        <p14:creationId xmlns:p14="http://schemas.microsoft.com/office/powerpoint/2010/main" val="61944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80"/>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13" restart="whenNotActive" fill="hold" evtFilter="cancelBubble" nodeType="interactiveSeq">
                <p:stCondLst>
                  <p:cond evt="onClick" delay="0">
                    <p:tgtEl>
                      <p:spTgt spid="59"/>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79"/>
                                        </p:tgtEl>
                                      </p:cBhvr>
                                    </p:cmd>
                                  </p:child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79"/>
                                        </p:tgtEl>
                                      </p:cBhvr>
                                    </p:cmd>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6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79"/>
                                        </p:tgtEl>
                                      </p:cBhvr>
                                    </p:cmd>
                                  </p:childTnLst>
                                </p:cTn>
                              </p:par>
                            </p:childTnLst>
                          </p:cTn>
                        </p:par>
                      </p:childTnLst>
                    </p:cTn>
                  </p:par>
                </p:childTnLst>
              </p:cTn>
              <p:nextCondLst>
                <p:cond evt="onClick" delay="0">
                  <p:tgtEl>
                    <p:spTgt spid="65"/>
                  </p:tgtEl>
                </p:cond>
              </p:nextCondLst>
            </p:seq>
            <p:audio>
              <p:cMediaNode vol="80000" showWhenStopped="0">
                <p:cTn id="35" fill="hold" display="0">
                  <p:stCondLst>
                    <p:cond delay="indefinite"/>
                  </p:stCondLst>
                  <p:endCondLst>
                    <p:cond evt="onStopAudio" delay="0">
                      <p:tgtEl>
                        <p:sldTgt/>
                      </p:tgtEl>
                    </p:cond>
                  </p:endCondLst>
                </p:cTn>
                <p:tgtEl>
                  <p:spTgt spid="80"/>
                </p:tgtEl>
              </p:cMediaNode>
            </p:audio>
            <p:audio>
              <p:cMediaNode vol="80000" showWhenStopped="0">
                <p:cTn id="36" fill="hold" display="0">
                  <p:stCondLst>
                    <p:cond delay="indefinite"/>
                  </p:stCondLst>
                  <p:endCondLst>
                    <p:cond evt="onStopAudio" delay="0">
                      <p:tgtEl>
                        <p:sldTgt/>
                      </p:tgtEl>
                    </p:cond>
                  </p:endCondLst>
                </p:cTn>
                <p:tgtEl>
                  <p:spTgt spid="7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7"/>
          <a:srcRect l="18282"/>
          <a:stretch/>
        </p:blipFill>
        <p:spPr>
          <a:xfrm>
            <a:off x="-825910" y="-366386"/>
            <a:ext cx="13017910" cy="7224386"/>
          </a:xfrm>
          <a:prstGeom prst="rect">
            <a:avLst/>
          </a:prstGeom>
        </p:spPr>
      </p:pic>
      <p:pic>
        <p:nvPicPr>
          <p:cNvPr id="48"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49" name="B">
            <a:extLst>
              <a:ext uri="{FF2B5EF4-FFF2-40B4-BE49-F238E27FC236}">
                <a16:creationId xmlns:a16="http://schemas.microsoft.com/office/drawing/2014/main" id="{F9202B67-ECCF-432C-B475-F51ED6AFDBB5}"/>
              </a:ext>
            </a:extLst>
          </p:cNvPr>
          <p:cNvGrpSpPr/>
          <p:nvPr/>
        </p:nvGrpSpPr>
        <p:grpSpPr>
          <a:xfrm>
            <a:off x="6820179" y="4064041"/>
            <a:ext cx="4788015" cy="1000863"/>
            <a:chOff x="6752507" y="4712225"/>
            <a:chExt cx="5049860" cy="1055598"/>
          </a:xfrm>
        </p:grpSpPr>
        <p:sp>
          <p:nvSpPr>
            <p:cNvPr id="50"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1"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2" name="C">
            <a:extLst>
              <a:ext uri="{FF2B5EF4-FFF2-40B4-BE49-F238E27FC236}">
                <a16:creationId xmlns:a16="http://schemas.microsoft.com/office/drawing/2014/main" id="{12E43A79-D971-4923-8F3E-49B613A4FA11}"/>
              </a:ext>
            </a:extLst>
          </p:cNvPr>
          <p:cNvGrpSpPr/>
          <p:nvPr/>
        </p:nvGrpSpPr>
        <p:grpSpPr>
          <a:xfrm>
            <a:off x="6745256" y="8717786"/>
            <a:ext cx="4788015" cy="998450"/>
            <a:chOff x="6752507" y="5944150"/>
            <a:chExt cx="5049860" cy="1053053"/>
          </a:xfrm>
          <a:solidFill>
            <a:srgbClr val="00B050"/>
          </a:solidFill>
        </p:grpSpPr>
        <p:sp>
          <p:nvSpPr>
            <p:cNvPr id="53"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5" name="D">
            <a:extLst>
              <a:ext uri="{FF2B5EF4-FFF2-40B4-BE49-F238E27FC236}">
                <a16:creationId xmlns:a16="http://schemas.microsoft.com/office/drawing/2014/main" id="{529A75E3-9CA2-4FD0-9753-FE443E453104}"/>
              </a:ext>
            </a:extLst>
          </p:cNvPr>
          <p:cNvGrpSpPr/>
          <p:nvPr/>
        </p:nvGrpSpPr>
        <p:grpSpPr>
          <a:xfrm>
            <a:off x="6745256" y="9875334"/>
            <a:ext cx="4788015" cy="998450"/>
            <a:chOff x="6752507" y="5944150"/>
            <a:chExt cx="5049860" cy="1053053"/>
          </a:xfrm>
          <a:solidFill>
            <a:srgbClr val="7030A0"/>
          </a:solidFill>
        </p:grpSpPr>
        <p:sp>
          <p:nvSpPr>
            <p:cNvPr id="56"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7"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8"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59"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60" name="A">
            <a:extLst>
              <a:ext uri="{FF2B5EF4-FFF2-40B4-BE49-F238E27FC236}">
                <a16:creationId xmlns:a16="http://schemas.microsoft.com/office/drawing/2014/main" id="{ACB017BA-37CD-4C59-9EBA-8DF464832DAE}"/>
              </a:ext>
            </a:extLst>
          </p:cNvPr>
          <p:cNvGrpSpPr/>
          <p:nvPr/>
        </p:nvGrpSpPr>
        <p:grpSpPr>
          <a:xfrm>
            <a:off x="6820179" y="2915917"/>
            <a:ext cx="4788015" cy="998450"/>
            <a:chOff x="6752507" y="3481573"/>
            <a:chExt cx="5049860" cy="1053053"/>
          </a:xfrm>
          <a:solidFill>
            <a:srgbClr val="FFC000"/>
          </a:solidFill>
        </p:grpSpPr>
        <p:sp>
          <p:nvSpPr>
            <p:cNvPr id="61"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2"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3"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65"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6"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Century Gothic" panose="020B0502020202020204" pitchFamily="34" charset="0"/>
              </a:rPr>
              <a:t>    What does your sister do</a:t>
            </a:r>
          </a:p>
          <a:p>
            <a:r>
              <a:rPr lang="en-US" sz="3200" b="1" dirty="0">
                <a:solidFill>
                  <a:srgbClr val="002060"/>
                </a:solidFill>
                <a:latin typeface="Century Gothic" panose="020B0502020202020204" pitchFamily="34" charset="0"/>
              </a:rPr>
              <a:t>  in her free time?</a:t>
            </a:r>
          </a:p>
          <a:p>
            <a:r>
              <a:rPr lang="en-US" sz="3200" b="1" dirty="0">
                <a:solidFill>
                  <a:srgbClr val="002060"/>
                </a:solidFill>
                <a:latin typeface="Century Gothic" panose="020B0502020202020204" pitchFamily="34" charset="0"/>
              </a:rPr>
              <a:t>    - She go swimming.</a:t>
            </a: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p:txBody>
      </p:sp>
      <p:pic>
        <p:nvPicPr>
          <p:cNvPr id="67"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68"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69"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45" name="Picture 44"/>
          <p:cNvPicPr>
            <a:picLocks noChangeAspect="1"/>
          </p:cNvPicPr>
          <p:nvPr/>
        </p:nvPicPr>
        <p:blipFill rotWithShape="1">
          <a:blip r:embed="rId13"/>
          <a:srcRect l="18130" t="27227" r="9" b="101"/>
          <a:stretch/>
        </p:blipFill>
        <p:spPr>
          <a:xfrm>
            <a:off x="1578186" y="4067874"/>
            <a:ext cx="3040274" cy="1887799"/>
          </a:xfrm>
          <a:prstGeom prst="cloud">
            <a:avLst/>
          </a:prstGeom>
          <a:ln>
            <a:solidFill>
              <a:srgbClr val="FFC000"/>
            </a:solidFill>
          </a:ln>
        </p:spPr>
      </p:pic>
    </p:spTree>
    <p:extLst>
      <p:ext uri="{BB962C8B-B14F-4D97-AF65-F5344CB8AC3E}">
        <p14:creationId xmlns:p14="http://schemas.microsoft.com/office/powerpoint/2010/main" val="810507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68"/>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3" restart="whenNotActive" fill="hold" evtFilter="cancelBubble" nodeType="interactiveSeq">
                <p:stCondLst>
                  <p:cond evt="onClick" delay="0">
                    <p:tgtEl>
                      <p:spTgt spid="5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67"/>
                                        </p:tgtEl>
                                      </p:cBhvr>
                                    </p:cmd>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67"/>
                                        </p:tgtEl>
                                      </p:cBhvr>
                                    </p:cmd>
                                  </p:childTnLst>
                                </p:cTn>
                              </p:par>
                            </p:childTnLst>
                          </p:cTn>
                        </p:par>
                      </p:childTnLst>
                    </p:cTn>
                  </p:par>
                </p:childTnLst>
              </p:cTn>
              <p:nextCondLst>
                <p:cond evt="onClick" delay="0">
                  <p:tgtEl>
                    <p:spTgt spid="52"/>
                  </p:tgtEl>
                </p:cond>
              </p:nextCondLst>
            </p:seq>
            <p:seq concurrent="1" nextAc="seek">
              <p:cTn id="27" restart="whenNotActive" fill="hold" evtFilter="cancelBubble" nodeType="interactiveSeq">
                <p:stCondLst>
                  <p:cond evt="onClick" delay="0">
                    <p:tgtEl>
                      <p:spTgt spid="6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67"/>
                                        </p:tgtEl>
                                      </p:cBhvr>
                                    </p:cmd>
                                  </p:childTnLst>
                                </p:cTn>
                              </p:par>
                            </p:childTnLst>
                          </p:cTn>
                        </p:par>
                      </p:childTnLst>
                    </p:cTn>
                  </p:par>
                </p:childTnLst>
              </p:cTn>
              <p:nextCondLst>
                <p:cond evt="onClick" delay="0">
                  <p:tgtEl>
                    <p:spTgt spid="60"/>
                  </p:tgtEl>
                </p:cond>
              </p:nextCondLst>
            </p:seq>
            <p:audio>
              <p:cMediaNode vol="80000" showWhenStopped="0">
                <p:cTn id="35" fill="hold" display="0">
                  <p:stCondLst>
                    <p:cond delay="indefinite"/>
                  </p:stCondLst>
                  <p:endCondLst>
                    <p:cond evt="onStopAudio" delay="0">
                      <p:tgtEl>
                        <p:sldTgt/>
                      </p:tgtEl>
                    </p:cond>
                  </p:endCondLst>
                </p:cTn>
                <p:tgtEl>
                  <p:spTgt spid="68"/>
                </p:tgtEl>
              </p:cMediaNode>
            </p:audio>
            <p:audio>
              <p:cMediaNode vol="80000" showWhenStopped="0">
                <p:cTn id="36" fill="hold" display="0">
                  <p:stCondLst>
                    <p:cond delay="indefinite"/>
                  </p:stCondLst>
                  <p:endCondLst>
                    <p:cond evt="onStopAudio" delay="0">
                      <p:tgtEl>
                        <p:sldTgt/>
                      </p:tgtEl>
                    </p:cond>
                  </p:endCondLst>
                </p:cTn>
                <p:tgtEl>
                  <p:spTgt spid="6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7"/>
          <a:srcRect l="18282"/>
          <a:stretch/>
        </p:blipFill>
        <p:spPr>
          <a:xfrm>
            <a:off x="-825910" y="-366386"/>
            <a:ext cx="13017910" cy="7224386"/>
          </a:xfrm>
          <a:prstGeom prst="rect">
            <a:avLst/>
          </a:prstGeom>
        </p:spPr>
      </p:pic>
      <p:pic>
        <p:nvPicPr>
          <p:cNvPr id="18"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19" name="B">
            <a:extLst>
              <a:ext uri="{FF2B5EF4-FFF2-40B4-BE49-F238E27FC236}">
                <a16:creationId xmlns:a16="http://schemas.microsoft.com/office/drawing/2014/main" id="{F9202B67-ECCF-432C-B475-F51ED6AFDBB5}"/>
              </a:ext>
            </a:extLst>
          </p:cNvPr>
          <p:cNvGrpSpPr/>
          <p:nvPr/>
        </p:nvGrpSpPr>
        <p:grpSpPr>
          <a:xfrm>
            <a:off x="6820179" y="4064041"/>
            <a:ext cx="4788015" cy="1000863"/>
            <a:chOff x="6752507" y="4712225"/>
            <a:chExt cx="5049860" cy="1055598"/>
          </a:xfrm>
        </p:grpSpPr>
        <p:sp>
          <p:nvSpPr>
            <p:cNvPr id="20"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There are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1"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22" name="C">
            <a:extLst>
              <a:ext uri="{FF2B5EF4-FFF2-40B4-BE49-F238E27FC236}">
                <a16:creationId xmlns:a16="http://schemas.microsoft.com/office/drawing/2014/main" id="{12E43A79-D971-4923-8F3E-49B613A4FA11}"/>
              </a:ext>
            </a:extLst>
          </p:cNvPr>
          <p:cNvGrpSpPr/>
          <p:nvPr/>
        </p:nvGrpSpPr>
        <p:grpSpPr>
          <a:xfrm>
            <a:off x="6745256" y="8717786"/>
            <a:ext cx="4788015" cy="998450"/>
            <a:chOff x="6752507" y="5944150"/>
            <a:chExt cx="5049860" cy="1053053"/>
          </a:xfrm>
          <a:solidFill>
            <a:srgbClr val="00B050"/>
          </a:solidFill>
        </p:grpSpPr>
        <p:sp>
          <p:nvSpPr>
            <p:cNvPr id="25"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6"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27" name="D">
            <a:extLst>
              <a:ext uri="{FF2B5EF4-FFF2-40B4-BE49-F238E27FC236}">
                <a16:creationId xmlns:a16="http://schemas.microsoft.com/office/drawing/2014/main" id="{529A75E3-9CA2-4FD0-9753-FE443E453104}"/>
              </a:ext>
            </a:extLst>
          </p:cNvPr>
          <p:cNvGrpSpPr/>
          <p:nvPr/>
        </p:nvGrpSpPr>
        <p:grpSpPr>
          <a:xfrm>
            <a:off x="6745256" y="9875334"/>
            <a:ext cx="4788015" cy="998450"/>
            <a:chOff x="6752507" y="5944150"/>
            <a:chExt cx="5049860" cy="1053053"/>
          </a:xfrm>
          <a:solidFill>
            <a:srgbClr val="7030A0"/>
          </a:solidFill>
        </p:grpSpPr>
        <p:sp>
          <p:nvSpPr>
            <p:cNvPr id="28"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9"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0"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31"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32" name="A">
            <a:extLst>
              <a:ext uri="{FF2B5EF4-FFF2-40B4-BE49-F238E27FC236}">
                <a16:creationId xmlns:a16="http://schemas.microsoft.com/office/drawing/2014/main" id="{ACB017BA-37CD-4C59-9EBA-8DF464832DAE}"/>
              </a:ext>
            </a:extLst>
          </p:cNvPr>
          <p:cNvGrpSpPr/>
          <p:nvPr/>
        </p:nvGrpSpPr>
        <p:grpSpPr>
          <a:xfrm>
            <a:off x="6820179" y="2915917"/>
            <a:ext cx="4788015" cy="998450"/>
            <a:chOff x="6752507" y="3481573"/>
            <a:chExt cx="5049860" cy="1053053"/>
          </a:xfrm>
          <a:solidFill>
            <a:srgbClr val="FFC000"/>
          </a:solidFill>
        </p:grpSpPr>
        <p:sp>
          <p:nvSpPr>
            <p:cNvPr id="33"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There is</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4"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5"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36"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7"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rgbClr val="002060"/>
                </a:solidFill>
                <a:latin typeface="Century Gothic" panose="020B0502020202020204" pitchFamily="34" charset="0"/>
              </a:rPr>
              <a:t>_____ two black cats.</a:t>
            </a:r>
            <a:br>
              <a:rPr lang="en-US" sz="2000" b="1" dirty="0">
                <a:solidFill>
                  <a:srgbClr val="002060"/>
                </a:solidFill>
                <a:latin typeface="Century Gothic" panose="020B0502020202020204" pitchFamily="34" charset="0"/>
              </a:rPr>
            </a:br>
            <a:endParaRPr lang="en-US" sz="2000" b="1" dirty="0">
              <a:solidFill>
                <a:srgbClr val="002060"/>
              </a:solidFill>
              <a:latin typeface="Century Gothic" panose="020B0502020202020204" pitchFamily="34" charset="0"/>
            </a:endParaRPr>
          </a:p>
          <a:p>
            <a:pPr algn="ctr">
              <a:lnSpc>
                <a:spcPct val="150000"/>
              </a:lnSpc>
            </a:pPr>
            <a:endParaRPr lang="en-US" sz="2000" b="1" dirty="0">
              <a:solidFill>
                <a:srgbClr val="002060"/>
              </a:solidFill>
              <a:latin typeface="Century Gothic" panose="020B0502020202020204" pitchFamily="34" charset="0"/>
            </a:endParaRPr>
          </a:p>
          <a:p>
            <a:pPr algn="ctr">
              <a:lnSpc>
                <a:spcPct val="150000"/>
              </a:lnSpc>
            </a:pPr>
            <a:endParaRPr lang="en-US" sz="20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p:txBody>
      </p:sp>
      <p:pic>
        <p:nvPicPr>
          <p:cNvPr id="38"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9"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0"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43" name="Picture 42"/>
          <p:cNvPicPr>
            <a:picLocks noChangeAspect="1"/>
          </p:cNvPicPr>
          <p:nvPr/>
        </p:nvPicPr>
        <p:blipFill rotWithShape="1">
          <a:blip r:embed="rId13" cstate="print">
            <a:extLst>
              <a:ext uri="{28A0092B-C50C-407E-A947-70E740481C1C}">
                <a14:useLocalDpi xmlns:a14="http://schemas.microsoft.com/office/drawing/2010/main" val="0"/>
              </a:ext>
            </a:extLst>
          </a:blip>
          <a:srcRect l="14625" t="12778" r="10230" b="19722"/>
          <a:stretch/>
        </p:blipFill>
        <p:spPr>
          <a:xfrm>
            <a:off x="3858220" y="4064041"/>
            <a:ext cx="1280160" cy="909594"/>
          </a:xfrm>
          <a:prstGeom prst="cloud">
            <a:avLst/>
          </a:prstGeom>
          <a:ln>
            <a:solidFill>
              <a:srgbClr val="FFC000"/>
            </a:solidFill>
          </a:ln>
        </p:spPr>
      </p:pic>
      <p:pic>
        <p:nvPicPr>
          <p:cNvPr id="44" name="Picture 43"/>
          <p:cNvPicPr>
            <a:picLocks noChangeAspect="1"/>
          </p:cNvPicPr>
          <p:nvPr/>
        </p:nvPicPr>
        <p:blipFill rotWithShape="1">
          <a:blip r:embed="rId7"/>
          <a:srcRect l="18282"/>
          <a:stretch/>
        </p:blipFill>
        <p:spPr>
          <a:xfrm>
            <a:off x="-825910" y="-366386"/>
            <a:ext cx="13017910" cy="7224386"/>
          </a:xfrm>
          <a:prstGeom prst="rect">
            <a:avLst/>
          </a:prstGeom>
        </p:spPr>
      </p:pic>
      <p:pic>
        <p:nvPicPr>
          <p:cNvPr id="45"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46" name="B">
            <a:extLst>
              <a:ext uri="{FF2B5EF4-FFF2-40B4-BE49-F238E27FC236}">
                <a16:creationId xmlns:a16="http://schemas.microsoft.com/office/drawing/2014/main" id="{F9202B67-ECCF-432C-B475-F51ED6AFDBB5}"/>
              </a:ext>
            </a:extLst>
          </p:cNvPr>
          <p:cNvGrpSpPr/>
          <p:nvPr/>
        </p:nvGrpSpPr>
        <p:grpSpPr>
          <a:xfrm>
            <a:off x="6923646" y="3892068"/>
            <a:ext cx="4788015" cy="1000863"/>
            <a:chOff x="6752507" y="4712225"/>
            <a:chExt cx="5049860" cy="1055598"/>
          </a:xfrm>
        </p:grpSpPr>
        <p:sp>
          <p:nvSpPr>
            <p:cNvPr id="47"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48"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49" name="C">
            <a:extLst>
              <a:ext uri="{FF2B5EF4-FFF2-40B4-BE49-F238E27FC236}">
                <a16:creationId xmlns:a16="http://schemas.microsoft.com/office/drawing/2014/main" id="{12E43A79-D971-4923-8F3E-49B613A4FA11}"/>
              </a:ext>
            </a:extLst>
          </p:cNvPr>
          <p:cNvGrpSpPr/>
          <p:nvPr/>
        </p:nvGrpSpPr>
        <p:grpSpPr>
          <a:xfrm>
            <a:off x="4911437" y="7716634"/>
            <a:ext cx="4788015" cy="998450"/>
            <a:chOff x="6752507" y="5944150"/>
            <a:chExt cx="5049860" cy="1053053"/>
          </a:xfrm>
          <a:solidFill>
            <a:srgbClr val="00B050"/>
          </a:solidFill>
        </p:grpSpPr>
        <p:sp>
          <p:nvSpPr>
            <p:cNvPr id="50"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Should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1"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2" name="D">
            <a:extLst>
              <a:ext uri="{FF2B5EF4-FFF2-40B4-BE49-F238E27FC236}">
                <a16:creationId xmlns:a16="http://schemas.microsoft.com/office/drawing/2014/main" id="{529A75E3-9CA2-4FD0-9753-FE443E453104}"/>
              </a:ext>
            </a:extLst>
          </p:cNvPr>
          <p:cNvGrpSpPr/>
          <p:nvPr/>
        </p:nvGrpSpPr>
        <p:grpSpPr>
          <a:xfrm>
            <a:off x="4911437" y="8874182"/>
            <a:ext cx="4788015" cy="998450"/>
            <a:chOff x="6752507" y="5944150"/>
            <a:chExt cx="5049860" cy="1053053"/>
          </a:xfrm>
          <a:solidFill>
            <a:srgbClr val="7030A0"/>
          </a:solidFill>
        </p:grpSpPr>
        <p:sp>
          <p:nvSpPr>
            <p:cNvPr id="53"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4"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5"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24875" y="3946255"/>
            <a:ext cx="1829915" cy="1239976"/>
          </a:xfrm>
          <a:prstGeom prst="rect">
            <a:avLst/>
          </a:prstGeom>
        </p:spPr>
      </p:pic>
      <p:pic>
        <p:nvPicPr>
          <p:cNvPr id="56"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32841" y="7762814"/>
            <a:ext cx="1829915" cy="1239976"/>
          </a:xfrm>
          <a:prstGeom prst="rect">
            <a:avLst/>
          </a:prstGeom>
        </p:spPr>
      </p:pic>
      <p:pic>
        <p:nvPicPr>
          <p:cNvPr id="57"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53015" y="8892403"/>
            <a:ext cx="1829915" cy="1239976"/>
          </a:xfrm>
          <a:prstGeom prst="rect">
            <a:avLst/>
          </a:prstGeom>
        </p:spPr>
      </p:pic>
      <p:grpSp>
        <p:nvGrpSpPr>
          <p:cNvPr id="58" name="A">
            <a:extLst>
              <a:ext uri="{FF2B5EF4-FFF2-40B4-BE49-F238E27FC236}">
                <a16:creationId xmlns:a16="http://schemas.microsoft.com/office/drawing/2014/main" id="{ACB017BA-37CD-4C59-9EBA-8DF464832DAE}"/>
              </a:ext>
            </a:extLst>
          </p:cNvPr>
          <p:cNvGrpSpPr/>
          <p:nvPr/>
        </p:nvGrpSpPr>
        <p:grpSpPr>
          <a:xfrm>
            <a:off x="6923646" y="2743944"/>
            <a:ext cx="4788015" cy="998450"/>
            <a:chOff x="6752507" y="3481573"/>
            <a:chExt cx="5049860" cy="1053053"/>
          </a:xfrm>
          <a:solidFill>
            <a:srgbClr val="FFC000"/>
          </a:solidFill>
        </p:grpSpPr>
        <p:sp>
          <p:nvSpPr>
            <p:cNvPr id="59"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0"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1"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03914" y="2684294"/>
            <a:ext cx="2166985" cy="1404864"/>
          </a:xfrm>
          <a:prstGeom prst="rect">
            <a:avLst/>
          </a:prstGeom>
        </p:spPr>
      </p:pic>
      <p:pic>
        <p:nvPicPr>
          <p:cNvPr id="62"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3"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does you brother do </a:t>
            </a:r>
          </a:p>
          <a:p>
            <a:r>
              <a:rPr lang="en-US" sz="2800" b="1" dirty="0">
                <a:solidFill>
                  <a:srgbClr val="002060"/>
                </a:solidFill>
                <a:latin typeface="Century Gothic" panose="020B0502020202020204" pitchFamily="34" charset="0"/>
              </a:rPr>
              <a:t>   in his free time?</a:t>
            </a:r>
          </a:p>
          <a:p>
            <a:r>
              <a:rPr lang="en-US" sz="2800" b="1" dirty="0">
                <a:solidFill>
                  <a:srgbClr val="002060"/>
                </a:solidFill>
                <a:latin typeface="Century Gothic" panose="020B0502020202020204" pitchFamily="34" charset="0"/>
              </a:rPr>
              <a:t>     - He goes skating.</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r>
              <a:rPr lang="en-US" sz="2800" b="1" dirty="0">
                <a:solidFill>
                  <a:srgbClr val="002060"/>
                </a:solidFill>
                <a:latin typeface="Century Gothic" panose="020B0502020202020204" pitchFamily="34" charset="0"/>
              </a:rPr>
              <a:t> </a:t>
            </a:r>
          </a:p>
          <a:p>
            <a:endParaRPr lang="en-US" sz="2800" b="1" dirty="0">
              <a:solidFill>
                <a:srgbClr val="002060"/>
              </a:solidFill>
              <a:latin typeface="Century Gothic" panose="020B0502020202020204" pitchFamily="34" charset="0"/>
            </a:endParaRPr>
          </a:p>
        </p:txBody>
      </p:sp>
      <p:pic>
        <p:nvPicPr>
          <p:cNvPr id="6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6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67" name="Picture 66"/>
          <p:cNvPicPr>
            <a:picLocks noChangeAspect="1"/>
          </p:cNvPicPr>
          <p:nvPr/>
        </p:nvPicPr>
        <p:blipFill rotWithShape="1">
          <a:blip r:embed="rId14"/>
          <a:srcRect l="-30351" r="-31386"/>
          <a:stretch/>
        </p:blipFill>
        <p:spPr>
          <a:xfrm>
            <a:off x="1924907" y="3617311"/>
            <a:ext cx="2704820" cy="2311523"/>
          </a:xfrm>
          <a:prstGeom prst="cloud">
            <a:avLst/>
          </a:prstGeom>
          <a:ln>
            <a:solidFill>
              <a:srgbClr val="FFC000"/>
            </a:solidFill>
          </a:ln>
        </p:spPr>
      </p:pic>
    </p:spTree>
    <p:extLst>
      <p:ext uri="{BB962C8B-B14F-4D97-AF65-F5344CB8AC3E}">
        <p14:creationId xmlns:p14="http://schemas.microsoft.com/office/powerpoint/2010/main" val="91608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9"/>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38"/>
                                        </p:tgtEl>
                                      </p:cBhvr>
                                    </p:cmd>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38"/>
                                        </p:tgtEl>
                                      </p:cBhvr>
                                    </p:cmd>
                                  </p:child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38"/>
                                        </p:tgtEl>
                                      </p:cBhvr>
                                    </p:cmd>
                                  </p:childTnLst>
                                </p:cTn>
                              </p:par>
                            </p:childTnLst>
                          </p:cTn>
                        </p:par>
                      </p:childTnLst>
                    </p:cTn>
                  </p:par>
                </p:childTnLst>
              </p:cTn>
              <p:nextCondLst>
                <p:cond evt="onClick" delay="0">
                  <p:tgtEl>
                    <p:spTgt spid="32"/>
                  </p:tgtEl>
                </p:cond>
              </p:nextCondLst>
            </p:seq>
            <p:audio>
              <p:cMediaNode vol="80000" showWhenStopped="0">
                <p:cTn id="35" fill="hold" display="0">
                  <p:stCondLst>
                    <p:cond delay="indefinite"/>
                  </p:stCondLst>
                  <p:endCondLst>
                    <p:cond evt="onStopAudio" delay="0">
                      <p:tgtEl>
                        <p:sldTgt/>
                      </p:tgtEl>
                    </p:cond>
                  </p:endCondLst>
                </p:cTn>
                <p:tgtEl>
                  <p:spTgt spid="39"/>
                </p:tgtEl>
              </p:cMediaNode>
            </p:audio>
            <p:audio>
              <p:cMediaNode vol="80000" showWhenStopped="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childTnLst>
                          </p:cTn>
                        </p:par>
                        <p:par>
                          <p:cTn id="42" fill="hold">
                            <p:stCondLst>
                              <p:cond delay="0"/>
                            </p:stCondLst>
                            <p:childTnLst>
                              <p:par>
                                <p:cTn id="43" presetID="1" presetClass="mediacall" presetSubtype="0" fill="hold" nodeType="afterEffect">
                                  <p:stCondLst>
                                    <p:cond delay="0"/>
                                  </p:stCondLst>
                                  <p:childTnLst>
                                    <p:cmd type="call" cmd="playFrom(0.0)">
                                      <p:cBhvr>
                                        <p:cTn id="44" dur="1253" fill="hold"/>
                                        <p:tgtEl>
                                          <p:spTgt spid="66"/>
                                        </p:tgtEl>
                                      </p:cBhvr>
                                    </p:cmd>
                                  </p:childTnLst>
                                </p:cTn>
                              </p:par>
                            </p:childTnLst>
                          </p:cTn>
                        </p:par>
                        <p:par>
                          <p:cTn id="45" fill="hold">
                            <p:stCondLst>
                              <p:cond delay="1253"/>
                            </p:stCondLst>
                            <p:childTnLst>
                              <p:par>
                                <p:cTn id="46" presetID="1" presetClass="entr" presetSubtype="0" fill="hold" nodeType="afterEffect">
                                  <p:stCondLst>
                                    <p:cond delay="75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par>
                          <p:cTn id="53" fill="hold">
                            <p:stCondLst>
                              <p:cond delay="0"/>
                            </p:stCondLst>
                            <p:childTnLst>
                              <p:par>
                                <p:cTn id="54" presetID="1" presetClass="mediacall" presetSubtype="0" fill="hold" nodeType="afterEffect">
                                  <p:stCondLst>
                                    <p:cond delay="0"/>
                                  </p:stCondLst>
                                  <p:childTnLst>
                                    <p:cmd type="call" cmd="playFrom(0.0)">
                                      <p:cBhvr>
                                        <p:cTn id="55" dur="1201" fill="hold"/>
                                        <p:tgtEl>
                                          <p:spTgt spid="65"/>
                                        </p:tgtEl>
                                      </p:cBhvr>
                                    </p:cmd>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52"/>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mediacall" presetSubtype="0" fill="hold" nodeType="withEffect">
                                  <p:stCondLst>
                                    <p:cond delay="0"/>
                                  </p:stCondLst>
                                  <p:childTnLst>
                                    <p:cmd type="call" cmd="playFrom(0.0)">
                                      <p:cBhvr>
                                        <p:cTn id="62" dur="1201" fill="hold"/>
                                        <p:tgtEl>
                                          <p:spTgt spid="65"/>
                                        </p:tgtEl>
                                      </p:cBhvr>
                                    </p:cmd>
                                  </p:childTnLst>
                                </p:cTn>
                              </p:par>
                            </p:childTnLst>
                          </p:cTn>
                        </p:par>
                      </p:childTnLst>
                    </p:cTn>
                  </p:par>
                </p:childTnLst>
              </p:cTn>
              <p:nextCondLst>
                <p:cond evt="onClick" delay="0">
                  <p:tgtEl>
                    <p:spTgt spid="52"/>
                  </p:tgtEl>
                </p:cond>
              </p:nextCondLst>
            </p:seq>
            <p:seq concurrent="1" nextAc="seek">
              <p:cTn id="63" restart="whenNotActive" fill="hold" evtFilter="cancelBubble" nodeType="interactiveSeq">
                <p:stCondLst>
                  <p:cond evt="onClick" delay="0">
                    <p:tgtEl>
                      <p:spTgt spid="49"/>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mediacall" presetSubtype="0" fill="hold" nodeType="withEffect">
                                  <p:stCondLst>
                                    <p:cond delay="0"/>
                                  </p:stCondLst>
                                  <p:childTnLst>
                                    <p:cmd type="call" cmd="playFrom(0.0)">
                                      <p:cBhvr>
                                        <p:cTn id="69" dur="1201" fill="hold"/>
                                        <p:tgtEl>
                                          <p:spTgt spid="65"/>
                                        </p:tgtEl>
                                      </p:cBhvr>
                                    </p:cmd>
                                  </p:childTnLst>
                                </p:cTn>
                              </p:par>
                            </p:childTnLst>
                          </p:cTn>
                        </p:par>
                      </p:childTnLst>
                    </p:cTn>
                  </p:par>
                </p:childTnLst>
              </p:cTn>
              <p:nextCondLst>
                <p:cond evt="onClick" delay="0">
                  <p:tgtEl>
                    <p:spTgt spid="49"/>
                  </p:tgtEl>
                </p:cond>
              </p:nextCondLst>
            </p:seq>
            <p:audio>
              <p:cMediaNode vol="80000" showWhenStopped="0">
                <p:cTn id="70" fill="hold" display="0">
                  <p:stCondLst>
                    <p:cond delay="indefinite"/>
                  </p:stCondLst>
                  <p:endCondLst>
                    <p:cond evt="onStopAudio" delay="0">
                      <p:tgtEl>
                        <p:sldTgt/>
                      </p:tgtEl>
                    </p:cond>
                  </p:endCondLst>
                </p:cTn>
                <p:tgtEl>
                  <p:spTgt spid="66"/>
                </p:tgtEl>
              </p:cMediaNode>
            </p:audio>
            <p:audio>
              <p:cMediaNode vol="80000" showWhenStopped="0">
                <p:cTn id="71" fill="hold" display="0">
                  <p:stCondLst>
                    <p:cond delay="indefinite"/>
                  </p:stCondLst>
                  <p:endCondLst>
                    <p:cond evt="onStopAudio" delay="0">
                      <p:tgtEl>
                        <p:sldTgt/>
                      </p:tgtEl>
                    </p:cond>
                  </p:endCondLst>
                </p:cTn>
                <p:tgtEl>
                  <p:spTgt spid="6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4054" y="2497976"/>
            <a:ext cx="7963911" cy="1446550"/>
          </a:xfrm>
          <a:prstGeom prst="rect">
            <a:avLst/>
          </a:prstGeom>
        </p:spPr>
        <p:txBody>
          <a:bodyPr wrap="none">
            <a:spAutoFit/>
          </a:bodyPr>
          <a:lstStyle/>
          <a:p>
            <a:pPr algn="ctr"/>
            <a:r>
              <a:rPr lang="en-US" sz="88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Pronounciation</a:t>
            </a:r>
          </a:p>
        </p:txBody>
      </p:sp>
    </p:spTree>
    <p:extLst>
      <p:ext uri="{BB962C8B-B14F-4D97-AF65-F5344CB8AC3E}">
        <p14:creationId xmlns:p14="http://schemas.microsoft.com/office/powerpoint/2010/main" val="37915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6094" y="253542"/>
            <a:ext cx="2590774" cy="400110"/>
          </a:xfrm>
          <a:prstGeom prst="rect">
            <a:avLst/>
          </a:prstGeom>
        </p:spPr>
        <p:txBody>
          <a:bodyPr wrap="none">
            <a:spAutoFit/>
          </a:bodyPr>
          <a:lstStyle/>
          <a:p>
            <a:r>
              <a:rPr lang="en-US" altLang="en-US" sz="2000" b="1" dirty="0">
                <a:latin typeface="Helvetica Neue"/>
              </a:rPr>
              <a:t>1. Listen and repeat</a:t>
            </a: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4153966660"/>
              </p:ext>
            </p:extLst>
          </p:nvPr>
        </p:nvGraphicFramePr>
        <p:xfrm>
          <a:off x="1914939" y="804891"/>
          <a:ext cx="8362122" cy="5225320"/>
        </p:xfrm>
        <a:graphic>
          <a:graphicData uri="http://schemas.openxmlformats.org/drawingml/2006/table">
            <a:tbl>
              <a:tblPr/>
              <a:tblGrid>
                <a:gridCol w="607978">
                  <a:extLst>
                    <a:ext uri="{9D8B030D-6E8A-4147-A177-3AD203B41FA5}">
                      <a16:colId xmlns:a16="http://schemas.microsoft.com/office/drawing/2014/main" val="20000"/>
                    </a:ext>
                  </a:extLst>
                </a:gridCol>
                <a:gridCol w="7754144">
                  <a:extLst>
                    <a:ext uri="{9D8B030D-6E8A-4147-A177-3AD203B41FA5}">
                      <a16:colId xmlns:a16="http://schemas.microsoft.com/office/drawing/2014/main" val="20001"/>
                    </a:ext>
                  </a:extLst>
                </a:gridCol>
              </a:tblGrid>
              <a:tr h="1041170">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1.</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 you do in your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I surf the Internet.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41170">
                <a:tc>
                  <a:txBody>
                    <a:bodyPr/>
                    <a:lstStyle/>
                    <a:p>
                      <a:pPr algn="ctr">
                        <a:lnSpc>
                          <a:spcPct val="130000"/>
                        </a:lnSpc>
                      </a:pPr>
                      <a:r>
                        <a:rPr lang="en-US" sz="2600" b="1">
                          <a:solidFill>
                            <a:srgbClr val="002060"/>
                          </a:solidFill>
                          <a:effectLst/>
                          <a:latin typeface="Arial" panose="020B0604020202020204" pitchFamily="34" charset="0"/>
                          <a:cs typeface="Arial" panose="020B0604020202020204" pitchFamily="34" charset="0"/>
                        </a:rPr>
                        <a:t>2.</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does he do in his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He listens to music.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41170">
                <a:tc>
                  <a:txBody>
                    <a:bodyPr/>
                    <a:lstStyle/>
                    <a:p>
                      <a:pPr algn="ctr">
                        <a:lnSpc>
                          <a:spcPct val="130000"/>
                        </a:lnSpc>
                      </a:pPr>
                      <a:r>
                        <a:rPr lang="en-US" sz="2600" b="1">
                          <a:solidFill>
                            <a:srgbClr val="002060"/>
                          </a:solidFill>
                          <a:effectLst/>
                          <a:latin typeface="Arial" panose="020B0604020202020204" pitchFamily="34" charset="0"/>
                          <a:cs typeface="Arial" panose="020B0604020202020204" pitchFamily="34" charset="0"/>
                        </a:rPr>
                        <a:t>3.</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does she do in her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She goes shopping.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41170">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4.</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 they do in their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They go camping.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35804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094" y="311598"/>
            <a:ext cx="7117654"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2. Listen and circle a or b. Then say the sentences aloud.</a:t>
            </a:r>
          </a:p>
        </p:txBody>
      </p:sp>
      <p:sp>
        <p:nvSpPr>
          <p:cNvPr id="3" name="Rectangle 2"/>
          <p:cNvSpPr/>
          <p:nvPr/>
        </p:nvSpPr>
        <p:spPr>
          <a:xfrm>
            <a:off x="1237769" y="799424"/>
            <a:ext cx="10114022" cy="5607689"/>
          </a:xfrm>
          <a:prstGeom prst="rect">
            <a:avLst/>
          </a:prstGeom>
        </p:spPr>
        <p:txBody>
          <a:bodyPr wrap="square">
            <a:spAutoFit/>
          </a:bodyPr>
          <a:lstStyle/>
          <a:p>
            <a:pPr>
              <a:lnSpc>
                <a:spcPct val="140000"/>
              </a:lnSpc>
            </a:pPr>
            <a:r>
              <a:rPr lang="en-US" sz="3200" b="1" dirty="0">
                <a:solidFill>
                  <a:srgbClr val="002060"/>
                </a:solidFill>
                <a:latin typeface="Arial" panose="020B0604020202020204" pitchFamily="34" charset="0"/>
                <a:cs typeface="Arial" panose="020B0604020202020204" pitchFamily="34" charset="0"/>
              </a:rPr>
              <a:t>1. </a:t>
            </a:r>
            <a:r>
              <a:rPr lang="en-US" sz="3200" dirty="0">
                <a:solidFill>
                  <a:srgbClr val="002060"/>
                </a:solidFill>
                <a:latin typeface="Arial" panose="020B0604020202020204" pitchFamily="34" charset="0"/>
                <a:cs typeface="Arial" panose="020B0604020202020204" pitchFamily="34" charset="0"/>
              </a:rPr>
              <a:t>What do you do in your free time? I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clean the house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watch cartoons</a:t>
            </a:r>
          </a:p>
          <a:p>
            <a:pPr>
              <a:lnSpc>
                <a:spcPct val="140000"/>
              </a:lnSpc>
            </a:pPr>
            <a:r>
              <a:rPr lang="en-US" sz="3200" b="1" dirty="0">
                <a:solidFill>
                  <a:srgbClr val="002060"/>
                </a:solidFill>
                <a:latin typeface="Arial" panose="020B0604020202020204" pitchFamily="34" charset="0"/>
                <a:cs typeface="Arial" panose="020B0604020202020204" pitchFamily="34" charset="0"/>
              </a:rPr>
              <a:t>2. </a:t>
            </a:r>
            <a:r>
              <a:rPr lang="en-US" sz="3200" dirty="0">
                <a:solidFill>
                  <a:srgbClr val="002060"/>
                </a:solidFill>
                <a:latin typeface="Arial" panose="020B0604020202020204" pitchFamily="34" charset="0"/>
                <a:cs typeface="Arial" panose="020B0604020202020204" pitchFamily="34" charset="0"/>
              </a:rPr>
              <a:t>What does she do in her free time? She 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goes skating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goes fishing</a:t>
            </a:r>
          </a:p>
          <a:p>
            <a:pPr>
              <a:lnSpc>
                <a:spcPct val="140000"/>
              </a:lnSpc>
            </a:pPr>
            <a:r>
              <a:rPr lang="en-US" sz="3200" b="1" dirty="0">
                <a:solidFill>
                  <a:srgbClr val="002060"/>
                </a:solidFill>
                <a:latin typeface="Arial" panose="020B0604020202020204" pitchFamily="34" charset="0"/>
                <a:cs typeface="Arial" panose="020B0604020202020204" pitchFamily="34" charset="0"/>
              </a:rPr>
              <a:t>3. </a:t>
            </a:r>
            <a:r>
              <a:rPr lang="en-US" sz="3200" dirty="0">
                <a:solidFill>
                  <a:srgbClr val="002060"/>
                </a:solidFill>
                <a:latin typeface="Arial" panose="020B0604020202020204" pitchFamily="34" charset="0"/>
                <a:cs typeface="Arial" panose="020B0604020202020204" pitchFamily="34" charset="0"/>
              </a:rPr>
              <a:t>What does he do in his free time? He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does karate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goes to the cinema</a:t>
            </a:r>
          </a:p>
          <a:p>
            <a:pPr>
              <a:lnSpc>
                <a:spcPct val="140000"/>
              </a:lnSpc>
            </a:pPr>
            <a:r>
              <a:rPr lang="en-US" sz="3200" b="1" dirty="0">
                <a:solidFill>
                  <a:srgbClr val="002060"/>
                </a:solidFill>
                <a:latin typeface="Arial" panose="020B0604020202020204" pitchFamily="34" charset="0"/>
                <a:cs typeface="Arial" panose="020B0604020202020204" pitchFamily="34" charset="0"/>
              </a:rPr>
              <a:t>4. </a:t>
            </a:r>
            <a:r>
              <a:rPr lang="en-US" sz="3200" dirty="0">
                <a:solidFill>
                  <a:srgbClr val="002060"/>
                </a:solidFill>
                <a:latin typeface="Arial" panose="020B0604020202020204" pitchFamily="34" charset="0"/>
                <a:cs typeface="Arial" panose="020B0604020202020204" pitchFamily="34" charset="0"/>
              </a:rPr>
              <a:t>What do they do in their free time? They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work in the garden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 shopping</a:t>
            </a:r>
            <a:endParaRPr lang="en-US" sz="3200" b="0" i="0" dirty="0">
              <a:solidFill>
                <a:srgbClr val="002060"/>
              </a:solidFill>
              <a:effectLst/>
              <a:latin typeface="Arial" panose="020B0604020202020204" pitchFamily="34" charset="0"/>
              <a:cs typeface="Arial" panose="020B0604020202020204" pitchFamily="34" charset="0"/>
            </a:endParaRPr>
          </a:p>
        </p:txBody>
      </p:sp>
      <p:sp>
        <p:nvSpPr>
          <p:cNvPr id="4" name="Oval 3"/>
          <p:cNvSpPr/>
          <p:nvPr/>
        </p:nvSpPr>
        <p:spPr>
          <a:xfrm>
            <a:off x="2108806" y="1641774"/>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11542" y="3003287"/>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683542" y="4360138"/>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08806" y="5726294"/>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3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423" y="2497976"/>
            <a:ext cx="3873175" cy="1446550"/>
          </a:xfrm>
          <a:prstGeom prst="rect">
            <a:avLst/>
          </a:prstGeom>
        </p:spPr>
        <p:txBody>
          <a:bodyPr wrap="none">
            <a:spAutoFit/>
          </a:bodyPr>
          <a:lstStyle/>
          <a:p>
            <a:pPr algn="ctr"/>
            <a:r>
              <a:rPr lang="en-US" sz="88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REVIEW</a:t>
            </a:r>
          </a:p>
        </p:txBody>
      </p:sp>
    </p:spTree>
    <p:extLst>
      <p:ext uri="{BB962C8B-B14F-4D97-AF65-F5344CB8AC3E}">
        <p14:creationId xmlns:p14="http://schemas.microsoft.com/office/powerpoint/2010/main" val="2055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42111" y="4693984"/>
            <a:ext cx="1918018" cy="1340035"/>
          </a:xfrm>
          <a:prstGeom prst="rect">
            <a:avLst/>
          </a:prstGeom>
        </p:spPr>
      </p:pic>
      <p:sp>
        <p:nvSpPr>
          <p:cNvPr id="4" name="Rectangle 2"/>
          <p:cNvSpPr>
            <a:spLocks noChangeArrowheads="1"/>
          </p:cNvSpPr>
          <p:nvPr/>
        </p:nvSpPr>
        <p:spPr bwMode="auto">
          <a:xfrm>
            <a:off x="6341032" y="5954728"/>
            <a:ext cx="3483430" cy="369332"/>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go to the cinema</a:t>
            </a:r>
          </a:p>
        </p:txBody>
      </p:sp>
      <p:pic>
        <p:nvPicPr>
          <p:cNvPr id="5" name="Picture 4"/>
          <p:cNvPicPr>
            <a:picLocks noChangeAspect="1"/>
          </p:cNvPicPr>
          <p:nvPr/>
        </p:nvPicPr>
        <p:blipFill>
          <a:blip r:embed="rId3"/>
          <a:stretch>
            <a:fillRect/>
          </a:stretch>
        </p:blipFill>
        <p:spPr>
          <a:xfrm>
            <a:off x="1069102" y="2696077"/>
            <a:ext cx="1762764" cy="1275805"/>
          </a:xfrm>
          <a:prstGeom prst="rect">
            <a:avLst/>
          </a:prstGeom>
        </p:spPr>
      </p:pic>
      <p:pic>
        <p:nvPicPr>
          <p:cNvPr id="6" name="Picture 5"/>
          <p:cNvPicPr>
            <a:picLocks noChangeAspect="1"/>
          </p:cNvPicPr>
          <p:nvPr/>
        </p:nvPicPr>
        <p:blipFill>
          <a:blip r:embed="rId4"/>
          <a:stretch>
            <a:fillRect/>
          </a:stretch>
        </p:blipFill>
        <p:spPr>
          <a:xfrm>
            <a:off x="2091319" y="4860294"/>
            <a:ext cx="1570306" cy="1084918"/>
          </a:xfrm>
          <a:prstGeom prst="rect">
            <a:avLst/>
          </a:prstGeom>
        </p:spPr>
      </p:pic>
      <p:pic>
        <p:nvPicPr>
          <p:cNvPr id="7" name="Picture 6"/>
          <p:cNvPicPr>
            <a:picLocks noChangeAspect="1"/>
          </p:cNvPicPr>
          <p:nvPr/>
        </p:nvPicPr>
        <p:blipFill>
          <a:blip r:embed="rId5"/>
          <a:stretch>
            <a:fillRect/>
          </a:stretch>
        </p:blipFill>
        <p:spPr>
          <a:xfrm>
            <a:off x="9387853" y="4068457"/>
            <a:ext cx="1210824" cy="1249339"/>
          </a:xfrm>
          <a:prstGeom prst="rect">
            <a:avLst/>
          </a:prstGeom>
        </p:spPr>
      </p:pic>
      <p:sp>
        <p:nvSpPr>
          <p:cNvPr id="8" name="Rectangle 2"/>
          <p:cNvSpPr>
            <a:spLocks noChangeArrowheads="1"/>
          </p:cNvSpPr>
          <p:nvPr/>
        </p:nvSpPr>
        <p:spPr bwMode="auto">
          <a:xfrm>
            <a:off x="564132" y="3861127"/>
            <a:ext cx="2526654"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surf the Internet</a:t>
            </a:r>
          </a:p>
        </p:txBody>
      </p:sp>
      <p:sp>
        <p:nvSpPr>
          <p:cNvPr id="9" name="Rectangle 2"/>
          <p:cNvSpPr>
            <a:spLocks noChangeArrowheads="1"/>
          </p:cNvSpPr>
          <p:nvPr/>
        </p:nvSpPr>
        <p:spPr bwMode="auto">
          <a:xfrm>
            <a:off x="1657827" y="5993973"/>
            <a:ext cx="2509020"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lvl="0"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clean the house</a:t>
            </a:r>
          </a:p>
        </p:txBody>
      </p:sp>
      <p:sp>
        <p:nvSpPr>
          <p:cNvPr id="10" name="Rectangle 2"/>
          <p:cNvSpPr>
            <a:spLocks noChangeArrowheads="1"/>
          </p:cNvSpPr>
          <p:nvPr/>
        </p:nvSpPr>
        <p:spPr bwMode="auto">
          <a:xfrm>
            <a:off x="9331705" y="5330113"/>
            <a:ext cx="1553630"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do karate</a:t>
            </a:r>
          </a:p>
        </p:txBody>
      </p:sp>
      <p:cxnSp>
        <p:nvCxnSpPr>
          <p:cNvPr id="12" name="Straight Arrow Connector 11"/>
          <p:cNvCxnSpPr>
            <a:stCxn id="2" idx="2"/>
          </p:cNvCxnSpPr>
          <p:nvPr/>
        </p:nvCxnSpPr>
        <p:spPr>
          <a:xfrm flipH="1">
            <a:off x="2611093" y="2540801"/>
            <a:ext cx="3675407" cy="86483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2"/>
          </p:cNvCxnSpPr>
          <p:nvPr/>
        </p:nvCxnSpPr>
        <p:spPr>
          <a:xfrm flipH="1">
            <a:off x="3552220" y="2540801"/>
            <a:ext cx="2734280" cy="229780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 idx="2"/>
            <a:endCxn id="22" idx="0"/>
          </p:cNvCxnSpPr>
          <p:nvPr/>
        </p:nvCxnSpPr>
        <p:spPr>
          <a:xfrm flipH="1">
            <a:off x="5626640" y="2540801"/>
            <a:ext cx="659860" cy="178586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2"/>
          </p:cNvCxnSpPr>
          <p:nvPr/>
        </p:nvCxnSpPr>
        <p:spPr>
          <a:xfrm>
            <a:off x="6286500" y="2540801"/>
            <a:ext cx="3067050" cy="202020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224444" y="282362"/>
            <a:ext cx="2492990" cy="461665"/>
          </a:xfrm>
          <a:prstGeom prst="rect">
            <a:avLst/>
          </a:prstGeom>
        </p:spPr>
        <p:txBody>
          <a:bodyPr wrap="none">
            <a:spAutoFit/>
          </a:bodyPr>
          <a:lstStyle/>
          <a:p>
            <a:r>
              <a:rPr lang="en-US" sz="2400" b="1" i="0" dirty="0">
                <a:solidFill>
                  <a:schemeClr val="accent2">
                    <a:lumMod val="50000"/>
                  </a:schemeClr>
                </a:solidFill>
                <a:effectLst/>
                <a:latin typeface="Helvetica Neue"/>
              </a:rPr>
              <a:t>Model sentence</a:t>
            </a:r>
            <a:endParaRPr lang="en-US" sz="2400" dirty="0">
              <a:solidFill>
                <a:schemeClr val="accent2">
                  <a:lumMod val="50000"/>
                </a:schemeClr>
              </a:solidFill>
            </a:endParaRPr>
          </a:p>
        </p:txBody>
      </p:sp>
      <p:sp>
        <p:nvSpPr>
          <p:cNvPr id="17" name="Rectangle 16"/>
          <p:cNvSpPr/>
          <p:nvPr/>
        </p:nvSpPr>
        <p:spPr>
          <a:xfrm>
            <a:off x="9350808" y="3508301"/>
            <a:ext cx="1980029"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ride my bike</a:t>
            </a:r>
          </a:p>
        </p:txBody>
      </p:sp>
      <p:pic>
        <p:nvPicPr>
          <p:cNvPr id="19" name="Picture 18"/>
          <p:cNvPicPr>
            <a:picLocks noChangeAspect="1"/>
          </p:cNvPicPr>
          <p:nvPr/>
        </p:nvPicPr>
        <p:blipFill>
          <a:blip r:embed="rId6"/>
          <a:stretch>
            <a:fillRect/>
          </a:stretch>
        </p:blipFill>
        <p:spPr>
          <a:xfrm>
            <a:off x="9848903" y="2134958"/>
            <a:ext cx="1081486" cy="1388757"/>
          </a:xfrm>
          <a:prstGeom prst="rect">
            <a:avLst/>
          </a:prstGeom>
        </p:spPr>
      </p:pic>
      <p:sp>
        <p:nvSpPr>
          <p:cNvPr id="21" name="Rectangle 20"/>
          <p:cNvSpPr/>
          <p:nvPr/>
        </p:nvSpPr>
        <p:spPr>
          <a:xfrm>
            <a:off x="4211169" y="5575880"/>
            <a:ext cx="2848857" cy="369332"/>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draw pictures</a:t>
            </a:r>
          </a:p>
        </p:txBody>
      </p:sp>
      <p:pic>
        <p:nvPicPr>
          <p:cNvPr id="22" name="Picture 21"/>
          <p:cNvPicPr>
            <a:picLocks noChangeAspect="1"/>
          </p:cNvPicPr>
          <p:nvPr/>
        </p:nvPicPr>
        <p:blipFill>
          <a:blip r:embed="rId7"/>
          <a:stretch>
            <a:fillRect/>
          </a:stretch>
        </p:blipFill>
        <p:spPr>
          <a:xfrm>
            <a:off x="4912248" y="4326661"/>
            <a:ext cx="1428784" cy="1301529"/>
          </a:xfrm>
          <a:prstGeom prst="rect">
            <a:avLst/>
          </a:prstGeom>
        </p:spPr>
      </p:pic>
      <p:cxnSp>
        <p:nvCxnSpPr>
          <p:cNvPr id="35" name="Straight Arrow Connector 34"/>
          <p:cNvCxnSpPr>
            <a:stCxn id="2" idx="2"/>
          </p:cNvCxnSpPr>
          <p:nvPr/>
        </p:nvCxnSpPr>
        <p:spPr>
          <a:xfrm>
            <a:off x="6286500" y="2540801"/>
            <a:ext cx="1541991" cy="231949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 idx="2"/>
          </p:cNvCxnSpPr>
          <p:nvPr/>
        </p:nvCxnSpPr>
        <p:spPr>
          <a:xfrm>
            <a:off x="6286500" y="2540801"/>
            <a:ext cx="3484490" cy="47025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Horizontal Scroll 1"/>
          <p:cNvSpPr/>
          <p:nvPr/>
        </p:nvSpPr>
        <p:spPr>
          <a:xfrm>
            <a:off x="3219450" y="876300"/>
            <a:ext cx="6134100" cy="1771650"/>
          </a:xfrm>
          <a:prstGeom prst="horizontalScroll">
            <a:avLst>
              <a:gd name="adj" fmla="val 6048"/>
            </a:avLst>
          </a:prstGeom>
          <a:solidFill>
            <a:schemeClr val="accent1">
              <a:lumMod val="20000"/>
              <a:lumOff val="80000"/>
            </a:schemeClr>
          </a:solidFill>
          <a:ln>
            <a:solidFill>
              <a:srgbClr val="34A698"/>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What do you do in your free time?</a:t>
            </a:r>
          </a:p>
          <a:p>
            <a:pPr algn="ctr"/>
            <a:r>
              <a:rPr lang="en-US" sz="2800" b="1" dirty="0">
                <a:solidFill>
                  <a:srgbClr val="C00000"/>
                </a:solidFill>
                <a:latin typeface="Arial" panose="020B0604020202020204" pitchFamily="34" charset="0"/>
                <a:cs typeface="Arial" panose="020B0604020202020204" pitchFamily="34" charset="0"/>
              </a:rPr>
              <a:t>I ______________________.</a:t>
            </a:r>
          </a:p>
        </p:txBody>
      </p:sp>
    </p:spTree>
    <p:extLst>
      <p:ext uri="{BB962C8B-B14F-4D97-AF65-F5344CB8AC3E}">
        <p14:creationId xmlns:p14="http://schemas.microsoft.com/office/powerpoint/2010/main" val="231458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par>
                                <p:cTn id="80" presetID="10"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7" grpId="0"/>
      <p:bldP spid="21"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2181" y="2497976"/>
            <a:ext cx="5907643" cy="1862048"/>
          </a:xfrm>
          <a:prstGeom prst="rect">
            <a:avLst/>
          </a:prstGeom>
        </p:spPr>
        <p:txBody>
          <a:bodyPr wrap="none">
            <a:spAutoFit/>
          </a:bodyPr>
          <a:lstStyle/>
          <a:p>
            <a:pPr algn="ctr"/>
            <a:r>
              <a:rPr lang="en-US" sz="115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Warm-up</a:t>
            </a:r>
          </a:p>
        </p:txBody>
      </p:sp>
    </p:spTree>
    <p:extLst>
      <p:ext uri="{BB962C8B-B14F-4D97-AF65-F5344CB8AC3E}">
        <p14:creationId xmlns:p14="http://schemas.microsoft.com/office/powerpoint/2010/main" val="177403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2827" y="4650095"/>
            <a:ext cx="1548580" cy="1081923"/>
          </a:xfrm>
          <a:prstGeom prst="cloud">
            <a:avLst/>
          </a:prstGeom>
          <a:ln>
            <a:solidFill>
              <a:srgbClr val="FFC000"/>
            </a:solidFill>
          </a:ln>
        </p:spPr>
      </p:pic>
      <p:sp>
        <p:nvSpPr>
          <p:cNvPr id="5" name="Rectangle 2"/>
          <p:cNvSpPr>
            <a:spLocks noChangeArrowheads="1"/>
          </p:cNvSpPr>
          <p:nvPr/>
        </p:nvSpPr>
        <p:spPr bwMode="auto">
          <a:xfrm>
            <a:off x="2064793" y="5720702"/>
            <a:ext cx="2769758" cy="338554"/>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200" b="1" dirty="0">
                <a:solidFill>
                  <a:srgbClr val="002060"/>
                </a:solidFill>
                <a:latin typeface="Arial" panose="020B0604020202020204" pitchFamily="34" charset="0"/>
                <a:cs typeface="Arial" panose="020B0604020202020204" pitchFamily="34" charset="0"/>
              </a:rPr>
              <a:t>go to the cinema</a:t>
            </a:r>
          </a:p>
        </p:txBody>
      </p:sp>
      <p:pic>
        <p:nvPicPr>
          <p:cNvPr id="6" name="Picture 5"/>
          <p:cNvPicPr>
            <a:picLocks noChangeAspect="1"/>
          </p:cNvPicPr>
          <p:nvPr/>
        </p:nvPicPr>
        <p:blipFill>
          <a:blip r:embed="rId3"/>
          <a:stretch>
            <a:fillRect/>
          </a:stretch>
        </p:blipFill>
        <p:spPr>
          <a:xfrm>
            <a:off x="1058164" y="2334898"/>
            <a:ext cx="1280160" cy="926520"/>
          </a:xfrm>
          <a:prstGeom prst="cloud">
            <a:avLst/>
          </a:prstGeom>
          <a:ln>
            <a:solidFill>
              <a:srgbClr val="FFC000"/>
            </a:solidFill>
          </a:ln>
        </p:spPr>
      </p:pic>
      <p:pic>
        <p:nvPicPr>
          <p:cNvPr id="7" name="Picture 6"/>
          <p:cNvPicPr>
            <a:picLocks noChangeAspect="1"/>
          </p:cNvPicPr>
          <p:nvPr/>
        </p:nvPicPr>
        <p:blipFill>
          <a:blip r:embed="rId4"/>
          <a:stretch>
            <a:fillRect/>
          </a:stretch>
        </p:blipFill>
        <p:spPr>
          <a:xfrm>
            <a:off x="1274705" y="3774249"/>
            <a:ext cx="1280160" cy="884450"/>
          </a:xfrm>
          <a:prstGeom prst="cloud">
            <a:avLst/>
          </a:prstGeom>
          <a:ln>
            <a:solidFill>
              <a:srgbClr val="FFC000"/>
            </a:solidFill>
          </a:ln>
        </p:spPr>
      </p:pic>
      <p:pic>
        <p:nvPicPr>
          <p:cNvPr id="8" name="Picture 7"/>
          <p:cNvPicPr>
            <a:picLocks noChangeAspect="1"/>
          </p:cNvPicPr>
          <p:nvPr/>
        </p:nvPicPr>
        <p:blipFill rotWithShape="1">
          <a:blip r:embed="rId5"/>
          <a:srcRect l="-9656" r="-27113"/>
          <a:stretch/>
        </p:blipFill>
        <p:spPr>
          <a:xfrm>
            <a:off x="5025170" y="5187112"/>
            <a:ext cx="1280160" cy="965776"/>
          </a:xfrm>
          <a:prstGeom prst="cloud">
            <a:avLst/>
          </a:prstGeom>
          <a:ln>
            <a:solidFill>
              <a:srgbClr val="FFC000"/>
            </a:solidFill>
          </a:ln>
        </p:spPr>
      </p:pic>
      <p:sp>
        <p:nvSpPr>
          <p:cNvPr id="9" name="Rectangle 2"/>
          <p:cNvSpPr>
            <a:spLocks noChangeArrowheads="1"/>
          </p:cNvSpPr>
          <p:nvPr/>
        </p:nvSpPr>
        <p:spPr bwMode="auto">
          <a:xfrm>
            <a:off x="505251" y="3279513"/>
            <a:ext cx="2494593"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surf</a:t>
            </a:r>
            <a:r>
              <a:rPr kumimoji="0" lang="en-US" alt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s</a:t>
            </a: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the Internet</a:t>
            </a:r>
          </a:p>
        </p:txBody>
      </p:sp>
      <p:sp>
        <p:nvSpPr>
          <p:cNvPr id="10" name="Rectangle 2"/>
          <p:cNvSpPr>
            <a:spLocks noChangeArrowheads="1"/>
          </p:cNvSpPr>
          <p:nvPr/>
        </p:nvSpPr>
        <p:spPr bwMode="auto">
          <a:xfrm>
            <a:off x="612422" y="4616212"/>
            <a:ext cx="2323072"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lvl="0" algn="ctr" eaLnBrk="0" fontAlgn="ctr" hangingPunct="0">
              <a:spcBef>
                <a:spcPct val="0"/>
              </a:spcBef>
              <a:spcAft>
                <a:spcPct val="0"/>
              </a:spcAft>
            </a:pPr>
            <a:r>
              <a:rPr lang="en-US" altLang="en-US" sz="2200" b="1" dirty="0">
                <a:solidFill>
                  <a:srgbClr val="002060"/>
                </a:solidFill>
                <a:latin typeface="Arial" panose="020B0604020202020204" pitchFamily="34" charset="0"/>
                <a:cs typeface="Arial" panose="020B0604020202020204" pitchFamily="34" charset="0"/>
              </a:rPr>
              <a:t>clean the house</a:t>
            </a:r>
          </a:p>
        </p:txBody>
      </p:sp>
      <p:sp>
        <p:nvSpPr>
          <p:cNvPr id="11" name="Rectangle 2"/>
          <p:cNvSpPr>
            <a:spLocks noChangeArrowheads="1"/>
          </p:cNvSpPr>
          <p:nvPr/>
        </p:nvSpPr>
        <p:spPr bwMode="auto">
          <a:xfrm>
            <a:off x="4944540" y="6122325"/>
            <a:ext cx="1441420"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do karate</a:t>
            </a:r>
          </a:p>
        </p:txBody>
      </p:sp>
      <p:cxnSp>
        <p:nvCxnSpPr>
          <p:cNvPr id="12" name="Straight Arrow Connector 11"/>
          <p:cNvCxnSpPr>
            <a:stCxn id="16" idx="2"/>
          </p:cNvCxnSpPr>
          <p:nvPr/>
        </p:nvCxnSpPr>
        <p:spPr>
          <a:xfrm flipH="1">
            <a:off x="2346550" y="2011863"/>
            <a:ext cx="3753563" cy="47325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6" idx="2"/>
          </p:cNvCxnSpPr>
          <p:nvPr/>
        </p:nvCxnSpPr>
        <p:spPr>
          <a:xfrm flipH="1">
            <a:off x="2554865" y="2011863"/>
            <a:ext cx="3545248" cy="20468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6" idx="2"/>
          </p:cNvCxnSpPr>
          <p:nvPr/>
        </p:nvCxnSpPr>
        <p:spPr>
          <a:xfrm flipH="1">
            <a:off x="3856892" y="2011863"/>
            <a:ext cx="2243221" cy="260812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6" idx="2"/>
          </p:cNvCxnSpPr>
          <p:nvPr/>
        </p:nvCxnSpPr>
        <p:spPr>
          <a:xfrm flipH="1">
            <a:off x="5679773" y="2011863"/>
            <a:ext cx="420340" cy="317524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64127" y="292503"/>
            <a:ext cx="2492990" cy="461665"/>
          </a:xfrm>
          <a:prstGeom prst="rect">
            <a:avLst/>
          </a:prstGeom>
        </p:spPr>
        <p:txBody>
          <a:bodyPr wrap="none">
            <a:spAutoFit/>
          </a:bodyPr>
          <a:lstStyle/>
          <a:p>
            <a:r>
              <a:rPr lang="en-US" sz="2400" b="1" i="0" dirty="0">
                <a:solidFill>
                  <a:schemeClr val="accent2">
                    <a:lumMod val="50000"/>
                  </a:schemeClr>
                </a:solidFill>
                <a:effectLst/>
                <a:latin typeface="Helvetica Neue"/>
              </a:rPr>
              <a:t>Model sentence</a:t>
            </a:r>
            <a:endParaRPr lang="en-US" sz="2400" dirty="0">
              <a:solidFill>
                <a:schemeClr val="accent2">
                  <a:lumMod val="50000"/>
                </a:schemeClr>
              </a:solidFill>
            </a:endParaRPr>
          </a:p>
        </p:txBody>
      </p:sp>
      <p:pic>
        <p:nvPicPr>
          <p:cNvPr id="30" name="Picture 29"/>
          <p:cNvPicPr>
            <a:picLocks noChangeAspect="1"/>
          </p:cNvPicPr>
          <p:nvPr/>
        </p:nvPicPr>
        <p:blipFill rotWithShape="1">
          <a:blip r:embed="rId6"/>
          <a:srcRect t="19390"/>
          <a:stretch/>
        </p:blipFill>
        <p:spPr>
          <a:xfrm>
            <a:off x="6762865" y="4818104"/>
            <a:ext cx="1280160" cy="916020"/>
          </a:xfrm>
          <a:prstGeom prst="cloud">
            <a:avLst/>
          </a:prstGeom>
          <a:ln>
            <a:solidFill>
              <a:srgbClr val="FFC000"/>
            </a:solidFill>
          </a:ln>
        </p:spPr>
      </p:pic>
      <p:pic>
        <p:nvPicPr>
          <p:cNvPr id="31" name="Picture 30"/>
          <p:cNvPicPr>
            <a:picLocks noChangeAspect="1"/>
          </p:cNvPicPr>
          <p:nvPr/>
        </p:nvPicPr>
        <p:blipFill rotWithShape="1">
          <a:blip r:embed="rId7"/>
          <a:srcRect l="-30351" r="-31386"/>
          <a:stretch/>
        </p:blipFill>
        <p:spPr>
          <a:xfrm>
            <a:off x="8742142" y="5053871"/>
            <a:ext cx="1232240" cy="1053065"/>
          </a:xfrm>
          <a:prstGeom prst="cloud">
            <a:avLst/>
          </a:prstGeom>
          <a:ln>
            <a:solidFill>
              <a:srgbClr val="FFC000"/>
            </a:solidFill>
          </a:ln>
        </p:spPr>
      </p:pic>
      <p:pic>
        <p:nvPicPr>
          <p:cNvPr id="32" name="Picture 31"/>
          <p:cNvPicPr>
            <a:picLocks noChangeAspect="1"/>
          </p:cNvPicPr>
          <p:nvPr/>
        </p:nvPicPr>
        <p:blipFill rotWithShape="1">
          <a:blip r:embed="rId8"/>
          <a:srcRect l="18130" t="27227" r="9" b="101"/>
          <a:stretch/>
        </p:blipFill>
        <p:spPr>
          <a:xfrm>
            <a:off x="9683824" y="3667436"/>
            <a:ext cx="1442026" cy="895398"/>
          </a:xfrm>
          <a:prstGeom prst="cloud">
            <a:avLst/>
          </a:prstGeom>
          <a:ln>
            <a:solidFill>
              <a:srgbClr val="FFC000"/>
            </a:solidFill>
          </a:ln>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14625" t="12778" r="10230" b="19722"/>
          <a:stretch/>
        </p:blipFill>
        <p:spPr>
          <a:xfrm>
            <a:off x="10095367" y="2298786"/>
            <a:ext cx="1280160" cy="909594"/>
          </a:xfrm>
          <a:prstGeom prst="cloud">
            <a:avLst/>
          </a:prstGeom>
          <a:ln>
            <a:solidFill>
              <a:srgbClr val="FFC000"/>
            </a:solidFill>
          </a:ln>
        </p:spPr>
      </p:pic>
      <p:cxnSp>
        <p:nvCxnSpPr>
          <p:cNvPr id="48" name="Straight Arrow Connector 47"/>
          <p:cNvCxnSpPr>
            <a:stCxn id="16" idx="2"/>
          </p:cNvCxnSpPr>
          <p:nvPr/>
        </p:nvCxnSpPr>
        <p:spPr>
          <a:xfrm>
            <a:off x="6100113" y="2011863"/>
            <a:ext cx="1167462" cy="287680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9966646" y="3175723"/>
            <a:ext cx="1537600"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 fishing</a:t>
            </a:r>
          </a:p>
        </p:txBody>
      </p:sp>
      <p:sp>
        <p:nvSpPr>
          <p:cNvPr id="59" name="Rectangle 58"/>
          <p:cNvSpPr/>
          <p:nvPr/>
        </p:nvSpPr>
        <p:spPr>
          <a:xfrm>
            <a:off x="9291391" y="4463321"/>
            <a:ext cx="1989647" cy="430887"/>
          </a:xfrm>
          <a:prstGeom prst="rect">
            <a:avLst/>
          </a:prstGeom>
          <a:solidFill>
            <a:schemeClr val="lt1">
              <a:alpha val="0"/>
            </a:schemeClr>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2200" b="1" dirty="0">
                <a:solidFill>
                  <a:srgbClr val="002060"/>
                </a:solidFill>
                <a:latin typeface="Arial" panose="020B0604020202020204" pitchFamily="34" charset="0"/>
                <a:cs typeface="Arial" panose="020B0604020202020204" pitchFamily="34" charset="0"/>
              </a:rPr>
              <a:t>go swimming</a:t>
            </a:r>
          </a:p>
        </p:txBody>
      </p:sp>
      <p:sp>
        <p:nvSpPr>
          <p:cNvPr id="62" name="Rectangle 61"/>
          <p:cNvSpPr/>
          <p:nvPr/>
        </p:nvSpPr>
        <p:spPr>
          <a:xfrm>
            <a:off x="8500561" y="6108275"/>
            <a:ext cx="1721945" cy="338554"/>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 skating</a:t>
            </a:r>
          </a:p>
        </p:txBody>
      </p:sp>
      <p:sp>
        <p:nvSpPr>
          <p:cNvPr id="65" name="Rectangle 64"/>
          <p:cNvSpPr/>
          <p:nvPr/>
        </p:nvSpPr>
        <p:spPr>
          <a:xfrm>
            <a:off x="6517126" y="5755753"/>
            <a:ext cx="1771639"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 camping</a:t>
            </a:r>
          </a:p>
        </p:txBody>
      </p:sp>
      <p:cxnSp>
        <p:nvCxnSpPr>
          <p:cNvPr id="67" name="Straight Arrow Connector 66"/>
          <p:cNvCxnSpPr>
            <a:stCxn id="16" idx="2"/>
          </p:cNvCxnSpPr>
          <p:nvPr/>
        </p:nvCxnSpPr>
        <p:spPr>
          <a:xfrm>
            <a:off x="6100113" y="2011863"/>
            <a:ext cx="2969475" cy="310926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6" idx="2"/>
          </p:cNvCxnSpPr>
          <p:nvPr/>
        </p:nvCxnSpPr>
        <p:spPr>
          <a:xfrm>
            <a:off x="6100113" y="2011863"/>
            <a:ext cx="3587824" cy="18883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6" idx="2"/>
          </p:cNvCxnSpPr>
          <p:nvPr/>
        </p:nvCxnSpPr>
        <p:spPr>
          <a:xfrm>
            <a:off x="6100113" y="2011863"/>
            <a:ext cx="3995254" cy="4960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Horizontal Scroll 15"/>
          <p:cNvSpPr/>
          <p:nvPr/>
        </p:nvSpPr>
        <p:spPr>
          <a:xfrm>
            <a:off x="2156241" y="662663"/>
            <a:ext cx="7887744" cy="1436052"/>
          </a:xfrm>
          <a:prstGeom prst="horizontalScroll">
            <a:avLst>
              <a:gd name="adj" fmla="val 6048"/>
            </a:avLst>
          </a:prstGeom>
          <a:solidFill>
            <a:schemeClr val="accent2">
              <a:lumMod val="20000"/>
              <a:lumOff val="80000"/>
            </a:schemeClr>
          </a:solidFill>
          <a:ln>
            <a:solidFill>
              <a:schemeClr val="accent2">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dirty="0">
                <a:solidFill>
                  <a:srgbClr val="002060"/>
                </a:solidFill>
                <a:latin typeface="Arial" panose="020B0604020202020204" pitchFamily="34" charset="0"/>
                <a:cs typeface="Arial" panose="020B0604020202020204" pitchFamily="34" charset="0"/>
              </a:rPr>
              <a:t>What does your </a:t>
            </a:r>
            <a:r>
              <a:rPr lang="en-US" sz="2600" b="1" dirty="0">
                <a:solidFill>
                  <a:srgbClr val="00B050"/>
                </a:solidFill>
                <a:latin typeface="Arial" panose="020B0604020202020204" pitchFamily="34" charset="0"/>
                <a:cs typeface="Arial" panose="020B0604020202020204" pitchFamily="34" charset="0"/>
              </a:rPr>
              <a:t>________</a:t>
            </a:r>
            <a:r>
              <a:rPr lang="en-US" sz="2600" b="1" dirty="0">
                <a:solidFill>
                  <a:srgbClr val="002060"/>
                </a:solidFill>
                <a:latin typeface="Arial" panose="020B0604020202020204" pitchFamily="34" charset="0"/>
                <a:cs typeface="Arial" panose="020B0604020202020204" pitchFamily="34" charset="0"/>
              </a:rPr>
              <a:t> do in </a:t>
            </a:r>
            <a:r>
              <a:rPr lang="en-US" sz="2600" b="1" dirty="0">
                <a:solidFill>
                  <a:srgbClr val="00B050"/>
                </a:solidFill>
                <a:latin typeface="Arial" panose="020B0604020202020204" pitchFamily="34" charset="0"/>
                <a:cs typeface="Arial" panose="020B0604020202020204" pitchFamily="34" charset="0"/>
              </a:rPr>
              <a:t>____</a:t>
            </a:r>
            <a:r>
              <a:rPr lang="en-US" sz="2600" b="1" dirty="0">
                <a:solidFill>
                  <a:srgbClr val="002060"/>
                </a:solidFill>
                <a:latin typeface="Arial" panose="020B0604020202020204" pitchFamily="34" charset="0"/>
                <a:cs typeface="Arial" panose="020B0604020202020204" pitchFamily="34" charset="0"/>
              </a:rPr>
              <a:t> free time?</a:t>
            </a:r>
          </a:p>
          <a:p>
            <a:pPr algn="ctr"/>
            <a:r>
              <a:rPr lang="en-US" sz="2600" b="1" dirty="0">
                <a:solidFill>
                  <a:srgbClr val="002060"/>
                </a:solidFill>
                <a:latin typeface="Arial" panose="020B0604020202020204" pitchFamily="34" charset="0"/>
                <a:cs typeface="Arial" panose="020B0604020202020204" pitchFamily="34" charset="0"/>
              </a:rPr>
              <a:t>She/he </a:t>
            </a:r>
            <a:r>
              <a:rPr lang="en-US" sz="2600" b="1" dirty="0">
                <a:solidFill>
                  <a:srgbClr val="FF0000"/>
                </a:solidFill>
                <a:latin typeface="Arial" panose="020B0604020202020204" pitchFamily="34" charset="0"/>
                <a:cs typeface="Arial" panose="020B0604020202020204" pitchFamily="34" charset="0"/>
              </a:rPr>
              <a:t>______________________</a:t>
            </a:r>
            <a:r>
              <a:rPr lang="en-US" sz="26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796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fade">
                                      <p:cBhvr>
                                        <p:cTn id="92" dur="500"/>
                                        <p:tgtEl>
                                          <p:spTgt spid="70"/>
                                        </p:tgtEl>
                                      </p:cBhvr>
                                    </p:animEffect>
                                  </p:childTnLst>
                                </p:cTn>
                              </p:par>
                              <p:par>
                                <p:cTn id="93" presetID="10"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fade">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500"/>
                                        <p:tgtEl>
                                          <p:spTgt spid="72"/>
                                        </p:tgtEl>
                                      </p:cBhvr>
                                    </p:animEffect>
                                  </p:childTnLst>
                                </p:cTn>
                              </p:par>
                              <p:par>
                                <p:cTn id="106" presetID="10" presetClass="entr" presetSubtype="0"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fade">
                                      <p:cBhvr>
                                        <p:cTn id="1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56" grpId="0"/>
      <p:bldP spid="59" grpId="0" animBg="1"/>
      <p:bldP spid="62" grpId="0"/>
      <p:bldP spid="6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9838" t="21614" r="22475" b="11979"/>
          <a:stretch/>
        </p:blipFill>
        <p:spPr>
          <a:xfrm>
            <a:off x="1330338" y="453597"/>
            <a:ext cx="9413862" cy="5975748"/>
          </a:xfrm>
          <a:prstGeom prst="roundRect">
            <a:avLst>
              <a:gd name="adj" fmla="val 13160"/>
            </a:avLst>
          </a:prstGeom>
        </p:spPr>
      </p:pic>
      <p:sp>
        <p:nvSpPr>
          <p:cNvPr id="2" name="Rectangle 1"/>
          <p:cNvSpPr/>
          <p:nvPr/>
        </p:nvSpPr>
        <p:spPr>
          <a:xfrm>
            <a:off x="1330338" y="253542"/>
            <a:ext cx="1811843"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3. Let’s chant</a:t>
            </a:r>
          </a:p>
        </p:txBody>
      </p:sp>
      <p:pic>
        <p:nvPicPr>
          <p:cNvPr id="4" name="Tiếng Anh 5 Tập 2 - Unit 13 What do you do in your free time-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tretch>
            <a:fillRect/>
          </a:stretch>
        </p:blipFill>
        <p:spPr>
          <a:xfrm>
            <a:off x="9981591" y="6200745"/>
            <a:ext cx="456575" cy="457200"/>
          </a:xfrm>
          <a:prstGeom prst="ellipse">
            <a:avLst/>
          </a:prstGeom>
        </p:spPr>
      </p:pic>
    </p:spTree>
    <p:extLst>
      <p:ext uri="{BB962C8B-B14F-4D97-AF65-F5344CB8AC3E}">
        <p14:creationId xmlns:p14="http://schemas.microsoft.com/office/powerpoint/2010/main" val="4084800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sachmem.vn/public/images/TA5T2SHS/U13-L3-4-1-ff9263b91fa4d2c6e8b4854fb00b7c4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801"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sachmem.vn/public/images/TA5T2SHS/U13-L3-4-2-67aa9c1c45d70839a00340af92ffdc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817"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s.sachmem.vn/public/images/TA5T2SHS/U13-L3-4-3-4d7dfc204ed2a2cdda6b2432d14ef4b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800"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9407" y="272534"/>
            <a:ext cx="2520242" cy="400110"/>
          </a:xfrm>
          <a:prstGeom prst="rect">
            <a:avLst/>
          </a:prstGeom>
        </p:spPr>
        <p:txBody>
          <a:bodyPr wrap="none">
            <a:spAutoFit/>
          </a:bodyPr>
          <a:lstStyle/>
          <a:p>
            <a:r>
              <a:rPr lang="en-US" sz="2000" b="1" dirty="0">
                <a:latin typeface="Helvetica Neue"/>
              </a:rPr>
              <a:t>4. Read and match.</a:t>
            </a:r>
            <a:endParaRPr lang="en-US" sz="2000" dirty="0"/>
          </a:p>
        </p:txBody>
      </p:sp>
      <p:sp>
        <p:nvSpPr>
          <p:cNvPr id="3" name="Rectangle 2"/>
          <p:cNvSpPr/>
          <p:nvPr/>
        </p:nvSpPr>
        <p:spPr>
          <a:xfrm>
            <a:off x="1097957" y="659326"/>
            <a:ext cx="9906000" cy="2698944"/>
          </a:xfrm>
          <a:prstGeom prst="rect">
            <a:avLst/>
          </a:prstGeom>
        </p:spPr>
        <p:txBody>
          <a:bodyPr wrap="square">
            <a:spAutoFit/>
          </a:bodyPr>
          <a:lstStyle/>
          <a:p>
            <a:pPr algn="just">
              <a:lnSpc>
                <a:spcPct val="110000"/>
              </a:lnSpc>
            </a:pPr>
            <a:r>
              <a:rPr lang="en-US" sz="2600" dirty="0">
                <a:solidFill>
                  <a:srgbClr val="002060"/>
                </a:solidFill>
                <a:latin typeface="Arial" panose="020B0604020202020204" pitchFamily="34" charset="0"/>
                <a:cs typeface="Arial" panose="020B0604020202020204" pitchFamily="34" charset="0"/>
              </a:rPr>
              <a:t>My name is Lien. In my free time, I often go camping with my family. The camp is in the forest near the Red River. We go there by bus in the morning. My father likes fishing in the river. My mother likes drawing. She often draws pictures of the camp. I often go hiking in the forest because I like sports. We return home late in the evening. We enjoy camping very much.</a:t>
            </a:r>
          </a:p>
        </p:txBody>
      </p:sp>
      <p:pic>
        <p:nvPicPr>
          <p:cNvPr id="9" name="Picture 3" descr="https://s.sachmem.vn/public/images/TA5T2SHS/U13-L3-4-4-91b749b9b3ec0af3c3618caad7252604.jpg"/>
          <p:cNvPicPr>
            <a:picLocks noChangeAspect="1" noChangeArrowheads="1"/>
          </p:cNvPicPr>
          <p:nvPr/>
        </p:nvPicPr>
        <p:blipFill rotWithShape="1">
          <a:blip r:embed="rId5">
            <a:extLst>
              <a:ext uri="{28A0092B-C50C-407E-A947-70E740481C1C}">
                <a14:useLocalDpi xmlns:a14="http://schemas.microsoft.com/office/drawing/2010/main" val="0"/>
              </a:ext>
            </a:extLst>
          </a:blip>
          <a:srcRect t="27158" b="13121"/>
          <a:stretch/>
        </p:blipFill>
        <p:spPr bwMode="auto">
          <a:xfrm>
            <a:off x="3149569" y="5574373"/>
            <a:ext cx="1280160" cy="677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l="3387" t="7439" r="21124" b="7439"/>
          <a:stretch/>
        </p:blipFill>
        <p:spPr>
          <a:xfrm>
            <a:off x="8269800" y="5360670"/>
            <a:ext cx="1280160" cy="1105272"/>
          </a:xfrm>
          <a:prstGeom prst="rect">
            <a:avLst/>
          </a:prstGeom>
        </p:spPr>
      </p:pic>
      <p:pic>
        <p:nvPicPr>
          <p:cNvPr id="14" name="Picture 13"/>
          <p:cNvPicPr>
            <a:picLocks noChangeAspect="1"/>
          </p:cNvPicPr>
          <p:nvPr/>
        </p:nvPicPr>
        <p:blipFill rotWithShape="1">
          <a:blip r:embed="rId7"/>
          <a:srcRect l="5251" t="10321" r="7565" b="11223"/>
          <a:stretch/>
        </p:blipFill>
        <p:spPr>
          <a:xfrm>
            <a:off x="5669454" y="5420499"/>
            <a:ext cx="1280160" cy="985614"/>
          </a:xfrm>
          <a:prstGeom prst="rect">
            <a:avLst/>
          </a:prstGeom>
        </p:spPr>
      </p:pic>
      <p:sp>
        <p:nvSpPr>
          <p:cNvPr id="19" name="Rounded Rectangle 18"/>
          <p:cNvSpPr/>
          <p:nvPr/>
        </p:nvSpPr>
        <p:spPr>
          <a:xfrm>
            <a:off x="3574881"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a</a:t>
            </a:r>
          </a:p>
        </p:txBody>
      </p:sp>
      <p:sp>
        <p:nvSpPr>
          <p:cNvPr id="20" name="Rounded Rectangle 19"/>
          <p:cNvSpPr/>
          <p:nvPr/>
        </p:nvSpPr>
        <p:spPr>
          <a:xfrm>
            <a:off x="6145273"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b</a:t>
            </a:r>
          </a:p>
        </p:txBody>
      </p:sp>
      <p:sp>
        <p:nvSpPr>
          <p:cNvPr id="21" name="Rounded Rectangle 20"/>
          <p:cNvSpPr/>
          <p:nvPr/>
        </p:nvSpPr>
        <p:spPr>
          <a:xfrm>
            <a:off x="8879430"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c</a:t>
            </a:r>
          </a:p>
        </p:txBody>
      </p:sp>
      <p:cxnSp>
        <p:nvCxnSpPr>
          <p:cNvPr id="22" name="Straight Arrow Connector 21"/>
          <p:cNvCxnSpPr>
            <a:endCxn id="19" idx="3"/>
          </p:cNvCxnSpPr>
          <p:nvPr/>
        </p:nvCxnSpPr>
        <p:spPr>
          <a:xfrm flipH="1">
            <a:off x="3849201" y="4429806"/>
            <a:ext cx="2692282" cy="94712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2"/>
            <a:endCxn id="12" idx="0"/>
          </p:cNvCxnSpPr>
          <p:nvPr/>
        </p:nvCxnSpPr>
        <p:spPr>
          <a:xfrm>
            <a:off x="4108251" y="4434905"/>
            <a:ext cx="4801629" cy="92576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endCxn id="20" idx="3"/>
          </p:cNvCxnSpPr>
          <p:nvPr/>
        </p:nvCxnSpPr>
        <p:spPr>
          <a:xfrm flipH="1">
            <a:off x="6419593" y="4429806"/>
            <a:ext cx="2856047" cy="94712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971091" y="4160585"/>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1</a:t>
            </a:r>
          </a:p>
        </p:txBody>
      </p:sp>
      <p:sp>
        <p:nvSpPr>
          <p:cNvPr id="17" name="Rounded Rectangle 16"/>
          <p:cNvSpPr/>
          <p:nvPr/>
        </p:nvSpPr>
        <p:spPr>
          <a:xfrm>
            <a:off x="6541483" y="4155486"/>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2</a:t>
            </a:r>
          </a:p>
        </p:txBody>
      </p:sp>
      <p:sp>
        <p:nvSpPr>
          <p:cNvPr id="18" name="Rounded Rectangle 17"/>
          <p:cNvSpPr/>
          <p:nvPr/>
        </p:nvSpPr>
        <p:spPr>
          <a:xfrm>
            <a:off x="9275640" y="4155486"/>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3</a:t>
            </a:r>
          </a:p>
        </p:txBody>
      </p:sp>
    </p:spTree>
    <p:extLst>
      <p:ext uri="{BB962C8B-B14F-4D97-AF65-F5344CB8AC3E}">
        <p14:creationId xmlns:p14="http://schemas.microsoft.com/office/powerpoint/2010/main" val="2224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fade">
                                      <p:cBhvr>
                                        <p:cTn id="1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772" y="326963"/>
            <a:ext cx="5438348" cy="369332"/>
          </a:xfrm>
          <a:prstGeom prst="rect">
            <a:avLst/>
          </a:prstGeom>
        </p:spPr>
        <p:txBody>
          <a:bodyPr wrap="none">
            <a:spAutoFit/>
          </a:bodyPr>
          <a:lstStyle/>
          <a:p>
            <a:r>
              <a:rPr lang="en-US" b="1" dirty="0">
                <a:latin typeface="Helvetica Neue"/>
              </a:rPr>
              <a:t>5. Write about what your family do at weekends.</a:t>
            </a:r>
            <a:endParaRPr lang="en-US" dirty="0"/>
          </a:p>
        </p:txBody>
      </p:sp>
      <p:sp>
        <p:nvSpPr>
          <p:cNvPr id="3" name="Rectangle 2"/>
          <p:cNvSpPr/>
          <p:nvPr/>
        </p:nvSpPr>
        <p:spPr>
          <a:xfrm>
            <a:off x="1667171" y="1427594"/>
            <a:ext cx="8304143" cy="3694409"/>
          </a:xfrm>
          <a:prstGeom prst="rect">
            <a:avLst/>
          </a:prstGeom>
        </p:spPr>
        <p:txBody>
          <a:bodyPr wrap="square">
            <a:spAutoFit/>
          </a:bodyPr>
          <a:lstStyle/>
          <a:p>
            <a:pPr>
              <a:lnSpc>
                <a:spcPct val="150000"/>
              </a:lnSpc>
            </a:pPr>
            <a:r>
              <a:rPr lang="en-US" sz="3200" dirty="0">
                <a:solidFill>
                  <a:srgbClr val="002060"/>
                </a:solidFill>
                <a:latin typeface="Helvetica Neue"/>
              </a:rPr>
              <a:t>My name is _________________.</a:t>
            </a:r>
          </a:p>
          <a:p>
            <a:pPr>
              <a:lnSpc>
                <a:spcPct val="150000"/>
              </a:lnSpc>
            </a:pPr>
            <a:r>
              <a:rPr lang="en-US" sz="3200" dirty="0">
                <a:solidFill>
                  <a:srgbClr val="002060"/>
                </a:solidFill>
                <a:latin typeface="Helvetica Neue"/>
              </a:rPr>
              <a:t>At weekends, I often _________________.</a:t>
            </a:r>
          </a:p>
          <a:p>
            <a:pPr>
              <a:lnSpc>
                <a:spcPct val="150000"/>
              </a:lnSpc>
            </a:pPr>
            <a:r>
              <a:rPr lang="en-US" sz="3200" dirty="0">
                <a:solidFill>
                  <a:srgbClr val="002060"/>
                </a:solidFill>
                <a:latin typeface="Helvetica Neue"/>
              </a:rPr>
              <a:t>My father _________________.</a:t>
            </a:r>
          </a:p>
          <a:p>
            <a:pPr>
              <a:lnSpc>
                <a:spcPct val="150000"/>
              </a:lnSpc>
            </a:pPr>
            <a:r>
              <a:rPr lang="en-US" sz="3200" dirty="0">
                <a:solidFill>
                  <a:srgbClr val="002060"/>
                </a:solidFill>
                <a:latin typeface="Helvetica Neue"/>
              </a:rPr>
              <a:t>My mother _________________.</a:t>
            </a:r>
          </a:p>
          <a:p>
            <a:pPr>
              <a:lnSpc>
                <a:spcPct val="150000"/>
              </a:lnSpc>
            </a:pPr>
            <a:r>
              <a:rPr lang="en-US" sz="3200" dirty="0">
                <a:solidFill>
                  <a:srgbClr val="002060"/>
                </a:solidFill>
                <a:latin typeface="Helvetica Neue"/>
              </a:rPr>
              <a:t>My brother/sister _________________.</a:t>
            </a:r>
            <a:endParaRPr lang="en-US" sz="3200" dirty="0">
              <a:solidFill>
                <a:srgbClr val="002060"/>
              </a:solidFill>
              <a:effectLst/>
              <a:latin typeface="Helvetica Neue"/>
            </a:endParaRPr>
          </a:p>
        </p:txBody>
      </p:sp>
    </p:spTree>
    <p:extLst>
      <p:ext uri="{BB962C8B-B14F-4D97-AF65-F5344CB8AC3E}">
        <p14:creationId xmlns:p14="http://schemas.microsoft.com/office/powerpoint/2010/main" val="151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382" y="370505"/>
            <a:ext cx="1223412" cy="369332"/>
          </a:xfrm>
          <a:prstGeom prst="rect">
            <a:avLst/>
          </a:prstGeom>
        </p:spPr>
        <p:txBody>
          <a:bodyPr wrap="none">
            <a:spAutoFit/>
          </a:bodyPr>
          <a:lstStyle/>
          <a:p>
            <a:r>
              <a:rPr lang="en-US" b="1" dirty="0">
                <a:latin typeface="Helvetica Neue"/>
              </a:rPr>
              <a:t>6. Project</a:t>
            </a:r>
            <a:endParaRPr lang="en-US" dirty="0"/>
          </a:p>
        </p:txBody>
      </p:sp>
      <p:sp>
        <p:nvSpPr>
          <p:cNvPr id="3" name="Rectangle 2"/>
          <p:cNvSpPr/>
          <p:nvPr/>
        </p:nvSpPr>
        <p:spPr>
          <a:xfrm>
            <a:off x="1328057" y="884983"/>
            <a:ext cx="9564915" cy="461665"/>
          </a:xfrm>
          <a:prstGeom prst="rect">
            <a:avLst/>
          </a:prstGeom>
        </p:spPr>
        <p:txBody>
          <a:bodyPr wrap="square">
            <a:spAutoFit/>
          </a:bodyPr>
          <a:lstStyle/>
          <a:p>
            <a:pPr algn="ctr"/>
            <a:r>
              <a:rPr lang="en-US" sz="2400" b="1" dirty="0">
                <a:solidFill>
                  <a:srgbClr val="0070C0"/>
                </a:solidFill>
                <a:latin typeface="Helvetica Neue"/>
              </a:rPr>
              <a:t>Interview two classmates about what they do in their free time</a:t>
            </a:r>
            <a:endParaRPr lang="en-US" sz="2400" dirty="0">
              <a:solidFill>
                <a:srgbClr val="0070C0"/>
              </a:solidFill>
              <a:latin typeface="Helvetica Neue"/>
            </a:endParaRPr>
          </a:p>
        </p:txBody>
      </p:sp>
      <p:graphicFrame>
        <p:nvGraphicFramePr>
          <p:cNvPr id="4" name="Table 3"/>
          <p:cNvGraphicFramePr>
            <a:graphicFrameLocks noGrp="1"/>
          </p:cNvGraphicFramePr>
          <p:nvPr>
            <p:extLst>
              <p:ext uri="{D42A27DB-BD31-4B8C-83A1-F6EECF244321}">
                <p14:modId xmlns:p14="http://schemas.microsoft.com/office/powerpoint/2010/main" val="720913571"/>
              </p:ext>
            </p:extLst>
          </p:nvPr>
        </p:nvGraphicFramePr>
        <p:xfrm>
          <a:off x="1197429" y="2039053"/>
          <a:ext cx="9949544" cy="2982891"/>
        </p:xfrm>
        <a:graphic>
          <a:graphicData uri="http://schemas.openxmlformats.org/drawingml/2006/table">
            <a:tbl>
              <a:tblPr/>
              <a:tblGrid>
                <a:gridCol w="3243944">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tblGrid>
              <a:tr h="994297">
                <a:tc>
                  <a:txBody>
                    <a:bodyPr/>
                    <a:lstStyle/>
                    <a:p>
                      <a:pPr algn="ctr" fontAlgn="t"/>
                      <a:r>
                        <a:rPr lang="en-US" sz="3200" dirty="0">
                          <a:solidFill>
                            <a:srgbClr val="002060"/>
                          </a:solidFill>
                          <a:effectLst/>
                          <a:latin typeface="Arial" panose="020B0604020202020204" pitchFamily="34" charset="0"/>
                          <a:cs typeface="Arial" panose="020B0604020202020204" pitchFamily="34" charset="0"/>
                        </a:rPr>
                        <a:t>Name</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CF1F6"/>
                    </a:solidFill>
                  </a:tcPr>
                </a:tc>
                <a:tc>
                  <a:txBody>
                    <a:bodyPr/>
                    <a:lstStyle/>
                    <a:p>
                      <a:pPr algn="ctr" fontAlgn="t"/>
                      <a:r>
                        <a:rPr lang="en-US" sz="3200" dirty="0">
                          <a:solidFill>
                            <a:srgbClr val="002060"/>
                          </a:solidFill>
                          <a:effectLst/>
                          <a:latin typeface="Arial" panose="020B0604020202020204" pitchFamily="34" charset="0"/>
                          <a:cs typeface="Arial" panose="020B0604020202020204" pitchFamily="34" charset="0"/>
                        </a:rPr>
                        <a:t>Activities</a:t>
                      </a:r>
                    </a:p>
                  </a:txBody>
                  <a:tcPr marL="142875" marR="142875" marT="47625" marB="47625"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CF1F6"/>
                    </a:solidFill>
                  </a:tcPr>
                </a:tc>
                <a:extLst>
                  <a:ext uri="{0D108BD9-81ED-4DB2-BD59-A6C34878D82A}">
                    <a16:rowId xmlns:a16="http://schemas.microsoft.com/office/drawing/2014/main" val="10000"/>
                  </a:ext>
                </a:extLst>
              </a:tr>
              <a:tr h="994297">
                <a:tc>
                  <a:txBody>
                    <a:bodyPr/>
                    <a:lstStyle/>
                    <a:p>
                      <a:pPr algn="ctr" fontAlgn="t"/>
                      <a:endParaRPr lang="en-US" sz="320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fontAlgn="t"/>
                      <a:endParaRPr lang="en-US" sz="3200" dirty="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94297">
                <a:tc>
                  <a:txBody>
                    <a:bodyPr/>
                    <a:lstStyle/>
                    <a:p>
                      <a:pPr algn="ctr" fontAlgn="t"/>
                      <a:endParaRPr lang="en-US" sz="320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59BFE7"/>
                      </a:solidFill>
                      <a:prstDash val="solid"/>
                      <a:round/>
                      <a:headEnd type="none" w="med" len="med"/>
                      <a:tailEnd type="none" w="med" len="med"/>
                    </a:lnB>
                    <a:solidFill>
                      <a:srgbClr val="FFFFFF"/>
                    </a:solidFill>
                  </a:tcPr>
                </a:tc>
                <a:tc>
                  <a:txBody>
                    <a:bodyPr/>
                    <a:lstStyle/>
                    <a:p>
                      <a:pPr algn="ctr" fontAlgn="t"/>
                      <a:endParaRPr lang="en-US" sz="3200" dirty="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59BFE7"/>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167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0386" y="2497976"/>
            <a:ext cx="7531229" cy="1862048"/>
          </a:xfrm>
          <a:prstGeom prst="rect">
            <a:avLst/>
          </a:prstGeom>
        </p:spPr>
        <p:txBody>
          <a:bodyPr wrap="none">
            <a:spAutoFit/>
          </a:bodyPr>
          <a:lstStyle/>
          <a:p>
            <a:pPr algn="ctr"/>
            <a:r>
              <a:rPr lang="en-US" sz="115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THANK YOU!</a:t>
            </a:r>
          </a:p>
        </p:txBody>
      </p:sp>
    </p:spTree>
    <p:extLst>
      <p:ext uri="{BB962C8B-B14F-4D97-AF65-F5344CB8AC3E}">
        <p14:creationId xmlns:p14="http://schemas.microsoft.com/office/powerpoint/2010/main" val="26348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838"/>
          <a:stretch/>
        </p:blipFill>
        <p:spPr>
          <a:xfrm>
            <a:off x="-737419" y="-366386"/>
            <a:ext cx="12929419" cy="7224386"/>
          </a:xfrm>
          <a:prstGeom prst="rect">
            <a:avLst/>
          </a:prstGeom>
        </p:spPr>
      </p:pic>
      <p:pic>
        <p:nvPicPr>
          <p:cNvPr id="14" name="Picture 13">
            <a:extLst>
              <a:ext uri="{FF2B5EF4-FFF2-40B4-BE49-F238E27FC236}">
                <a16:creationId xmlns:a16="http://schemas.microsoft.com/office/drawing/2014/main" id="{3F2B4CFD-EF66-4CFF-8875-08729B22FA30}"/>
              </a:ext>
            </a:extLst>
          </p:cNvPr>
          <p:cNvPicPr>
            <a:picLocks noChangeAspect="1"/>
          </p:cNvPicPr>
          <p:nvPr/>
        </p:nvPicPr>
        <p:blipFill rotWithShape="1">
          <a:blip r:embed="rId3">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0650" y="588749"/>
            <a:ext cx="3858728" cy="236850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8" name="Picture 17">
            <a:extLst>
              <a:ext uri="{FF2B5EF4-FFF2-40B4-BE49-F238E27FC236}">
                <a16:creationId xmlns:a16="http://schemas.microsoft.com/office/drawing/2014/main" id="{19BD830C-641C-4420-9BCC-69B1F360E8CB}"/>
              </a:ext>
            </a:extLst>
          </p:cNvPr>
          <p:cNvPicPr>
            <a:picLocks noChangeAspect="1"/>
          </p:cNvPicPr>
          <p:nvPr/>
        </p:nvPicPr>
        <p:blipFill rotWithShape="1">
          <a:blip r:embed="rId6">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9" name="Picture 18">
            <a:extLst>
              <a:ext uri="{FF2B5EF4-FFF2-40B4-BE49-F238E27FC236}">
                <a16:creationId xmlns:a16="http://schemas.microsoft.com/office/drawing/2014/main" id="{D77105EF-CFCF-4EA4-8320-0F19355509A8}"/>
              </a:ext>
            </a:extLst>
          </p:cNvPr>
          <p:cNvPicPr>
            <a:picLocks noChangeAspect="1"/>
          </p:cNvPicPr>
          <p:nvPr/>
        </p:nvPicPr>
        <p:blipFill rotWithShape="1">
          <a:blip r:embed="rId6">
            <a:extLst>
              <a:ext uri="{28A0092B-C50C-407E-A947-70E740481C1C}">
                <a14:useLocalDpi xmlns:a14="http://schemas.microsoft.com/office/drawing/2010/main" val="0"/>
              </a:ext>
            </a:extLst>
          </a:blip>
          <a:srcRect l="51114" t="23023" r="9566" b="54820"/>
          <a:stretch/>
        </p:blipFill>
        <p:spPr>
          <a:xfrm>
            <a:off x="6389379" y="-522989"/>
            <a:ext cx="3218078" cy="1578211"/>
          </a:xfrm>
          <a:prstGeom prst="rect">
            <a:avLst/>
          </a:prstGeom>
        </p:spPr>
      </p:pic>
      <p:pic>
        <p:nvPicPr>
          <p:cNvPr id="21" name="Picture 20">
            <a:extLst>
              <a:ext uri="{FF2B5EF4-FFF2-40B4-BE49-F238E27FC236}">
                <a16:creationId xmlns:a16="http://schemas.microsoft.com/office/drawing/2014/main" id="{FB19BC56-A957-4D03-A5D7-8F46DEB7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pic>
        <p:nvPicPr>
          <p:cNvPr id="22" name="Picture 21">
            <a:extLst>
              <a:ext uri="{FF2B5EF4-FFF2-40B4-BE49-F238E27FC236}">
                <a16:creationId xmlns:a16="http://schemas.microsoft.com/office/drawing/2014/main" id="{D4E890B6-9697-4C72-8AD6-EA02BF9D0C3B}"/>
              </a:ext>
            </a:extLst>
          </p:cNvPr>
          <p:cNvPicPr>
            <a:picLocks noChangeAspect="1"/>
          </p:cNvPicPr>
          <p:nvPr/>
        </p:nvPicPr>
        <p:blipFill rotWithShape="1">
          <a:blip r:embed="rId6">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8">
            <a:extLst>
              <a:ext uri="{28A0092B-C50C-407E-A947-70E740481C1C}">
                <a14:useLocalDpi xmlns:a14="http://schemas.microsoft.com/office/drawing/2010/main" val="0"/>
              </a:ext>
            </a:extLst>
          </a:blip>
          <a:srcRect l="87109" t="33432" r="5613" b="50000"/>
          <a:stretch/>
        </p:blipFill>
        <p:spPr>
          <a:xfrm>
            <a:off x="5714321" y="2831110"/>
            <a:ext cx="383145" cy="942987"/>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357" r="10543" b="25104"/>
          <a:stretch/>
        </p:blipFill>
        <p:spPr>
          <a:xfrm flipH="1">
            <a:off x="1732646" y="2108960"/>
            <a:ext cx="1482362" cy="1102427"/>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10">
            <a:extLst>
              <a:ext uri="{28A0092B-C50C-407E-A947-70E740481C1C}">
                <a14:useLocalDpi xmlns:a14="http://schemas.microsoft.com/office/drawing/2010/main" val="0"/>
              </a:ext>
            </a:extLst>
          </a:blip>
          <a:srcRect l="60549" t="43266" r="21565" b="18575"/>
          <a:stretch/>
        </p:blipFill>
        <p:spPr>
          <a:xfrm>
            <a:off x="645289" y="3184795"/>
            <a:ext cx="765246" cy="1274904"/>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10">
            <a:extLst>
              <a:ext uri="{28A0092B-C50C-407E-A947-70E740481C1C}">
                <a14:useLocalDpi xmlns:a14="http://schemas.microsoft.com/office/drawing/2010/main" val="0"/>
              </a:ext>
            </a:extLst>
          </a:blip>
          <a:srcRect l="40960" t="49571" r="39324" b="19548"/>
          <a:stretch/>
        </p:blipFill>
        <p:spPr>
          <a:xfrm>
            <a:off x="11312396" y="3368911"/>
            <a:ext cx="582770" cy="712798"/>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160" y="1164198"/>
            <a:ext cx="13997" cy="173397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157" y="657784"/>
            <a:ext cx="0" cy="554495"/>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11">
            <a:extLst>
              <a:ext uri="{28A0092B-C50C-407E-A947-70E740481C1C}">
                <a14:useLocalDpi xmlns:a14="http://schemas.microsoft.com/office/drawing/2010/main" val="0"/>
              </a:ext>
            </a:extLst>
          </a:blip>
          <a:srcRect l="68287" t="11249" r="696" b="69074"/>
          <a:stretch/>
        </p:blipFill>
        <p:spPr>
          <a:xfrm>
            <a:off x="4264059" y="4955654"/>
            <a:ext cx="877266" cy="601647"/>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2">
            <a:extLst>
              <a:ext uri="{28A0092B-C50C-407E-A947-70E740481C1C}">
                <a14:useLocalDpi xmlns:a14="http://schemas.microsoft.com/office/drawing/2010/main" val="0"/>
              </a:ext>
            </a:extLst>
          </a:blip>
          <a:srcRect l="67133" t="37339" r="864" b="43905"/>
          <a:stretch/>
        </p:blipFill>
        <p:spPr>
          <a:xfrm>
            <a:off x="2333317" y="3822247"/>
            <a:ext cx="877266" cy="555821"/>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9633127">
            <a:off x="5011652" y="3424486"/>
            <a:ext cx="956719" cy="601648"/>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11">
            <a:extLst>
              <a:ext uri="{28A0092B-C50C-407E-A947-70E740481C1C}">
                <a14:useLocalDpi xmlns:a14="http://schemas.microsoft.com/office/drawing/2010/main" val="0"/>
              </a:ext>
            </a:extLst>
          </a:blip>
          <a:srcRect l="2764" t="11676" r="66219" b="68647"/>
          <a:stretch/>
        </p:blipFill>
        <p:spPr>
          <a:xfrm>
            <a:off x="8918002" y="3379631"/>
            <a:ext cx="877266" cy="601647"/>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11">
            <a:extLst>
              <a:ext uri="{28A0092B-C50C-407E-A947-70E740481C1C}">
                <a14:useLocalDpi xmlns:a14="http://schemas.microsoft.com/office/drawing/2010/main" val="0"/>
              </a:ext>
            </a:extLst>
          </a:blip>
          <a:srcRect l="1538" t="36382" r="64853" b="43119"/>
          <a:stretch/>
        </p:blipFill>
        <p:spPr>
          <a:xfrm>
            <a:off x="8595647" y="6179836"/>
            <a:ext cx="950567" cy="626776"/>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4">
            <a:extLst>
              <a:ext uri="{28A0092B-C50C-407E-A947-70E740481C1C}">
                <a14:useLocalDpi xmlns:a14="http://schemas.microsoft.com/office/drawing/2010/main" val="0"/>
              </a:ext>
            </a:extLst>
          </a:blip>
          <a:srcRect r="65365" b="69539"/>
          <a:stretch/>
        </p:blipFill>
        <p:spPr>
          <a:xfrm>
            <a:off x="1027912" y="5256477"/>
            <a:ext cx="864269" cy="718707"/>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4">
            <a:extLst>
              <a:ext uri="{28A0092B-C50C-407E-A947-70E740481C1C}">
                <a14:useLocalDpi xmlns:a14="http://schemas.microsoft.com/office/drawing/2010/main" val="0"/>
              </a:ext>
            </a:extLst>
          </a:blip>
          <a:srcRect l="66069" t="59904" r="-704" b="9635"/>
          <a:stretch/>
        </p:blipFill>
        <p:spPr>
          <a:xfrm>
            <a:off x="7134149" y="4395441"/>
            <a:ext cx="864269" cy="718707"/>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5">
            <a:extLst>
              <a:ext uri="{28A0092B-C50C-407E-A947-70E740481C1C}">
                <a14:useLocalDpi xmlns:a14="http://schemas.microsoft.com/office/drawing/2010/main" val="0"/>
              </a:ext>
            </a:extLst>
          </a:blip>
          <a:srcRect l="34402" t="1721" r="32394" b="78989"/>
          <a:stretch/>
        </p:blipFill>
        <p:spPr>
          <a:xfrm rot="19670681">
            <a:off x="6242201" y="5739034"/>
            <a:ext cx="993027" cy="623657"/>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5">
            <a:extLst>
              <a:ext uri="{28A0092B-C50C-407E-A947-70E740481C1C}">
                <a14:useLocalDpi xmlns:a14="http://schemas.microsoft.com/office/drawing/2010/main" val="0"/>
              </a:ext>
            </a:extLst>
          </a:blip>
          <a:srcRect l="66810" t="230" r="-14" b="80480"/>
          <a:stretch/>
        </p:blipFill>
        <p:spPr>
          <a:xfrm>
            <a:off x="6890707" y="2742651"/>
            <a:ext cx="859281" cy="539660"/>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5">
            <a:extLst>
              <a:ext uri="{28A0092B-C50C-407E-A947-70E740481C1C}">
                <a14:useLocalDpi xmlns:a14="http://schemas.microsoft.com/office/drawing/2010/main" val="0"/>
              </a:ext>
            </a:extLst>
          </a:blip>
          <a:srcRect l="65755" t="19735" r="1041" b="60975"/>
          <a:stretch/>
        </p:blipFill>
        <p:spPr>
          <a:xfrm>
            <a:off x="2527953" y="6179836"/>
            <a:ext cx="859281" cy="539660"/>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62125" y="1971074"/>
            <a:ext cx="8667750" cy="29158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p>
            <a:pPr algn="ctr"/>
            <a:r>
              <a:rPr lang="en-US" sz="9102" b="1" dirty="0">
                <a:ln w="13462">
                  <a:solidFill>
                    <a:schemeClr val="bg1"/>
                  </a:solidFill>
                  <a:prstDash val="solid"/>
                </a:ln>
                <a:solidFill>
                  <a:srgbClr val="FF0000"/>
                </a:solidFill>
                <a:effectLst>
                  <a:outerShdw dist="38100" dir="2700000" algn="bl" rotWithShape="0">
                    <a:schemeClr val="accent5"/>
                  </a:outerShdw>
                </a:effectLst>
                <a:latin typeface="Algerian" panose="04020705040A02060702" pitchFamily="82" charset="0"/>
              </a:rPr>
              <a:t>GO FISHING</a:t>
            </a:r>
          </a:p>
        </p:txBody>
      </p:sp>
      <p:sp>
        <p:nvSpPr>
          <p:cNvPr id="70" name="Rectangle: Rounded Corners 69">
            <a:hlinkClick r:id="" action="ppaction://hlinkshowjump?jump=nextslide"/>
            <a:extLst>
              <a:ext uri="{FF2B5EF4-FFF2-40B4-BE49-F238E27FC236}">
                <a16:creationId xmlns:a16="http://schemas.microsoft.com/office/drawing/2014/main" id="{DD0B7ECF-DC8B-4EDD-AA5A-0CDDEB876C4C}"/>
              </a:ext>
            </a:extLst>
          </p:cNvPr>
          <p:cNvSpPr/>
          <p:nvPr/>
        </p:nvSpPr>
        <p:spPr>
          <a:xfrm>
            <a:off x="9445938" y="4812872"/>
            <a:ext cx="1494643" cy="669318"/>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PLAY</a:t>
            </a:r>
          </a:p>
        </p:txBody>
      </p:sp>
      <p:sp>
        <p:nvSpPr>
          <p:cNvPr id="71" name="Rectangle: Rounded Corners 70">
            <a:hlinkClick r:id="rId16" action="ppaction://hlinksldjump"/>
            <a:extLst>
              <a:ext uri="{FF2B5EF4-FFF2-40B4-BE49-F238E27FC236}">
                <a16:creationId xmlns:a16="http://schemas.microsoft.com/office/drawing/2014/main" id="{AE51B5B9-8B5B-4907-8F61-C693DDA92590}"/>
              </a:ext>
            </a:extLst>
          </p:cNvPr>
          <p:cNvSpPr/>
          <p:nvPr/>
        </p:nvSpPr>
        <p:spPr>
          <a:xfrm>
            <a:off x="9445938" y="5626030"/>
            <a:ext cx="1494643" cy="669318"/>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73" name="Moicauca">
            <a:extLst>
              <a:ext uri="{FF2B5EF4-FFF2-40B4-BE49-F238E27FC236}">
                <a16:creationId xmlns:a16="http://schemas.microsoft.com/office/drawing/2014/main" id="{16B2E4F9-0EF2-4B56-B299-4FFDE702725E}"/>
              </a:ext>
            </a:extLst>
          </p:cNvPr>
          <p:cNvSpPr/>
          <p:nvPr/>
        </p:nvSpPr>
        <p:spPr>
          <a:xfrm flipH="1">
            <a:off x="3545294" y="2441190"/>
            <a:ext cx="5101412" cy="18077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n w="19050">
                  <a:solidFill>
                    <a:schemeClr val="accent4">
                      <a:lumMod val="50000"/>
                    </a:schemeClr>
                  </a:solidFill>
                  <a:prstDash val="solid"/>
                </a:ln>
                <a:solidFill>
                  <a:srgbClr val="FFFF00"/>
                </a:solidFill>
                <a:effectLst>
                  <a:outerShdw dist="38100" dir="2700000" algn="bl" rotWithShape="0">
                    <a:schemeClr val="accent5"/>
                  </a:outerShdw>
                </a:effectLst>
                <a:latin typeface="Arial Black" panose="020B0A04020102020204" pitchFamily="34" charset="0"/>
              </a:rPr>
              <a:t>Game</a:t>
            </a:r>
          </a:p>
        </p:txBody>
      </p:sp>
    </p:spTree>
    <p:extLst>
      <p:ext uri="{BB962C8B-B14F-4D97-AF65-F5344CB8AC3E}">
        <p14:creationId xmlns:p14="http://schemas.microsoft.com/office/powerpoint/2010/main" val="34522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rotWithShape="1">
          <a:blip r:embed="rId2"/>
          <a:srcRect l="19022"/>
          <a:stretch/>
        </p:blipFill>
        <p:spPr>
          <a:xfrm>
            <a:off x="-707923" y="-366386"/>
            <a:ext cx="12899923" cy="7224386"/>
          </a:xfrm>
          <a:prstGeom prst="rect">
            <a:avLst/>
          </a:prstGeom>
        </p:spPr>
      </p:pic>
      <p:sp>
        <p:nvSpPr>
          <p:cNvPr id="142" name="Rectangle: Rounded Corners 92">
            <a:extLst>
              <a:ext uri="{FF2B5EF4-FFF2-40B4-BE49-F238E27FC236}">
                <a16:creationId xmlns:a16="http://schemas.microsoft.com/office/drawing/2014/main" id="{AFC74EEF-0CC0-4041-BD0F-730D2E13A0C5}"/>
              </a:ext>
            </a:extLst>
          </p:cNvPr>
          <p:cNvSpPr/>
          <p:nvPr/>
        </p:nvSpPr>
        <p:spPr>
          <a:xfrm>
            <a:off x="9751806" y="-1387949"/>
            <a:ext cx="1748552" cy="678093"/>
          </a:xfrm>
          <a:prstGeom prst="roundRect">
            <a:avLst>
              <a:gd name="adj" fmla="val 50000"/>
            </a:avLst>
          </a:prstGeom>
          <a:solidFill>
            <a:schemeClr val="bg1">
              <a:lumMod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rPr>
              <a:t>Score:    </a:t>
            </a:r>
          </a:p>
        </p:txBody>
      </p:sp>
      <p:pic>
        <p:nvPicPr>
          <p:cNvPr id="140" name="Picture 139">
            <a:extLst>
              <a:ext uri="{FF2B5EF4-FFF2-40B4-BE49-F238E27FC236}">
                <a16:creationId xmlns:a16="http://schemas.microsoft.com/office/drawing/2014/main" id="{3D5221BA-5F80-43AE-A356-50CFF024AE56}"/>
              </a:ext>
            </a:extLst>
          </p:cNvPr>
          <p:cNvPicPr>
            <a:picLocks noChangeAspect="1"/>
          </p:cNvPicPr>
          <p:nvPr/>
        </p:nvPicPr>
        <p:blipFill rotWithShape="1">
          <a:blip r:embed="rId3">
            <a:extLst>
              <a:ext uri="{28A0092B-C50C-407E-A947-70E740481C1C}">
                <a14:useLocalDpi xmlns:a14="http://schemas.microsoft.com/office/drawing/2010/main" val="0"/>
              </a:ext>
            </a:extLst>
          </a:blip>
          <a:srcRect l="51114" t="23023" r="9566" b="54820"/>
          <a:stretch/>
        </p:blipFill>
        <p:spPr>
          <a:xfrm>
            <a:off x="8510930" y="-789106"/>
            <a:ext cx="3218078" cy="1578211"/>
          </a:xfrm>
          <a:prstGeom prst="rect">
            <a:avLst/>
          </a:prstGeom>
        </p:spPr>
      </p:pic>
      <p:pic>
        <p:nvPicPr>
          <p:cNvPr id="139" name="Picture 138">
            <a:extLst>
              <a:ext uri="{FF2B5EF4-FFF2-40B4-BE49-F238E27FC236}">
                <a16:creationId xmlns:a16="http://schemas.microsoft.com/office/drawing/2014/main" id="{7467568F-3F6D-4846-8AC2-38544DB3A73C}"/>
              </a:ext>
            </a:extLst>
          </p:cNvPr>
          <p:cNvPicPr>
            <a:picLocks noChangeAspect="1"/>
          </p:cNvPicPr>
          <p:nvPr/>
        </p:nvPicPr>
        <p:blipFill rotWithShape="1">
          <a:blip r:embed="rId3">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32637" y="1151948"/>
            <a:ext cx="383145" cy="942987"/>
          </a:xfrm>
          <a:prstGeom prst="rect">
            <a:avLst/>
          </a:prstGeom>
        </p:spPr>
      </p:pic>
      <p:grpSp>
        <p:nvGrpSpPr>
          <p:cNvPr id="121" name="Group 120"/>
          <p:cNvGrpSpPr/>
          <p:nvPr/>
        </p:nvGrpSpPr>
        <p:grpSpPr>
          <a:xfrm>
            <a:off x="-1618990" y="-939576"/>
            <a:ext cx="14213054" cy="4401792"/>
            <a:chOff x="-1618990" y="-939576"/>
            <a:chExt cx="14213054" cy="4401792"/>
          </a:xfrm>
        </p:grpSpPr>
        <p:pic>
          <p:nvPicPr>
            <p:cNvPr id="122" name="Picture 121">
              <a:extLst>
                <a:ext uri="{FF2B5EF4-FFF2-40B4-BE49-F238E27FC236}">
                  <a16:creationId xmlns:a16="http://schemas.microsoft.com/office/drawing/2014/main" id="{3F2B4CFD-EF66-4CFF-8875-08729B22FA30}"/>
                </a:ext>
              </a:extLst>
            </p:cNvPr>
            <p:cNvPicPr>
              <a:picLocks noChangeAspect="1"/>
            </p:cNvPicPr>
            <p:nvPr/>
          </p:nvPicPr>
          <p:blipFill rotWithShape="1">
            <a:blip r:embed="rId5">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0651" y="588749"/>
              <a:ext cx="3858729" cy="2368508"/>
              <a:chOff x="2685118" y="1138818"/>
              <a:chExt cx="4069752"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6">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7">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24" name="Picture 123">
              <a:extLst>
                <a:ext uri="{FF2B5EF4-FFF2-40B4-BE49-F238E27FC236}">
                  <a16:creationId xmlns:a16="http://schemas.microsoft.com/office/drawing/2014/main" id="{FB19BC56-A957-4D03-A5D7-8F46DEB7B3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grpSp>
      <p:grpSp>
        <p:nvGrpSpPr>
          <p:cNvPr id="136" name="cau"/>
          <p:cNvGrpSpPr/>
          <p:nvPr/>
        </p:nvGrpSpPr>
        <p:grpSpPr>
          <a:xfrm>
            <a:off x="5715466" y="674260"/>
            <a:ext cx="383145" cy="3152055"/>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157" y="657784"/>
            <a:ext cx="0" cy="554495"/>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101" name="ca8"/>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a:off x="7299175" y="2794863"/>
            <a:ext cx="963122" cy="576566"/>
          </a:xfrm>
          <a:prstGeom prst="ellipse">
            <a:avLst/>
          </a:prstGeom>
        </p:spPr>
      </p:pic>
      <p:pic>
        <p:nvPicPr>
          <p:cNvPr id="102" name="ca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77606">
            <a:off x="4298062" y="3513685"/>
            <a:ext cx="914128" cy="543906"/>
          </a:xfrm>
          <a:prstGeom prst="rect">
            <a:avLst/>
          </a:prstGeom>
        </p:spPr>
      </p:pic>
      <p:pic>
        <p:nvPicPr>
          <p:cNvPr id="104" name="ca4">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1885">
            <a:off x="9623892" y="5321374"/>
            <a:ext cx="745225" cy="527247"/>
          </a:xfrm>
          <a:prstGeom prst="rect">
            <a:avLst/>
          </a:prstGeom>
        </p:spPr>
      </p:pic>
      <p:pic>
        <p:nvPicPr>
          <p:cNvPr id="105" name="ca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91857" y="258360"/>
            <a:ext cx="826367" cy="552564"/>
          </a:xfrm>
          <a:prstGeom prst="rect">
            <a:avLst/>
          </a:prstGeom>
        </p:spPr>
      </p:pic>
      <p:pic>
        <p:nvPicPr>
          <p:cNvPr id="106" name="c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034965">
            <a:off x="1160106" y="5123500"/>
            <a:ext cx="910442" cy="912305"/>
          </a:xfrm>
          <a:prstGeom prst="rect">
            <a:avLst/>
          </a:prstGeom>
        </p:spPr>
      </p:pic>
      <p:pic>
        <p:nvPicPr>
          <p:cNvPr id="107" name="ca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31701">
            <a:off x="14151812" y="2864755"/>
            <a:ext cx="1396871" cy="824145"/>
          </a:xfrm>
          <a:prstGeom prst="rect">
            <a:avLst/>
          </a:prstGeom>
        </p:spPr>
      </p:pic>
      <p:pic>
        <p:nvPicPr>
          <p:cNvPr id="108" name="ca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2796116" y="1744487"/>
            <a:ext cx="966481" cy="764689"/>
          </a:xfrm>
          <a:prstGeom prst="rect">
            <a:avLst/>
          </a:prstGeom>
        </p:spPr>
      </p:pic>
      <p:pic>
        <p:nvPicPr>
          <p:cNvPr id="109" name="c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242816">
            <a:off x="2329146" y="4143035"/>
            <a:ext cx="1054896" cy="671398"/>
          </a:xfrm>
          <a:prstGeom prst="rect">
            <a:avLst/>
          </a:prstGeom>
        </p:spPr>
      </p:pic>
      <p:pic>
        <p:nvPicPr>
          <p:cNvPr id="112" name="c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138648">
            <a:off x="131210" y="3336010"/>
            <a:ext cx="1330422" cy="824487"/>
          </a:xfrm>
          <a:prstGeom prst="ellipse">
            <a:avLst/>
          </a:prstGeom>
        </p:spPr>
      </p:pic>
      <p:pic>
        <p:nvPicPr>
          <p:cNvPr id="115" name="c14">
            <a:hlinkClick r:id="rId18" action="ppaction://hlinksldjump"/>
            <a:extLst>
              <a:ext uri="{FF2B5EF4-FFF2-40B4-BE49-F238E27FC236}">
                <a16:creationId xmlns:a16="http://schemas.microsoft.com/office/drawing/2014/main"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7684684" y="3888395"/>
            <a:ext cx="779296" cy="1298311"/>
          </a:xfrm>
          <a:prstGeom prst="rect">
            <a:avLst/>
          </a:prstGeom>
        </p:spPr>
      </p:pic>
      <p:pic>
        <p:nvPicPr>
          <p:cNvPr id="116" name="ca9">
            <a:extLst>
              <a:ext uri="{FF2B5EF4-FFF2-40B4-BE49-F238E27FC236}">
                <a16:creationId xmlns:a16="http://schemas.microsoft.com/office/drawing/2014/main"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5921628" y="4877433"/>
            <a:ext cx="834676" cy="1020909"/>
          </a:xfrm>
          <a:prstGeom prst="rect">
            <a:avLst/>
          </a:prstGeom>
        </p:spPr>
      </p:pic>
      <p:pic>
        <p:nvPicPr>
          <p:cNvPr id="117" name="ca5">
            <a:extLst>
              <a:ext uri="{FF2B5EF4-FFF2-40B4-BE49-F238E27FC236}">
                <a16:creationId xmlns:a16="http://schemas.microsoft.com/office/drawing/2014/main"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a:off x="13543651" y="388350"/>
            <a:ext cx="958347" cy="657254"/>
          </a:xfrm>
          <a:prstGeom prst="rect">
            <a:avLst/>
          </a:prstGeom>
        </p:spPr>
      </p:pic>
      <p:pic>
        <p:nvPicPr>
          <p:cNvPr id="120" name="ca6">
            <a:extLst>
              <a:ext uri="{FF2B5EF4-FFF2-40B4-BE49-F238E27FC236}">
                <a16:creationId xmlns:a16="http://schemas.microsoft.com/office/drawing/2014/main"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a:off x="15162679" y="1712737"/>
            <a:ext cx="980585" cy="815433"/>
          </a:xfrm>
          <a:prstGeom prst="rect">
            <a:avLst/>
          </a:prstGeom>
        </p:spPr>
      </p:pic>
      <p:pic>
        <p:nvPicPr>
          <p:cNvPr id="110" name="ca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487377">
            <a:off x="9736354" y="2742663"/>
            <a:ext cx="1298597" cy="1298597"/>
          </a:xfrm>
          <a:prstGeom prst="rect">
            <a:avLst/>
          </a:prstGeom>
        </p:spPr>
      </p:pic>
      <p:pic>
        <p:nvPicPr>
          <p:cNvPr id="134" name="ca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5322256" y="1736615"/>
            <a:ext cx="1298597" cy="1298597"/>
          </a:xfrm>
          <a:prstGeom prst="rect">
            <a:avLst/>
          </a:prstGeom>
        </p:spPr>
      </p:pic>
      <p:sp>
        <p:nvSpPr>
          <p:cNvPr id="137" name="diem"/>
          <p:cNvSpPr txBox="1"/>
          <p:nvPr/>
        </p:nvSpPr>
        <p:spPr>
          <a:xfrm>
            <a:off x="10694221" y="-1416649"/>
            <a:ext cx="823941" cy="769441"/>
          </a:xfrm>
          <a:prstGeom prst="rect">
            <a:avLst/>
          </a:prstGeom>
          <a:noFill/>
        </p:spPr>
        <p:txBody>
          <a:bodyPr wrap="square" rtlCol="0">
            <a:spAutoFit/>
          </a:bodyPr>
          <a:lstStyle/>
          <a:p>
            <a:pPr algn="ctr"/>
            <a:r>
              <a:rPr lang="en-US" sz="4400" b="1"/>
              <a:t>0</a:t>
            </a:r>
          </a:p>
        </p:txBody>
      </p:sp>
      <p:pic>
        <p:nvPicPr>
          <p:cNvPr id="138" name="+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141" name="Picture 140">
            <a:extLst>
              <a:ext uri="{FF2B5EF4-FFF2-40B4-BE49-F238E27FC236}">
                <a16:creationId xmlns:a16="http://schemas.microsoft.com/office/drawing/2014/main" id="{D246EAA7-B2D8-4F3F-B90C-A1A599FE66A8}"/>
              </a:ext>
            </a:extLst>
          </p:cNvPr>
          <p:cNvPicPr>
            <a:picLocks noChangeAspect="1"/>
          </p:cNvPicPr>
          <p:nvPr/>
        </p:nvPicPr>
        <p:blipFill rotWithShape="1">
          <a:blip r:embed="rId3">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49" name="ca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025286">
            <a:off x="5628954" y="1859986"/>
            <a:ext cx="966481" cy="764689"/>
          </a:xfrm>
          <a:prstGeom prst="rect">
            <a:avLst/>
          </a:prstGeom>
        </p:spPr>
      </p:pic>
      <p:pic>
        <p:nvPicPr>
          <p:cNvPr id="50" name="+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51" name="ca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5374794" y="2044311"/>
            <a:ext cx="1396871" cy="824145"/>
          </a:xfrm>
          <a:prstGeom prst="rect">
            <a:avLst/>
          </a:prstGeom>
        </p:spPr>
      </p:pic>
      <p:pic>
        <p:nvPicPr>
          <p:cNvPr id="52" name="+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53" name="ca41">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674696">
            <a:off x="5678663" y="1870157"/>
            <a:ext cx="745225" cy="527247"/>
          </a:xfrm>
          <a:prstGeom prst="rect">
            <a:avLst/>
          </a:prstGeom>
        </p:spPr>
      </p:pic>
      <p:pic>
        <p:nvPicPr>
          <p:cNvPr id="54" name="+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399272"/>
            <a:ext cx="788974" cy="550005"/>
          </a:xfrm>
          <a:prstGeom prst="rect">
            <a:avLst/>
          </a:prstGeom>
        </p:spPr>
      </p:pic>
      <p:pic>
        <p:nvPicPr>
          <p:cNvPr id="55" name="ca51">
            <a:extLst>
              <a:ext uri="{FF2B5EF4-FFF2-40B4-BE49-F238E27FC236}">
                <a16:creationId xmlns:a16="http://schemas.microsoft.com/office/drawing/2014/main"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rot="16200000">
            <a:off x="5384049" y="1929207"/>
            <a:ext cx="958347" cy="657254"/>
          </a:xfrm>
          <a:prstGeom prst="rect">
            <a:avLst/>
          </a:prstGeom>
        </p:spPr>
      </p:pic>
      <p:pic>
        <p:nvPicPr>
          <p:cNvPr id="56" name="+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400337"/>
            <a:ext cx="788974" cy="550005"/>
          </a:xfrm>
          <a:prstGeom prst="rect">
            <a:avLst/>
          </a:prstGeom>
        </p:spPr>
      </p:pic>
      <p:pic>
        <p:nvPicPr>
          <p:cNvPr id="57" name="ca61">
            <a:extLst>
              <a:ext uri="{FF2B5EF4-FFF2-40B4-BE49-F238E27FC236}">
                <a16:creationId xmlns:a16="http://schemas.microsoft.com/office/drawing/2014/main"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rot="5400000">
            <a:off x="5411119" y="1873576"/>
            <a:ext cx="980585" cy="815433"/>
          </a:xfrm>
          <a:prstGeom prst="rect">
            <a:avLst/>
          </a:prstGeom>
        </p:spPr>
      </p:pic>
      <p:pic>
        <p:nvPicPr>
          <p:cNvPr id="58" name="+16">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539"/>
            <a:ext cx="788974" cy="550005"/>
          </a:xfrm>
          <a:prstGeom prst="rect">
            <a:avLst/>
          </a:prstGeom>
        </p:spPr>
      </p:pic>
      <p:pic>
        <p:nvPicPr>
          <p:cNvPr id="59" name="ca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663915">
            <a:off x="5354746" y="1896621"/>
            <a:ext cx="826367" cy="552564"/>
          </a:xfrm>
          <a:prstGeom prst="rect">
            <a:avLst/>
          </a:prstGeom>
        </p:spPr>
      </p:pic>
      <p:pic>
        <p:nvPicPr>
          <p:cNvPr id="60" name="+17">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61" name="+18">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399272"/>
            <a:ext cx="788974" cy="550005"/>
          </a:xfrm>
          <a:prstGeom prst="rect">
            <a:avLst/>
          </a:prstGeom>
        </p:spPr>
      </p:pic>
      <p:pic>
        <p:nvPicPr>
          <p:cNvPr id="62" name="ca81"/>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rot="4547968">
            <a:off x="5362039" y="1963506"/>
            <a:ext cx="963122" cy="576566"/>
          </a:xfrm>
          <a:prstGeom prst="ellipse">
            <a:avLst/>
          </a:prstGeom>
        </p:spPr>
      </p:pic>
      <p:pic>
        <p:nvPicPr>
          <p:cNvPr id="63" name="ca91">
            <a:extLst>
              <a:ext uri="{FF2B5EF4-FFF2-40B4-BE49-F238E27FC236}">
                <a16:creationId xmlns:a16="http://schemas.microsoft.com/office/drawing/2014/main"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5267212" y="1744487"/>
            <a:ext cx="834676" cy="1020909"/>
          </a:xfrm>
          <a:prstGeom prst="rect">
            <a:avLst/>
          </a:prstGeom>
        </p:spPr>
      </p:pic>
      <p:pic>
        <p:nvPicPr>
          <p:cNvPr id="64" name="+19">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420605"/>
            <a:ext cx="788974" cy="550005"/>
          </a:xfrm>
          <a:prstGeom prst="rect">
            <a:avLst/>
          </a:prstGeom>
        </p:spPr>
      </p:pic>
      <p:pic>
        <p:nvPicPr>
          <p:cNvPr id="65" name="ca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055090">
            <a:off x="5317309" y="1926060"/>
            <a:ext cx="914128" cy="543906"/>
          </a:xfrm>
          <a:prstGeom prst="rect">
            <a:avLst/>
          </a:prstGeom>
        </p:spPr>
      </p:pic>
      <p:pic>
        <p:nvPicPr>
          <p:cNvPr id="66" name="+110">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1589" y="1401383"/>
            <a:ext cx="788974" cy="550005"/>
          </a:xfrm>
          <a:prstGeom prst="rect">
            <a:avLst/>
          </a:prstGeom>
        </p:spPr>
      </p:pic>
      <p:pic>
        <p:nvPicPr>
          <p:cNvPr id="67" name="c1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188962">
            <a:off x="5436753" y="1598648"/>
            <a:ext cx="910442" cy="912305"/>
          </a:xfrm>
          <a:prstGeom prst="rect">
            <a:avLst/>
          </a:prstGeom>
        </p:spPr>
      </p:pic>
      <p:pic>
        <p:nvPicPr>
          <p:cNvPr id="68" name="+11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50817" y="1383297"/>
            <a:ext cx="788974" cy="550005"/>
          </a:xfrm>
          <a:prstGeom prst="rect">
            <a:avLst/>
          </a:prstGeom>
        </p:spPr>
      </p:pic>
      <p:pic>
        <p:nvPicPr>
          <p:cNvPr id="69" name="c1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6329204">
            <a:off x="5369819" y="1750752"/>
            <a:ext cx="1054896" cy="671398"/>
          </a:xfrm>
          <a:prstGeom prst="rect">
            <a:avLst/>
          </a:prstGeom>
        </p:spPr>
      </p:pic>
      <p:pic>
        <p:nvPicPr>
          <p:cNvPr id="70" name="+1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402094"/>
            <a:ext cx="788974" cy="550005"/>
          </a:xfrm>
          <a:prstGeom prst="rect">
            <a:avLst/>
          </a:prstGeom>
        </p:spPr>
      </p:pic>
      <p:pic>
        <p:nvPicPr>
          <p:cNvPr id="71" name="c1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8466465" flipV="1">
            <a:off x="3279921" y="5735519"/>
            <a:ext cx="1032686" cy="860573"/>
          </a:xfrm>
          <a:prstGeom prst="rect">
            <a:avLst/>
          </a:prstGeom>
        </p:spPr>
      </p:pic>
      <p:pic>
        <p:nvPicPr>
          <p:cNvPr id="72" name="c13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303843">
            <a:off x="5337868" y="1802004"/>
            <a:ext cx="1032686" cy="860573"/>
          </a:xfrm>
          <a:prstGeom prst="rect">
            <a:avLst/>
          </a:prstGeom>
        </p:spPr>
      </p:pic>
      <p:pic>
        <p:nvPicPr>
          <p:cNvPr id="73" name="+1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072" y="1439219"/>
            <a:ext cx="788974" cy="550005"/>
          </a:xfrm>
          <a:prstGeom prst="rect">
            <a:avLst/>
          </a:prstGeom>
        </p:spPr>
      </p:pic>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5364669" y="1646572"/>
            <a:ext cx="779296" cy="1298311"/>
          </a:xfrm>
          <a:prstGeom prst="rect">
            <a:avLst/>
          </a:prstGeom>
        </p:spPr>
      </p:pic>
      <p:pic>
        <p:nvPicPr>
          <p:cNvPr id="75" name="+1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05328" y="1381812"/>
            <a:ext cx="788974" cy="550005"/>
          </a:xfrm>
          <a:prstGeom prst="rect">
            <a:avLst/>
          </a:prstGeom>
        </p:spPr>
      </p:pic>
      <p:pic>
        <p:nvPicPr>
          <p:cNvPr id="76" name="c1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829690" flipH="1">
            <a:off x="5221540" y="1855569"/>
            <a:ext cx="1330422" cy="824487"/>
          </a:xfrm>
          <a:prstGeom prst="ellipse">
            <a:avLst/>
          </a:prstGeom>
        </p:spPr>
      </p:pic>
      <p:pic>
        <p:nvPicPr>
          <p:cNvPr id="77" name="+1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7003" y="1400886"/>
            <a:ext cx="788974" cy="550005"/>
          </a:xfrm>
          <a:prstGeom prst="rect">
            <a:avLst/>
          </a:prstGeom>
        </p:spPr>
      </p:pic>
      <p:sp>
        <p:nvSpPr>
          <p:cNvPr id="147" name="Rectangle: Rounded Corners 70">
            <a:hlinkClick r:id="rId25" action="ppaction://hlinksldjump"/>
            <a:extLst>
              <a:ext uri="{FF2B5EF4-FFF2-40B4-BE49-F238E27FC236}">
                <a16:creationId xmlns:a16="http://schemas.microsoft.com/office/drawing/2014/main" id="{AE51B5B9-8B5B-4907-8F61-C693DDA92590}"/>
              </a:ext>
            </a:extLst>
          </p:cNvPr>
          <p:cNvSpPr/>
          <p:nvPr/>
        </p:nvSpPr>
        <p:spPr>
          <a:xfrm>
            <a:off x="10840326" y="445750"/>
            <a:ext cx="856117" cy="415334"/>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2" name="Oval 1">
            <a:hlinkClick r:id="rId26" action="ppaction://hlinksldjump"/>
          </p:cNvPr>
          <p:cNvSpPr/>
          <p:nvPr/>
        </p:nvSpPr>
        <p:spPr>
          <a:xfrm rot="19961494">
            <a:off x="151496" y="3407869"/>
            <a:ext cx="1348458" cy="77415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a:t>
            </a:r>
          </a:p>
        </p:txBody>
      </p:sp>
      <p:sp>
        <p:nvSpPr>
          <p:cNvPr id="114" name="Oval 113">
            <a:hlinkClick r:id="rId27" action="ppaction://hlinksldjump"/>
          </p:cNvPr>
          <p:cNvSpPr/>
          <p:nvPr/>
        </p:nvSpPr>
        <p:spPr>
          <a:xfrm rot="19961494">
            <a:off x="1098322" y="5159223"/>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3</a:t>
            </a:r>
          </a:p>
        </p:txBody>
      </p:sp>
      <p:sp>
        <p:nvSpPr>
          <p:cNvPr id="118" name="Oval 117">
            <a:hlinkClick r:id="rId28" action="ppaction://hlinksldjump"/>
          </p:cNvPr>
          <p:cNvSpPr/>
          <p:nvPr/>
        </p:nvSpPr>
        <p:spPr>
          <a:xfrm rot="297800">
            <a:off x="2302974" y="4104517"/>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2</a:t>
            </a:r>
          </a:p>
        </p:txBody>
      </p:sp>
      <p:sp>
        <p:nvSpPr>
          <p:cNvPr id="119" name="Oval 118">
            <a:hlinkClick r:id="rId29" action="ppaction://hlinksldjump"/>
          </p:cNvPr>
          <p:cNvSpPr/>
          <p:nvPr/>
        </p:nvSpPr>
        <p:spPr>
          <a:xfrm rot="20143509">
            <a:off x="3125291" y="5723329"/>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  4</a:t>
            </a:r>
          </a:p>
        </p:txBody>
      </p:sp>
      <p:sp>
        <p:nvSpPr>
          <p:cNvPr id="143" name="Oval 142">
            <a:hlinkClick r:id="rId30" action="ppaction://hlinksldjump"/>
          </p:cNvPr>
          <p:cNvSpPr/>
          <p:nvPr/>
        </p:nvSpPr>
        <p:spPr>
          <a:xfrm>
            <a:off x="5860618" y="4816928"/>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5</a:t>
            </a:r>
          </a:p>
        </p:txBody>
      </p:sp>
      <p:sp>
        <p:nvSpPr>
          <p:cNvPr id="148" name="Oval 147">
            <a:hlinkClick r:id="rId31" action="ppaction://hlinksldjump"/>
          </p:cNvPr>
          <p:cNvSpPr/>
          <p:nvPr/>
        </p:nvSpPr>
        <p:spPr>
          <a:xfrm>
            <a:off x="4240205" y="3475716"/>
            <a:ext cx="1018121" cy="639209"/>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6</a:t>
            </a:r>
          </a:p>
        </p:txBody>
      </p:sp>
      <p:sp>
        <p:nvSpPr>
          <p:cNvPr id="149" name="Oval 148">
            <a:hlinkClick r:id="rId32" action="ppaction://hlinksldjump"/>
          </p:cNvPr>
          <p:cNvSpPr/>
          <p:nvPr/>
        </p:nvSpPr>
        <p:spPr>
          <a:xfrm rot="531290">
            <a:off x="7256120" y="2715772"/>
            <a:ext cx="1169716" cy="711235"/>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7</a:t>
            </a:r>
          </a:p>
        </p:txBody>
      </p:sp>
      <p:sp>
        <p:nvSpPr>
          <p:cNvPr id="150" name="Oval 149">
            <a:hlinkClick r:id="rId33" action="ppaction://hlinksldjump"/>
          </p:cNvPr>
          <p:cNvSpPr/>
          <p:nvPr/>
        </p:nvSpPr>
        <p:spPr>
          <a:xfrm rot="531290">
            <a:off x="9636948" y="2982500"/>
            <a:ext cx="1367714"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8</a:t>
            </a:r>
          </a:p>
        </p:txBody>
      </p:sp>
      <p:sp>
        <p:nvSpPr>
          <p:cNvPr id="151" name="Oval 150">
            <a:hlinkClick r:id="rId34" action="ppaction://hlinksldjump"/>
          </p:cNvPr>
          <p:cNvSpPr/>
          <p:nvPr/>
        </p:nvSpPr>
        <p:spPr>
          <a:xfrm rot="531290">
            <a:off x="13382099" y="306080"/>
            <a:ext cx="1354893"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12</a:t>
            </a:r>
          </a:p>
        </p:txBody>
      </p:sp>
      <p:sp>
        <p:nvSpPr>
          <p:cNvPr id="152" name="Oval 151">
            <a:hlinkClick r:id="rId35" action="ppaction://hlinksldjump"/>
          </p:cNvPr>
          <p:cNvSpPr/>
          <p:nvPr/>
        </p:nvSpPr>
        <p:spPr>
          <a:xfrm rot="21218231">
            <a:off x="15495167" y="104717"/>
            <a:ext cx="9512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13</a:t>
            </a:r>
          </a:p>
        </p:txBody>
      </p:sp>
      <p:sp>
        <p:nvSpPr>
          <p:cNvPr id="153" name="Oval 152">
            <a:hlinkClick r:id="rId36" action="ppaction://hlinksldjump"/>
          </p:cNvPr>
          <p:cNvSpPr/>
          <p:nvPr/>
        </p:nvSpPr>
        <p:spPr>
          <a:xfrm rot="171325">
            <a:off x="12922771" y="1684108"/>
            <a:ext cx="1223662" cy="98514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11</a:t>
            </a:r>
          </a:p>
        </p:txBody>
      </p:sp>
      <p:sp>
        <p:nvSpPr>
          <p:cNvPr id="154" name="Oval 153">
            <a:hlinkClick r:id="rId37" action="ppaction://hlinksldjump"/>
          </p:cNvPr>
          <p:cNvSpPr/>
          <p:nvPr/>
        </p:nvSpPr>
        <p:spPr>
          <a:xfrm>
            <a:off x="15135140" y="1672854"/>
            <a:ext cx="9845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14</a:t>
            </a:r>
          </a:p>
        </p:txBody>
      </p:sp>
      <p:sp>
        <p:nvSpPr>
          <p:cNvPr id="155" name="Oval 154">
            <a:hlinkClick r:id="rId38" action="ppaction://hlinksldjump"/>
          </p:cNvPr>
          <p:cNvSpPr/>
          <p:nvPr/>
        </p:nvSpPr>
        <p:spPr>
          <a:xfrm rot="839397">
            <a:off x="9437881" y="5229272"/>
            <a:ext cx="125232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10</a:t>
            </a:r>
          </a:p>
        </p:txBody>
      </p:sp>
      <p:sp>
        <p:nvSpPr>
          <p:cNvPr id="156" name="Oval 155">
            <a:hlinkClick r:id="rId39" action="ppaction://hlinksldjump"/>
          </p:cNvPr>
          <p:cNvSpPr/>
          <p:nvPr/>
        </p:nvSpPr>
        <p:spPr>
          <a:xfrm rot="839397">
            <a:off x="13953944" y="2916054"/>
            <a:ext cx="153305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15</a:t>
            </a:r>
          </a:p>
        </p:txBody>
      </p:sp>
      <p:sp>
        <p:nvSpPr>
          <p:cNvPr id="157" name="Oval 156">
            <a:hlinkClick r:id="rId18" action="ppaction://hlinksldjump"/>
          </p:cNvPr>
          <p:cNvSpPr/>
          <p:nvPr/>
        </p:nvSpPr>
        <p:spPr>
          <a:xfrm>
            <a:off x="7557388" y="3942535"/>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9</a:t>
            </a:r>
          </a:p>
        </p:txBody>
      </p:sp>
    </p:spTree>
    <p:extLst>
      <p:ext uri="{BB962C8B-B14F-4D97-AF65-F5344CB8AC3E}">
        <p14:creationId xmlns:p14="http://schemas.microsoft.com/office/powerpoint/2010/main" val="3758961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anim calcmode="lin" valueType="num">
                                      <p:cBhvr>
                                        <p:cTn id="16" dur="1000" fill="hold"/>
                                        <p:tgtEl>
                                          <p:spTgt spid="138"/>
                                        </p:tgtEl>
                                        <p:attrNameLst>
                                          <p:attrName>ppt_x</p:attrName>
                                        </p:attrNameLst>
                                      </p:cBhvr>
                                      <p:tavLst>
                                        <p:tav tm="0">
                                          <p:val>
                                            <p:strVal val="#ppt_x"/>
                                          </p:val>
                                        </p:tav>
                                        <p:tav tm="100000">
                                          <p:val>
                                            <p:strVal val="#ppt_x"/>
                                          </p:val>
                                        </p:tav>
                                      </p:tavLst>
                                    </p:anim>
                                    <p:anim calcmode="lin" valueType="num">
                                      <p:cBhvr>
                                        <p:cTn id="17"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0"/>
                  </p:tgtEl>
                </p:cond>
              </p:nextCondLst>
            </p:seq>
            <p:seq concurrent="1" nextAc="seek">
              <p:cTn id="18" restart="whenNotActive" fill="hold" evtFilter="cancelBubble" nodeType="interactiveSeq">
                <p:stCondLst>
                  <p:cond evt="onClick" delay="0">
                    <p:tgtEl>
                      <p:spTgt spid="1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38"/>
                                        </p:tgtEl>
                                      </p:cBhvr>
                                    </p:animEffect>
                                    <p:set>
                                      <p:cBhvr>
                                        <p:cTn id="25" dur="1" fill="hold">
                                          <p:stCondLst>
                                            <p:cond delay="499"/>
                                          </p:stCondLst>
                                        </p:cTn>
                                        <p:tgtEl>
                                          <p:spTgt spid="13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3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2" restart="whenNotActive" fill="hold" evtFilter="cancelBubble" nodeType="interactiveSeq">
                <p:stCondLst>
                  <p:cond evt="onClick" delay="0">
                    <p:tgtEl>
                      <p:spTgt spid="10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8"/>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3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104"/>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42"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anim calcmode="lin" valueType="num">
                                      <p:cBhvr>
                                        <p:cTn id="108" dur="1000" fill="hold"/>
                                        <p:tgtEl>
                                          <p:spTgt spid="54"/>
                                        </p:tgtEl>
                                        <p:attrNameLst>
                                          <p:attrName>ppt_x</p:attrName>
                                        </p:attrNameLst>
                                      </p:cBhvr>
                                      <p:tavLst>
                                        <p:tav tm="0">
                                          <p:val>
                                            <p:strVal val="#ppt_x"/>
                                          </p:val>
                                        </p:tav>
                                        <p:tav tm="100000">
                                          <p:val>
                                            <p:strVal val="#ppt_x"/>
                                          </p:val>
                                        </p:tav>
                                      </p:tavLst>
                                    </p:anim>
                                    <p:anim calcmode="lin" valueType="num">
                                      <p:cBhvr>
                                        <p:cTn id="10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1" presetClass="exit" presetSubtype="0" fill="hold"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3"/>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6"/>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6" restart="whenNotActive" fill="hold" evtFilter="cancelBubble" nodeType="interactiveSeq">
                <p:stCondLst>
                  <p:cond evt="onClick" delay="0">
                    <p:tgtEl>
                      <p:spTgt spid="11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17"/>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3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42"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fade">
                                      <p:cBhvr>
                                        <p:cTn id="139" dur="1000"/>
                                        <p:tgtEl>
                                          <p:spTgt spid="56"/>
                                        </p:tgtEl>
                                      </p:cBhvr>
                                    </p:animEffect>
                                    <p:anim calcmode="lin" valueType="num">
                                      <p:cBhvr>
                                        <p:cTn id="140" dur="1000" fill="hold"/>
                                        <p:tgtEl>
                                          <p:spTgt spid="56"/>
                                        </p:tgtEl>
                                        <p:attrNameLst>
                                          <p:attrName>ppt_x</p:attrName>
                                        </p:attrNameLst>
                                      </p:cBhvr>
                                      <p:tavLst>
                                        <p:tav tm="0">
                                          <p:val>
                                            <p:strVal val="#ppt_x"/>
                                          </p:val>
                                        </p:tav>
                                        <p:tav tm="100000">
                                          <p:val>
                                            <p:strVal val="#ppt_x"/>
                                          </p:val>
                                        </p:tav>
                                      </p:tavLst>
                                    </p:anim>
                                    <p:anim calcmode="lin" valueType="num">
                                      <p:cBhvr>
                                        <p:cTn id="1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7"/>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par>
                                <p:cTn id="150" presetID="1" presetClass="exit" presetSubtype="0" fill="hold" nodeType="withEffect">
                                  <p:stCondLst>
                                    <p:cond delay="0"/>
                                  </p:stCondLst>
                                  <p:childTnLst>
                                    <p:set>
                                      <p:cBhvr>
                                        <p:cTn id="151" dur="1" fill="hold">
                                          <p:stCondLst>
                                            <p:cond delay="0"/>
                                          </p:stCondLst>
                                        </p:cTn>
                                        <p:tgtEl>
                                          <p:spTgt spid="56"/>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36"/>
                                        </p:tgtEl>
                                        <p:attrNameLst>
                                          <p:attrName>style.visibility</p:attrName>
                                        </p:attrNameLst>
                                      </p:cBhvr>
                                      <p:to>
                                        <p:strVal val="visible"/>
                                      </p:to>
                                    </p:set>
                                  </p:childTnLst>
                                </p:cTn>
                              </p:par>
                              <p:par>
                                <p:cTn id="154" presetID="1" presetClass="exit" presetSubtype="0" fill="hold" nodeType="withEffect">
                                  <p:stCondLst>
                                    <p:cond delay="0"/>
                                  </p:stCondLst>
                                  <p:childTnLst>
                                    <p:set>
                                      <p:cBhvr>
                                        <p:cTn id="155" dur="1" fill="hold">
                                          <p:stCondLst>
                                            <p:cond delay="0"/>
                                          </p:stCondLst>
                                        </p:cTn>
                                        <p:tgtEl>
                                          <p:spTgt spid="13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8" restart="whenNotActive" fill="hold" evtFilter="cancelBubble" nodeType="interactiveSeq">
                <p:stCondLst>
                  <p:cond evt="onClick" delay="0">
                    <p:tgtEl>
                      <p:spTgt spid="120"/>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12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xit" presetSubtype="0" fill="hold" nodeType="withEffect">
                                  <p:stCondLst>
                                    <p:cond delay="0"/>
                                  </p:stCondLst>
                                  <p:childTnLst>
                                    <p:set>
                                      <p:cBhvr>
                                        <p:cTn id="166" dur="1" fill="hold">
                                          <p:stCondLst>
                                            <p:cond delay="0"/>
                                          </p:stCondLst>
                                        </p:cTn>
                                        <p:tgtEl>
                                          <p:spTgt spid="13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par>
                                <p:cTn id="169" presetID="42"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1000"/>
                                        <p:tgtEl>
                                          <p:spTgt spid="58"/>
                                        </p:tgtEl>
                                      </p:cBhvr>
                                    </p:animEffect>
                                    <p:anim calcmode="lin" valueType="num">
                                      <p:cBhvr>
                                        <p:cTn id="172" dur="1000" fill="hold"/>
                                        <p:tgtEl>
                                          <p:spTgt spid="58"/>
                                        </p:tgtEl>
                                        <p:attrNameLst>
                                          <p:attrName>ppt_x</p:attrName>
                                        </p:attrNameLst>
                                      </p:cBhvr>
                                      <p:tavLst>
                                        <p:tav tm="0">
                                          <p:val>
                                            <p:strVal val="#ppt_x"/>
                                          </p:val>
                                        </p:tav>
                                        <p:tav tm="100000">
                                          <p:val>
                                            <p:strVal val="#ppt_x"/>
                                          </p:val>
                                        </p:tav>
                                      </p:tavLst>
                                    </p:anim>
                                    <p:anim calcmode="lin" valueType="num">
                                      <p:cBhvr>
                                        <p:cTn id="17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0"/>
                  </p:tgtEl>
                </p:cond>
              </p:nextCondLst>
            </p:seq>
            <p:seq concurrent="1" nextAc="seek">
              <p:cTn id="174" restart="whenNotActive" fill="hold" evtFilter="cancelBubble" nodeType="interactiveSeq">
                <p:stCondLst>
                  <p:cond evt="onClick" delay="0">
                    <p:tgtEl>
                      <p:spTgt spid="58"/>
                    </p:tgtEl>
                  </p:cond>
                </p:stCondLst>
                <p:endSync evt="end" delay="0">
                  <p:rtn val="all"/>
                </p:endSync>
                <p:childTnLst>
                  <p:par>
                    <p:cTn id="175" fill="hold">
                      <p:stCondLst>
                        <p:cond delay="0"/>
                      </p:stCondLst>
                      <p:childTnLst>
                        <p:par>
                          <p:cTn id="176" fill="hold">
                            <p:stCondLst>
                              <p:cond delay="0"/>
                            </p:stCondLst>
                            <p:childTnLst>
                              <p:par>
                                <p:cTn id="177" presetID="42"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Effect transition="in" filter="fade">
                                      <p:cBhvr>
                                        <p:cTn id="179" dur="1000"/>
                                        <p:tgtEl>
                                          <p:spTgt spid="58"/>
                                        </p:tgtEl>
                                      </p:cBhvr>
                                    </p:animEffect>
                                    <p:anim calcmode="lin" valueType="num">
                                      <p:cBhvr>
                                        <p:cTn id="180" dur="1000" fill="hold"/>
                                        <p:tgtEl>
                                          <p:spTgt spid="58"/>
                                        </p:tgtEl>
                                        <p:attrNameLst>
                                          <p:attrName>ppt_x</p:attrName>
                                        </p:attrNameLst>
                                      </p:cBhvr>
                                      <p:tavLst>
                                        <p:tav tm="0">
                                          <p:val>
                                            <p:strVal val="#ppt_x"/>
                                          </p:val>
                                        </p:tav>
                                        <p:tav tm="100000">
                                          <p:val>
                                            <p:strVal val="#ppt_x"/>
                                          </p:val>
                                        </p:tav>
                                      </p:tavLst>
                                    </p:anim>
                                    <p:anim calcmode="lin" valueType="num">
                                      <p:cBhvr>
                                        <p:cTn id="181" dur="1000" fill="hold"/>
                                        <p:tgtEl>
                                          <p:spTgt spid="58"/>
                                        </p:tgtEl>
                                        <p:attrNameLst>
                                          <p:attrName>ppt_y</p:attrName>
                                        </p:attrNameLst>
                                      </p:cBhvr>
                                      <p:tavLst>
                                        <p:tav tm="0">
                                          <p:val>
                                            <p:strVal val="#ppt_y+.1"/>
                                          </p:val>
                                        </p:tav>
                                        <p:tav tm="100000">
                                          <p:val>
                                            <p:strVal val="#ppt_y"/>
                                          </p:val>
                                        </p:tav>
                                      </p:tavLst>
                                    </p:anim>
                                  </p:childTnLst>
                                </p:cTn>
                              </p:par>
                              <p:par>
                                <p:cTn id="182" presetID="1" presetClass="exit" presetSubtype="0" fill="hold" nodeType="withEffect">
                                  <p:stCondLst>
                                    <p:cond delay="0"/>
                                  </p:stCondLst>
                                  <p:childTnLst>
                                    <p:set>
                                      <p:cBhvr>
                                        <p:cTn id="183" dur="1" fill="hold">
                                          <p:stCondLst>
                                            <p:cond delay="0"/>
                                          </p:stCondLst>
                                        </p:cTn>
                                        <p:tgtEl>
                                          <p:spTgt spid="5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57"/>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136"/>
                                        </p:tgtEl>
                                        <p:attrNameLst>
                                          <p:attrName>style.visibility</p:attrName>
                                        </p:attrNameLst>
                                      </p:cBhvr>
                                      <p:to>
                                        <p:strVal val="visible"/>
                                      </p:to>
                                    </p:set>
                                  </p:childTnLst>
                                </p:cTn>
                              </p:par>
                              <p:par>
                                <p:cTn id="188" presetID="1" presetClass="exit" presetSubtype="0" fill="hold" nodeType="withEffect">
                                  <p:stCondLst>
                                    <p:cond delay="0"/>
                                  </p:stCondLst>
                                  <p:childTnLst>
                                    <p:set>
                                      <p:cBhvr>
                                        <p:cTn id="18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0" restart="whenNotActive" fill="hold" evtFilter="cancelBubble" nodeType="interactiveSeq">
                <p:stCondLst>
                  <p:cond evt="onClick" delay="0">
                    <p:tgtEl>
                      <p:spTgt spid="105"/>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05"/>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13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nodeType="withEffect">
                                  <p:stCondLst>
                                    <p:cond delay="0"/>
                                  </p:stCondLst>
                                  <p:childTnLst>
                                    <p:set>
                                      <p:cBhvr>
                                        <p:cTn id="200" dur="1" fill="hold">
                                          <p:stCondLst>
                                            <p:cond delay="0"/>
                                          </p:stCondLst>
                                        </p:cTn>
                                        <p:tgtEl>
                                          <p:spTgt spid="136"/>
                                        </p:tgtEl>
                                        <p:attrNameLst>
                                          <p:attrName>style.visibility</p:attrName>
                                        </p:attrNameLst>
                                      </p:cBhvr>
                                      <p:to>
                                        <p:strVal val="hidden"/>
                                      </p:to>
                                    </p:set>
                                  </p:childTnLst>
                                </p:cTn>
                              </p:par>
                              <p:par>
                                <p:cTn id="201" presetID="42" presetClass="entr" presetSubtype="0"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1000"/>
                                        <p:tgtEl>
                                          <p:spTgt spid="60"/>
                                        </p:tgtEl>
                                      </p:cBhvr>
                                    </p:animEffect>
                                    <p:anim calcmode="lin" valueType="num">
                                      <p:cBhvr>
                                        <p:cTn id="204" dur="1000" fill="hold"/>
                                        <p:tgtEl>
                                          <p:spTgt spid="60"/>
                                        </p:tgtEl>
                                        <p:attrNameLst>
                                          <p:attrName>ppt_x</p:attrName>
                                        </p:attrNameLst>
                                      </p:cBhvr>
                                      <p:tavLst>
                                        <p:tav tm="0">
                                          <p:val>
                                            <p:strVal val="#ppt_x"/>
                                          </p:val>
                                        </p:tav>
                                        <p:tav tm="100000">
                                          <p:val>
                                            <p:strVal val="#ppt_x"/>
                                          </p:val>
                                        </p:tav>
                                      </p:tavLst>
                                    </p:anim>
                                    <p:anim calcmode="lin" valueType="num">
                                      <p:cBhvr>
                                        <p:cTn id="20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5"/>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42" presetClass="entr" presetSubtype="0" fill="hold" nodeType="withEffect">
                                  <p:stCondLst>
                                    <p:cond delay="0"/>
                                  </p:stCondLst>
                                  <p:childTnLst>
                                    <p:set>
                                      <p:cBhvr>
                                        <p:cTn id="210" dur="1" fill="hold">
                                          <p:stCondLst>
                                            <p:cond delay="0"/>
                                          </p:stCondLst>
                                        </p:cTn>
                                        <p:tgtEl>
                                          <p:spTgt spid="60"/>
                                        </p:tgtEl>
                                        <p:attrNameLst>
                                          <p:attrName>style.visibility</p:attrName>
                                        </p:attrNameLst>
                                      </p:cBhvr>
                                      <p:to>
                                        <p:strVal val="visible"/>
                                      </p:to>
                                    </p:set>
                                    <p:animEffect transition="in" filter="fade">
                                      <p:cBhvr>
                                        <p:cTn id="211" dur="1000"/>
                                        <p:tgtEl>
                                          <p:spTgt spid="60"/>
                                        </p:tgtEl>
                                      </p:cBhvr>
                                    </p:animEffect>
                                    <p:anim calcmode="lin" valueType="num">
                                      <p:cBhvr>
                                        <p:cTn id="212" dur="1000" fill="hold"/>
                                        <p:tgtEl>
                                          <p:spTgt spid="60"/>
                                        </p:tgtEl>
                                        <p:attrNameLst>
                                          <p:attrName>ppt_x</p:attrName>
                                        </p:attrNameLst>
                                      </p:cBhvr>
                                      <p:tavLst>
                                        <p:tav tm="0">
                                          <p:val>
                                            <p:strVal val="#ppt_x"/>
                                          </p:val>
                                        </p:tav>
                                        <p:tav tm="100000">
                                          <p:val>
                                            <p:strVal val="#ppt_x"/>
                                          </p:val>
                                        </p:tav>
                                      </p:tavLst>
                                    </p:anim>
                                    <p:anim calcmode="lin" valueType="num">
                                      <p:cBhvr>
                                        <p:cTn id="213" dur="1000" fill="hold"/>
                                        <p:tgtEl>
                                          <p:spTgt spid="60"/>
                                        </p:tgtEl>
                                        <p:attrNameLst>
                                          <p:attrName>ppt_y</p:attrName>
                                        </p:attrNameLst>
                                      </p:cBhvr>
                                      <p:tavLst>
                                        <p:tav tm="0">
                                          <p:val>
                                            <p:strVal val="#ppt_y+.1"/>
                                          </p:val>
                                        </p:tav>
                                        <p:tav tm="100000">
                                          <p:val>
                                            <p:strVal val="#ppt_y"/>
                                          </p:val>
                                        </p:tav>
                                      </p:tavLst>
                                    </p:anim>
                                  </p:childTnLst>
                                </p:cTn>
                              </p:par>
                              <p:par>
                                <p:cTn id="214" presetID="1" presetClass="exit" presetSubtype="0" fill="hold" nodeType="withEffect">
                                  <p:stCondLst>
                                    <p:cond delay="0"/>
                                  </p:stCondLst>
                                  <p:childTnLst>
                                    <p:set>
                                      <p:cBhvr>
                                        <p:cTn id="215" dur="1" fill="hold">
                                          <p:stCondLst>
                                            <p:cond delay="0"/>
                                          </p:stCondLst>
                                        </p:cTn>
                                        <p:tgtEl>
                                          <p:spTgt spid="6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59"/>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33"/>
                                        </p:tgtEl>
                                        <p:attrNameLst>
                                          <p:attrName>style.visibility</p:attrName>
                                        </p:attrNameLst>
                                      </p:cBhvr>
                                      <p:to>
                                        <p:strVal val="hidden"/>
                                      </p:to>
                                    </p:set>
                                  </p:childTnLst>
                                </p:cTn>
                              </p:par>
                              <p:par>
                                <p:cTn id="220" presetID="1" presetClass="entr" presetSubtype="0" fill="hold" nodeType="withEffect">
                                  <p:stCondLst>
                                    <p:cond delay="0"/>
                                  </p:stCondLst>
                                  <p:childTnLst>
                                    <p:set>
                                      <p:cBhvr>
                                        <p:cTn id="22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2" restart="whenNotActive" fill="hold" evtFilter="cancelBubble" nodeType="interactiveSeq">
                <p:stCondLst>
                  <p:cond evt="onClick" delay="0">
                    <p:tgtEl>
                      <p:spTgt spid="101"/>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101"/>
                                        </p:tgtEl>
                                        <p:attrNameLst>
                                          <p:attrName>style.visibility</p:attrName>
                                        </p:attrNameLst>
                                      </p:cBhvr>
                                      <p:to>
                                        <p:strVal val="hidden"/>
                                      </p:to>
                                    </p:set>
                                  </p:childTnLst>
                                </p:cTn>
                              </p:par>
                              <p:par>
                                <p:cTn id="227" presetID="42" presetClass="entr" presetSubtype="0" fill="hold"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1000"/>
                                        <p:tgtEl>
                                          <p:spTgt spid="61"/>
                                        </p:tgtEl>
                                      </p:cBhvr>
                                    </p:animEffect>
                                    <p:anim calcmode="lin" valueType="num">
                                      <p:cBhvr>
                                        <p:cTn id="230" dur="1000" fill="hold"/>
                                        <p:tgtEl>
                                          <p:spTgt spid="61"/>
                                        </p:tgtEl>
                                        <p:attrNameLst>
                                          <p:attrName>ppt_x</p:attrName>
                                        </p:attrNameLst>
                                      </p:cBhvr>
                                      <p:tavLst>
                                        <p:tav tm="0">
                                          <p:val>
                                            <p:strVal val="#ppt_x"/>
                                          </p:val>
                                        </p:tav>
                                        <p:tav tm="100000">
                                          <p:val>
                                            <p:strVal val="#ppt_x"/>
                                          </p:val>
                                        </p:tav>
                                      </p:tavLst>
                                    </p:anim>
                                    <p:anim calcmode="lin" valueType="num">
                                      <p:cBhvr>
                                        <p:cTn id="231" dur="1000" fill="hold"/>
                                        <p:tgtEl>
                                          <p:spTgt spid="61"/>
                                        </p:tgtEl>
                                        <p:attrNameLst>
                                          <p:attrName>ppt_y</p:attrName>
                                        </p:attrNameLst>
                                      </p:cBhvr>
                                      <p:tavLst>
                                        <p:tav tm="0">
                                          <p:val>
                                            <p:strVal val="#ppt_y+.1"/>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62"/>
                                        </p:tgtEl>
                                        <p:attrNameLst>
                                          <p:attrName>style.visibility</p:attrName>
                                        </p:attrNameLst>
                                      </p:cBhvr>
                                      <p:to>
                                        <p:strVal val="visible"/>
                                      </p:to>
                                    </p:set>
                                  </p:childTnLst>
                                </p:cTn>
                              </p:par>
                              <p:par>
                                <p:cTn id="234" presetID="1" presetClass="exit" presetSubtype="0" fill="hold" nodeType="withEffect">
                                  <p:stCondLst>
                                    <p:cond delay="0"/>
                                  </p:stCondLst>
                                  <p:childTnLst>
                                    <p:set>
                                      <p:cBhvr>
                                        <p:cTn id="235" dur="1" fill="hold">
                                          <p:stCondLst>
                                            <p:cond delay="0"/>
                                          </p:stCondLst>
                                        </p:cTn>
                                        <p:tgtEl>
                                          <p:spTgt spid="136"/>
                                        </p:tgtEl>
                                        <p:attrNameLst>
                                          <p:attrName>style.visibility</p:attrName>
                                        </p:attrNameLst>
                                      </p:cBhvr>
                                      <p:to>
                                        <p:strVal val="hidden"/>
                                      </p:to>
                                    </p:set>
                                  </p:childTnLst>
                                </p:cTn>
                              </p:par>
                              <p:par>
                                <p:cTn id="236" presetID="1" presetClass="entr" presetSubtype="0" fill="hold" nodeType="withEffect">
                                  <p:stCondLst>
                                    <p:cond delay="0"/>
                                  </p:stCondLst>
                                  <p:childTnLst>
                                    <p:set>
                                      <p:cBhvr>
                                        <p:cTn id="23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ntr" presetSubtype="0" fill="hold"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1000"/>
                                        <p:tgtEl>
                                          <p:spTgt spid="61"/>
                                        </p:tgtEl>
                                      </p:cBhvr>
                                    </p:animEffect>
                                    <p:anim calcmode="lin" valueType="num">
                                      <p:cBhvr>
                                        <p:cTn id="244" dur="1000" fill="hold"/>
                                        <p:tgtEl>
                                          <p:spTgt spid="61"/>
                                        </p:tgtEl>
                                        <p:attrNameLst>
                                          <p:attrName>ppt_x</p:attrName>
                                        </p:attrNameLst>
                                      </p:cBhvr>
                                      <p:tavLst>
                                        <p:tav tm="0">
                                          <p:val>
                                            <p:strVal val="#ppt_x"/>
                                          </p:val>
                                        </p:tav>
                                        <p:tav tm="100000">
                                          <p:val>
                                            <p:strVal val="#ppt_x"/>
                                          </p:val>
                                        </p:tav>
                                      </p:tavLst>
                                    </p:anim>
                                    <p:anim calcmode="lin" valueType="num">
                                      <p:cBhvr>
                                        <p:cTn id="245" dur="1000" fill="hold"/>
                                        <p:tgtEl>
                                          <p:spTgt spid="61"/>
                                        </p:tgtEl>
                                        <p:attrNameLst>
                                          <p:attrName>ppt_y</p:attrName>
                                        </p:attrNameLst>
                                      </p:cBhvr>
                                      <p:tavLst>
                                        <p:tav tm="0">
                                          <p:val>
                                            <p:strVal val="#ppt_y+.1"/>
                                          </p:val>
                                        </p:tav>
                                        <p:tav tm="100000">
                                          <p:val>
                                            <p:strVal val="#ppt_y"/>
                                          </p:val>
                                        </p:tav>
                                      </p:tavLst>
                                    </p:anim>
                                  </p:childTnLst>
                                </p:cTn>
                              </p:par>
                              <p:par>
                                <p:cTn id="246" presetID="1" presetClass="exit" presetSubtype="0" fill="hold" nodeType="withEffect">
                                  <p:stCondLst>
                                    <p:cond delay="0"/>
                                  </p:stCondLst>
                                  <p:childTnLst>
                                    <p:set>
                                      <p:cBhvr>
                                        <p:cTn id="247" dur="1" fill="hold">
                                          <p:stCondLst>
                                            <p:cond delay="0"/>
                                          </p:stCondLst>
                                        </p:cTn>
                                        <p:tgtEl>
                                          <p:spTgt spid="6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62"/>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36"/>
                                        </p:tgtEl>
                                        <p:attrNameLst>
                                          <p:attrName>style.visibility</p:attrName>
                                        </p:attrNameLst>
                                      </p:cBhvr>
                                      <p:to>
                                        <p:strVal val="visible"/>
                                      </p:to>
                                    </p:set>
                                  </p:childTnLst>
                                </p:cTn>
                              </p:par>
                              <p:par>
                                <p:cTn id="252" presetID="1" presetClass="exit" presetSubtype="0" fill="hold" nodeType="withEffect">
                                  <p:stCondLst>
                                    <p:cond delay="0"/>
                                  </p:stCondLst>
                                  <p:childTnLst>
                                    <p:set>
                                      <p:cBhvr>
                                        <p:cTn id="253"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4" restart="whenNotActive" fill="hold" evtFilter="cancelBubble" nodeType="interactiveSeq">
                <p:stCondLst>
                  <p:cond evt="onClick" delay="0">
                    <p:tgtEl>
                      <p:spTgt spid="116"/>
                    </p:tgtEl>
                  </p:cond>
                </p:stCondLst>
                <p:endSync evt="end" delay="0">
                  <p:rtn val="all"/>
                </p:endSync>
                <p:childTnLst>
                  <p:par>
                    <p:cTn id="255" fill="hold">
                      <p:stCondLst>
                        <p:cond delay="0"/>
                      </p:stCondLst>
                      <p:childTnLst>
                        <p:par>
                          <p:cTn id="256" fill="hold">
                            <p:stCondLst>
                              <p:cond delay="0"/>
                            </p:stCondLst>
                            <p:childTnLst>
                              <p:par>
                                <p:cTn id="257" presetID="1" presetClass="exit" presetSubtype="0" fill="hold" nodeType="clickEffect">
                                  <p:stCondLst>
                                    <p:cond delay="0"/>
                                  </p:stCondLst>
                                  <p:childTnLst>
                                    <p:set>
                                      <p:cBhvr>
                                        <p:cTn id="258" dur="1" fill="hold">
                                          <p:stCondLst>
                                            <p:cond delay="0"/>
                                          </p:stCondLst>
                                        </p:cTn>
                                        <p:tgtEl>
                                          <p:spTgt spid="116"/>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3"/>
                                        </p:tgtEl>
                                        <p:attrNameLst>
                                          <p:attrName>style.visibility</p:attrName>
                                        </p:attrNameLst>
                                      </p:cBhvr>
                                      <p:to>
                                        <p:strVal val="visible"/>
                                      </p:to>
                                    </p:set>
                                  </p:childTnLst>
                                </p:cTn>
                              </p:par>
                              <p:par>
                                <p:cTn id="261" presetID="42" presetClass="entr" presetSubtype="0" fill="hold" nodeType="withEffect">
                                  <p:stCondLst>
                                    <p:cond delay="0"/>
                                  </p:stCondLst>
                                  <p:childTnLst>
                                    <p:set>
                                      <p:cBhvr>
                                        <p:cTn id="262" dur="1" fill="hold">
                                          <p:stCondLst>
                                            <p:cond delay="0"/>
                                          </p:stCondLst>
                                        </p:cTn>
                                        <p:tgtEl>
                                          <p:spTgt spid="64"/>
                                        </p:tgtEl>
                                        <p:attrNameLst>
                                          <p:attrName>style.visibility</p:attrName>
                                        </p:attrNameLst>
                                      </p:cBhvr>
                                      <p:to>
                                        <p:strVal val="visible"/>
                                      </p:to>
                                    </p:set>
                                    <p:animEffect transition="in" filter="fade">
                                      <p:cBhvr>
                                        <p:cTn id="263" dur="1000"/>
                                        <p:tgtEl>
                                          <p:spTgt spid="64"/>
                                        </p:tgtEl>
                                      </p:cBhvr>
                                    </p:animEffect>
                                    <p:anim calcmode="lin" valueType="num">
                                      <p:cBhvr>
                                        <p:cTn id="264" dur="1000" fill="hold"/>
                                        <p:tgtEl>
                                          <p:spTgt spid="64"/>
                                        </p:tgtEl>
                                        <p:attrNameLst>
                                          <p:attrName>ppt_x</p:attrName>
                                        </p:attrNameLst>
                                      </p:cBhvr>
                                      <p:tavLst>
                                        <p:tav tm="0">
                                          <p:val>
                                            <p:strVal val="#ppt_x"/>
                                          </p:val>
                                        </p:tav>
                                        <p:tav tm="100000">
                                          <p:val>
                                            <p:strVal val="#ppt_x"/>
                                          </p:val>
                                        </p:tav>
                                      </p:tavLst>
                                    </p:anim>
                                    <p:anim calcmode="lin" valueType="num">
                                      <p:cBhvr>
                                        <p:cTn id="265" dur="1000" fill="hold"/>
                                        <p:tgtEl>
                                          <p:spTgt spid="64"/>
                                        </p:tgtEl>
                                        <p:attrNameLst>
                                          <p:attrName>ppt_y</p:attrName>
                                        </p:attrNameLst>
                                      </p:cBhvr>
                                      <p:tavLst>
                                        <p:tav tm="0">
                                          <p:val>
                                            <p:strVal val="#ppt_y+.1"/>
                                          </p:val>
                                        </p:tav>
                                        <p:tav tm="100000">
                                          <p:val>
                                            <p:strVal val="#ppt_y"/>
                                          </p:val>
                                        </p:tav>
                                      </p:tavLst>
                                    </p:anim>
                                  </p:childTnLst>
                                </p:cTn>
                              </p:par>
                              <p:par>
                                <p:cTn id="266" presetID="1" presetClass="exit" presetSubtype="0" fill="hold" nodeType="withEffect">
                                  <p:stCondLst>
                                    <p:cond delay="0"/>
                                  </p:stCondLst>
                                  <p:childTnLst>
                                    <p:set>
                                      <p:cBhvr>
                                        <p:cTn id="267" dur="1" fill="hold">
                                          <p:stCondLst>
                                            <p:cond delay="0"/>
                                          </p:stCondLst>
                                        </p:cTn>
                                        <p:tgtEl>
                                          <p:spTgt spid="136"/>
                                        </p:tgtEl>
                                        <p:attrNameLst>
                                          <p:attrName>style.visibility</p:attrName>
                                        </p:attrNameLst>
                                      </p:cBhvr>
                                      <p:to>
                                        <p:strVal val="hidden"/>
                                      </p:to>
                                    </p:set>
                                  </p:childTnLst>
                                </p:cTn>
                              </p:par>
                              <p:par>
                                <p:cTn id="268" presetID="1" presetClass="entr" presetSubtype="0" fill="hold" nodeType="withEffect">
                                  <p:stCondLst>
                                    <p:cond delay="0"/>
                                  </p:stCondLst>
                                  <p:childTnLst>
                                    <p:set>
                                      <p:cBhvr>
                                        <p:cTn id="26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64"/>
                    </p:tgtEl>
                  </p:cond>
                </p:stCondLst>
                <p:endSync evt="end" delay="0">
                  <p:rtn val="all"/>
                </p:endSync>
                <p:childTnLst>
                  <p:par>
                    <p:cTn id="271" fill="hold">
                      <p:stCondLst>
                        <p:cond delay="0"/>
                      </p:stCondLst>
                      <p:childTnLst>
                        <p:par>
                          <p:cTn id="272" fill="hold">
                            <p:stCondLst>
                              <p:cond delay="0"/>
                            </p:stCondLst>
                            <p:childTnLst>
                              <p:par>
                                <p:cTn id="273" presetID="42" presetClass="entr" presetSubtype="0" fill="hold" nodeType="withEffect">
                                  <p:stCondLst>
                                    <p:cond delay="0"/>
                                  </p:stCondLst>
                                  <p:childTnLst>
                                    <p:set>
                                      <p:cBhvr>
                                        <p:cTn id="274" dur="1" fill="hold">
                                          <p:stCondLst>
                                            <p:cond delay="0"/>
                                          </p:stCondLst>
                                        </p:cTn>
                                        <p:tgtEl>
                                          <p:spTgt spid="64"/>
                                        </p:tgtEl>
                                        <p:attrNameLst>
                                          <p:attrName>style.visibility</p:attrName>
                                        </p:attrNameLst>
                                      </p:cBhvr>
                                      <p:to>
                                        <p:strVal val="visible"/>
                                      </p:to>
                                    </p:set>
                                    <p:animEffect transition="in" filter="fade">
                                      <p:cBhvr>
                                        <p:cTn id="275" dur="1000"/>
                                        <p:tgtEl>
                                          <p:spTgt spid="64"/>
                                        </p:tgtEl>
                                      </p:cBhvr>
                                    </p:animEffect>
                                    <p:anim calcmode="lin" valueType="num">
                                      <p:cBhvr>
                                        <p:cTn id="276" dur="1000" fill="hold"/>
                                        <p:tgtEl>
                                          <p:spTgt spid="64"/>
                                        </p:tgtEl>
                                        <p:attrNameLst>
                                          <p:attrName>ppt_x</p:attrName>
                                        </p:attrNameLst>
                                      </p:cBhvr>
                                      <p:tavLst>
                                        <p:tav tm="0">
                                          <p:val>
                                            <p:strVal val="#ppt_x"/>
                                          </p:val>
                                        </p:tav>
                                        <p:tav tm="100000">
                                          <p:val>
                                            <p:strVal val="#ppt_x"/>
                                          </p:val>
                                        </p:tav>
                                      </p:tavLst>
                                    </p:anim>
                                    <p:anim calcmode="lin" valueType="num">
                                      <p:cBhvr>
                                        <p:cTn id="277" dur="1000" fill="hold"/>
                                        <p:tgtEl>
                                          <p:spTgt spid="64"/>
                                        </p:tgtEl>
                                        <p:attrNameLst>
                                          <p:attrName>ppt_y</p:attrName>
                                        </p:attrNameLst>
                                      </p:cBhvr>
                                      <p:tavLst>
                                        <p:tav tm="0">
                                          <p:val>
                                            <p:strVal val="#ppt_y+.1"/>
                                          </p:val>
                                        </p:tav>
                                        <p:tav tm="100000">
                                          <p:val>
                                            <p:strVal val="#ppt_y"/>
                                          </p:val>
                                        </p:tav>
                                      </p:tavLst>
                                    </p:anim>
                                  </p:childTnLst>
                                </p:cTn>
                              </p:par>
                              <p:par>
                                <p:cTn id="278" presetID="1" presetClass="exit" presetSubtype="0" fill="hold"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63"/>
                                        </p:tgtEl>
                                        <p:attrNameLst>
                                          <p:attrName>style.visibility</p:attrName>
                                        </p:attrNameLst>
                                      </p:cBhvr>
                                      <p:to>
                                        <p:strVal val="hidden"/>
                                      </p:to>
                                    </p:set>
                                  </p:childTnLst>
                                </p:cTn>
                              </p:par>
                              <p:par>
                                <p:cTn id="282" presetID="1" presetClass="entr" presetSubtype="0" fill="hold" nodeType="withEffect">
                                  <p:stCondLst>
                                    <p:cond delay="0"/>
                                  </p:stCondLst>
                                  <p:childTnLst>
                                    <p:set>
                                      <p:cBhvr>
                                        <p:cTn id="283" dur="1" fill="hold">
                                          <p:stCondLst>
                                            <p:cond delay="0"/>
                                          </p:stCondLst>
                                        </p:cTn>
                                        <p:tgtEl>
                                          <p:spTgt spid="136"/>
                                        </p:tgtEl>
                                        <p:attrNameLst>
                                          <p:attrName>style.visibility</p:attrName>
                                        </p:attrNameLst>
                                      </p:cBhvr>
                                      <p:to>
                                        <p:strVal val="visible"/>
                                      </p:to>
                                    </p:set>
                                  </p:childTnLst>
                                </p:cTn>
                              </p:par>
                              <p:par>
                                <p:cTn id="284" presetID="1" presetClass="exit" presetSubtype="0" fill="hold" nodeType="withEffect">
                                  <p:stCondLst>
                                    <p:cond delay="0"/>
                                  </p:stCondLst>
                                  <p:childTnLst>
                                    <p:set>
                                      <p:cBhvr>
                                        <p:cTn id="28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6" restart="whenNotActive" fill="hold" evtFilter="cancelBubble" nodeType="interactiveSeq">
                <p:stCondLst>
                  <p:cond evt="onClick" delay="0">
                    <p:tgtEl>
                      <p:spTgt spid="102"/>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nodeType="with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par>
                                <p:cTn id="291" presetID="42" presetClass="entr" presetSubtype="0" fill="hold" nodeType="withEffect">
                                  <p:stCondLst>
                                    <p:cond delay="0"/>
                                  </p:stCondLst>
                                  <p:childTnLst>
                                    <p:set>
                                      <p:cBhvr>
                                        <p:cTn id="292" dur="1" fill="hold">
                                          <p:stCondLst>
                                            <p:cond delay="0"/>
                                          </p:stCondLst>
                                        </p:cTn>
                                        <p:tgtEl>
                                          <p:spTgt spid="66"/>
                                        </p:tgtEl>
                                        <p:attrNameLst>
                                          <p:attrName>style.visibility</p:attrName>
                                        </p:attrNameLst>
                                      </p:cBhvr>
                                      <p:to>
                                        <p:strVal val="visible"/>
                                      </p:to>
                                    </p:set>
                                    <p:animEffect transition="in" filter="fade">
                                      <p:cBhvr>
                                        <p:cTn id="293" dur="1000"/>
                                        <p:tgtEl>
                                          <p:spTgt spid="66"/>
                                        </p:tgtEl>
                                      </p:cBhvr>
                                    </p:animEffect>
                                    <p:anim calcmode="lin" valueType="num">
                                      <p:cBhvr>
                                        <p:cTn id="294" dur="1000" fill="hold"/>
                                        <p:tgtEl>
                                          <p:spTgt spid="66"/>
                                        </p:tgtEl>
                                        <p:attrNameLst>
                                          <p:attrName>ppt_x</p:attrName>
                                        </p:attrNameLst>
                                      </p:cBhvr>
                                      <p:tavLst>
                                        <p:tav tm="0">
                                          <p:val>
                                            <p:strVal val="#ppt_x"/>
                                          </p:val>
                                        </p:tav>
                                        <p:tav tm="100000">
                                          <p:val>
                                            <p:strVal val="#ppt_x"/>
                                          </p:val>
                                        </p:tav>
                                      </p:tavLst>
                                    </p:anim>
                                    <p:anim calcmode="lin" valueType="num">
                                      <p:cBhvr>
                                        <p:cTn id="295" dur="1000" fill="hold"/>
                                        <p:tgtEl>
                                          <p:spTgt spid="66"/>
                                        </p:tgtEl>
                                        <p:attrNameLst>
                                          <p:attrName>ppt_y</p:attrName>
                                        </p:attrNameLst>
                                      </p:cBhvr>
                                      <p:tavLst>
                                        <p:tav tm="0">
                                          <p:val>
                                            <p:strVal val="#ppt_y+.1"/>
                                          </p:val>
                                        </p:tav>
                                        <p:tav tm="100000">
                                          <p:val>
                                            <p:strVal val="#ppt_y"/>
                                          </p:val>
                                        </p:tav>
                                      </p:tavLst>
                                    </p:anim>
                                  </p:childTnLst>
                                </p:cTn>
                              </p:par>
                              <p:par>
                                <p:cTn id="296" presetID="1" presetClass="entr" presetSubtype="0" fill="hold" nodeType="withEffect">
                                  <p:stCondLst>
                                    <p:cond delay="0"/>
                                  </p:stCondLst>
                                  <p:childTnLst>
                                    <p:set>
                                      <p:cBhvr>
                                        <p:cTn id="297" dur="1" fill="hold">
                                          <p:stCondLst>
                                            <p:cond delay="0"/>
                                          </p:stCondLst>
                                        </p:cTn>
                                        <p:tgtEl>
                                          <p:spTgt spid="65"/>
                                        </p:tgtEl>
                                        <p:attrNameLst>
                                          <p:attrName>style.visibility</p:attrName>
                                        </p:attrNameLst>
                                      </p:cBhvr>
                                      <p:to>
                                        <p:strVal val="visible"/>
                                      </p:to>
                                    </p:set>
                                  </p:childTnLst>
                                </p:cTn>
                              </p:par>
                              <p:par>
                                <p:cTn id="298" presetID="1" presetClass="exit" presetSubtype="0" fill="hold" nodeType="withEffect">
                                  <p:stCondLst>
                                    <p:cond delay="0"/>
                                  </p:stCondLst>
                                  <p:childTnLst>
                                    <p:set>
                                      <p:cBhvr>
                                        <p:cTn id="299" dur="1" fill="hold">
                                          <p:stCondLst>
                                            <p:cond delay="0"/>
                                          </p:stCondLst>
                                        </p:cTn>
                                        <p:tgtEl>
                                          <p:spTgt spid="136"/>
                                        </p:tgtEl>
                                        <p:attrNameLst>
                                          <p:attrName>style.visibility</p:attrName>
                                        </p:attrNameLst>
                                      </p:cBhvr>
                                      <p:to>
                                        <p:strVal val="hidden"/>
                                      </p:to>
                                    </p:set>
                                  </p:childTnLst>
                                </p:cTn>
                              </p:par>
                              <p:par>
                                <p:cTn id="300" presetID="1" presetClass="entr" presetSubtype="0" fill="hold" nodeType="withEffect">
                                  <p:stCondLst>
                                    <p:cond delay="0"/>
                                  </p:stCondLst>
                                  <p:childTnLst>
                                    <p:set>
                                      <p:cBhvr>
                                        <p:cTn id="301"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02" restart="whenNotActive" fill="hold" evtFilter="cancelBubble" nodeType="interactiveSeq">
                <p:stCondLst>
                  <p:cond evt="onClick" delay="0">
                    <p:tgtEl>
                      <p:spTgt spid="66"/>
                    </p:tgtEl>
                  </p:cond>
                </p:stCondLst>
                <p:endSync evt="end" delay="0">
                  <p:rtn val="all"/>
                </p:endSync>
                <p:childTnLst>
                  <p:par>
                    <p:cTn id="303" fill="hold">
                      <p:stCondLst>
                        <p:cond delay="0"/>
                      </p:stCondLst>
                      <p:childTnLst>
                        <p:par>
                          <p:cTn id="304" fill="hold">
                            <p:stCondLst>
                              <p:cond delay="0"/>
                            </p:stCondLst>
                            <p:childTnLst>
                              <p:par>
                                <p:cTn id="305" presetID="42" presetClass="entr" presetSubtype="0" fill="hold" nodeType="withEffect">
                                  <p:stCondLst>
                                    <p:cond delay="0"/>
                                  </p:stCondLst>
                                  <p:childTnLst>
                                    <p:set>
                                      <p:cBhvr>
                                        <p:cTn id="306" dur="1" fill="hold">
                                          <p:stCondLst>
                                            <p:cond delay="0"/>
                                          </p:stCondLst>
                                        </p:cTn>
                                        <p:tgtEl>
                                          <p:spTgt spid="66"/>
                                        </p:tgtEl>
                                        <p:attrNameLst>
                                          <p:attrName>style.visibility</p:attrName>
                                        </p:attrNameLst>
                                      </p:cBhvr>
                                      <p:to>
                                        <p:strVal val="visible"/>
                                      </p:to>
                                    </p:set>
                                    <p:animEffect transition="in" filter="fade">
                                      <p:cBhvr>
                                        <p:cTn id="307" dur="1000"/>
                                        <p:tgtEl>
                                          <p:spTgt spid="66"/>
                                        </p:tgtEl>
                                      </p:cBhvr>
                                    </p:animEffect>
                                    <p:anim calcmode="lin" valueType="num">
                                      <p:cBhvr>
                                        <p:cTn id="308" dur="1000" fill="hold"/>
                                        <p:tgtEl>
                                          <p:spTgt spid="66"/>
                                        </p:tgtEl>
                                        <p:attrNameLst>
                                          <p:attrName>ppt_x</p:attrName>
                                        </p:attrNameLst>
                                      </p:cBhvr>
                                      <p:tavLst>
                                        <p:tav tm="0">
                                          <p:val>
                                            <p:strVal val="#ppt_x"/>
                                          </p:val>
                                        </p:tav>
                                        <p:tav tm="100000">
                                          <p:val>
                                            <p:strVal val="#ppt_x"/>
                                          </p:val>
                                        </p:tav>
                                      </p:tavLst>
                                    </p:anim>
                                    <p:anim calcmode="lin" valueType="num">
                                      <p:cBhvr>
                                        <p:cTn id="309" dur="1000" fill="hold"/>
                                        <p:tgtEl>
                                          <p:spTgt spid="66"/>
                                        </p:tgtEl>
                                        <p:attrNameLst>
                                          <p:attrName>ppt_y</p:attrName>
                                        </p:attrNameLst>
                                      </p:cBhvr>
                                      <p:tavLst>
                                        <p:tav tm="0">
                                          <p:val>
                                            <p:strVal val="#ppt_y+.1"/>
                                          </p:val>
                                        </p:tav>
                                        <p:tav tm="100000">
                                          <p:val>
                                            <p:strVal val="#ppt_y"/>
                                          </p:val>
                                        </p:tav>
                                      </p:tavLst>
                                    </p:anim>
                                  </p:childTnLst>
                                </p:cTn>
                              </p:par>
                              <p:par>
                                <p:cTn id="310" presetID="1" presetClass="exit" presetSubtype="0" fill="hold" nodeType="withEffect">
                                  <p:stCondLst>
                                    <p:cond delay="0"/>
                                  </p:stCondLst>
                                  <p:childTnLst>
                                    <p:set>
                                      <p:cBhvr>
                                        <p:cTn id="311" dur="1" fill="hold">
                                          <p:stCondLst>
                                            <p:cond delay="0"/>
                                          </p:stCondLst>
                                        </p:cTn>
                                        <p:tgtEl>
                                          <p:spTgt spid="6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65"/>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childTnLst>
                                </p:cTn>
                              </p:par>
                              <p:par>
                                <p:cTn id="316" presetID="1" presetClass="exit" presetSubtype="0" fill="hold" nodeType="withEffect">
                                  <p:stCondLst>
                                    <p:cond delay="0"/>
                                  </p:stCondLst>
                                  <p:childTnLst>
                                    <p:set>
                                      <p:cBhvr>
                                        <p:cTn id="31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18" restart="whenNotActive" fill="hold" evtFilter="cancelBubble" nodeType="interactiveSeq">
                <p:stCondLst>
                  <p:cond evt="onClick" delay="0">
                    <p:tgtEl>
                      <p:spTgt spid="106"/>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withEffect">
                                  <p:stCondLst>
                                    <p:cond delay="0"/>
                                  </p:stCondLst>
                                  <p:childTnLst>
                                    <p:set>
                                      <p:cBhvr>
                                        <p:cTn id="322" dur="1" fill="hold">
                                          <p:stCondLst>
                                            <p:cond delay="0"/>
                                          </p:stCondLst>
                                        </p:cTn>
                                        <p:tgtEl>
                                          <p:spTgt spid="106"/>
                                        </p:tgtEl>
                                        <p:attrNameLst>
                                          <p:attrName>style.visibility</p:attrName>
                                        </p:attrNameLst>
                                      </p:cBhvr>
                                      <p:to>
                                        <p:strVal val="hidden"/>
                                      </p:to>
                                    </p:set>
                                  </p:childTnLst>
                                </p:cTn>
                              </p:par>
                              <p:par>
                                <p:cTn id="323" presetID="42" presetClass="entr" presetSubtype="0" fill="hold" nodeType="with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1000"/>
                                        <p:tgtEl>
                                          <p:spTgt spid="68"/>
                                        </p:tgtEl>
                                      </p:cBhvr>
                                    </p:animEffect>
                                    <p:anim calcmode="lin" valueType="num">
                                      <p:cBhvr>
                                        <p:cTn id="326" dur="1000" fill="hold"/>
                                        <p:tgtEl>
                                          <p:spTgt spid="68"/>
                                        </p:tgtEl>
                                        <p:attrNameLst>
                                          <p:attrName>ppt_x</p:attrName>
                                        </p:attrNameLst>
                                      </p:cBhvr>
                                      <p:tavLst>
                                        <p:tav tm="0">
                                          <p:val>
                                            <p:strVal val="#ppt_x"/>
                                          </p:val>
                                        </p:tav>
                                        <p:tav tm="100000">
                                          <p:val>
                                            <p:strVal val="#ppt_x"/>
                                          </p:val>
                                        </p:tav>
                                      </p:tavLst>
                                    </p:anim>
                                    <p:anim calcmode="lin" valueType="num">
                                      <p:cBhvr>
                                        <p:cTn id="327" dur="1000" fill="hold"/>
                                        <p:tgtEl>
                                          <p:spTgt spid="68"/>
                                        </p:tgtEl>
                                        <p:attrNameLst>
                                          <p:attrName>ppt_y</p:attrName>
                                        </p:attrNameLst>
                                      </p:cBhvr>
                                      <p:tavLst>
                                        <p:tav tm="0">
                                          <p:val>
                                            <p:strVal val="#ppt_y+.1"/>
                                          </p:val>
                                        </p:tav>
                                        <p:tav tm="100000">
                                          <p:val>
                                            <p:strVal val="#ppt_y"/>
                                          </p:val>
                                        </p:tav>
                                      </p:tavLst>
                                    </p:anim>
                                  </p:childTnLst>
                                </p:cTn>
                              </p:par>
                              <p:par>
                                <p:cTn id="328" presetID="1" presetClass="entr" presetSubtype="0" fill="hold" nodeType="withEffect">
                                  <p:stCondLst>
                                    <p:cond delay="0"/>
                                  </p:stCondLst>
                                  <p:childTnLst>
                                    <p:set>
                                      <p:cBhvr>
                                        <p:cTn id="329" dur="1" fill="hold">
                                          <p:stCondLst>
                                            <p:cond delay="0"/>
                                          </p:stCondLst>
                                        </p:cTn>
                                        <p:tgtEl>
                                          <p:spTgt spid="67"/>
                                        </p:tgtEl>
                                        <p:attrNameLst>
                                          <p:attrName>style.visibility</p:attrName>
                                        </p:attrNameLst>
                                      </p:cBhvr>
                                      <p:to>
                                        <p:strVal val="visible"/>
                                      </p:to>
                                    </p:set>
                                  </p:childTnLst>
                                </p:cTn>
                              </p:par>
                              <p:par>
                                <p:cTn id="330" presetID="1" presetClass="exit" presetSubtype="0" fill="hold" nodeType="withEffect">
                                  <p:stCondLst>
                                    <p:cond delay="0"/>
                                  </p:stCondLst>
                                  <p:childTnLst>
                                    <p:set>
                                      <p:cBhvr>
                                        <p:cTn id="331" dur="1" fill="hold">
                                          <p:stCondLst>
                                            <p:cond delay="0"/>
                                          </p:stCondLst>
                                        </p:cTn>
                                        <p:tgtEl>
                                          <p:spTgt spid="136"/>
                                        </p:tgtEl>
                                        <p:attrNameLst>
                                          <p:attrName>style.visibility</p:attrName>
                                        </p:attrNameLst>
                                      </p:cBhvr>
                                      <p:to>
                                        <p:strVal val="hidden"/>
                                      </p:to>
                                    </p:set>
                                  </p:childTnLst>
                                </p:cTn>
                              </p:par>
                              <p:par>
                                <p:cTn id="332" presetID="1" presetClass="entr" presetSubtype="0" fill="hold" nodeType="with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334" restart="whenNotActive" fill="hold" evtFilter="cancelBubble" nodeType="interactiveSeq">
                <p:stCondLst>
                  <p:cond evt="onClick" delay="0">
                    <p:tgtEl>
                      <p:spTgt spid="68"/>
                    </p:tgtEl>
                  </p:cond>
                </p:stCondLst>
                <p:endSync evt="end" delay="0">
                  <p:rtn val="all"/>
                </p:endSync>
                <p:childTnLst>
                  <p:par>
                    <p:cTn id="335" fill="hold">
                      <p:stCondLst>
                        <p:cond delay="0"/>
                      </p:stCondLst>
                      <p:childTnLst>
                        <p:par>
                          <p:cTn id="336" fill="hold">
                            <p:stCondLst>
                              <p:cond delay="0"/>
                            </p:stCondLst>
                            <p:childTnLst>
                              <p:par>
                                <p:cTn id="337" presetID="42" presetClass="entr" presetSubtype="0" fill="hold"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1000"/>
                                        <p:tgtEl>
                                          <p:spTgt spid="68"/>
                                        </p:tgtEl>
                                      </p:cBhvr>
                                    </p:animEffect>
                                    <p:anim calcmode="lin" valueType="num">
                                      <p:cBhvr>
                                        <p:cTn id="340" dur="1000" fill="hold"/>
                                        <p:tgtEl>
                                          <p:spTgt spid="68"/>
                                        </p:tgtEl>
                                        <p:attrNameLst>
                                          <p:attrName>ppt_x</p:attrName>
                                        </p:attrNameLst>
                                      </p:cBhvr>
                                      <p:tavLst>
                                        <p:tav tm="0">
                                          <p:val>
                                            <p:strVal val="#ppt_x"/>
                                          </p:val>
                                        </p:tav>
                                        <p:tav tm="100000">
                                          <p:val>
                                            <p:strVal val="#ppt_x"/>
                                          </p:val>
                                        </p:tav>
                                      </p:tavLst>
                                    </p:anim>
                                    <p:anim calcmode="lin" valueType="num">
                                      <p:cBhvr>
                                        <p:cTn id="341" dur="1000" fill="hold"/>
                                        <p:tgtEl>
                                          <p:spTgt spid="68"/>
                                        </p:tgtEl>
                                        <p:attrNameLst>
                                          <p:attrName>ppt_y</p:attrName>
                                        </p:attrNameLst>
                                      </p:cBhvr>
                                      <p:tavLst>
                                        <p:tav tm="0">
                                          <p:val>
                                            <p:strVal val="#ppt_y+.1"/>
                                          </p:val>
                                        </p:tav>
                                        <p:tav tm="100000">
                                          <p:val>
                                            <p:strVal val="#ppt_y"/>
                                          </p:val>
                                        </p:tav>
                                      </p:tavLst>
                                    </p:anim>
                                  </p:childTnLst>
                                </p:cTn>
                              </p:par>
                              <p:par>
                                <p:cTn id="342" presetID="1" presetClass="exit" presetSubtype="0" fill="hold" nodeType="withEffect">
                                  <p:stCondLst>
                                    <p:cond delay="0"/>
                                  </p:stCondLst>
                                  <p:childTnLst>
                                    <p:set>
                                      <p:cBhvr>
                                        <p:cTn id="343" dur="1" fill="hold">
                                          <p:stCondLst>
                                            <p:cond delay="0"/>
                                          </p:stCondLst>
                                        </p:cTn>
                                        <p:tgtEl>
                                          <p:spTgt spid="68"/>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67"/>
                                        </p:tgtEl>
                                        <p:attrNameLst>
                                          <p:attrName>style.visibility</p:attrName>
                                        </p:attrNameLst>
                                      </p:cBhvr>
                                      <p:to>
                                        <p:strVal val="hidden"/>
                                      </p:to>
                                    </p:set>
                                  </p:childTnLst>
                                </p:cTn>
                              </p:par>
                              <p:par>
                                <p:cTn id="346" presetID="1" presetClass="entr" presetSubtype="0"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childTnLst>
                                </p:cTn>
                              </p:par>
                              <p:par>
                                <p:cTn id="348" presetID="1" presetClass="exit" presetSubtype="0" fill="hold" nodeType="withEffect">
                                  <p:stCondLst>
                                    <p:cond delay="0"/>
                                  </p:stCondLst>
                                  <p:childTnLst>
                                    <p:set>
                                      <p:cBhvr>
                                        <p:cTn id="34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50" restart="whenNotActive" fill="hold" evtFilter="cancelBubble" nodeType="interactiveSeq">
                <p:stCondLst>
                  <p:cond evt="onClick" delay="0">
                    <p:tgtEl>
                      <p:spTgt spid="109"/>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nodeType="clickEffect">
                                  <p:stCondLst>
                                    <p:cond delay="0"/>
                                  </p:stCondLst>
                                  <p:childTnLst>
                                    <p:set>
                                      <p:cBhvr>
                                        <p:cTn id="354" dur="1" fill="hold">
                                          <p:stCondLst>
                                            <p:cond delay="0"/>
                                          </p:stCondLst>
                                        </p:cTn>
                                        <p:tgtEl>
                                          <p:spTgt spid="109"/>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69"/>
                                        </p:tgtEl>
                                        <p:attrNameLst>
                                          <p:attrName>style.visibility</p:attrName>
                                        </p:attrNameLst>
                                      </p:cBhvr>
                                      <p:to>
                                        <p:strVal val="visible"/>
                                      </p:to>
                                    </p:set>
                                  </p:childTnLst>
                                </p:cTn>
                              </p:par>
                              <p:par>
                                <p:cTn id="357" presetID="1" presetClass="exit" presetSubtype="0" fill="hold" nodeType="withEffect">
                                  <p:stCondLst>
                                    <p:cond delay="0"/>
                                  </p:stCondLst>
                                  <p:childTnLst>
                                    <p:set>
                                      <p:cBhvr>
                                        <p:cTn id="358" dur="1" fill="hold">
                                          <p:stCondLst>
                                            <p:cond delay="0"/>
                                          </p:stCondLst>
                                        </p:cTn>
                                        <p:tgtEl>
                                          <p:spTgt spid="136"/>
                                        </p:tgtEl>
                                        <p:attrNameLst>
                                          <p:attrName>style.visibility</p:attrName>
                                        </p:attrNameLst>
                                      </p:cBhvr>
                                      <p:to>
                                        <p:strVal val="hidden"/>
                                      </p:to>
                                    </p:set>
                                  </p:childTnLst>
                                </p:cTn>
                              </p:par>
                              <p:par>
                                <p:cTn id="359" presetID="1" presetClass="entr" presetSubtype="0" fill="hold" nodeType="withEffect">
                                  <p:stCondLst>
                                    <p:cond delay="0"/>
                                  </p:stCondLst>
                                  <p:childTnLst>
                                    <p:set>
                                      <p:cBhvr>
                                        <p:cTn id="360" dur="1" fill="hold">
                                          <p:stCondLst>
                                            <p:cond delay="0"/>
                                          </p:stCondLst>
                                        </p:cTn>
                                        <p:tgtEl>
                                          <p:spTgt spid="133"/>
                                        </p:tgtEl>
                                        <p:attrNameLst>
                                          <p:attrName>style.visibility</p:attrName>
                                        </p:attrNameLst>
                                      </p:cBhvr>
                                      <p:to>
                                        <p:strVal val="visible"/>
                                      </p:to>
                                    </p:set>
                                  </p:childTnLst>
                                </p:cTn>
                              </p:par>
                              <p:par>
                                <p:cTn id="361" presetID="42" presetClass="entr" presetSubtype="0" fill="hold"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1000"/>
                                        <p:tgtEl>
                                          <p:spTgt spid="70"/>
                                        </p:tgtEl>
                                      </p:cBhvr>
                                    </p:animEffect>
                                    <p:anim calcmode="lin" valueType="num">
                                      <p:cBhvr>
                                        <p:cTn id="364" dur="1000" fill="hold"/>
                                        <p:tgtEl>
                                          <p:spTgt spid="70"/>
                                        </p:tgtEl>
                                        <p:attrNameLst>
                                          <p:attrName>ppt_x</p:attrName>
                                        </p:attrNameLst>
                                      </p:cBhvr>
                                      <p:tavLst>
                                        <p:tav tm="0">
                                          <p:val>
                                            <p:strVal val="#ppt_x"/>
                                          </p:val>
                                        </p:tav>
                                        <p:tav tm="100000">
                                          <p:val>
                                            <p:strVal val="#ppt_x"/>
                                          </p:val>
                                        </p:tav>
                                      </p:tavLst>
                                    </p:anim>
                                    <p:anim calcmode="lin" valueType="num">
                                      <p:cBhvr>
                                        <p:cTn id="36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9"/>
                  </p:tgtEl>
                </p:cond>
              </p:nextCondLst>
            </p:seq>
            <p:seq concurrent="1" nextAc="seek">
              <p:cTn id="366" restart="whenNotActive" fill="hold" evtFilter="cancelBubble" nodeType="interactiveSeq">
                <p:stCondLst>
                  <p:cond evt="onClick" delay="0">
                    <p:tgtEl>
                      <p:spTgt spid="70"/>
                    </p:tgtEl>
                  </p:cond>
                </p:stCondLst>
                <p:endSync evt="end" delay="0">
                  <p:rtn val="all"/>
                </p:endSync>
                <p:childTnLst>
                  <p:par>
                    <p:cTn id="367" fill="hold">
                      <p:stCondLst>
                        <p:cond delay="0"/>
                      </p:stCondLst>
                      <p:childTnLst>
                        <p:par>
                          <p:cTn id="368" fill="hold">
                            <p:stCondLst>
                              <p:cond delay="0"/>
                            </p:stCondLst>
                            <p:childTnLst>
                              <p:par>
                                <p:cTn id="369" presetID="42" presetClass="entr" presetSubtype="0" fill="hold" nodeType="withEffect">
                                  <p:stCondLst>
                                    <p:cond delay="0"/>
                                  </p:stCondLst>
                                  <p:childTnLst>
                                    <p:set>
                                      <p:cBhvr>
                                        <p:cTn id="370" dur="1" fill="hold">
                                          <p:stCondLst>
                                            <p:cond delay="0"/>
                                          </p:stCondLst>
                                        </p:cTn>
                                        <p:tgtEl>
                                          <p:spTgt spid="70"/>
                                        </p:tgtEl>
                                        <p:attrNameLst>
                                          <p:attrName>style.visibility</p:attrName>
                                        </p:attrNameLst>
                                      </p:cBhvr>
                                      <p:to>
                                        <p:strVal val="visible"/>
                                      </p:to>
                                    </p:set>
                                    <p:animEffect transition="in" filter="fade">
                                      <p:cBhvr>
                                        <p:cTn id="371" dur="1000"/>
                                        <p:tgtEl>
                                          <p:spTgt spid="70"/>
                                        </p:tgtEl>
                                      </p:cBhvr>
                                    </p:animEffect>
                                    <p:anim calcmode="lin" valueType="num">
                                      <p:cBhvr>
                                        <p:cTn id="372" dur="1000" fill="hold"/>
                                        <p:tgtEl>
                                          <p:spTgt spid="70"/>
                                        </p:tgtEl>
                                        <p:attrNameLst>
                                          <p:attrName>ppt_x</p:attrName>
                                        </p:attrNameLst>
                                      </p:cBhvr>
                                      <p:tavLst>
                                        <p:tav tm="0">
                                          <p:val>
                                            <p:strVal val="#ppt_x"/>
                                          </p:val>
                                        </p:tav>
                                        <p:tav tm="100000">
                                          <p:val>
                                            <p:strVal val="#ppt_x"/>
                                          </p:val>
                                        </p:tav>
                                      </p:tavLst>
                                    </p:anim>
                                    <p:anim calcmode="lin" valueType="num">
                                      <p:cBhvr>
                                        <p:cTn id="373" dur="1000" fill="hold"/>
                                        <p:tgtEl>
                                          <p:spTgt spid="70"/>
                                        </p:tgtEl>
                                        <p:attrNameLst>
                                          <p:attrName>ppt_y</p:attrName>
                                        </p:attrNameLst>
                                      </p:cBhvr>
                                      <p:tavLst>
                                        <p:tav tm="0">
                                          <p:val>
                                            <p:strVal val="#ppt_y+.1"/>
                                          </p:val>
                                        </p:tav>
                                        <p:tav tm="100000">
                                          <p:val>
                                            <p:strVal val="#ppt_y"/>
                                          </p:val>
                                        </p:tav>
                                      </p:tavLst>
                                    </p:anim>
                                  </p:childTnLst>
                                </p:cTn>
                              </p:par>
                              <p:par>
                                <p:cTn id="374" presetID="1" presetClass="exit" presetSubtype="0" fill="hold" nodeType="withEffect">
                                  <p:stCondLst>
                                    <p:cond delay="0"/>
                                  </p:stCondLst>
                                  <p:childTnLst>
                                    <p:set>
                                      <p:cBhvr>
                                        <p:cTn id="375" dur="1" fill="hold">
                                          <p:stCondLst>
                                            <p:cond delay="0"/>
                                          </p:stCondLst>
                                        </p:cTn>
                                        <p:tgtEl>
                                          <p:spTgt spid="70"/>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69"/>
                                        </p:tgtEl>
                                        <p:attrNameLst>
                                          <p:attrName>style.visibility</p:attrName>
                                        </p:attrNameLst>
                                      </p:cBhvr>
                                      <p:to>
                                        <p:strVal val="hidden"/>
                                      </p:to>
                                    </p:set>
                                  </p:childTnLst>
                                </p:cTn>
                              </p:par>
                              <p:par>
                                <p:cTn id="378" presetID="1" presetClass="exit" presetSubtype="0" fill="hold" nodeType="withEffect">
                                  <p:stCondLst>
                                    <p:cond delay="0"/>
                                  </p:stCondLst>
                                  <p:childTnLst>
                                    <p:set>
                                      <p:cBhvr>
                                        <p:cTn id="379" dur="1" fill="hold">
                                          <p:stCondLst>
                                            <p:cond delay="0"/>
                                          </p:stCondLst>
                                        </p:cTn>
                                        <p:tgtEl>
                                          <p:spTgt spid="133"/>
                                        </p:tgtEl>
                                        <p:attrNameLst>
                                          <p:attrName>style.visibility</p:attrName>
                                        </p:attrNameLst>
                                      </p:cBhvr>
                                      <p:to>
                                        <p:strVal val="hidden"/>
                                      </p:to>
                                    </p:set>
                                  </p:childTnLst>
                                </p:cTn>
                              </p:par>
                              <p:par>
                                <p:cTn id="380" presetID="1" presetClass="entr" presetSubtype="0" fill="hold" nodeType="withEffect">
                                  <p:stCondLst>
                                    <p:cond delay="0"/>
                                  </p:stCondLst>
                                  <p:childTnLst>
                                    <p:set>
                                      <p:cBhvr>
                                        <p:cTn id="38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382" restart="whenNotActive" fill="hold" evtFilter="cancelBubble" nodeType="interactiveSeq">
                <p:stCondLst>
                  <p:cond evt="onClick" delay="0">
                    <p:tgtEl>
                      <p:spTgt spid="115"/>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15"/>
                                        </p:tgtEl>
                                        <p:attrNameLst>
                                          <p:attrName>style.visibility</p:attrName>
                                        </p:attrNameLst>
                                      </p:cBhvr>
                                      <p:to>
                                        <p:strVal val="hidden"/>
                                      </p:to>
                                    </p:set>
                                  </p:childTnLst>
                                </p:cTn>
                              </p:par>
                              <p:par>
                                <p:cTn id="387" presetID="1" presetClass="entr" presetSubtype="0" fill="hold" nodeType="withEffect">
                                  <p:stCondLst>
                                    <p:cond delay="0"/>
                                  </p:stCondLst>
                                  <p:childTnLst>
                                    <p:set>
                                      <p:cBhvr>
                                        <p:cTn id="388" dur="1" fill="hold">
                                          <p:stCondLst>
                                            <p:cond delay="0"/>
                                          </p:stCondLst>
                                        </p:cTn>
                                        <p:tgtEl>
                                          <p:spTgt spid="74"/>
                                        </p:tgtEl>
                                        <p:attrNameLst>
                                          <p:attrName>style.visibility</p:attrName>
                                        </p:attrNameLst>
                                      </p:cBhvr>
                                      <p:to>
                                        <p:strVal val="visible"/>
                                      </p:to>
                                    </p:set>
                                  </p:childTnLst>
                                </p:cTn>
                              </p:par>
                              <p:par>
                                <p:cTn id="389" presetID="42" presetClass="entr" presetSubtype="0" fill="hold" nodeType="withEffect">
                                  <p:stCondLst>
                                    <p:cond delay="0"/>
                                  </p:stCondLst>
                                  <p:childTnLst>
                                    <p:set>
                                      <p:cBhvr>
                                        <p:cTn id="390" dur="1" fill="hold">
                                          <p:stCondLst>
                                            <p:cond delay="0"/>
                                          </p:stCondLst>
                                        </p:cTn>
                                        <p:tgtEl>
                                          <p:spTgt spid="75"/>
                                        </p:tgtEl>
                                        <p:attrNameLst>
                                          <p:attrName>style.visibility</p:attrName>
                                        </p:attrNameLst>
                                      </p:cBhvr>
                                      <p:to>
                                        <p:strVal val="visible"/>
                                      </p:to>
                                    </p:set>
                                    <p:animEffect transition="in" filter="fade">
                                      <p:cBhvr>
                                        <p:cTn id="391" dur="1000"/>
                                        <p:tgtEl>
                                          <p:spTgt spid="75"/>
                                        </p:tgtEl>
                                      </p:cBhvr>
                                    </p:animEffect>
                                    <p:anim calcmode="lin" valueType="num">
                                      <p:cBhvr>
                                        <p:cTn id="392" dur="1000" fill="hold"/>
                                        <p:tgtEl>
                                          <p:spTgt spid="75"/>
                                        </p:tgtEl>
                                        <p:attrNameLst>
                                          <p:attrName>ppt_x</p:attrName>
                                        </p:attrNameLst>
                                      </p:cBhvr>
                                      <p:tavLst>
                                        <p:tav tm="0">
                                          <p:val>
                                            <p:strVal val="#ppt_x"/>
                                          </p:val>
                                        </p:tav>
                                        <p:tav tm="100000">
                                          <p:val>
                                            <p:strVal val="#ppt_x"/>
                                          </p:val>
                                        </p:tav>
                                      </p:tavLst>
                                    </p:anim>
                                    <p:anim calcmode="lin" valueType="num">
                                      <p:cBhvr>
                                        <p:cTn id="393" dur="1000" fill="hold"/>
                                        <p:tgtEl>
                                          <p:spTgt spid="75"/>
                                        </p:tgtEl>
                                        <p:attrNameLst>
                                          <p:attrName>ppt_y</p:attrName>
                                        </p:attrNameLst>
                                      </p:cBhvr>
                                      <p:tavLst>
                                        <p:tav tm="0">
                                          <p:val>
                                            <p:strVal val="#ppt_y+.1"/>
                                          </p:val>
                                        </p:tav>
                                        <p:tav tm="100000">
                                          <p:val>
                                            <p:strVal val="#ppt_y"/>
                                          </p:val>
                                        </p:tav>
                                      </p:tavLst>
                                    </p:anim>
                                  </p:childTnLst>
                                </p:cTn>
                              </p:par>
                              <p:par>
                                <p:cTn id="394" presetID="1" presetClass="entr" presetSubtype="0" fill="hold" nodeType="withEffect">
                                  <p:stCondLst>
                                    <p:cond delay="0"/>
                                  </p:stCondLst>
                                  <p:childTnLst>
                                    <p:set>
                                      <p:cBhvr>
                                        <p:cTn id="395" dur="1" fill="hold">
                                          <p:stCondLst>
                                            <p:cond delay="0"/>
                                          </p:stCondLst>
                                        </p:cTn>
                                        <p:tgtEl>
                                          <p:spTgt spid="133"/>
                                        </p:tgtEl>
                                        <p:attrNameLst>
                                          <p:attrName>style.visibility</p:attrName>
                                        </p:attrNameLst>
                                      </p:cBhvr>
                                      <p:to>
                                        <p:strVal val="visible"/>
                                      </p:to>
                                    </p:set>
                                  </p:childTnLst>
                                </p:cTn>
                              </p:par>
                              <p:par>
                                <p:cTn id="396" presetID="1" presetClass="exit" presetSubtype="0" fill="hold" nodeType="withEffect">
                                  <p:stCondLst>
                                    <p:cond delay="0"/>
                                  </p:stCondLst>
                                  <p:childTnLst>
                                    <p:set>
                                      <p:cBhvr>
                                        <p:cTn id="397"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75"/>
                    </p:tgtEl>
                  </p:cond>
                </p:stCondLst>
                <p:endSync evt="end" delay="0">
                  <p:rtn val="all"/>
                </p:endSync>
                <p:childTnLst>
                  <p:par>
                    <p:cTn id="399" fill="hold">
                      <p:stCondLst>
                        <p:cond delay="0"/>
                      </p:stCondLst>
                      <p:childTnLst>
                        <p:par>
                          <p:cTn id="400" fill="hold">
                            <p:stCondLst>
                              <p:cond delay="0"/>
                            </p:stCondLst>
                            <p:childTnLst>
                              <p:par>
                                <p:cTn id="401" presetID="42" presetClass="entr" presetSubtype="0" fill="hold" nodeType="withEffect">
                                  <p:stCondLst>
                                    <p:cond delay="0"/>
                                  </p:stCondLst>
                                  <p:childTnLst>
                                    <p:set>
                                      <p:cBhvr>
                                        <p:cTn id="402" dur="1" fill="hold">
                                          <p:stCondLst>
                                            <p:cond delay="0"/>
                                          </p:stCondLst>
                                        </p:cTn>
                                        <p:tgtEl>
                                          <p:spTgt spid="75"/>
                                        </p:tgtEl>
                                        <p:attrNameLst>
                                          <p:attrName>style.visibility</p:attrName>
                                        </p:attrNameLst>
                                      </p:cBhvr>
                                      <p:to>
                                        <p:strVal val="visible"/>
                                      </p:to>
                                    </p:set>
                                    <p:animEffect transition="in" filter="fade">
                                      <p:cBhvr>
                                        <p:cTn id="403" dur="1000"/>
                                        <p:tgtEl>
                                          <p:spTgt spid="75"/>
                                        </p:tgtEl>
                                      </p:cBhvr>
                                    </p:animEffect>
                                    <p:anim calcmode="lin" valueType="num">
                                      <p:cBhvr>
                                        <p:cTn id="404" dur="1000" fill="hold"/>
                                        <p:tgtEl>
                                          <p:spTgt spid="75"/>
                                        </p:tgtEl>
                                        <p:attrNameLst>
                                          <p:attrName>ppt_x</p:attrName>
                                        </p:attrNameLst>
                                      </p:cBhvr>
                                      <p:tavLst>
                                        <p:tav tm="0">
                                          <p:val>
                                            <p:strVal val="#ppt_x"/>
                                          </p:val>
                                        </p:tav>
                                        <p:tav tm="100000">
                                          <p:val>
                                            <p:strVal val="#ppt_x"/>
                                          </p:val>
                                        </p:tav>
                                      </p:tavLst>
                                    </p:anim>
                                    <p:anim calcmode="lin" valueType="num">
                                      <p:cBhvr>
                                        <p:cTn id="405" dur="1000" fill="hold"/>
                                        <p:tgtEl>
                                          <p:spTgt spid="75"/>
                                        </p:tgtEl>
                                        <p:attrNameLst>
                                          <p:attrName>ppt_y</p:attrName>
                                        </p:attrNameLst>
                                      </p:cBhvr>
                                      <p:tavLst>
                                        <p:tav tm="0">
                                          <p:val>
                                            <p:strVal val="#ppt_y+.1"/>
                                          </p:val>
                                        </p:tav>
                                        <p:tav tm="100000">
                                          <p:val>
                                            <p:strVal val="#ppt_y"/>
                                          </p:val>
                                        </p:tav>
                                      </p:tavLst>
                                    </p:anim>
                                  </p:childTnLst>
                                </p:cTn>
                              </p:par>
                              <p:par>
                                <p:cTn id="406" presetID="1" presetClass="exit" presetSubtype="0" fill="hold" nodeType="withEffect">
                                  <p:stCondLst>
                                    <p:cond delay="0"/>
                                  </p:stCondLst>
                                  <p:childTnLst>
                                    <p:set>
                                      <p:cBhvr>
                                        <p:cTn id="407" dur="1" fill="hold">
                                          <p:stCondLst>
                                            <p:cond delay="0"/>
                                          </p:stCondLst>
                                        </p:cTn>
                                        <p:tgtEl>
                                          <p:spTgt spid="75"/>
                                        </p:tgtEl>
                                        <p:attrNameLst>
                                          <p:attrName>style.visibility</p:attrName>
                                        </p:attrNameLst>
                                      </p:cBhvr>
                                      <p:to>
                                        <p:strVal val="hidden"/>
                                      </p:to>
                                    </p:set>
                                  </p:childTnLst>
                                </p:cTn>
                              </p:par>
                              <p:par>
                                <p:cTn id="408" presetID="1" presetClass="entr" presetSubtype="0" fill="hold" nodeType="withEffect">
                                  <p:stCondLst>
                                    <p:cond delay="0"/>
                                  </p:stCondLst>
                                  <p:childTnLst>
                                    <p:set>
                                      <p:cBhvr>
                                        <p:cTn id="409" dur="1" fill="hold">
                                          <p:stCondLst>
                                            <p:cond delay="0"/>
                                          </p:stCondLst>
                                        </p:cTn>
                                        <p:tgtEl>
                                          <p:spTgt spid="136"/>
                                        </p:tgtEl>
                                        <p:attrNameLst>
                                          <p:attrName>style.visibility</p:attrName>
                                        </p:attrNameLst>
                                      </p:cBhvr>
                                      <p:to>
                                        <p:strVal val="visible"/>
                                      </p:to>
                                    </p:set>
                                  </p:childTnLst>
                                </p:cTn>
                              </p:par>
                              <p:par>
                                <p:cTn id="410" presetID="1" presetClass="exit" presetSubtype="0" fill="hold" nodeType="withEffect">
                                  <p:stCondLst>
                                    <p:cond delay="0"/>
                                  </p:stCondLst>
                                  <p:childTnLst>
                                    <p:set>
                                      <p:cBhvr>
                                        <p:cTn id="411" dur="1" fill="hold">
                                          <p:stCondLst>
                                            <p:cond delay="0"/>
                                          </p:stCondLst>
                                        </p:cTn>
                                        <p:tgtEl>
                                          <p:spTgt spid="133"/>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4" restart="whenNotActive" fill="hold" evtFilter="cancelBubble" nodeType="interactiveSeq">
                <p:stCondLst>
                  <p:cond evt="onClick" delay="0">
                    <p:tgtEl>
                      <p:spTgt spid="71"/>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71"/>
                                        </p:tgtEl>
                                        <p:attrNameLst>
                                          <p:attrName>style.visibility</p:attrName>
                                        </p:attrNameLst>
                                      </p:cBhvr>
                                      <p:to>
                                        <p:strVal val="hidden"/>
                                      </p:to>
                                    </p:set>
                                  </p:childTnLst>
                                </p:cTn>
                              </p:par>
                              <p:par>
                                <p:cTn id="419" presetID="1" presetClass="entr" presetSubtype="0" fill="hold" nodeType="withEffect">
                                  <p:stCondLst>
                                    <p:cond delay="0"/>
                                  </p:stCondLst>
                                  <p:childTnLst>
                                    <p:set>
                                      <p:cBhvr>
                                        <p:cTn id="420" dur="1" fill="hold">
                                          <p:stCondLst>
                                            <p:cond delay="0"/>
                                          </p:stCondLst>
                                        </p:cTn>
                                        <p:tgtEl>
                                          <p:spTgt spid="72"/>
                                        </p:tgtEl>
                                        <p:attrNameLst>
                                          <p:attrName>style.visibility</p:attrName>
                                        </p:attrNameLst>
                                      </p:cBhvr>
                                      <p:to>
                                        <p:strVal val="visible"/>
                                      </p:to>
                                    </p:set>
                                  </p:childTnLst>
                                </p:cTn>
                              </p:par>
                              <p:par>
                                <p:cTn id="421" presetID="42" presetClass="entr" presetSubtype="0" fill="hold" nodeType="withEffect">
                                  <p:stCondLst>
                                    <p:cond delay="0"/>
                                  </p:stCondLst>
                                  <p:childTnLst>
                                    <p:set>
                                      <p:cBhvr>
                                        <p:cTn id="422" dur="1" fill="hold">
                                          <p:stCondLst>
                                            <p:cond delay="0"/>
                                          </p:stCondLst>
                                        </p:cTn>
                                        <p:tgtEl>
                                          <p:spTgt spid="73"/>
                                        </p:tgtEl>
                                        <p:attrNameLst>
                                          <p:attrName>style.visibility</p:attrName>
                                        </p:attrNameLst>
                                      </p:cBhvr>
                                      <p:to>
                                        <p:strVal val="visible"/>
                                      </p:to>
                                    </p:set>
                                    <p:animEffect transition="in" filter="fade">
                                      <p:cBhvr>
                                        <p:cTn id="423" dur="1000"/>
                                        <p:tgtEl>
                                          <p:spTgt spid="73"/>
                                        </p:tgtEl>
                                      </p:cBhvr>
                                    </p:animEffect>
                                    <p:anim calcmode="lin" valueType="num">
                                      <p:cBhvr>
                                        <p:cTn id="424" dur="1000" fill="hold"/>
                                        <p:tgtEl>
                                          <p:spTgt spid="73"/>
                                        </p:tgtEl>
                                        <p:attrNameLst>
                                          <p:attrName>ppt_x</p:attrName>
                                        </p:attrNameLst>
                                      </p:cBhvr>
                                      <p:tavLst>
                                        <p:tav tm="0">
                                          <p:val>
                                            <p:strVal val="#ppt_x"/>
                                          </p:val>
                                        </p:tav>
                                        <p:tav tm="100000">
                                          <p:val>
                                            <p:strVal val="#ppt_x"/>
                                          </p:val>
                                        </p:tav>
                                      </p:tavLst>
                                    </p:anim>
                                    <p:anim calcmode="lin" valueType="num">
                                      <p:cBhvr>
                                        <p:cTn id="425" dur="1000" fill="hold"/>
                                        <p:tgtEl>
                                          <p:spTgt spid="73"/>
                                        </p:tgtEl>
                                        <p:attrNameLst>
                                          <p:attrName>ppt_y</p:attrName>
                                        </p:attrNameLst>
                                      </p:cBhvr>
                                      <p:tavLst>
                                        <p:tav tm="0">
                                          <p:val>
                                            <p:strVal val="#ppt_y+.1"/>
                                          </p:val>
                                        </p:tav>
                                        <p:tav tm="100000">
                                          <p:val>
                                            <p:strVal val="#ppt_y"/>
                                          </p:val>
                                        </p:tav>
                                      </p:tavLst>
                                    </p:anim>
                                  </p:childTnLst>
                                </p:cTn>
                              </p:par>
                              <p:par>
                                <p:cTn id="426" presetID="1" presetClass="entr" presetSubtype="0" fill="hold" nodeType="withEffect">
                                  <p:stCondLst>
                                    <p:cond delay="0"/>
                                  </p:stCondLst>
                                  <p:childTnLst>
                                    <p:set>
                                      <p:cBhvr>
                                        <p:cTn id="427" dur="1" fill="hold">
                                          <p:stCondLst>
                                            <p:cond delay="0"/>
                                          </p:stCondLst>
                                        </p:cTn>
                                        <p:tgtEl>
                                          <p:spTgt spid="133"/>
                                        </p:tgtEl>
                                        <p:attrNameLst>
                                          <p:attrName>style.visibility</p:attrName>
                                        </p:attrNameLst>
                                      </p:cBhvr>
                                      <p:to>
                                        <p:strVal val="visible"/>
                                      </p:to>
                                    </p:set>
                                  </p:childTnLst>
                                </p:cTn>
                              </p:par>
                              <p:par>
                                <p:cTn id="428" presetID="1" presetClass="exit" presetSubtype="0" fill="hold" nodeType="withEffect">
                                  <p:stCondLst>
                                    <p:cond delay="0"/>
                                  </p:stCondLst>
                                  <p:childTnLst>
                                    <p:set>
                                      <p:cBhvr>
                                        <p:cTn id="42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30" restart="whenNotActive" fill="hold" evtFilter="cancelBubble" nodeType="interactiveSeq">
                <p:stCondLst>
                  <p:cond evt="onClick" delay="0">
                    <p:tgtEl>
                      <p:spTgt spid="73"/>
                    </p:tgtEl>
                  </p:cond>
                </p:stCondLst>
                <p:endSync evt="end" delay="0">
                  <p:rtn val="all"/>
                </p:endSync>
                <p:childTnLst>
                  <p:par>
                    <p:cTn id="431" fill="hold">
                      <p:stCondLst>
                        <p:cond delay="0"/>
                      </p:stCondLst>
                      <p:childTnLst>
                        <p:par>
                          <p:cTn id="432" fill="hold">
                            <p:stCondLst>
                              <p:cond delay="0"/>
                            </p:stCondLst>
                            <p:childTnLst>
                              <p:par>
                                <p:cTn id="433" presetID="42" presetClass="entr" presetSubtype="0" fill="hold"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1000"/>
                                        <p:tgtEl>
                                          <p:spTgt spid="73"/>
                                        </p:tgtEl>
                                      </p:cBhvr>
                                    </p:animEffect>
                                    <p:anim calcmode="lin" valueType="num">
                                      <p:cBhvr>
                                        <p:cTn id="436" dur="1000" fill="hold"/>
                                        <p:tgtEl>
                                          <p:spTgt spid="73"/>
                                        </p:tgtEl>
                                        <p:attrNameLst>
                                          <p:attrName>ppt_x</p:attrName>
                                        </p:attrNameLst>
                                      </p:cBhvr>
                                      <p:tavLst>
                                        <p:tav tm="0">
                                          <p:val>
                                            <p:strVal val="#ppt_x"/>
                                          </p:val>
                                        </p:tav>
                                        <p:tav tm="100000">
                                          <p:val>
                                            <p:strVal val="#ppt_x"/>
                                          </p:val>
                                        </p:tav>
                                      </p:tavLst>
                                    </p:anim>
                                    <p:anim calcmode="lin" valueType="num">
                                      <p:cBhvr>
                                        <p:cTn id="437" dur="1000" fill="hold"/>
                                        <p:tgtEl>
                                          <p:spTgt spid="73"/>
                                        </p:tgtEl>
                                        <p:attrNameLst>
                                          <p:attrName>ppt_y</p:attrName>
                                        </p:attrNameLst>
                                      </p:cBhvr>
                                      <p:tavLst>
                                        <p:tav tm="0">
                                          <p:val>
                                            <p:strVal val="#ppt_y+.1"/>
                                          </p:val>
                                        </p:tav>
                                        <p:tav tm="100000">
                                          <p:val>
                                            <p:strVal val="#ppt_y"/>
                                          </p:val>
                                        </p:tav>
                                      </p:tavLst>
                                    </p:anim>
                                  </p:childTnLst>
                                </p:cTn>
                              </p:par>
                              <p:par>
                                <p:cTn id="438" presetID="1" presetClass="exit" presetSubtype="0" fill="hold" nodeType="withEffect">
                                  <p:stCondLst>
                                    <p:cond delay="0"/>
                                  </p:stCondLst>
                                  <p:childTnLst>
                                    <p:set>
                                      <p:cBhvr>
                                        <p:cTn id="439" dur="1" fill="hold">
                                          <p:stCondLst>
                                            <p:cond delay="0"/>
                                          </p:stCondLst>
                                        </p:cTn>
                                        <p:tgtEl>
                                          <p:spTgt spid="73"/>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2"/>
                                        </p:tgtEl>
                                        <p:attrNameLst>
                                          <p:attrName>style.visibility</p:attrName>
                                        </p:attrNameLst>
                                      </p:cBhvr>
                                      <p:to>
                                        <p:strVal val="hidden"/>
                                      </p:to>
                                    </p:set>
                                  </p:childTnLst>
                                </p:cTn>
                              </p:par>
                              <p:par>
                                <p:cTn id="442" presetID="1" presetClass="entr" presetSubtype="0" fill="hold" nodeType="with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par>
                                <p:cTn id="444" presetID="1" presetClass="exit" presetSubtype="0" fill="hold" nodeType="withEffect">
                                  <p:stCondLst>
                                    <p:cond delay="0"/>
                                  </p:stCondLst>
                                  <p:childTnLst>
                                    <p:set>
                                      <p:cBhvr>
                                        <p:cTn id="44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6" restart="whenNotActive" fill="hold" evtFilter="cancelBubble" nodeType="interactiveSeq">
                <p:stCondLst>
                  <p:cond evt="onClick" delay="0">
                    <p:tgtEl>
                      <p:spTgt spid="112"/>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112"/>
                                        </p:tgtEl>
                                        <p:attrNameLst>
                                          <p:attrName>style.visibility</p:attrName>
                                        </p:attrNameLst>
                                      </p:cBhvr>
                                      <p:to>
                                        <p:strVal val="hidden"/>
                                      </p:to>
                                    </p:set>
                                  </p:childTnLst>
                                </p:cTn>
                              </p:par>
                              <p:par>
                                <p:cTn id="451" presetID="1" presetClass="entr" presetSubtype="0" fill="hold" nodeType="withEffect">
                                  <p:stCondLst>
                                    <p:cond delay="0"/>
                                  </p:stCondLst>
                                  <p:childTnLst>
                                    <p:set>
                                      <p:cBhvr>
                                        <p:cTn id="452" dur="1" fill="hold">
                                          <p:stCondLst>
                                            <p:cond delay="0"/>
                                          </p:stCondLst>
                                        </p:cTn>
                                        <p:tgtEl>
                                          <p:spTgt spid="76"/>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
                                        </p:tgtEl>
                                        <p:attrNameLst>
                                          <p:attrName>style.visibility</p:attrName>
                                        </p:attrNameLst>
                                      </p:cBhvr>
                                      <p:to>
                                        <p:strVal val="visible"/>
                                      </p:to>
                                    </p:set>
                                  </p:childTnLst>
                                </p:cTn>
                              </p:par>
                              <p:par>
                                <p:cTn id="455" presetID="1" presetClass="exit" presetSubtype="0" fill="hold" nodeType="withEffect">
                                  <p:stCondLst>
                                    <p:cond delay="0"/>
                                  </p:stCondLst>
                                  <p:childTnLst>
                                    <p:set>
                                      <p:cBhvr>
                                        <p:cTn id="456" dur="1" fill="hold">
                                          <p:stCondLst>
                                            <p:cond delay="0"/>
                                          </p:stCondLst>
                                        </p:cTn>
                                        <p:tgtEl>
                                          <p:spTgt spid="136"/>
                                        </p:tgtEl>
                                        <p:attrNameLst>
                                          <p:attrName>style.visibility</p:attrName>
                                        </p:attrNameLst>
                                      </p:cBhvr>
                                      <p:to>
                                        <p:strVal val="hidden"/>
                                      </p:to>
                                    </p:set>
                                  </p:childTnLst>
                                </p:cTn>
                              </p:par>
                              <p:par>
                                <p:cTn id="457" presetID="42" presetClass="entr" presetSubtype="0" fill="hold"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1000"/>
                                        <p:tgtEl>
                                          <p:spTgt spid="77"/>
                                        </p:tgtEl>
                                      </p:cBhvr>
                                    </p:animEffect>
                                    <p:anim calcmode="lin" valueType="num">
                                      <p:cBhvr>
                                        <p:cTn id="460" dur="1000" fill="hold"/>
                                        <p:tgtEl>
                                          <p:spTgt spid="77"/>
                                        </p:tgtEl>
                                        <p:attrNameLst>
                                          <p:attrName>ppt_x</p:attrName>
                                        </p:attrNameLst>
                                      </p:cBhvr>
                                      <p:tavLst>
                                        <p:tav tm="0">
                                          <p:val>
                                            <p:strVal val="#ppt_x"/>
                                          </p:val>
                                        </p:tav>
                                        <p:tav tm="100000">
                                          <p:val>
                                            <p:strVal val="#ppt_x"/>
                                          </p:val>
                                        </p:tav>
                                      </p:tavLst>
                                    </p:anim>
                                    <p:anim calcmode="lin" valueType="num">
                                      <p:cBhvr>
                                        <p:cTn id="46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
                  </p:tgtEl>
                </p:cond>
              </p:nextCondLst>
            </p:seq>
            <p:seq concurrent="1" nextAc="seek">
              <p:cTn id="462" restart="whenNotActive" fill="hold" evtFilter="cancelBubble" nodeType="interactiveSeq">
                <p:stCondLst>
                  <p:cond evt="onClick" delay="0">
                    <p:tgtEl>
                      <p:spTgt spid="77"/>
                    </p:tgtEl>
                  </p:cond>
                </p:stCondLst>
                <p:endSync evt="end" delay="0">
                  <p:rtn val="all"/>
                </p:endSync>
                <p:childTnLst>
                  <p:par>
                    <p:cTn id="463" fill="hold">
                      <p:stCondLst>
                        <p:cond delay="0"/>
                      </p:stCondLst>
                      <p:childTnLst>
                        <p:par>
                          <p:cTn id="464" fill="hold">
                            <p:stCondLst>
                              <p:cond delay="0"/>
                            </p:stCondLst>
                            <p:childTnLst>
                              <p:par>
                                <p:cTn id="465" presetID="42" presetClass="entr" presetSubtype="0" fill="hold" nodeType="withEffect">
                                  <p:stCondLst>
                                    <p:cond delay="0"/>
                                  </p:stCondLst>
                                  <p:childTnLst>
                                    <p:set>
                                      <p:cBhvr>
                                        <p:cTn id="466" dur="1" fill="hold">
                                          <p:stCondLst>
                                            <p:cond delay="0"/>
                                          </p:stCondLst>
                                        </p:cTn>
                                        <p:tgtEl>
                                          <p:spTgt spid="77"/>
                                        </p:tgtEl>
                                        <p:attrNameLst>
                                          <p:attrName>style.visibility</p:attrName>
                                        </p:attrNameLst>
                                      </p:cBhvr>
                                      <p:to>
                                        <p:strVal val="visible"/>
                                      </p:to>
                                    </p:set>
                                    <p:animEffect transition="in" filter="fade">
                                      <p:cBhvr>
                                        <p:cTn id="467" dur="1000"/>
                                        <p:tgtEl>
                                          <p:spTgt spid="77"/>
                                        </p:tgtEl>
                                      </p:cBhvr>
                                    </p:animEffect>
                                    <p:anim calcmode="lin" valueType="num">
                                      <p:cBhvr>
                                        <p:cTn id="468" dur="1000" fill="hold"/>
                                        <p:tgtEl>
                                          <p:spTgt spid="77"/>
                                        </p:tgtEl>
                                        <p:attrNameLst>
                                          <p:attrName>ppt_x</p:attrName>
                                        </p:attrNameLst>
                                      </p:cBhvr>
                                      <p:tavLst>
                                        <p:tav tm="0">
                                          <p:val>
                                            <p:strVal val="#ppt_x"/>
                                          </p:val>
                                        </p:tav>
                                        <p:tav tm="100000">
                                          <p:val>
                                            <p:strVal val="#ppt_x"/>
                                          </p:val>
                                        </p:tav>
                                      </p:tavLst>
                                    </p:anim>
                                    <p:anim calcmode="lin" valueType="num">
                                      <p:cBhvr>
                                        <p:cTn id="469" dur="1000" fill="hold"/>
                                        <p:tgtEl>
                                          <p:spTgt spid="77"/>
                                        </p:tgtEl>
                                        <p:attrNameLst>
                                          <p:attrName>ppt_y</p:attrName>
                                        </p:attrNameLst>
                                      </p:cBhvr>
                                      <p:tavLst>
                                        <p:tav tm="0">
                                          <p:val>
                                            <p:strVal val="#ppt_y+.1"/>
                                          </p:val>
                                        </p:tav>
                                        <p:tav tm="100000">
                                          <p:val>
                                            <p:strVal val="#ppt_y"/>
                                          </p:val>
                                        </p:tav>
                                      </p:tavLst>
                                    </p:anim>
                                  </p:childTnLst>
                                </p:cTn>
                              </p:par>
                              <p:par>
                                <p:cTn id="470" presetID="1" presetClass="exit" presetSubtype="0" fill="hold" nodeType="withEffect">
                                  <p:stCondLst>
                                    <p:cond delay="0"/>
                                  </p:stCondLst>
                                  <p:childTnLst>
                                    <p:set>
                                      <p:cBhvr>
                                        <p:cTn id="471" dur="1" fill="hold">
                                          <p:stCondLst>
                                            <p:cond delay="0"/>
                                          </p:stCondLst>
                                        </p:cTn>
                                        <p:tgtEl>
                                          <p:spTgt spid="77"/>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76"/>
                                        </p:tgtEl>
                                        <p:attrNameLst>
                                          <p:attrName>style.visibility</p:attrName>
                                        </p:attrNameLst>
                                      </p:cBhvr>
                                      <p:to>
                                        <p:strVal val="hidden"/>
                                      </p:to>
                                    </p:set>
                                  </p:childTnLst>
                                </p:cTn>
                              </p:par>
                              <p:par>
                                <p:cTn id="474" presetID="1" presetClass="entr" presetSubtype="0" fill="hold" nodeType="withEffect">
                                  <p:stCondLst>
                                    <p:cond delay="0"/>
                                  </p:stCondLst>
                                  <p:childTnLst>
                                    <p:set>
                                      <p:cBhvr>
                                        <p:cTn id="475" dur="1" fill="hold">
                                          <p:stCondLst>
                                            <p:cond delay="0"/>
                                          </p:stCondLst>
                                        </p:cTn>
                                        <p:tgtEl>
                                          <p:spTgt spid="136"/>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8" restart="whenNotActive" fill="hold" evtFilter="cancelBubble" nodeType="interactiveSeq">
                <p:stCondLst>
                  <p:cond evt="onClick" delay="0">
                    <p:tgtEl>
                      <p:spTgt spid="2"/>
                    </p:tgtEl>
                  </p:cond>
                </p:stCondLst>
                <p:endSync evt="end" delay="0">
                  <p:rtn val="all"/>
                </p:endSync>
                <p:childTnLst>
                  <p:par>
                    <p:cTn id="479" fill="hold">
                      <p:stCondLst>
                        <p:cond delay="0"/>
                      </p:stCondLst>
                      <p:childTnLst>
                        <p:par>
                          <p:cTn id="480" fill="hold">
                            <p:stCondLst>
                              <p:cond delay="0"/>
                            </p:stCondLst>
                            <p:childTnLst>
                              <p:par>
                                <p:cTn id="481" presetID="1" presetClass="exit" presetSubtype="0" fill="hold" grpId="0" nodeType="clickEffect">
                                  <p:stCondLst>
                                    <p:cond delay="0"/>
                                  </p:stCondLst>
                                  <p:childTnLst>
                                    <p:set>
                                      <p:cBhvr>
                                        <p:cTn id="48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83" restart="whenNotActive" fill="hold" evtFilter="cancelBubble" nodeType="interactiveSeq">
                <p:stCondLst>
                  <p:cond evt="onClick" delay="0">
                    <p:tgtEl>
                      <p:spTgt spid="118"/>
                    </p:tgtEl>
                  </p:cond>
                </p:stCondLst>
                <p:endSync evt="end" delay="0">
                  <p:rtn val="all"/>
                </p:endSync>
                <p:childTnLst>
                  <p:par>
                    <p:cTn id="484" fill="hold">
                      <p:stCondLst>
                        <p:cond delay="0"/>
                      </p:stCondLst>
                      <p:childTnLst>
                        <p:par>
                          <p:cTn id="485" fill="hold">
                            <p:stCondLst>
                              <p:cond delay="0"/>
                            </p:stCondLst>
                            <p:childTnLst>
                              <p:par>
                                <p:cTn id="486" presetID="1" presetClass="exit" presetSubtype="0" fill="hold" grpId="0" nodeType="clickEffect">
                                  <p:stCondLst>
                                    <p:cond delay="0"/>
                                  </p:stCondLst>
                                  <p:childTnLst>
                                    <p:set>
                                      <p:cBhvr>
                                        <p:cTn id="48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88" restart="whenNotActive" fill="hold" evtFilter="cancelBubble" nodeType="interactiveSeq">
                <p:stCondLst>
                  <p:cond evt="onClick" delay="0">
                    <p:tgtEl>
                      <p:spTgt spid="114"/>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0" nodeType="clickEffect">
                                  <p:stCondLst>
                                    <p:cond delay="0"/>
                                  </p:stCondLst>
                                  <p:childTnLst>
                                    <p:set>
                                      <p:cBhvr>
                                        <p:cTn id="492"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93" restart="whenNotActive" fill="hold" evtFilter="cancelBubble" nodeType="interactiveSeq">
                <p:stCondLst>
                  <p:cond evt="onClick" delay="0">
                    <p:tgtEl>
                      <p:spTgt spid="119"/>
                    </p:tgtEl>
                  </p:cond>
                </p:stCondLst>
                <p:endSync evt="end" delay="0">
                  <p:rtn val="all"/>
                </p:endSync>
                <p:childTnLst>
                  <p:par>
                    <p:cTn id="494" fill="hold">
                      <p:stCondLst>
                        <p:cond delay="0"/>
                      </p:stCondLst>
                      <p:childTnLst>
                        <p:par>
                          <p:cTn id="495" fill="hold">
                            <p:stCondLst>
                              <p:cond delay="0"/>
                            </p:stCondLst>
                            <p:childTnLst>
                              <p:par>
                                <p:cTn id="496" presetID="1" presetClass="exit" presetSubtype="0" fill="hold" grpId="0" nodeType="clickEffect">
                                  <p:stCondLst>
                                    <p:cond delay="0"/>
                                  </p:stCondLst>
                                  <p:childTnLst>
                                    <p:set>
                                      <p:cBhvr>
                                        <p:cTn id="497"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98" restart="whenNotActive" fill="hold" evtFilter="cancelBubble" nodeType="interactiveSeq">
                <p:stCondLst>
                  <p:cond evt="onClick" delay="0">
                    <p:tgtEl>
                      <p:spTgt spid="143"/>
                    </p:tgtEl>
                  </p:cond>
                </p:stCondLst>
                <p:endSync evt="end" delay="0">
                  <p:rtn val="all"/>
                </p:endSync>
                <p:childTnLst>
                  <p:par>
                    <p:cTn id="499" fill="hold">
                      <p:stCondLst>
                        <p:cond delay="0"/>
                      </p:stCondLst>
                      <p:childTnLst>
                        <p:par>
                          <p:cTn id="500" fill="hold">
                            <p:stCondLst>
                              <p:cond delay="0"/>
                            </p:stCondLst>
                            <p:childTnLst>
                              <p:par>
                                <p:cTn id="501" presetID="1" presetClass="exit" presetSubtype="0" fill="hold" grpId="0" nodeType="clickEffect">
                                  <p:stCondLst>
                                    <p:cond delay="0"/>
                                  </p:stCondLst>
                                  <p:childTnLst>
                                    <p:set>
                                      <p:cBhvr>
                                        <p:cTn id="502"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503" restart="whenNotActive" fill="hold" evtFilter="cancelBubble" nodeType="interactiveSeq">
                <p:stCondLst>
                  <p:cond evt="onClick" delay="0">
                    <p:tgtEl>
                      <p:spTgt spid="148"/>
                    </p:tgtEl>
                  </p:cond>
                </p:stCondLst>
                <p:endSync evt="end" delay="0">
                  <p:rtn val="all"/>
                </p:endSync>
                <p:childTnLst>
                  <p:par>
                    <p:cTn id="504" fill="hold">
                      <p:stCondLst>
                        <p:cond delay="0"/>
                      </p:stCondLst>
                      <p:childTnLst>
                        <p:par>
                          <p:cTn id="505" fill="hold">
                            <p:stCondLst>
                              <p:cond delay="0"/>
                            </p:stCondLst>
                            <p:childTnLst>
                              <p:par>
                                <p:cTn id="506" presetID="1" presetClass="exit" presetSubtype="0" fill="hold" grpId="0" nodeType="clickEffect">
                                  <p:stCondLst>
                                    <p:cond delay="0"/>
                                  </p:stCondLst>
                                  <p:childTnLst>
                                    <p:set>
                                      <p:cBhvr>
                                        <p:cTn id="507"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508" restart="whenNotActive" fill="hold" evtFilter="cancelBubble" nodeType="interactiveSeq">
                <p:stCondLst>
                  <p:cond evt="onClick" delay="0">
                    <p:tgtEl>
                      <p:spTgt spid="149"/>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childTnLst>
                                    <p:set>
                                      <p:cBhvr>
                                        <p:cTn id="512"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513" restart="whenNotActive" fill="hold" evtFilter="cancelBubble" nodeType="interactiveSeq">
                <p:stCondLst>
                  <p:cond evt="onClick" delay="0">
                    <p:tgtEl>
                      <p:spTgt spid="150"/>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childTnLst>
                                    <p:set>
                                      <p:cBhvr>
                                        <p:cTn id="517"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18" restart="whenNotActive" fill="hold" evtFilter="cancelBubble" nodeType="interactiveSeq">
                <p:stCondLst>
                  <p:cond evt="onClick" delay="0">
                    <p:tgtEl>
                      <p:spTgt spid="157"/>
                    </p:tgtEl>
                  </p:cond>
                </p:stCondLst>
                <p:endSync evt="end" delay="0">
                  <p:rtn val="all"/>
                </p:endSync>
                <p:childTnLst>
                  <p:par>
                    <p:cTn id="519" fill="hold">
                      <p:stCondLst>
                        <p:cond delay="0"/>
                      </p:stCondLst>
                      <p:childTnLst>
                        <p:par>
                          <p:cTn id="520" fill="hold">
                            <p:stCondLst>
                              <p:cond delay="0"/>
                            </p:stCondLst>
                            <p:childTnLst>
                              <p:par>
                                <p:cTn id="521" presetID="1" presetClass="exit" presetSubtype="0" fill="hold" grpId="0" nodeType="clickEffect">
                                  <p:stCondLst>
                                    <p:cond delay="0"/>
                                  </p:stCondLst>
                                  <p:childTnLst>
                                    <p:set>
                                      <p:cBhvr>
                                        <p:cTn id="52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523" restart="whenNotActive" fill="hold" evtFilter="cancelBubble" nodeType="interactiveSeq">
                <p:stCondLst>
                  <p:cond evt="onClick" delay="0">
                    <p:tgtEl>
                      <p:spTgt spid="155"/>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0" nodeType="clickEffect">
                                  <p:stCondLst>
                                    <p:cond delay="0"/>
                                  </p:stCondLst>
                                  <p:childTnLst>
                                    <p:set>
                                      <p:cBhvr>
                                        <p:cTn id="527"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528" restart="whenNotActive" fill="hold" evtFilter="cancelBubble" nodeType="interactiveSeq">
                <p:stCondLst>
                  <p:cond evt="onClick" delay="0">
                    <p:tgtEl>
                      <p:spTgt spid="153"/>
                    </p:tgtEl>
                  </p:cond>
                </p:stCondLst>
                <p:endSync evt="end" delay="0">
                  <p:rtn val="all"/>
                </p:endSync>
                <p:childTnLst>
                  <p:par>
                    <p:cTn id="529" fill="hold">
                      <p:stCondLst>
                        <p:cond delay="0"/>
                      </p:stCondLst>
                      <p:childTnLst>
                        <p:par>
                          <p:cTn id="530" fill="hold">
                            <p:stCondLst>
                              <p:cond delay="0"/>
                            </p:stCondLst>
                            <p:childTnLst>
                              <p:par>
                                <p:cTn id="531" presetID="1" presetClass="exit" presetSubtype="0" fill="hold" grpId="0" nodeType="clickEffect">
                                  <p:stCondLst>
                                    <p:cond delay="0"/>
                                  </p:stCondLst>
                                  <p:childTnLst>
                                    <p:set>
                                      <p:cBhvr>
                                        <p:cTn id="532"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533" restart="whenNotActive" fill="hold" evtFilter="cancelBubble" nodeType="interactiveSeq">
                <p:stCondLst>
                  <p:cond evt="onClick" delay="0">
                    <p:tgtEl>
                      <p:spTgt spid="151"/>
                    </p:tgtEl>
                  </p:cond>
                </p:stCondLst>
                <p:endSync evt="end" delay="0">
                  <p:rtn val="all"/>
                </p:endSync>
                <p:childTnLst>
                  <p:par>
                    <p:cTn id="534" fill="hold">
                      <p:stCondLst>
                        <p:cond delay="0"/>
                      </p:stCondLst>
                      <p:childTnLst>
                        <p:par>
                          <p:cTn id="535" fill="hold">
                            <p:stCondLst>
                              <p:cond delay="0"/>
                            </p:stCondLst>
                            <p:childTnLst>
                              <p:par>
                                <p:cTn id="536" presetID="1" presetClass="exit" presetSubtype="0" fill="hold" grpId="0" nodeType="clickEffect">
                                  <p:stCondLst>
                                    <p:cond delay="0"/>
                                  </p:stCondLst>
                                  <p:childTnLst>
                                    <p:set>
                                      <p:cBhvr>
                                        <p:cTn id="537"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538" restart="whenNotActive" fill="hold" evtFilter="cancelBubble" nodeType="interactiveSeq">
                <p:stCondLst>
                  <p:cond evt="onClick" delay="0">
                    <p:tgtEl>
                      <p:spTgt spid="152"/>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0" nodeType="clickEffect">
                                  <p:stCondLst>
                                    <p:cond delay="0"/>
                                  </p:stCondLst>
                                  <p:childTnLst>
                                    <p:set>
                                      <p:cBhvr>
                                        <p:cTn id="542"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543" restart="whenNotActive" fill="hold" evtFilter="cancelBubble" nodeType="interactiveSeq">
                <p:stCondLst>
                  <p:cond evt="onClick" delay="0">
                    <p:tgtEl>
                      <p:spTgt spid="154"/>
                    </p:tgtEl>
                  </p:cond>
                </p:stCondLst>
                <p:endSync evt="end" delay="0">
                  <p:rtn val="all"/>
                </p:endSync>
                <p:childTnLst>
                  <p:par>
                    <p:cTn id="544" fill="hold">
                      <p:stCondLst>
                        <p:cond delay="0"/>
                      </p:stCondLst>
                      <p:childTnLst>
                        <p:par>
                          <p:cTn id="545" fill="hold">
                            <p:stCondLst>
                              <p:cond delay="0"/>
                            </p:stCondLst>
                            <p:childTnLst>
                              <p:par>
                                <p:cTn id="546" presetID="1" presetClass="exit" presetSubtype="0" fill="hold" grpId="0" nodeType="clickEffect">
                                  <p:stCondLst>
                                    <p:cond delay="0"/>
                                  </p:stCondLst>
                                  <p:childTnLst>
                                    <p:set>
                                      <p:cBhvr>
                                        <p:cTn id="547"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48" restart="whenNotActive" fill="hold" evtFilter="cancelBubble" nodeType="interactiveSeq">
                <p:stCondLst>
                  <p:cond evt="onClick" delay="0">
                    <p:tgtEl>
                      <p:spTgt spid="156"/>
                    </p:tgtEl>
                  </p:cond>
                </p:stCondLst>
                <p:endSync evt="end" delay="0">
                  <p:rtn val="all"/>
                </p:endSync>
                <p:childTnLst>
                  <p:par>
                    <p:cTn id="549" fill="hold">
                      <p:stCondLst>
                        <p:cond delay="0"/>
                      </p:stCondLst>
                      <p:childTnLst>
                        <p:par>
                          <p:cTn id="550" fill="hold">
                            <p:stCondLst>
                              <p:cond delay="0"/>
                            </p:stCondLst>
                            <p:childTnLst>
                              <p:par>
                                <p:cTn id="551" presetID="1" presetClass="exit" presetSubtype="0" fill="hold" grpId="0" nodeType="clickEffect">
                                  <p:stCondLst>
                                    <p:cond delay="0"/>
                                  </p:stCondLst>
                                  <p:childTnLst>
                                    <p:set>
                                      <p:cBhvr>
                                        <p:cTn id="552" dur="1" fill="hold">
                                          <p:stCondLst>
                                            <p:cond delay="0"/>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childTnLst>
        </p:cTn>
      </p:par>
    </p:tnLst>
    <p:bldLst>
      <p:bldP spid="2" grpId="0" animBg="1"/>
      <p:bldP spid="114" grpId="0" animBg="1"/>
      <p:bldP spid="118" grpId="0" animBg="1"/>
      <p:bldP spid="119"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8838"/>
          <a:stretch/>
        </p:blipFill>
        <p:spPr>
          <a:xfrm>
            <a:off x="-737419" y="-366386"/>
            <a:ext cx="12929419" cy="7224386"/>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cleanes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6823792" y="1618834"/>
            <a:ext cx="4788015" cy="998450"/>
            <a:chOff x="6752507" y="5944150"/>
            <a:chExt cx="5049860" cy="1053053"/>
          </a:xfrm>
          <a:solidFill>
            <a:srgbClr val="FFC00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cleans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You clean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45196" y="1665014"/>
            <a:ext cx="1829915" cy="1239976"/>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6816437" y="3903944"/>
            <a:ext cx="4788015" cy="998450"/>
            <a:chOff x="6752507" y="3481573"/>
            <a:chExt cx="5049860" cy="1053053"/>
          </a:xfrm>
          <a:solidFill>
            <a:srgbClr val="00B05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 my house.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C</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896705" y="3844294"/>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What do you do in your free time?</a:t>
            </a: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29" name="Picture 28"/>
          <p:cNvPicPr>
            <a:picLocks noChangeAspect="1"/>
          </p:cNvPicPr>
          <p:nvPr/>
        </p:nvPicPr>
        <p:blipFill>
          <a:blip r:embed="rId13"/>
          <a:stretch>
            <a:fillRect/>
          </a:stretch>
        </p:blipFill>
        <p:spPr>
          <a:xfrm>
            <a:off x="1511826" y="3417318"/>
            <a:ext cx="3383423" cy="2337593"/>
          </a:xfrm>
          <a:prstGeom prst="rect">
            <a:avLst/>
          </a:prstGeom>
        </p:spPr>
      </p:pic>
    </p:spTree>
    <p:extLst>
      <p:ext uri="{BB962C8B-B14F-4D97-AF65-F5344CB8AC3E}">
        <p14:creationId xmlns:p14="http://schemas.microsoft.com/office/powerpoint/2010/main" val="1021106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8652"/>
          <a:stretch/>
        </p:blipFill>
        <p:spPr>
          <a:xfrm>
            <a:off x="-766916" y="-366386"/>
            <a:ext cx="12958916" cy="7224386"/>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does 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B</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 she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does she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 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002060"/>
                </a:solidFill>
                <a:latin typeface="Century Gothic" panose="020B0502020202020204" pitchFamily="34" charset="0"/>
              </a:rPr>
              <a:t>_____________ in his free time?</a:t>
            </a:r>
          </a:p>
          <a:p>
            <a:pPr algn="ctr">
              <a:lnSpc>
                <a:spcPct val="150000"/>
              </a:lnSpc>
            </a:pPr>
            <a:r>
              <a:rPr lang="en-US" sz="2800" b="1" dirty="0">
                <a:solidFill>
                  <a:srgbClr val="002060"/>
                </a:solidFill>
                <a:latin typeface="Century Gothic" panose="020B0502020202020204" pitchFamily="34" charset="0"/>
              </a:rPr>
              <a:t>He draws pictures.</a:t>
            </a:r>
          </a:p>
          <a:p>
            <a:pPr algn="ctr">
              <a:lnSpc>
                <a:spcPct val="150000"/>
              </a:lnSpc>
            </a:pPr>
            <a:endParaRPr lang="en-US" sz="2800"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27" name="Picture 26"/>
          <p:cNvPicPr>
            <a:picLocks noChangeAspect="1"/>
          </p:cNvPicPr>
          <p:nvPr/>
        </p:nvPicPr>
        <p:blipFill>
          <a:blip r:embed="rId13"/>
          <a:stretch>
            <a:fillRect/>
          </a:stretch>
        </p:blipFill>
        <p:spPr>
          <a:xfrm>
            <a:off x="1710489" y="3614092"/>
            <a:ext cx="2465387" cy="2245807"/>
          </a:xfrm>
          <a:prstGeom prst="rect">
            <a:avLst/>
          </a:prstGeom>
        </p:spPr>
      </p:pic>
    </p:spTree>
    <p:extLst>
      <p:ext uri="{BB962C8B-B14F-4D97-AF65-F5344CB8AC3E}">
        <p14:creationId xmlns:p14="http://schemas.microsoft.com/office/powerpoint/2010/main" val="2654331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7"/>
          <a:srcRect l="18652"/>
          <a:stretch/>
        </p:blipFill>
        <p:spPr>
          <a:xfrm>
            <a:off x="-766916" y="-366386"/>
            <a:ext cx="12958916" cy="7224386"/>
          </a:xfrm>
          <a:prstGeom prst="rect">
            <a:avLst/>
          </a:prstGeom>
        </p:spPr>
      </p:pic>
      <p:pic>
        <p:nvPicPr>
          <p:cNvPr id="26"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id="{F9202B67-ECCF-432C-B475-F51ED6AFDBB5}"/>
              </a:ext>
            </a:extLst>
          </p:cNvPr>
          <p:cNvGrpSpPr/>
          <p:nvPr/>
        </p:nvGrpSpPr>
        <p:grpSpPr>
          <a:xfrm>
            <a:off x="6816437" y="2743143"/>
            <a:ext cx="4788015" cy="1000863"/>
            <a:chOff x="6752507" y="4712225"/>
            <a:chExt cx="5049860" cy="1055598"/>
          </a:xfrm>
        </p:grpSpPr>
        <p:sp>
          <p:nvSpPr>
            <p:cNvPr id="28"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do karate</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29"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B</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dos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2"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3" name="D">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34"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deos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5"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6"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37"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38"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39"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does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40"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1"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42"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3"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What do you do in your free time?</a:t>
            </a:r>
          </a:p>
          <a:p>
            <a:pPr algn="ctr">
              <a:lnSpc>
                <a:spcPct val="150000"/>
              </a:lnSpc>
            </a:pPr>
            <a:r>
              <a:rPr lang="en-US" sz="2400" b="1" dirty="0">
                <a:solidFill>
                  <a:srgbClr val="002060"/>
                </a:solidFill>
                <a:latin typeface="Century Gothic" panose="020B0502020202020204" pitchFamily="34" charset="0"/>
              </a:rPr>
              <a:t>I _____________.</a:t>
            </a: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p:txBody>
      </p:sp>
      <p:pic>
        <p:nvPicPr>
          <p:cNvPr id="44"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5"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6"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48" name="Picture 47"/>
          <p:cNvPicPr>
            <a:picLocks noChangeAspect="1"/>
          </p:cNvPicPr>
          <p:nvPr/>
        </p:nvPicPr>
        <p:blipFill>
          <a:blip r:embed="rId13"/>
          <a:stretch>
            <a:fillRect/>
          </a:stretch>
        </p:blipFill>
        <p:spPr>
          <a:xfrm>
            <a:off x="1895733" y="3741593"/>
            <a:ext cx="2085424" cy="2151759"/>
          </a:xfrm>
          <a:prstGeom prst="rect">
            <a:avLst/>
          </a:prstGeom>
        </p:spPr>
      </p:pic>
    </p:spTree>
    <p:extLst>
      <p:ext uri="{BB962C8B-B14F-4D97-AF65-F5344CB8AC3E}">
        <p14:creationId xmlns:p14="http://schemas.microsoft.com/office/powerpoint/2010/main" val="1138392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5"/>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4"/>
                                        </p:tgtEl>
                                      </p:cBhvr>
                                    </p:cmd>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4"/>
                                        </p:tgtEl>
                                      </p:cBhvr>
                                    </p:cmd>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4"/>
                                        </p:tgtEl>
                                      </p:cBhvr>
                                    </p:cmd>
                                  </p:childTnLst>
                                </p:cTn>
                              </p:par>
                            </p:childTnLst>
                          </p:cTn>
                        </p:par>
                      </p:childTnLst>
                    </p:cTn>
                  </p:par>
                </p:childTnLst>
              </p:cTn>
              <p:nextCondLst>
                <p:cond evt="onClick" delay="0">
                  <p:tgtEl>
                    <p:spTgt spid="38"/>
                  </p:tgtEl>
                </p:cond>
              </p:nextCondLst>
            </p:seq>
            <p:audio>
              <p:cMediaNode vol="80000" showWhenStopped="0">
                <p:cTn id="35" fill="hold" display="0">
                  <p:stCondLst>
                    <p:cond delay="indefinite"/>
                  </p:stCondLst>
                  <p:endCondLst>
                    <p:cond evt="onStopAudio" delay="0">
                      <p:tgtEl>
                        <p:sldTgt/>
                      </p:tgtEl>
                    </p:cond>
                  </p:endCondLst>
                </p:cTn>
                <p:tgtEl>
                  <p:spTgt spid="45"/>
                </p:tgtEl>
              </p:cMediaNode>
            </p:audio>
            <p:audio>
              <p:cMediaNode vol="80000" showWhenStopped="0">
                <p:cTn id="36" fill="hold" display="0">
                  <p:stCondLst>
                    <p:cond delay="indefinite"/>
                  </p:stCondLst>
                  <p:endCondLst>
                    <p:cond evt="onStopAudio" delay="0">
                      <p:tgtEl>
                        <p:sldTgt/>
                      </p:tgtEl>
                    </p:cond>
                  </p:endCondLst>
                </p:cTn>
                <p:tgtEl>
                  <p:spTgt spid="4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a:srcRect l="18652"/>
          <a:stretch/>
        </p:blipFill>
        <p:spPr>
          <a:xfrm>
            <a:off x="-766916" y="-366386"/>
            <a:ext cx="12958916" cy="7224386"/>
          </a:xfrm>
          <a:prstGeom prst="rect">
            <a:avLst/>
          </a:prstGeom>
        </p:spPr>
      </p:pic>
      <p:pic>
        <p:nvPicPr>
          <p:cNvPr id="27"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8" name="B">
            <a:extLst>
              <a:ext uri="{FF2B5EF4-FFF2-40B4-BE49-F238E27FC236}">
                <a16:creationId xmlns:a16="http://schemas.microsoft.com/office/drawing/2014/main" id="{F9202B67-ECCF-432C-B475-F51ED6AFDBB5}"/>
              </a:ext>
            </a:extLst>
          </p:cNvPr>
          <p:cNvGrpSpPr/>
          <p:nvPr/>
        </p:nvGrpSpPr>
        <p:grpSpPr>
          <a:xfrm>
            <a:off x="6816437" y="5067127"/>
            <a:ext cx="4788015" cy="1000863"/>
            <a:chOff x="6752507" y="4712225"/>
            <a:chExt cx="5049860" cy="1055598"/>
          </a:xfrm>
          <a:solidFill>
            <a:srgbClr val="7030A0"/>
          </a:solidFill>
        </p:grpSpPr>
        <p:sp>
          <p:nvSpPr>
            <p:cNvPr id="29"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does he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D</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31"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32"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he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3"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4" name="D">
            <a:extLst>
              <a:ext uri="{FF2B5EF4-FFF2-40B4-BE49-F238E27FC236}">
                <a16:creationId xmlns:a16="http://schemas.microsoft.com/office/drawing/2014/main" id="{529A75E3-9CA2-4FD0-9753-FE443E453104}"/>
              </a:ext>
            </a:extLst>
          </p:cNvPr>
          <p:cNvGrpSpPr/>
          <p:nvPr/>
        </p:nvGrpSpPr>
        <p:grpSpPr>
          <a:xfrm>
            <a:off x="6816437" y="2735413"/>
            <a:ext cx="4788015" cy="998450"/>
            <a:chOff x="6752507" y="5944150"/>
            <a:chExt cx="5049860" cy="1053053"/>
          </a:xfrm>
          <a:solidFill>
            <a:srgbClr val="FF0000"/>
          </a:solidFill>
        </p:grpSpPr>
        <p:sp>
          <p:nvSpPr>
            <p:cNvPr id="3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you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3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2735413"/>
            <a:ext cx="1829915" cy="1239976"/>
          </a:xfrm>
          <a:prstGeom prst="rect">
            <a:avLst/>
          </a:prstGeom>
        </p:spPr>
      </p:pic>
      <p:grpSp>
        <p:nvGrpSpPr>
          <p:cNvPr id="39"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40"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you do </a:t>
              </a:r>
            </a:p>
            <a:p>
              <a:pPr algn="ctr"/>
              <a:r>
                <a:rPr lang="en-US" sz="2800" b="1" dirty="0">
                  <a:solidFill>
                    <a:schemeClr val="bg1"/>
                  </a:solidFill>
                  <a:latin typeface="Century Gothic" panose="020B0502020202020204" pitchFamily="34" charset="0"/>
                </a:rPr>
                <a:t>in your</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41"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17693" y="4967002"/>
            <a:ext cx="2166985" cy="1404864"/>
          </a:xfrm>
          <a:prstGeom prst="rect">
            <a:avLst/>
          </a:prstGeom>
        </p:spPr>
      </p:pic>
      <p:pic>
        <p:nvPicPr>
          <p:cNvPr id="43"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______________ free time?</a:t>
            </a:r>
          </a:p>
          <a:p>
            <a:pPr algn="ctr">
              <a:lnSpc>
                <a:spcPct val="150000"/>
              </a:lnSpc>
            </a:pPr>
            <a:r>
              <a:rPr lang="en-US" sz="2400" b="1" dirty="0">
                <a:solidFill>
                  <a:srgbClr val="002060"/>
                </a:solidFill>
                <a:latin typeface="Century Gothic" panose="020B0502020202020204" pitchFamily="34" charset="0"/>
              </a:rPr>
              <a:t>He rides his bike.</a:t>
            </a: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p:txBody>
      </p:sp>
      <p:pic>
        <p:nvPicPr>
          <p:cNvPr id="4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7"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50" name="Picture 49"/>
          <p:cNvPicPr>
            <a:picLocks noChangeAspect="1"/>
          </p:cNvPicPr>
          <p:nvPr/>
        </p:nvPicPr>
        <p:blipFill>
          <a:blip r:embed="rId13"/>
          <a:stretch>
            <a:fillRect/>
          </a:stretch>
        </p:blipFill>
        <p:spPr>
          <a:xfrm>
            <a:off x="2501145" y="3622687"/>
            <a:ext cx="1671221" cy="2146047"/>
          </a:xfrm>
          <a:prstGeom prst="rect">
            <a:avLst/>
          </a:prstGeom>
        </p:spPr>
      </p:pic>
    </p:spTree>
    <p:extLst>
      <p:ext uri="{BB962C8B-B14F-4D97-AF65-F5344CB8AC3E}">
        <p14:creationId xmlns:p14="http://schemas.microsoft.com/office/powerpoint/2010/main" val="1640653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6"/>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5"/>
                                        </p:tgtEl>
                                      </p:cBhvr>
                                    </p:cmd>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5"/>
                                        </p:tgtEl>
                                      </p:cBhvr>
                                    </p:cmd>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5"/>
                                        </p:tgtEl>
                                      </p:cBhvr>
                                    </p:cmd>
                                  </p:childTnLst>
                                </p:cTn>
                              </p:par>
                            </p:childTnLst>
                          </p:cTn>
                        </p:par>
                      </p:childTnLst>
                    </p:cTn>
                  </p:par>
                </p:childTnLst>
              </p:cTn>
              <p:nextCondLst>
                <p:cond evt="onClick" delay="0">
                  <p:tgtEl>
                    <p:spTgt spid="39"/>
                  </p:tgtEl>
                </p:cond>
              </p:nextCondLst>
            </p:seq>
            <p:audio>
              <p:cMediaNode vol="80000" showWhenStopped="0">
                <p:cTn id="35" fill="hold" display="0">
                  <p:stCondLst>
                    <p:cond delay="indefinite"/>
                  </p:stCondLst>
                  <p:endCondLst>
                    <p:cond evt="onStopAudio" delay="0">
                      <p:tgtEl>
                        <p:sldTgt/>
                      </p:tgtEl>
                    </p:cond>
                  </p:endCondLst>
                </p:cTn>
                <p:tgtEl>
                  <p:spTgt spid="46"/>
                </p:tgtEl>
              </p:cMediaNode>
            </p:audio>
            <p:audio>
              <p:cMediaNode vol="80000" showWhenStopped="0">
                <p:cTn id="36" fill="hold" display="0">
                  <p:stCondLst>
                    <p:cond delay="indefinite"/>
                  </p:stCondLst>
                  <p:endCondLst>
                    <p:cond evt="onStopAudio" delay="0">
                      <p:tgtEl>
                        <p:sldTgt/>
                      </p:tgtEl>
                    </p:cond>
                  </p:endCondLst>
                </p:cTn>
                <p:tgtEl>
                  <p:spTgt spid="4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7"/>
          <a:srcRect l="18652"/>
          <a:stretch/>
        </p:blipFill>
        <p:spPr>
          <a:xfrm>
            <a:off x="-766916" y="-366386"/>
            <a:ext cx="12958916" cy="7224386"/>
          </a:xfrm>
          <a:prstGeom prst="rect">
            <a:avLst/>
          </a:prstGeom>
        </p:spPr>
      </p:pic>
      <p:grpSp>
        <p:nvGrpSpPr>
          <p:cNvPr id="30" name="B">
            <a:extLst>
              <a:ext uri="{FF2B5EF4-FFF2-40B4-BE49-F238E27FC236}">
                <a16:creationId xmlns:a16="http://schemas.microsoft.com/office/drawing/2014/main" id="{F9202B67-ECCF-432C-B475-F51ED6AFDBB5}"/>
              </a:ext>
            </a:extLst>
          </p:cNvPr>
          <p:cNvGrpSpPr/>
          <p:nvPr/>
        </p:nvGrpSpPr>
        <p:grpSpPr>
          <a:xfrm>
            <a:off x="6816437" y="5067127"/>
            <a:ext cx="4788015" cy="1000863"/>
            <a:chOff x="6752507" y="4712225"/>
            <a:chExt cx="5049860" cy="1055598"/>
          </a:xfrm>
          <a:solidFill>
            <a:srgbClr val="7030A0"/>
          </a:solidFill>
        </p:grpSpPr>
        <p:sp>
          <p:nvSpPr>
            <p:cNvPr id="31"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surfs the Internet</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32"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D</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44"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8">
            <a:extLst>
              <a:ext uri="{28A0092B-C50C-407E-A947-70E740481C1C}">
                <a14:useLocalDpi xmlns:a14="http://schemas.microsoft.com/office/drawing/2010/main" val="0"/>
              </a:ext>
            </a:extLst>
          </a:blip>
          <a:srcRect b="54423"/>
          <a:stretch/>
        </p:blipFill>
        <p:spPr>
          <a:xfrm>
            <a:off x="5934733" y="4947053"/>
            <a:ext cx="2166985" cy="1404864"/>
          </a:xfrm>
          <a:prstGeom prst="rect">
            <a:avLst/>
          </a:prstGeom>
        </p:spPr>
      </p:pic>
      <p:pic>
        <p:nvPicPr>
          <p:cNvPr id="29"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33"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34"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 surf the Internets</a:t>
              </a:r>
              <a:endParaRPr lang="zh-CN" altLang="zh-CN" sz="2800" b="1" dirty="0">
                <a:solidFill>
                  <a:srgbClr val="FFFFFF"/>
                </a:solidFill>
                <a:ea typeface="印品黑体" panose="00000500000000000000" pitchFamily="2" charset="-122"/>
                <a:sym typeface="Arial" panose="020B0604020202020204" pitchFamily="34" charset="0"/>
              </a:endParaRPr>
            </a:p>
          </p:txBody>
        </p:sp>
        <p:sp>
          <p:nvSpPr>
            <p:cNvPr id="35"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6" name="D">
            <a:extLst>
              <a:ext uri="{FF2B5EF4-FFF2-40B4-BE49-F238E27FC236}">
                <a16:creationId xmlns:a16="http://schemas.microsoft.com/office/drawing/2014/main" id="{529A75E3-9CA2-4FD0-9753-FE443E453104}"/>
              </a:ext>
            </a:extLst>
          </p:cNvPr>
          <p:cNvGrpSpPr/>
          <p:nvPr/>
        </p:nvGrpSpPr>
        <p:grpSpPr>
          <a:xfrm>
            <a:off x="6806350" y="2755294"/>
            <a:ext cx="4788015" cy="998450"/>
            <a:chOff x="6752507" y="5944150"/>
            <a:chExt cx="5049860" cy="1053053"/>
          </a:xfrm>
          <a:solidFill>
            <a:srgbClr val="FF0000"/>
          </a:solidFill>
        </p:grpSpPr>
        <p:sp>
          <p:nvSpPr>
            <p:cNvPr id="37"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surfes the Internet</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8"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9"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40"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147928" y="2773515"/>
            <a:ext cx="1829915" cy="1239976"/>
          </a:xfrm>
          <a:prstGeom prst="rect">
            <a:avLst/>
          </a:prstGeom>
        </p:spPr>
      </p:pic>
      <p:grpSp>
        <p:nvGrpSpPr>
          <p:cNvPr id="41"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42"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 the Internet</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43"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5"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6"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does you brother do </a:t>
            </a:r>
          </a:p>
          <a:p>
            <a:r>
              <a:rPr lang="en-US" sz="2800" b="1" dirty="0">
                <a:solidFill>
                  <a:srgbClr val="002060"/>
                </a:solidFill>
                <a:latin typeface="Century Gothic" panose="020B0502020202020204" pitchFamily="34" charset="0"/>
              </a:rPr>
              <a:t>     in his free time?</a:t>
            </a:r>
          </a:p>
          <a:p>
            <a:r>
              <a:rPr lang="en-US" sz="2800" b="1" dirty="0">
                <a:solidFill>
                  <a:srgbClr val="002060"/>
                </a:solidFill>
                <a:latin typeface="Century Gothic" panose="020B0502020202020204" pitchFamily="34" charset="0"/>
              </a:rPr>
              <a:t>     - He_______________.</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p:txBody>
      </p:sp>
      <p:pic>
        <p:nvPicPr>
          <p:cNvPr id="47"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8"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9"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52" name="Picture 51"/>
          <p:cNvPicPr>
            <a:picLocks noChangeAspect="1"/>
          </p:cNvPicPr>
          <p:nvPr/>
        </p:nvPicPr>
        <p:blipFill>
          <a:blip r:embed="rId13"/>
          <a:stretch>
            <a:fillRect/>
          </a:stretch>
        </p:blipFill>
        <p:spPr>
          <a:xfrm>
            <a:off x="1547446" y="3642752"/>
            <a:ext cx="3157222" cy="2285050"/>
          </a:xfrm>
          <a:prstGeom prst="cloud">
            <a:avLst/>
          </a:prstGeom>
          <a:ln>
            <a:solidFill>
              <a:srgbClr val="FFC000"/>
            </a:solidFill>
          </a:ln>
        </p:spPr>
      </p:pic>
    </p:spTree>
    <p:extLst>
      <p:ext uri="{BB962C8B-B14F-4D97-AF65-F5344CB8AC3E}">
        <p14:creationId xmlns:p14="http://schemas.microsoft.com/office/powerpoint/2010/main" val="3947866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8"/>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3" restart="whenNotActive" fill="hold" evtFilter="cancelBubble" nodeType="interactiveSeq">
                <p:stCondLst>
                  <p:cond evt="onClick" delay="0">
                    <p:tgtEl>
                      <p:spTgt spid="3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7"/>
                                        </p:tgtEl>
                                      </p:cBhvr>
                                    </p:cmd>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7"/>
                                        </p:tgtEl>
                                      </p:cBhvr>
                                    </p:cmd>
                                  </p:childTnLst>
                                </p:cTn>
                              </p:par>
                            </p:childTnLst>
                          </p:cTn>
                        </p:par>
                      </p:childTnLst>
                    </p:cTn>
                  </p:par>
                </p:childTnLst>
              </p:cTn>
              <p:nextCondLst>
                <p:cond evt="onClick" delay="0">
                  <p:tgtEl>
                    <p:spTgt spid="33"/>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7"/>
                                        </p:tgtEl>
                                      </p:cBhvr>
                                    </p:cmd>
                                  </p:childTnLst>
                                </p:cTn>
                              </p:par>
                            </p:childTnLst>
                          </p:cTn>
                        </p:par>
                      </p:childTnLst>
                    </p:cTn>
                  </p:par>
                </p:childTnLst>
              </p:cTn>
              <p:nextCondLst>
                <p:cond evt="onClick" delay="0">
                  <p:tgtEl>
                    <p:spTgt spid="41"/>
                  </p:tgtEl>
                </p:cond>
              </p:nextCondLst>
            </p:seq>
            <p:audio>
              <p:cMediaNode vol="80000" showWhenStopped="0">
                <p:cTn id="35" fill="hold" display="0">
                  <p:stCondLst>
                    <p:cond delay="indefinite"/>
                  </p:stCondLst>
                  <p:endCondLst>
                    <p:cond evt="onStopAudio" delay="0">
                      <p:tgtEl>
                        <p:sldTgt/>
                      </p:tgtEl>
                    </p:cond>
                  </p:endCondLst>
                </p:cTn>
                <p:tgtEl>
                  <p:spTgt spid="48"/>
                </p:tgtEl>
              </p:cMediaNode>
            </p:audio>
            <p:audio>
              <p:cMediaNode vol="80000" showWhenStopped="0">
                <p:cTn id="36" fill="hold" display="0">
                  <p:stCondLst>
                    <p:cond delay="indefinite"/>
                  </p:stCondLst>
                  <p:endCondLst>
                    <p:cond evt="onStopAudio" delay="0">
                      <p:tgtEl>
                        <p:sldTgt/>
                      </p:tgtEl>
                    </p:cond>
                  </p:endCondLst>
                </p:cTn>
                <p:tgtEl>
                  <p:spTgt spid="4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776</Words>
  <Application>Microsoft Office PowerPoint</Application>
  <PresentationFormat>Widescreen</PresentationFormat>
  <Paragraphs>253</Paragraphs>
  <Slides>25</Slides>
  <Notes>10</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vt:lpstr>
      <vt:lpstr>Bernard MT Condensed</vt:lpstr>
      <vt:lpstr>Arial Black</vt:lpstr>
      <vt:lpstr>Algerian</vt:lpstr>
      <vt:lpstr>Century Gothic</vt:lpstr>
      <vt:lpstr>Arial</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81</cp:revision>
  <dcterms:created xsi:type="dcterms:W3CDTF">2021-01-12T10:33:13Z</dcterms:created>
  <dcterms:modified xsi:type="dcterms:W3CDTF">2022-02-13T04:07:48Z</dcterms:modified>
</cp:coreProperties>
</file>