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9" r:id="rId3"/>
    <p:sldMasterId id="2147483695" r:id="rId4"/>
  </p:sldMasterIdLst>
  <p:notesMasterIdLst>
    <p:notesMasterId r:id="rId37"/>
  </p:notesMasterIdLst>
  <p:sldIdLst>
    <p:sldId id="294" r:id="rId5"/>
    <p:sldId id="267" r:id="rId6"/>
    <p:sldId id="510" r:id="rId7"/>
    <p:sldId id="292" r:id="rId8"/>
    <p:sldId id="268" r:id="rId9"/>
    <p:sldId id="269" r:id="rId10"/>
    <p:sldId id="270" r:id="rId11"/>
    <p:sldId id="271" r:id="rId12"/>
    <p:sldId id="272" r:id="rId13"/>
    <p:sldId id="291" r:id="rId14"/>
    <p:sldId id="256" r:id="rId15"/>
    <p:sldId id="257" r:id="rId16"/>
    <p:sldId id="262" r:id="rId17"/>
    <p:sldId id="263" r:id="rId18"/>
    <p:sldId id="264" r:id="rId19"/>
    <p:sldId id="289" r:id="rId20"/>
    <p:sldId id="261" r:id="rId21"/>
    <p:sldId id="265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505" r:id="rId34"/>
    <p:sldId id="511" r:id="rId35"/>
    <p:sldId id="293" r:id="rId36"/>
  </p:sldIdLst>
  <p:sldSz cx="12192000" cy="6858000"/>
  <p:notesSz cx="6858000" cy="9144000"/>
  <p:embeddedFontLst>
    <p:embeddedFont>
      <p:font typeface="Algerian" panose="04020705040A02060702" pitchFamily="82" charset="0"/>
      <p:regular r:id="rId38"/>
    </p:embeddedFont>
    <p:embeddedFont>
      <p:font typeface="Arial Black" panose="020B0A04020102020204" pitchFamily="34" charset="0"/>
      <p:bold r:id="rId39"/>
    </p:embeddedFont>
    <p:embeddedFont>
      <p:font typeface="Bernard MT Condensed" panose="02050806060905020404" pitchFamily="18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Wingdings 3" panose="05040102010807070707" pitchFamily="18" charset="2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ECA60-0C7F-4321-AFE8-0F6AFCCABC71}" type="datetimeFigureOut">
              <a:rPr lang="en-US" smtClean="0"/>
              <a:t>11-Feb-22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48532-B363-4872-B56A-0B622B9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5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5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17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82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094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08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2351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17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8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92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26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806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71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001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288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48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65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03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51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8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20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8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11-Feb-22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82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D9C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391582" y="357341"/>
            <a:ext cx="5789083" cy="6167543"/>
          </a:xfrm>
          <a:custGeom>
            <a:avLst/>
            <a:gdLst/>
            <a:ahLst/>
            <a:cxnLst/>
            <a:rect l="l" t="t" r="r" b="b"/>
            <a:pathLst>
              <a:path w="8683625" h="9251315">
                <a:moveTo>
                  <a:pt x="8645091" y="9251098"/>
                </a:moveTo>
                <a:lnTo>
                  <a:pt x="8633007" y="9250674"/>
                </a:lnTo>
                <a:lnTo>
                  <a:pt x="8597790" y="9250199"/>
                </a:lnTo>
                <a:lnTo>
                  <a:pt x="8521320" y="9249523"/>
                </a:lnTo>
                <a:lnTo>
                  <a:pt x="8392978" y="9249054"/>
                </a:lnTo>
                <a:lnTo>
                  <a:pt x="7821955" y="9249280"/>
                </a:lnTo>
                <a:lnTo>
                  <a:pt x="7592534" y="9248515"/>
                </a:lnTo>
                <a:lnTo>
                  <a:pt x="7426900" y="9247151"/>
                </a:lnTo>
                <a:lnTo>
                  <a:pt x="7278124" y="9246199"/>
                </a:lnTo>
                <a:lnTo>
                  <a:pt x="6734658" y="9244977"/>
                </a:lnTo>
                <a:lnTo>
                  <a:pt x="6316154" y="9241630"/>
                </a:lnTo>
                <a:lnTo>
                  <a:pt x="6097691" y="9242635"/>
                </a:lnTo>
                <a:lnTo>
                  <a:pt x="5189701" y="9241630"/>
                </a:lnTo>
                <a:lnTo>
                  <a:pt x="2159162" y="9246812"/>
                </a:lnTo>
                <a:lnTo>
                  <a:pt x="2103265" y="9247502"/>
                </a:lnTo>
                <a:lnTo>
                  <a:pt x="1980695" y="9248447"/>
                </a:lnTo>
                <a:lnTo>
                  <a:pt x="1837653" y="9248664"/>
                </a:lnTo>
                <a:lnTo>
                  <a:pt x="1230054" y="9246655"/>
                </a:lnTo>
                <a:lnTo>
                  <a:pt x="868223" y="9243640"/>
                </a:lnTo>
                <a:lnTo>
                  <a:pt x="166110" y="9241615"/>
                </a:lnTo>
                <a:lnTo>
                  <a:pt x="88880" y="9241207"/>
                </a:lnTo>
                <a:lnTo>
                  <a:pt x="48985" y="9240626"/>
                </a:lnTo>
                <a:lnTo>
                  <a:pt x="6123" y="9236355"/>
                </a:lnTo>
                <a:lnTo>
                  <a:pt x="0" y="9227563"/>
                </a:lnTo>
                <a:lnTo>
                  <a:pt x="14850" y="5024"/>
                </a:lnTo>
                <a:lnTo>
                  <a:pt x="8621959" y="1004"/>
                </a:lnTo>
                <a:lnTo>
                  <a:pt x="8627985" y="0"/>
                </a:lnTo>
                <a:lnTo>
                  <a:pt x="8634012" y="1004"/>
                </a:lnTo>
                <a:lnTo>
                  <a:pt x="8649077" y="3014"/>
                </a:lnTo>
                <a:lnTo>
                  <a:pt x="8657112" y="5024"/>
                </a:lnTo>
                <a:lnTo>
                  <a:pt x="8658949" y="144837"/>
                </a:lnTo>
                <a:lnTo>
                  <a:pt x="8659121" y="188678"/>
                </a:lnTo>
                <a:lnTo>
                  <a:pt x="8664143" y="785952"/>
                </a:lnTo>
                <a:lnTo>
                  <a:pt x="8677177" y="6692860"/>
                </a:lnTo>
                <a:lnTo>
                  <a:pt x="8679753" y="7004978"/>
                </a:lnTo>
                <a:lnTo>
                  <a:pt x="8681293" y="7203992"/>
                </a:lnTo>
                <a:lnTo>
                  <a:pt x="8682066" y="7453620"/>
                </a:lnTo>
                <a:lnTo>
                  <a:pt x="8681226" y="8310337"/>
                </a:lnTo>
                <a:lnTo>
                  <a:pt x="8683226" y="9250674"/>
                </a:lnTo>
                <a:lnTo>
                  <a:pt x="8645091" y="9251098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370095" y="333899"/>
            <a:ext cx="5791200" cy="6172200"/>
          </a:xfrm>
          <a:custGeom>
            <a:avLst/>
            <a:gdLst/>
            <a:ahLst/>
            <a:cxnLst/>
            <a:rect l="l" t="t" r="r" b="b"/>
            <a:pathLst>
              <a:path w="8686800" h="9258300">
                <a:moveTo>
                  <a:pt x="8686330" y="9258300"/>
                </a:moveTo>
                <a:lnTo>
                  <a:pt x="8686254" y="9182100"/>
                </a:lnTo>
                <a:lnTo>
                  <a:pt x="8685517" y="8915400"/>
                </a:lnTo>
                <a:lnTo>
                  <a:pt x="8684895" y="8636000"/>
                </a:lnTo>
                <a:lnTo>
                  <a:pt x="8684514" y="8420100"/>
                </a:lnTo>
                <a:lnTo>
                  <a:pt x="8684387" y="8280400"/>
                </a:lnTo>
                <a:lnTo>
                  <a:pt x="8684362" y="8013700"/>
                </a:lnTo>
                <a:lnTo>
                  <a:pt x="8684489" y="7912100"/>
                </a:lnTo>
                <a:lnTo>
                  <a:pt x="8684971" y="7645400"/>
                </a:lnTo>
                <a:lnTo>
                  <a:pt x="8685085" y="7264400"/>
                </a:lnTo>
                <a:lnTo>
                  <a:pt x="8684984" y="7213600"/>
                </a:lnTo>
                <a:lnTo>
                  <a:pt x="8684831" y="7162800"/>
                </a:lnTo>
                <a:lnTo>
                  <a:pt x="8684641" y="7112000"/>
                </a:lnTo>
                <a:lnTo>
                  <a:pt x="8684387" y="7061200"/>
                </a:lnTo>
                <a:lnTo>
                  <a:pt x="8684095" y="7010400"/>
                </a:lnTo>
                <a:lnTo>
                  <a:pt x="8683739" y="6959600"/>
                </a:lnTo>
                <a:lnTo>
                  <a:pt x="8683333" y="6921500"/>
                </a:lnTo>
                <a:lnTo>
                  <a:pt x="8682850" y="6870700"/>
                </a:lnTo>
                <a:lnTo>
                  <a:pt x="8682304" y="6819900"/>
                </a:lnTo>
                <a:lnTo>
                  <a:pt x="8681656" y="6756400"/>
                </a:lnTo>
                <a:lnTo>
                  <a:pt x="8681326" y="6705600"/>
                </a:lnTo>
                <a:lnTo>
                  <a:pt x="8680818" y="6616700"/>
                </a:lnTo>
                <a:lnTo>
                  <a:pt x="8680298" y="6502400"/>
                </a:lnTo>
                <a:lnTo>
                  <a:pt x="8679320" y="6248400"/>
                </a:lnTo>
                <a:lnTo>
                  <a:pt x="8678113" y="5867400"/>
                </a:lnTo>
                <a:lnTo>
                  <a:pt x="8676259" y="5194300"/>
                </a:lnTo>
                <a:lnTo>
                  <a:pt x="8673440" y="3987800"/>
                </a:lnTo>
                <a:lnTo>
                  <a:pt x="8669401" y="1968500"/>
                </a:lnTo>
                <a:lnTo>
                  <a:pt x="8667242" y="647700"/>
                </a:lnTo>
                <a:lnTo>
                  <a:pt x="8666759" y="596900"/>
                </a:lnTo>
                <a:lnTo>
                  <a:pt x="8666315" y="546100"/>
                </a:lnTo>
                <a:lnTo>
                  <a:pt x="8663153" y="152400"/>
                </a:lnTo>
                <a:lnTo>
                  <a:pt x="8662213" y="50800"/>
                </a:lnTo>
                <a:lnTo>
                  <a:pt x="8661629" y="38100"/>
                </a:lnTo>
                <a:lnTo>
                  <a:pt x="8660803" y="12700"/>
                </a:lnTo>
                <a:lnTo>
                  <a:pt x="8533016" y="12700"/>
                </a:lnTo>
                <a:lnTo>
                  <a:pt x="8481809" y="0"/>
                </a:lnTo>
                <a:lnTo>
                  <a:pt x="8185315" y="0"/>
                </a:lnTo>
                <a:lnTo>
                  <a:pt x="8185315" y="19316"/>
                </a:lnTo>
                <a:lnTo>
                  <a:pt x="4368558" y="13055"/>
                </a:lnTo>
                <a:lnTo>
                  <a:pt x="1286548" y="24447"/>
                </a:lnTo>
                <a:lnTo>
                  <a:pt x="1332826" y="12700"/>
                </a:lnTo>
                <a:lnTo>
                  <a:pt x="8158251" y="12700"/>
                </a:lnTo>
                <a:lnTo>
                  <a:pt x="8185315" y="19316"/>
                </a:lnTo>
                <a:lnTo>
                  <a:pt x="8185315" y="0"/>
                </a:lnTo>
                <a:lnTo>
                  <a:pt x="1052880" y="0"/>
                </a:lnTo>
                <a:lnTo>
                  <a:pt x="1026121" y="7175"/>
                </a:lnTo>
                <a:lnTo>
                  <a:pt x="1026121" y="25400"/>
                </a:lnTo>
                <a:lnTo>
                  <a:pt x="177101" y="28536"/>
                </a:lnTo>
                <a:lnTo>
                  <a:pt x="202730" y="25400"/>
                </a:lnTo>
                <a:lnTo>
                  <a:pt x="1026121" y="25400"/>
                </a:lnTo>
                <a:lnTo>
                  <a:pt x="1026121" y="7175"/>
                </a:lnTo>
                <a:lnTo>
                  <a:pt x="1005459" y="12700"/>
                </a:lnTo>
                <a:lnTo>
                  <a:pt x="130111" y="12700"/>
                </a:lnTo>
                <a:lnTo>
                  <a:pt x="72555" y="25400"/>
                </a:lnTo>
                <a:lnTo>
                  <a:pt x="8115" y="25400"/>
                </a:lnTo>
                <a:lnTo>
                  <a:pt x="7747" y="76200"/>
                </a:lnTo>
                <a:lnTo>
                  <a:pt x="7327" y="114300"/>
                </a:lnTo>
                <a:lnTo>
                  <a:pt x="5372" y="317500"/>
                </a:lnTo>
                <a:lnTo>
                  <a:pt x="4902" y="368300"/>
                </a:lnTo>
                <a:lnTo>
                  <a:pt x="4470" y="419100"/>
                </a:lnTo>
                <a:lnTo>
                  <a:pt x="3746" y="520700"/>
                </a:lnTo>
                <a:lnTo>
                  <a:pt x="3581" y="673100"/>
                </a:lnTo>
                <a:lnTo>
                  <a:pt x="3454" y="711200"/>
                </a:lnTo>
                <a:lnTo>
                  <a:pt x="3098" y="762000"/>
                </a:lnTo>
                <a:lnTo>
                  <a:pt x="2832" y="787400"/>
                </a:lnTo>
                <a:lnTo>
                  <a:pt x="2362" y="863600"/>
                </a:lnTo>
                <a:lnTo>
                  <a:pt x="2032" y="927100"/>
                </a:lnTo>
                <a:lnTo>
                  <a:pt x="1638" y="1041400"/>
                </a:lnTo>
                <a:lnTo>
                  <a:pt x="1206" y="1219200"/>
                </a:lnTo>
                <a:lnTo>
                  <a:pt x="774" y="1473200"/>
                </a:lnTo>
                <a:lnTo>
                  <a:pt x="393" y="1816100"/>
                </a:lnTo>
                <a:lnTo>
                  <a:pt x="76" y="2336800"/>
                </a:lnTo>
                <a:lnTo>
                  <a:pt x="0" y="2768600"/>
                </a:lnTo>
                <a:lnTo>
                  <a:pt x="63" y="3987800"/>
                </a:lnTo>
                <a:lnTo>
                  <a:pt x="127" y="4368800"/>
                </a:lnTo>
                <a:lnTo>
                  <a:pt x="914" y="5842000"/>
                </a:lnTo>
                <a:lnTo>
                  <a:pt x="2070" y="7112000"/>
                </a:lnTo>
                <a:lnTo>
                  <a:pt x="2768" y="7569200"/>
                </a:lnTo>
                <a:lnTo>
                  <a:pt x="2984" y="7645400"/>
                </a:lnTo>
                <a:lnTo>
                  <a:pt x="3086" y="8013700"/>
                </a:lnTo>
                <a:lnTo>
                  <a:pt x="3251" y="8089900"/>
                </a:lnTo>
                <a:lnTo>
                  <a:pt x="3949" y="8280400"/>
                </a:lnTo>
                <a:lnTo>
                  <a:pt x="5232" y="8585200"/>
                </a:lnTo>
                <a:lnTo>
                  <a:pt x="5803" y="8737600"/>
                </a:lnTo>
                <a:lnTo>
                  <a:pt x="6108" y="8839200"/>
                </a:lnTo>
                <a:lnTo>
                  <a:pt x="6553" y="8902700"/>
                </a:lnTo>
                <a:lnTo>
                  <a:pt x="7454" y="9042400"/>
                </a:lnTo>
                <a:lnTo>
                  <a:pt x="7404" y="9144000"/>
                </a:lnTo>
                <a:lnTo>
                  <a:pt x="6680" y="9182100"/>
                </a:lnTo>
                <a:lnTo>
                  <a:pt x="5283" y="9220200"/>
                </a:lnTo>
                <a:lnTo>
                  <a:pt x="3098" y="9232900"/>
                </a:lnTo>
                <a:lnTo>
                  <a:pt x="1092" y="9245600"/>
                </a:lnTo>
                <a:lnTo>
                  <a:pt x="9118" y="9245600"/>
                </a:lnTo>
                <a:lnTo>
                  <a:pt x="9118" y="9250667"/>
                </a:lnTo>
                <a:lnTo>
                  <a:pt x="892048" y="9251290"/>
                </a:lnTo>
                <a:lnTo>
                  <a:pt x="1064298" y="9258300"/>
                </a:lnTo>
                <a:lnTo>
                  <a:pt x="2486164" y="9258300"/>
                </a:lnTo>
                <a:lnTo>
                  <a:pt x="3408642" y="9253042"/>
                </a:lnTo>
                <a:lnTo>
                  <a:pt x="6656451" y="9255303"/>
                </a:lnTo>
                <a:lnTo>
                  <a:pt x="6668198" y="9258300"/>
                </a:lnTo>
                <a:lnTo>
                  <a:pt x="8686330" y="9258300"/>
                </a:lnTo>
                <a:close/>
              </a:path>
            </a:pathLst>
          </a:custGeom>
          <a:solidFill>
            <a:srgbClr val="FEF9D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1" y="0"/>
            <a:ext cx="1524423" cy="1593850"/>
          </a:xfrm>
          <a:custGeom>
            <a:avLst/>
            <a:gdLst/>
            <a:ahLst/>
            <a:cxnLst/>
            <a:rect l="l" t="t" r="r" b="b"/>
            <a:pathLst>
              <a:path w="2286635" h="2390775">
                <a:moveTo>
                  <a:pt x="0" y="2390251"/>
                </a:moveTo>
                <a:lnTo>
                  <a:pt x="2286359" y="0"/>
                </a:lnTo>
                <a:lnTo>
                  <a:pt x="837131" y="0"/>
                </a:lnTo>
                <a:lnTo>
                  <a:pt x="0" y="875171"/>
                </a:lnTo>
                <a:lnTo>
                  <a:pt x="0" y="2390251"/>
                </a:lnTo>
                <a:close/>
              </a:path>
            </a:pathLst>
          </a:custGeom>
          <a:solidFill>
            <a:srgbClr val="F5B0B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448788" cy="1552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6348825" y="3382636"/>
            <a:ext cx="3749887" cy="3138593"/>
          </a:xfrm>
          <a:custGeom>
            <a:avLst/>
            <a:gdLst/>
            <a:ahLst/>
            <a:cxnLst/>
            <a:rect l="l" t="t" r="r" b="b"/>
            <a:pathLst>
              <a:path w="5624830" h="4707890">
                <a:moveTo>
                  <a:pt x="5596878" y="4707817"/>
                </a:moveTo>
                <a:lnTo>
                  <a:pt x="5588040" y="4707508"/>
                </a:lnTo>
                <a:lnTo>
                  <a:pt x="5552065" y="4707005"/>
                </a:lnTo>
                <a:lnTo>
                  <a:pt x="5513126" y="4706655"/>
                </a:lnTo>
                <a:lnTo>
                  <a:pt x="5427236" y="4706318"/>
                </a:lnTo>
                <a:lnTo>
                  <a:pt x="5176048" y="4706504"/>
                </a:lnTo>
                <a:lnTo>
                  <a:pt x="5009137" y="4706381"/>
                </a:lnTo>
                <a:lnTo>
                  <a:pt x="4894782" y="4705810"/>
                </a:lnTo>
                <a:lnTo>
                  <a:pt x="4785788" y="4704750"/>
                </a:lnTo>
                <a:lnTo>
                  <a:pt x="4683266" y="4704138"/>
                </a:lnTo>
                <a:lnTo>
                  <a:pt x="4427888" y="4703687"/>
                </a:lnTo>
                <a:lnTo>
                  <a:pt x="4324995" y="4703106"/>
                </a:lnTo>
                <a:lnTo>
                  <a:pt x="4086487" y="4700906"/>
                </a:lnTo>
                <a:lnTo>
                  <a:pt x="3945150" y="4701639"/>
                </a:lnTo>
                <a:lnTo>
                  <a:pt x="3357720" y="4700906"/>
                </a:lnTo>
                <a:lnTo>
                  <a:pt x="1414328" y="4704573"/>
                </a:lnTo>
                <a:lnTo>
                  <a:pt x="1304598" y="4705731"/>
                </a:lnTo>
                <a:lnTo>
                  <a:pt x="1266365" y="4705949"/>
                </a:lnTo>
                <a:lnTo>
                  <a:pt x="1189071" y="4706041"/>
                </a:lnTo>
                <a:lnTo>
                  <a:pt x="795975" y="4704573"/>
                </a:lnTo>
                <a:lnTo>
                  <a:pt x="561887" y="4702373"/>
                </a:lnTo>
                <a:lnTo>
                  <a:pt x="107648" y="4700894"/>
                </a:lnTo>
                <a:lnTo>
                  <a:pt x="57683" y="4700596"/>
                </a:lnTo>
                <a:lnTo>
                  <a:pt x="13859" y="4699095"/>
                </a:lnTo>
                <a:lnTo>
                  <a:pt x="0" y="4690636"/>
                </a:lnTo>
                <a:lnTo>
                  <a:pt x="9788" y="3667"/>
                </a:lnTo>
                <a:lnTo>
                  <a:pt x="5579961" y="733"/>
                </a:lnTo>
                <a:lnTo>
                  <a:pt x="5584368" y="0"/>
                </a:lnTo>
                <a:lnTo>
                  <a:pt x="5588775" y="733"/>
                </a:lnTo>
                <a:lnTo>
                  <a:pt x="5599793" y="2200"/>
                </a:lnTo>
                <a:lnTo>
                  <a:pt x="5605669" y="3667"/>
                </a:lnTo>
                <a:lnTo>
                  <a:pt x="5607012" y="74762"/>
                </a:lnTo>
                <a:lnTo>
                  <a:pt x="5607138" y="96995"/>
                </a:lnTo>
                <a:lnTo>
                  <a:pt x="5610811" y="399847"/>
                </a:lnTo>
                <a:lnTo>
                  <a:pt x="5619324" y="3226934"/>
                </a:lnTo>
                <a:lnTo>
                  <a:pt x="5621174" y="3488853"/>
                </a:lnTo>
                <a:lnTo>
                  <a:pt x="5622576" y="3578438"/>
                </a:lnTo>
                <a:lnTo>
                  <a:pt x="5623136" y="3628897"/>
                </a:lnTo>
                <a:lnTo>
                  <a:pt x="5623785" y="3730068"/>
                </a:lnTo>
                <a:lnTo>
                  <a:pt x="5623953" y="3831440"/>
                </a:lnTo>
                <a:lnTo>
                  <a:pt x="5623298" y="4185502"/>
                </a:lnTo>
                <a:lnTo>
                  <a:pt x="5623603" y="4403378"/>
                </a:lnTo>
                <a:lnTo>
                  <a:pt x="5624767" y="4673031"/>
                </a:lnTo>
                <a:lnTo>
                  <a:pt x="5624767" y="4707508"/>
                </a:lnTo>
                <a:lnTo>
                  <a:pt x="5596878" y="4707817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6333160" y="3365525"/>
            <a:ext cx="3751580" cy="3141557"/>
          </a:xfrm>
          <a:custGeom>
            <a:avLst/>
            <a:gdLst/>
            <a:ahLst/>
            <a:cxnLst/>
            <a:rect l="l" t="t" r="r" b="b"/>
            <a:pathLst>
              <a:path w="5627369" h="4712334">
                <a:moveTo>
                  <a:pt x="5626951" y="4711700"/>
                </a:moveTo>
                <a:lnTo>
                  <a:pt x="5626913" y="4660900"/>
                </a:lnTo>
                <a:lnTo>
                  <a:pt x="5626239" y="4483100"/>
                </a:lnTo>
                <a:lnTo>
                  <a:pt x="5625909" y="4381500"/>
                </a:lnTo>
                <a:lnTo>
                  <a:pt x="5625643" y="4279900"/>
                </a:lnTo>
                <a:lnTo>
                  <a:pt x="5625541" y="4051300"/>
                </a:lnTo>
                <a:lnTo>
                  <a:pt x="5625655" y="4000500"/>
                </a:lnTo>
                <a:lnTo>
                  <a:pt x="5626011" y="3873500"/>
                </a:lnTo>
                <a:lnTo>
                  <a:pt x="5626112" y="3721100"/>
                </a:lnTo>
                <a:lnTo>
                  <a:pt x="5625973" y="3670300"/>
                </a:lnTo>
                <a:lnTo>
                  <a:pt x="5625719" y="3619500"/>
                </a:lnTo>
                <a:lnTo>
                  <a:pt x="5625325" y="3568700"/>
                </a:lnTo>
                <a:lnTo>
                  <a:pt x="5624766" y="3517900"/>
                </a:lnTo>
                <a:lnTo>
                  <a:pt x="5623458" y="3429000"/>
                </a:lnTo>
                <a:lnTo>
                  <a:pt x="5622861" y="3352800"/>
                </a:lnTo>
                <a:lnTo>
                  <a:pt x="5622442" y="3289300"/>
                </a:lnTo>
                <a:lnTo>
                  <a:pt x="5621325" y="3060700"/>
                </a:lnTo>
                <a:lnTo>
                  <a:pt x="5620397" y="2844800"/>
                </a:lnTo>
                <a:lnTo>
                  <a:pt x="5619216" y="2527300"/>
                </a:lnTo>
                <a:lnTo>
                  <a:pt x="5617578" y="2044700"/>
                </a:lnTo>
                <a:lnTo>
                  <a:pt x="5615470" y="1333500"/>
                </a:lnTo>
                <a:lnTo>
                  <a:pt x="5613425" y="546100"/>
                </a:lnTo>
                <a:lnTo>
                  <a:pt x="5613006" y="330200"/>
                </a:lnTo>
                <a:lnTo>
                  <a:pt x="5612320" y="279400"/>
                </a:lnTo>
                <a:lnTo>
                  <a:pt x="5611723" y="228600"/>
                </a:lnTo>
                <a:lnTo>
                  <a:pt x="5610606" y="127000"/>
                </a:lnTo>
                <a:lnTo>
                  <a:pt x="5610009" y="76200"/>
                </a:lnTo>
                <a:lnTo>
                  <a:pt x="5609323" y="25400"/>
                </a:lnTo>
                <a:lnTo>
                  <a:pt x="5608599" y="25400"/>
                </a:lnTo>
                <a:lnTo>
                  <a:pt x="5608599" y="12700"/>
                </a:lnTo>
                <a:lnTo>
                  <a:pt x="5607863" y="0"/>
                </a:lnTo>
                <a:lnTo>
                  <a:pt x="5593092" y="0"/>
                </a:lnTo>
                <a:lnTo>
                  <a:pt x="5593092" y="14643"/>
                </a:lnTo>
                <a:lnTo>
                  <a:pt x="4541304" y="12700"/>
                </a:lnTo>
                <a:lnTo>
                  <a:pt x="5592483" y="12700"/>
                </a:lnTo>
                <a:lnTo>
                  <a:pt x="5593092" y="14643"/>
                </a:lnTo>
                <a:lnTo>
                  <a:pt x="5593092" y="0"/>
                </a:lnTo>
                <a:lnTo>
                  <a:pt x="497039" y="0"/>
                </a:lnTo>
                <a:lnTo>
                  <a:pt x="392023" y="12700"/>
                </a:lnTo>
                <a:lnTo>
                  <a:pt x="2069680" y="12700"/>
                </a:lnTo>
                <a:lnTo>
                  <a:pt x="255066" y="20256"/>
                </a:lnTo>
                <a:lnTo>
                  <a:pt x="285038" y="12700"/>
                </a:lnTo>
                <a:lnTo>
                  <a:pt x="5867" y="12700"/>
                </a:lnTo>
                <a:lnTo>
                  <a:pt x="5867" y="25400"/>
                </a:lnTo>
                <a:lnTo>
                  <a:pt x="5194" y="76200"/>
                </a:lnTo>
                <a:lnTo>
                  <a:pt x="4394" y="127000"/>
                </a:lnTo>
                <a:lnTo>
                  <a:pt x="3594" y="190500"/>
                </a:lnTo>
                <a:lnTo>
                  <a:pt x="2921" y="241300"/>
                </a:lnTo>
                <a:lnTo>
                  <a:pt x="2603" y="279400"/>
                </a:lnTo>
                <a:lnTo>
                  <a:pt x="2514" y="355600"/>
                </a:lnTo>
                <a:lnTo>
                  <a:pt x="2184" y="393700"/>
                </a:lnTo>
                <a:lnTo>
                  <a:pt x="1828" y="419100"/>
                </a:lnTo>
                <a:lnTo>
                  <a:pt x="1651" y="444500"/>
                </a:lnTo>
                <a:lnTo>
                  <a:pt x="1498" y="457200"/>
                </a:lnTo>
                <a:lnTo>
                  <a:pt x="939" y="584200"/>
                </a:lnTo>
                <a:lnTo>
                  <a:pt x="711" y="660400"/>
                </a:lnTo>
                <a:lnTo>
                  <a:pt x="444" y="774700"/>
                </a:lnTo>
                <a:lnTo>
                  <a:pt x="203" y="939800"/>
                </a:lnTo>
                <a:lnTo>
                  <a:pt x="0" y="1168400"/>
                </a:lnTo>
                <a:lnTo>
                  <a:pt x="114" y="2400300"/>
                </a:lnTo>
                <a:lnTo>
                  <a:pt x="558" y="2933700"/>
                </a:lnTo>
                <a:lnTo>
                  <a:pt x="1193" y="3454400"/>
                </a:lnTo>
                <a:lnTo>
                  <a:pt x="1663" y="3721100"/>
                </a:lnTo>
                <a:lnTo>
                  <a:pt x="1993" y="3860800"/>
                </a:lnTo>
                <a:lnTo>
                  <a:pt x="2120" y="3886200"/>
                </a:lnTo>
                <a:lnTo>
                  <a:pt x="2159" y="4064000"/>
                </a:lnTo>
                <a:lnTo>
                  <a:pt x="2336" y="4114800"/>
                </a:lnTo>
                <a:lnTo>
                  <a:pt x="2590" y="4165600"/>
                </a:lnTo>
                <a:lnTo>
                  <a:pt x="4165" y="4432300"/>
                </a:lnTo>
                <a:lnTo>
                  <a:pt x="4394" y="4483100"/>
                </a:lnTo>
                <a:lnTo>
                  <a:pt x="5080" y="4559300"/>
                </a:lnTo>
                <a:lnTo>
                  <a:pt x="5499" y="4622800"/>
                </a:lnTo>
                <a:lnTo>
                  <a:pt x="4800" y="4660900"/>
                </a:lnTo>
                <a:lnTo>
                  <a:pt x="2184" y="4699000"/>
                </a:lnTo>
                <a:lnTo>
                  <a:pt x="6591" y="4699000"/>
                </a:lnTo>
                <a:lnTo>
                  <a:pt x="6591" y="4707509"/>
                </a:lnTo>
                <a:lnTo>
                  <a:pt x="425018" y="4707839"/>
                </a:lnTo>
                <a:lnTo>
                  <a:pt x="457288" y="4711700"/>
                </a:lnTo>
                <a:lnTo>
                  <a:pt x="1610347" y="4711700"/>
                </a:lnTo>
                <a:lnTo>
                  <a:pt x="1916836" y="4709007"/>
                </a:lnTo>
                <a:lnTo>
                  <a:pt x="4203395" y="4710798"/>
                </a:lnTo>
                <a:lnTo>
                  <a:pt x="4220400" y="4711700"/>
                </a:lnTo>
                <a:lnTo>
                  <a:pt x="5360047" y="4711700"/>
                </a:lnTo>
                <a:lnTo>
                  <a:pt x="5619610" y="4711903"/>
                </a:lnTo>
                <a:lnTo>
                  <a:pt x="5619597" y="4711700"/>
                </a:lnTo>
                <a:lnTo>
                  <a:pt x="5626951" y="4711700"/>
                </a:lnTo>
                <a:close/>
              </a:path>
            </a:pathLst>
          </a:custGeom>
          <a:solidFill>
            <a:srgbClr val="93A3D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6333155" y="333883"/>
            <a:ext cx="3765514" cy="2869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1078970" y="1467456"/>
            <a:ext cx="4474617" cy="1056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66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49286" y="-76291"/>
            <a:ext cx="1481697" cy="1203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93432"/>
            <a:ext cx="1481697" cy="1140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42080" y="5252677"/>
            <a:ext cx="1349920" cy="16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7.xml"/><Relationship Id="rId18" Type="http://schemas.openxmlformats.org/officeDocument/2006/relationships/slide" Target="slide22.xml"/><Relationship Id="rId3" Type="http://schemas.openxmlformats.org/officeDocument/2006/relationships/tags" Target="../tags/tag1.xml"/><Relationship Id="rId21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slide" Target="slide26.xml"/><Relationship Id="rId17" Type="http://schemas.openxmlformats.org/officeDocument/2006/relationships/slide" Target="slide21.xml"/><Relationship Id="rId25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slide" Target="slide20.xml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slide" Target="slide25.xml"/><Relationship Id="rId24" Type="http://schemas.openxmlformats.org/officeDocument/2006/relationships/image" Target="../media/image40.png"/><Relationship Id="rId5" Type="http://schemas.openxmlformats.org/officeDocument/2006/relationships/image" Target="../media/image31.png"/><Relationship Id="rId15" Type="http://schemas.openxmlformats.org/officeDocument/2006/relationships/slide" Target="slide24.xml"/><Relationship Id="rId23" Type="http://schemas.openxmlformats.org/officeDocument/2006/relationships/image" Target="../media/image39.png"/><Relationship Id="rId10" Type="http://schemas.openxmlformats.org/officeDocument/2006/relationships/slide" Target="slide29.xml"/><Relationship Id="rId19" Type="http://schemas.openxmlformats.org/officeDocument/2006/relationships/slide" Target="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Relationship Id="rId14" Type="http://schemas.openxmlformats.org/officeDocument/2006/relationships/slide" Target="slide28.xml"/><Relationship Id="rId2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slide" Target="slide19.xml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slide" Target="slide19.xml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slide" Target="slide19.xml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slide" Target="slide1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slide" Target="slide1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0.jpeg"/><Relationship Id="rId5" Type="http://schemas.openxmlformats.org/officeDocument/2006/relationships/image" Target="../media/image37.pn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970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34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41" name="Rectangle 40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7025" y="5697028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264887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7752" y="5113587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77603" y="902594"/>
            <a:ext cx="4530007" cy="3668771"/>
            <a:chOff x="4305300" y="1057775"/>
            <a:chExt cx="3646677" cy="3078796"/>
          </a:xfrm>
        </p:grpSpPr>
        <p:pic>
          <p:nvPicPr>
            <p:cNvPr id="2061" name="Picture 13" descr="https://s.sachmem.vn/public/images/TA5T2SHS/U13-L2-2-1-e281910612099b389893fe1971f19c5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2"/>
            <a:stretch/>
          </p:blipFill>
          <p:spPr bwMode="auto">
            <a:xfrm>
              <a:off x="4305300" y="1057775"/>
              <a:ext cx="3581400" cy="287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17" name="Rectangle 16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25814" y="569790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94869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5427" y="5131186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6965" y="989958"/>
            <a:ext cx="4652899" cy="3435354"/>
            <a:chOff x="4305300" y="1144504"/>
            <a:chExt cx="3646677" cy="3105150"/>
          </a:xfrm>
        </p:grpSpPr>
        <p:pic>
          <p:nvPicPr>
            <p:cNvPr id="2062" name="Picture 14" descr="https://s.sachmem.vn/public/images/TA5T2SHS/U13-L2-2-2-e3e0c15f1074723dc78fd40c7b0a22d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144504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926830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485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0661" y="5682514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43353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99078" y="762436"/>
            <a:ext cx="4835290" cy="3485236"/>
            <a:chOff x="4289434" y="1071120"/>
            <a:chExt cx="3662543" cy="3105150"/>
          </a:xfrm>
        </p:grpSpPr>
        <p:pic>
          <p:nvPicPr>
            <p:cNvPr id="2063" name="Picture 15" descr="https://s.sachmem.vn/public/images/TA5T2SHS/U13-L2-2-3-4ea4aac113cddd9f8cf64dcaf9c59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34" y="1071120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2" name="Rectangle 2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86714" y="5128516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0720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401031" y="5697902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56232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1930" y="510040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94214" y="774327"/>
            <a:ext cx="4550946" cy="3668884"/>
            <a:chOff x="4331511" y="1070541"/>
            <a:chExt cx="3620466" cy="3105150"/>
          </a:xfrm>
        </p:grpSpPr>
        <p:pic>
          <p:nvPicPr>
            <p:cNvPr id="2064" name="Picture 16" descr="https://s.sachmem.vn/public/images/TA5T2SHS/U13-L2-2-4-6be7af7e07fa8b1c4db8015cce69c9d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511" y="1070541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143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3875" y="4616212"/>
            <a:ext cx="248016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87446" y="6122325"/>
            <a:ext cx="175560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 karate</a:t>
            </a:r>
          </a:p>
        </p:txBody>
      </p:sp>
      <p:cxnSp>
        <p:nvCxnSpPr>
          <p:cNvPr id="12" name="Straight Arrow Connector 11"/>
          <p:cNvCxnSpPr>
            <a:cxnSpLocks/>
            <a:stCxn id="16" idx="2"/>
          </p:cNvCxnSpPr>
          <p:nvPr/>
        </p:nvCxnSpPr>
        <p:spPr>
          <a:xfrm flipH="1">
            <a:off x="2222119" y="2154936"/>
            <a:ext cx="4076709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16" idx="2"/>
          </p:cNvCxnSpPr>
          <p:nvPr/>
        </p:nvCxnSpPr>
        <p:spPr>
          <a:xfrm flipH="1">
            <a:off x="2430434" y="2154936"/>
            <a:ext cx="3868394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16" idx="2"/>
          </p:cNvCxnSpPr>
          <p:nvPr/>
        </p:nvCxnSpPr>
        <p:spPr>
          <a:xfrm flipH="1">
            <a:off x="3732461" y="2154936"/>
            <a:ext cx="2566367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6" idx="2"/>
          </p:cNvCxnSpPr>
          <p:nvPr/>
        </p:nvCxnSpPr>
        <p:spPr>
          <a:xfrm flipH="1">
            <a:off x="5555342" y="2154936"/>
            <a:ext cx="743486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22862" y="30597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cxnSpLocks/>
            <a:stCxn id="16" idx="2"/>
          </p:cNvCxnSpPr>
          <p:nvPr/>
        </p:nvCxnSpPr>
        <p:spPr>
          <a:xfrm>
            <a:off x="6298828" y="2154936"/>
            <a:ext cx="844316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809552" y="3175723"/>
            <a:ext cx="185178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2303836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5938998"/>
            <a:ext cx="1721945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360032" y="5755753"/>
            <a:ext cx="208582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cxnSp>
        <p:nvCxnSpPr>
          <p:cNvPr id="67" name="Straight Arrow Connector 66"/>
          <p:cNvCxnSpPr>
            <a:cxnSpLocks/>
            <a:stCxn id="16" idx="2"/>
          </p:cNvCxnSpPr>
          <p:nvPr/>
        </p:nvCxnSpPr>
        <p:spPr>
          <a:xfrm>
            <a:off x="6298828" y="2154936"/>
            <a:ext cx="2646329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  <a:stCxn id="16" idx="2"/>
          </p:cNvCxnSpPr>
          <p:nvPr/>
        </p:nvCxnSpPr>
        <p:spPr>
          <a:xfrm>
            <a:off x="6298828" y="2154936"/>
            <a:ext cx="3264678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  <a:stCxn id="16" idx="2"/>
          </p:cNvCxnSpPr>
          <p:nvPr/>
        </p:nvCxnSpPr>
        <p:spPr>
          <a:xfrm>
            <a:off x="6298828" y="2154936"/>
            <a:ext cx="3672108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816473" y="805736"/>
            <a:ext cx="10964710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_mother/father_______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her/his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9794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227" y="2979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>
                <a:latin typeface="Helvetica Neue"/>
              </a:rPr>
              <a:t>Listen and circle a, b or 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118" y="892840"/>
            <a:ext cx="10566399" cy="545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often goes ___________ in his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father ___________ twice a week.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football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the garden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goes ___________ at weekends.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	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sister ___________ in her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surfs the Internet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homework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6642" y="154484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752314" y="275019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351" y="392782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774263" y="57342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8472" y="348732"/>
            <a:ext cx="6925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5. Write about what your family members do in their free time.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1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8711" y="910082"/>
            <a:ext cx="9587346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 you do in your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often do you do it?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your father do in his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does your mother do in her free time?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0171" y="884080"/>
            <a:ext cx="28232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4912" y="5589199"/>
            <a:ext cx="40350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 – p20,21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9F428-1364-4347-9161-08FD29BF1235}"/>
              </a:ext>
            </a:extLst>
          </p:cNvPr>
          <p:cNvSpPr txBox="1"/>
          <p:nvPr/>
        </p:nvSpPr>
        <p:spPr>
          <a:xfrm>
            <a:off x="2509963" y="108873"/>
            <a:ext cx="8111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Wednesday, February 9</a:t>
            </a:r>
            <a:r>
              <a:rPr lang="en-US" sz="4800" baseline="30000" dirty="0">
                <a:solidFill>
                  <a:srgbClr val="002060"/>
                </a:solidFill>
              </a:rPr>
              <a:t>th</a:t>
            </a:r>
            <a:r>
              <a:rPr lang="en-US" sz="4800" dirty="0">
                <a:solidFill>
                  <a:srgbClr val="002060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1497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she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 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she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_____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3051881" y="846461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 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7325313" y="8541778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Sai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83" y="9133567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2" y="8950699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25338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father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val="1248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301298" y="8491676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574730" y="8568843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1" y="9218366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5" y="9106043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386106" y="1915821"/>
            <a:ext cx="115760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uncle do 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val="25495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val="10785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val="212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4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2425" y="-316118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4304" y="3379258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47521" y="4960570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Learn about some free time activities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gian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rảnh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8330" y="3112882"/>
            <a:ext cx="86536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Ask and answer about what someone does in his/her free time activities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Hỏi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gian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rảnh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rỗi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5427" y="4960570"/>
            <a:ext cx="8340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 and reading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902230" y="5162987"/>
            <a:ext cx="1193770" cy="1257789"/>
            <a:chOff x="15531865" y="7186276"/>
            <a:chExt cx="2756921" cy="3101215"/>
          </a:xfrm>
        </p:grpSpPr>
        <p:sp>
          <p:nvSpPr>
            <p:cNvPr id="4" name="object 4"/>
            <p:cNvSpPr/>
            <p:nvPr/>
          </p:nvSpPr>
          <p:spPr>
            <a:xfrm>
              <a:off x="15533006" y="7187032"/>
              <a:ext cx="995680" cy="1830070"/>
            </a:xfrm>
            <a:custGeom>
              <a:avLst/>
              <a:gdLst/>
              <a:ahLst/>
              <a:cxnLst/>
              <a:rect l="l" t="t" r="r" b="b"/>
              <a:pathLst>
                <a:path w="995680" h="1830070">
                  <a:moveTo>
                    <a:pt x="209610" y="1158493"/>
                  </a:moveTo>
                  <a:lnTo>
                    <a:pt x="464167" y="1258428"/>
                  </a:lnTo>
                  <a:lnTo>
                    <a:pt x="995152" y="1467608"/>
                  </a:lnTo>
                  <a:lnTo>
                    <a:pt x="693569" y="1829562"/>
                  </a:lnTo>
                  <a:lnTo>
                    <a:pt x="209610" y="1158493"/>
                  </a:lnTo>
                  <a:close/>
                </a:path>
                <a:path w="995680" h="1830070">
                  <a:moveTo>
                    <a:pt x="0" y="0"/>
                  </a:moveTo>
                  <a:lnTo>
                    <a:pt x="648189" y="29453"/>
                  </a:lnTo>
                  <a:lnTo>
                    <a:pt x="713579" y="390378"/>
                  </a:lnTo>
                  <a:lnTo>
                    <a:pt x="478784" y="473179"/>
                  </a:lnTo>
                  <a:lnTo>
                    <a:pt x="164782" y="16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9D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011791" y="7214551"/>
              <a:ext cx="2276475" cy="1492885"/>
            </a:xfrm>
            <a:custGeom>
              <a:avLst/>
              <a:gdLst/>
              <a:ahLst/>
              <a:cxnLst/>
              <a:rect l="l" t="t" r="r" b="b"/>
              <a:pathLst>
                <a:path w="2276475" h="1492884">
                  <a:moveTo>
                    <a:pt x="168980" y="0"/>
                  </a:moveTo>
                  <a:lnTo>
                    <a:pt x="171282" y="1480"/>
                  </a:lnTo>
                  <a:lnTo>
                    <a:pt x="174367" y="1869"/>
                  </a:lnTo>
                  <a:lnTo>
                    <a:pt x="176669" y="3349"/>
                  </a:lnTo>
                  <a:lnTo>
                    <a:pt x="221353" y="22140"/>
                  </a:lnTo>
                  <a:lnTo>
                    <a:pt x="270251" y="42752"/>
                  </a:lnTo>
                  <a:lnTo>
                    <a:pt x="310875" y="59911"/>
                  </a:lnTo>
                  <a:lnTo>
                    <a:pt x="355712" y="78892"/>
                  </a:lnTo>
                  <a:lnTo>
                    <a:pt x="400598" y="97937"/>
                  </a:lnTo>
                  <a:lnTo>
                    <a:pt x="445535" y="117045"/>
                  </a:lnTo>
                  <a:lnTo>
                    <a:pt x="490522" y="136217"/>
                  </a:lnTo>
                  <a:lnTo>
                    <a:pt x="535557" y="155453"/>
                  </a:lnTo>
                  <a:lnTo>
                    <a:pt x="580643" y="174753"/>
                  </a:lnTo>
                  <a:lnTo>
                    <a:pt x="625777" y="194116"/>
                  </a:lnTo>
                  <a:lnTo>
                    <a:pt x="670960" y="213543"/>
                  </a:lnTo>
                  <a:lnTo>
                    <a:pt x="716288" y="233075"/>
                  </a:lnTo>
                  <a:lnTo>
                    <a:pt x="762012" y="252822"/>
                  </a:lnTo>
                  <a:lnTo>
                    <a:pt x="806800" y="272206"/>
                  </a:lnTo>
                  <a:lnTo>
                    <a:pt x="852176" y="291888"/>
                  </a:lnTo>
                  <a:lnTo>
                    <a:pt x="897600" y="311634"/>
                  </a:lnTo>
                  <a:lnTo>
                    <a:pt x="943072" y="331444"/>
                  </a:lnTo>
                  <a:lnTo>
                    <a:pt x="988591" y="351318"/>
                  </a:lnTo>
                  <a:lnTo>
                    <a:pt x="1034156" y="371256"/>
                  </a:lnTo>
                  <a:lnTo>
                    <a:pt x="1079769" y="391257"/>
                  </a:lnTo>
                  <a:lnTo>
                    <a:pt x="1125428" y="411323"/>
                  </a:lnTo>
                  <a:lnTo>
                    <a:pt x="1171134" y="431453"/>
                  </a:lnTo>
                  <a:lnTo>
                    <a:pt x="1216886" y="451646"/>
                  </a:lnTo>
                  <a:lnTo>
                    <a:pt x="1262684" y="471904"/>
                  </a:lnTo>
                  <a:lnTo>
                    <a:pt x="1308528" y="492225"/>
                  </a:lnTo>
                  <a:lnTo>
                    <a:pt x="1354417" y="512611"/>
                  </a:lnTo>
                  <a:lnTo>
                    <a:pt x="1400351" y="533061"/>
                  </a:lnTo>
                  <a:lnTo>
                    <a:pt x="1446331" y="553574"/>
                  </a:lnTo>
                  <a:lnTo>
                    <a:pt x="1492355" y="574152"/>
                  </a:lnTo>
                  <a:lnTo>
                    <a:pt x="1538424" y="594794"/>
                  </a:lnTo>
                  <a:lnTo>
                    <a:pt x="1584538" y="615501"/>
                  </a:lnTo>
                  <a:lnTo>
                    <a:pt x="1630696" y="636271"/>
                  </a:lnTo>
                  <a:lnTo>
                    <a:pt x="1676897" y="657106"/>
                  </a:lnTo>
                  <a:lnTo>
                    <a:pt x="1723143" y="678004"/>
                  </a:lnTo>
                  <a:lnTo>
                    <a:pt x="1769432" y="698967"/>
                  </a:lnTo>
                  <a:lnTo>
                    <a:pt x="1815764" y="719995"/>
                  </a:lnTo>
                  <a:lnTo>
                    <a:pt x="1862139" y="741086"/>
                  </a:lnTo>
                  <a:lnTo>
                    <a:pt x="1908558" y="762242"/>
                  </a:lnTo>
                  <a:lnTo>
                    <a:pt x="1955019" y="783462"/>
                  </a:lnTo>
                  <a:lnTo>
                    <a:pt x="2001522" y="804747"/>
                  </a:lnTo>
                  <a:lnTo>
                    <a:pt x="2048067" y="826096"/>
                  </a:lnTo>
                  <a:lnTo>
                    <a:pt x="2094655" y="847509"/>
                  </a:lnTo>
                  <a:lnTo>
                    <a:pt x="2141284" y="868987"/>
                  </a:lnTo>
                  <a:lnTo>
                    <a:pt x="2187955" y="890529"/>
                  </a:lnTo>
                  <a:lnTo>
                    <a:pt x="2234667" y="912135"/>
                  </a:lnTo>
                  <a:lnTo>
                    <a:pt x="2276207" y="931390"/>
                  </a:lnTo>
                  <a:lnTo>
                    <a:pt x="2276207" y="1492550"/>
                  </a:lnTo>
                  <a:lnTo>
                    <a:pt x="2205517" y="1462063"/>
                  </a:lnTo>
                  <a:lnTo>
                    <a:pt x="2157377" y="1441222"/>
                  </a:lnTo>
                  <a:lnTo>
                    <a:pt x="2109331" y="1420363"/>
                  </a:lnTo>
                  <a:lnTo>
                    <a:pt x="2061380" y="1399486"/>
                  </a:lnTo>
                  <a:lnTo>
                    <a:pt x="2013523" y="1378592"/>
                  </a:lnTo>
                  <a:lnTo>
                    <a:pt x="1965761" y="1357679"/>
                  </a:lnTo>
                  <a:lnTo>
                    <a:pt x="1918093" y="1336750"/>
                  </a:lnTo>
                  <a:lnTo>
                    <a:pt x="1870520" y="1315803"/>
                  </a:lnTo>
                  <a:lnTo>
                    <a:pt x="1823040" y="1294840"/>
                  </a:lnTo>
                  <a:lnTo>
                    <a:pt x="1775655" y="1273860"/>
                  </a:lnTo>
                  <a:lnTo>
                    <a:pt x="1728364" y="1252864"/>
                  </a:lnTo>
                  <a:lnTo>
                    <a:pt x="1681166" y="1231852"/>
                  </a:lnTo>
                  <a:lnTo>
                    <a:pt x="1634063" y="1210824"/>
                  </a:lnTo>
                  <a:lnTo>
                    <a:pt x="1587053" y="1189781"/>
                  </a:lnTo>
                  <a:lnTo>
                    <a:pt x="1540136" y="1168723"/>
                  </a:lnTo>
                  <a:lnTo>
                    <a:pt x="1493314" y="1147650"/>
                  </a:lnTo>
                  <a:lnTo>
                    <a:pt x="1446584" y="1126562"/>
                  </a:lnTo>
                  <a:lnTo>
                    <a:pt x="1399948" y="1105460"/>
                  </a:lnTo>
                  <a:lnTo>
                    <a:pt x="1353405" y="1084344"/>
                  </a:lnTo>
                  <a:lnTo>
                    <a:pt x="1306956" y="1063214"/>
                  </a:lnTo>
                  <a:lnTo>
                    <a:pt x="1260599" y="1042071"/>
                  </a:lnTo>
                  <a:lnTo>
                    <a:pt x="1214335" y="1020915"/>
                  </a:lnTo>
                  <a:lnTo>
                    <a:pt x="1168164" y="999745"/>
                  </a:lnTo>
                  <a:lnTo>
                    <a:pt x="1122086" y="978563"/>
                  </a:lnTo>
                  <a:lnTo>
                    <a:pt x="1076101" y="957368"/>
                  </a:lnTo>
                  <a:lnTo>
                    <a:pt x="1030208" y="936161"/>
                  </a:lnTo>
                  <a:lnTo>
                    <a:pt x="984408" y="914942"/>
                  </a:lnTo>
                  <a:lnTo>
                    <a:pt x="938699" y="893712"/>
                  </a:lnTo>
                  <a:lnTo>
                    <a:pt x="893084" y="872470"/>
                  </a:lnTo>
                  <a:lnTo>
                    <a:pt x="847560" y="851217"/>
                  </a:lnTo>
                  <a:lnTo>
                    <a:pt x="802129" y="829953"/>
                  </a:lnTo>
                  <a:lnTo>
                    <a:pt x="756789" y="808679"/>
                  </a:lnTo>
                  <a:lnTo>
                    <a:pt x="711541" y="787395"/>
                  </a:lnTo>
                  <a:lnTo>
                    <a:pt x="666386" y="766100"/>
                  </a:lnTo>
                  <a:lnTo>
                    <a:pt x="621321" y="744796"/>
                  </a:lnTo>
                  <a:lnTo>
                    <a:pt x="576349" y="723482"/>
                  </a:lnTo>
                  <a:lnTo>
                    <a:pt x="531468" y="702159"/>
                  </a:lnTo>
                  <a:lnTo>
                    <a:pt x="486150" y="680574"/>
                  </a:lnTo>
                  <a:lnTo>
                    <a:pt x="441886" y="659441"/>
                  </a:lnTo>
                  <a:lnTo>
                    <a:pt x="397373" y="638137"/>
                  </a:lnTo>
                  <a:lnTo>
                    <a:pt x="352857" y="616779"/>
                  </a:lnTo>
                  <a:lnTo>
                    <a:pt x="308432" y="595414"/>
                  </a:lnTo>
                  <a:lnTo>
                    <a:pt x="264098" y="574041"/>
                  </a:lnTo>
                  <a:lnTo>
                    <a:pt x="219855" y="552661"/>
                  </a:lnTo>
                  <a:lnTo>
                    <a:pt x="175703" y="531274"/>
                  </a:lnTo>
                  <a:lnTo>
                    <a:pt x="131641" y="509880"/>
                  </a:lnTo>
                  <a:lnTo>
                    <a:pt x="87670" y="488480"/>
                  </a:lnTo>
                  <a:lnTo>
                    <a:pt x="43790" y="467073"/>
                  </a:lnTo>
                  <a:lnTo>
                    <a:pt x="8415" y="449775"/>
                  </a:lnTo>
                  <a:lnTo>
                    <a:pt x="74691" y="346749"/>
                  </a:lnTo>
                  <a:lnTo>
                    <a:pt x="99539" y="303635"/>
                  </a:lnTo>
                  <a:lnTo>
                    <a:pt x="121427" y="254760"/>
                  </a:lnTo>
                  <a:lnTo>
                    <a:pt x="138416" y="207667"/>
                  </a:lnTo>
                  <a:lnTo>
                    <a:pt x="154589" y="146433"/>
                  </a:lnTo>
                  <a:lnTo>
                    <a:pt x="164213" y="90358"/>
                  </a:lnTo>
                  <a:lnTo>
                    <a:pt x="168580" y="41020"/>
                  </a:lnTo>
                  <a:lnTo>
                    <a:pt x="168980" y="0"/>
                  </a:lnTo>
                  <a:close/>
                </a:path>
                <a:path w="2276475" h="1492884">
                  <a:moveTo>
                    <a:pt x="0" y="445660"/>
                  </a:moveTo>
                  <a:lnTo>
                    <a:pt x="24274" y="417806"/>
                  </a:lnTo>
                  <a:lnTo>
                    <a:pt x="49387" y="384821"/>
                  </a:lnTo>
                  <a:lnTo>
                    <a:pt x="74691" y="346749"/>
                  </a:lnTo>
                  <a:lnTo>
                    <a:pt x="8415" y="449775"/>
                  </a:lnTo>
                  <a:lnTo>
                    <a:pt x="0" y="445660"/>
                  </a:lnTo>
                  <a:close/>
                </a:path>
              </a:pathLst>
            </a:custGeom>
            <a:solidFill>
              <a:srgbClr val="F9A2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6225454" y="8655762"/>
              <a:ext cx="2063114" cy="1631314"/>
            </a:xfrm>
            <a:custGeom>
              <a:avLst/>
              <a:gdLst/>
              <a:ahLst/>
              <a:cxnLst/>
              <a:rect l="l" t="t" r="r" b="b"/>
              <a:pathLst>
                <a:path w="2063115" h="1631315">
                  <a:moveTo>
                    <a:pt x="0" y="360110"/>
                  </a:moveTo>
                  <a:lnTo>
                    <a:pt x="301983" y="0"/>
                  </a:lnTo>
                  <a:lnTo>
                    <a:pt x="1537853" y="958549"/>
                  </a:lnTo>
                  <a:lnTo>
                    <a:pt x="2062544" y="1366004"/>
                  </a:lnTo>
                  <a:lnTo>
                    <a:pt x="2062544" y="1631236"/>
                  </a:lnTo>
                  <a:lnTo>
                    <a:pt x="1617783" y="1631236"/>
                  </a:lnTo>
                  <a:lnTo>
                    <a:pt x="0" y="360110"/>
                  </a:lnTo>
                  <a:close/>
                </a:path>
              </a:pathLst>
            </a:custGeom>
            <a:solidFill>
              <a:srgbClr val="324A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531865" y="7186276"/>
              <a:ext cx="230579" cy="163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741895" y="7261782"/>
              <a:ext cx="2546891" cy="30257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10067170" y="1106708"/>
            <a:ext cx="1773293" cy="1737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 rot="10967162">
            <a:off x="410941" y="5541764"/>
            <a:ext cx="1255603" cy="991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33176" y="3690447"/>
            <a:ext cx="1841283" cy="2536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32412" y="300193"/>
            <a:ext cx="204319" cy="500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727123" y="3313416"/>
            <a:ext cx="204903" cy="504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1549" y="3429000"/>
            <a:ext cx="3341744" cy="34870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196436" lvl="0" indent="0" algn="ctr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PREVIEW</a:t>
            </a:r>
          </a:p>
          <a:p>
            <a:pPr marL="8467" marR="196436" lvl="0" indent="0" algn="ctr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3600" b="1" i="0" u="none" strike="noStrike" kern="1200" cap="none" spc="-7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SB: Unit 13 – Lesson 3</a:t>
            </a:r>
          </a:p>
          <a:p>
            <a:pPr marL="294217" marR="196436" lvl="0" indent="-285750" algn="l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1549" y="525817"/>
            <a:ext cx="3180634" cy="169619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SB (SGK) </a:t>
            </a: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Ex5 – p21</a:t>
            </a: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WB (SBT)  p53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B7B872-BF8F-45A1-8996-A33F522CECD4}"/>
              </a:ext>
            </a:extLst>
          </p:cNvPr>
          <p:cNvSpPr txBox="1"/>
          <p:nvPr/>
        </p:nvSpPr>
        <p:spPr>
          <a:xfrm>
            <a:off x="950718" y="598877"/>
            <a:ext cx="522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Shelley Allegro" panose="040B7200000000000000" pitchFamily="82" charset="0"/>
                <a:ea typeface="+mn-ea"/>
                <a:cs typeface="+mn-cs"/>
              </a:rPr>
              <a:t>Let’s remember!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B0E83-CA0D-44B5-A29E-FEA6979A0960}"/>
              </a:ext>
            </a:extLst>
          </p:cNvPr>
          <p:cNvSpPr txBox="1"/>
          <p:nvPr/>
        </p:nvSpPr>
        <p:spPr>
          <a:xfrm>
            <a:off x="566598" y="2527290"/>
            <a:ext cx="56054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the words, model sentences and dialogues in Unit 13 – Lesson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vựng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13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87FCA-3EA5-4FF8-9192-A1772B30C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2287" y="4579987"/>
            <a:ext cx="1474098" cy="1840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755374" y="100759"/>
            <a:ext cx="1143662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Wednesday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, February 9</a:t>
            </a:r>
            <a:r>
              <a:rPr kumimoji="0" lang="en-US" altLang="zh-CN" sz="4000" b="1" i="0" u="none" strike="noStrike" kern="1200" cap="none" spc="0" normalizeH="0" baseline="3000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th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, 2022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Unit 13: </a:t>
            </a:r>
            <a:r>
              <a:rPr kumimoji="0" lang="en-US" altLang="zh-CN" sz="3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Lesson 2 – p20,21</a:t>
            </a:r>
            <a:endParaRPr kumimoji="0" lang="zh-CN" altLang="en-US" sz="4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257B2-0D05-42F4-AD22-BF84F31ADE0B}"/>
              </a:ext>
            </a:extLst>
          </p:cNvPr>
          <p:cNvSpPr txBox="1"/>
          <p:nvPr/>
        </p:nvSpPr>
        <p:spPr>
          <a:xfrm>
            <a:off x="1603513" y="1595021"/>
            <a:ext cx="94620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fishing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Go camping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swimming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skating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Model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 What does your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father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time?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 fishing.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A9F7B-06F1-4D30-9D4C-4B016110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477504" y="1921565"/>
            <a:ext cx="1950855" cy="1386144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5E6416-D613-44E6-B009-9FF3A69B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059" y="2561389"/>
            <a:ext cx="1950856" cy="2143923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401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4372" y="414131"/>
            <a:ext cx="10723257" cy="6029738"/>
            <a:chOff x="734372" y="414131"/>
            <a:chExt cx="10723257" cy="6029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2519" t="16382" r="12853" b="8978"/>
            <a:stretch/>
          </p:blipFill>
          <p:spPr>
            <a:xfrm>
              <a:off x="734372" y="414131"/>
              <a:ext cx="10723257" cy="6029738"/>
            </a:xfrm>
            <a:prstGeom prst="roundRect">
              <a:avLst>
                <a:gd name="adj" fmla="val 1985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811658" y="5863297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068587" y="5573011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20657" y="24310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7" name="Tiếng Anh 5 Tập 2 - Unit 13 What do you do in your free time- - Lesson 2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937" y="23728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44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0801" y="5198644"/>
            <a:ext cx="2390398" cy="1049620"/>
            <a:chOff x="4673574" y="5198644"/>
            <a:chExt cx="2390398" cy="1049620"/>
          </a:xfrm>
        </p:grpSpPr>
        <p:sp>
          <p:nvSpPr>
            <p:cNvPr id="13" name="Rectangle 12"/>
            <p:cNvSpPr/>
            <p:nvPr/>
          </p:nvSpPr>
          <p:spPr>
            <a:xfrm>
              <a:off x="5067111" y="5786599"/>
              <a:ext cx="16033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ˈfɪʃɪŋ/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73574" y="5198644"/>
              <a:ext cx="2390398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3390900" y="954511"/>
            <a:ext cx="5410200" cy="38440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07" y="1044742"/>
            <a:ext cx="5520896" cy="386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905" y="5198644"/>
            <a:ext cx="3134191" cy="1046375"/>
            <a:chOff x="4673574" y="5198644"/>
            <a:chExt cx="3134191" cy="1046375"/>
          </a:xfrm>
        </p:grpSpPr>
        <p:sp>
          <p:nvSpPr>
            <p:cNvPr id="13" name="Rectangle 12"/>
            <p:cNvSpPr/>
            <p:nvPr/>
          </p:nvSpPr>
          <p:spPr>
            <a:xfrm>
              <a:off x="5243441" y="5783354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ˈswɪmɪŋ/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3574" y="5198644"/>
              <a:ext cx="3134191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9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74751" y="5198644"/>
            <a:ext cx="2492990" cy="1107996"/>
            <a:chOff x="5019420" y="5198644"/>
            <a:chExt cx="2492990" cy="1107996"/>
          </a:xfrm>
        </p:grpSpPr>
        <p:sp>
          <p:nvSpPr>
            <p:cNvPr id="13" name="Rectangle 12"/>
            <p:cNvSpPr/>
            <p:nvPr/>
          </p:nvSpPr>
          <p:spPr>
            <a:xfrm>
              <a:off x="5216590" y="5844975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ˈskeɪtɪŋ 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9420" y="5198644"/>
              <a:ext cx="2492990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40" y="686569"/>
            <a:ext cx="3052919" cy="4219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08441" y="5198644"/>
            <a:ext cx="2775119" cy="1046375"/>
            <a:chOff x="4853109" y="5198644"/>
            <a:chExt cx="2775119" cy="1046375"/>
          </a:xfrm>
        </p:grpSpPr>
        <p:sp>
          <p:nvSpPr>
            <p:cNvPr id="13" name="Rectangle 12"/>
            <p:cNvSpPr/>
            <p:nvPr/>
          </p:nvSpPr>
          <p:spPr>
            <a:xfrm>
              <a:off x="5142452" y="5783354"/>
              <a:ext cx="21964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ˈkæmpɪŋ/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109" y="5198644"/>
              <a:ext cx="2775119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1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19390"/>
          <a:stretch/>
        </p:blipFill>
        <p:spPr>
          <a:xfrm>
            <a:off x="3144787" y="758972"/>
            <a:ext cx="5902425" cy="4223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5501" y="2711383"/>
            <a:ext cx="1947970" cy="1046375"/>
            <a:chOff x="4772560" y="5198644"/>
            <a:chExt cx="1947970" cy="1046375"/>
          </a:xfrm>
        </p:grpSpPr>
        <p:sp>
          <p:nvSpPr>
            <p:cNvPr id="3" name="Rectangle 2"/>
            <p:cNvSpPr/>
            <p:nvPr/>
          </p:nvSpPr>
          <p:spPr>
            <a:xfrm>
              <a:off x="4772560" y="5783354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19047" y="5198644"/>
              <a:ext cx="1901483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9810" y="2748934"/>
            <a:ext cx="2478564" cy="971273"/>
            <a:chOff x="4716454" y="5198644"/>
            <a:chExt cx="2478564" cy="971273"/>
          </a:xfrm>
        </p:grpSpPr>
        <p:sp>
          <p:nvSpPr>
            <p:cNvPr id="9" name="Rectangle 8"/>
            <p:cNvSpPr/>
            <p:nvPr/>
          </p:nvSpPr>
          <p:spPr>
            <a:xfrm>
              <a:off x="4958507" y="5708252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454" y="5198644"/>
              <a:ext cx="247856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5280" y="3293837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55063" y="5833236"/>
            <a:ext cx="1988846" cy="893242"/>
            <a:chOff x="5243441" y="5198644"/>
            <a:chExt cx="1988846" cy="893242"/>
          </a:xfrm>
        </p:grpSpPr>
        <p:sp>
          <p:nvSpPr>
            <p:cNvPr id="14" name="Rectangle 13"/>
            <p:cNvSpPr/>
            <p:nvPr/>
          </p:nvSpPr>
          <p:spPr>
            <a:xfrm>
              <a:off x="5243441" y="563022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9052" y="5198644"/>
              <a:ext cx="1983235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8470" y="5817863"/>
            <a:ext cx="2201244" cy="923988"/>
            <a:chOff x="5140046" y="5198644"/>
            <a:chExt cx="2201244" cy="923988"/>
          </a:xfrm>
        </p:grpSpPr>
        <p:sp>
          <p:nvSpPr>
            <p:cNvPr id="19" name="Rectangle 18"/>
            <p:cNvSpPr/>
            <p:nvPr/>
          </p:nvSpPr>
          <p:spPr>
            <a:xfrm>
              <a:off x="5346833" y="566096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40046" y="5198644"/>
              <a:ext cx="220124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2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1054</Words>
  <Application>Microsoft Office PowerPoint</Application>
  <PresentationFormat>Widescreen</PresentationFormat>
  <Paragraphs>348</Paragraphs>
  <Slides>32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Calibri</vt:lpstr>
      <vt:lpstr>.VnShelley Allegro</vt:lpstr>
      <vt:lpstr>Bernard MT Condensed</vt:lpstr>
      <vt:lpstr>Arial Black</vt:lpstr>
      <vt:lpstr>Helvetica Neue</vt:lpstr>
      <vt:lpstr>Wingdings 3</vt:lpstr>
      <vt:lpstr>Times New Roman</vt:lpstr>
      <vt:lpstr>Algerian</vt:lpstr>
      <vt:lpstr>Arial</vt:lpstr>
      <vt:lpstr>Century Gothic</vt:lpstr>
      <vt:lpstr>Office Theme</vt:lpstr>
      <vt:lpstr>Wisp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114</cp:revision>
  <dcterms:created xsi:type="dcterms:W3CDTF">2021-01-12T10:33:13Z</dcterms:created>
  <dcterms:modified xsi:type="dcterms:W3CDTF">2022-02-11T02:53:27Z</dcterms:modified>
</cp:coreProperties>
</file>