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90" r:id="rId3"/>
    <p:sldMasterId id="2147483696" r:id="rId4"/>
  </p:sldMasterIdLst>
  <p:notesMasterIdLst>
    <p:notesMasterId r:id="rId39"/>
  </p:notesMasterIdLst>
  <p:sldIdLst>
    <p:sldId id="307" r:id="rId5"/>
    <p:sldId id="262" r:id="rId6"/>
    <p:sldId id="510" r:id="rId7"/>
    <p:sldId id="305" r:id="rId8"/>
    <p:sldId id="263" r:id="rId9"/>
    <p:sldId id="264" r:id="rId10"/>
    <p:sldId id="265" r:id="rId11"/>
    <p:sldId id="266" r:id="rId12"/>
    <p:sldId id="291" r:id="rId13"/>
    <p:sldId id="292" r:id="rId14"/>
    <p:sldId id="267" r:id="rId15"/>
    <p:sldId id="271" r:id="rId16"/>
    <p:sldId id="306" r:id="rId17"/>
    <p:sldId id="256" r:id="rId18"/>
    <p:sldId id="259" r:id="rId19"/>
    <p:sldId id="257" r:id="rId20"/>
    <p:sldId id="258" r:id="rId21"/>
    <p:sldId id="260" r:id="rId22"/>
    <p:sldId id="268" r:id="rId23"/>
    <p:sldId id="261" r:id="rId24"/>
    <p:sldId id="269" r:id="rId25"/>
    <p:sldId id="505" r:id="rId26"/>
    <p:sldId id="511" r:id="rId27"/>
    <p:sldId id="270" r:id="rId28"/>
    <p:sldId id="273" r:id="rId29"/>
    <p:sldId id="274" r:id="rId30"/>
    <p:sldId id="285" r:id="rId31"/>
    <p:sldId id="286" r:id="rId32"/>
    <p:sldId id="287" r:id="rId33"/>
    <p:sldId id="301" r:id="rId34"/>
    <p:sldId id="302" r:id="rId35"/>
    <p:sldId id="303" r:id="rId36"/>
    <p:sldId id="304" r:id="rId37"/>
    <p:sldId id="284" r:id="rId38"/>
  </p:sldIdLst>
  <p:sldSz cx="12192000" cy="6858000"/>
  <p:notesSz cx="6858000" cy="9144000"/>
  <p:embeddedFontLst>
    <p:embeddedFont>
      <p:font typeface="Arial Black" panose="020B0A04020102020204" pitchFamily="34" charset="0"/>
      <p:bold r:id="rId40"/>
    </p:embeddedFont>
    <p:embeddedFont>
      <p:font typeface="Berlin Sans FB Demi" panose="020E0802020502020306" pitchFamily="34" charset="0"/>
      <p:bold r:id="rId41"/>
    </p:embeddedFont>
    <p:embeddedFont>
      <p:font typeface="Bernard MT Condensed" panose="020508060609050204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98B"/>
    <a:srgbClr val="34A698"/>
    <a:srgbClr val="8ED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5C7C8-4E13-46DA-B206-1800E0B83AD1}" type="datetimeFigureOut">
              <a:rPr lang="en-US" smtClean="0"/>
              <a:t>11-Feb-22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11ABE-9376-444F-8B6C-57DF0FF2C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6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02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75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7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4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314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7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660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4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13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493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463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922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8581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130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20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383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84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8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48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5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7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93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6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D9C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391582" y="357341"/>
            <a:ext cx="5789083" cy="6167543"/>
          </a:xfrm>
          <a:custGeom>
            <a:avLst/>
            <a:gdLst/>
            <a:ahLst/>
            <a:cxnLst/>
            <a:rect l="l" t="t" r="r" b="b"/>
            <a:pathLst>
              <a:path w="8683625" h="9251315">
                <a:moveTo>
                  <a:pt x="8645091" y="9251098"/>
                </a:moveTo>
                <a:lnTo>
                  <a:pt x="8633007" y="9250674"/>
                </a:lnTo>
                <a:lnTo>
                  <a:pt x="8597790" y="9250199"/>
                </a:lnTo>
                <a:lnTo>
                  <a:pt x="8521320" y="9249523"/>
                </a:lnTo>
                <a:lnTo>
                  <a:pt x="8392978" y="9249054"/>
                </a:lnTo>
                <a:lnTo>
                  <a:pt x="7821955" y="9249280"/>
                </a:lnTo>
                <a:lnTo>
                  <a:pt x="7592534" y="9248515"/>
                </a:lnTo>
                <a:lnTo>
                  <a:pt x="7426900" y="9247151"/>
                </a:lnTo>
                <a:lnTo>
                  <a:pt x="7278124" y="9246199"/>
                </a:lnTo>
                <a:lnTo>
                  <a:pt x="6734658" y="9244977"/>
                </a:lnTo>
                <a:lnTo>
                  <a:pt x="6316154" y="9241630"/>
                </a:lnTo>
                <a:lnTo>
                  <a:pt x="6097691" y="9242635"/>
                </a:lnTo>
                <a:lnTo>
                  <a:pt x="5189701" y="9241630"/>
                </a:lnTo>
                <a:lnTo>
                  <a:pt x="2159162" y="9246812"/>
                </a:lnTo>
                <a:lnTo>
                  <a:pt x="2103265" y="9247502"/>
                </a:lnTo>
                <a:lnTo>
                  <a:pt x="1980695" y="9248447"/>
                </a:lnTo>
                <a:lnTo>
                  <a:pt x="1837653" y="9248664"/>
                </a:lnTo>
                <a:lnTo>
                  <a:pt x="1230054" y="9246655"/>
                </a:lnTo>
                <a:lnTo>
                  <a:pt x="868223" y="9243640"/>
                </a:lnTo>
                <a:lnTo>
                  <a:pt x="166110" y="9241615"/>
                </a:lnTo>
                <a:lnTo>
                  <a:pt x="88880" y="9241207"/>
                </a:lnTo>
                <a:lnTo>
                  <a:pt x="48985" y="9240626"/>
                </a:lnTo>
                <a:lnTo>
                  <a:pt x="6123" y="9236355"/>
                </a:lnTo>
                <a:lnTo>
                  <a:pt x="0" y="9227563"/>
                </a:lnTo>
                <a:lnTo>
                  <a:pt x="14850" y="5024"/>
                </a:lnTo>
                <a:lnTo>
                  <a:pt x="8621959" y="1004"/>
                </a:lnTo>
                <a:lnTo>
                  <a:pt x="8627985" y="0"/>
                </a:lnTo>
                <a:lnTo>
                  <a:pt x="8634012" y="1004"/>
                </a:lnTo>
                <a:lnTo>
                  <a:pt x="8649077" y="3014"/>
                </a:lnTo>
                <a:lnTo>
                  <a:pt x="8657112" y="5024"/>
                </a:lnTo>
                <a:lnTo>
                  <a:pt x="8658949" y="144837"/>
                </a:lnTo>
                <a:lnTo>
                  <a:pt x="8659121" y="188678"/>
                </a:lnTo>
                <a:lnTo>
                  <a:pt x="8664143" y="785952"/>
                </a:lnTo>
                <a:lnTo>
                  <a:pt x="8677177" y="6692860"/>
                </a:lnTo>
                <a:lnTo>
                  <a:pt x="8679753" y="7004978"/>
                </a:lnTo>
                <a:lnTo>
                  <a:pt x="8681293" y="7203992"/>
                </a:lnTo>
                <a:lnTo>
                  <a:pt x="8682066" y="7453620"/>
                </a:lnTo>
                <a:lnTo>
                  <a:pt x="8681226" y="8310337"/>
                </a:lnTo>
                <a:lnTo>
                  <a:pt x="8683226" y="9250674"/>
                </a:lnTo>
                <a:lnTo>
                  <a:pt x="8645091" y="9251098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370095" y="333899"/>
            <a:ext cx="5791200" cy="6172200"/>
          </a:xfrm>
          <a:custGeom>
            <a:avLst/>
            <a:gdLst/>
            <a:ahLst/>
            <a:cxnLst/>
            <a:rect l="l" t="t" r="r" b="b"/>
            <a:pathLst>
              <a:path w="8686800" h="9258300">
                <a:moveTo>
                  <a:pt x="8686330" y="9258300"/>
                </a:moveTo>
                <a:lnTo>
                  <a:pt x="8686254" y="9182100"/>
                </a:lnTo>
                <a:lnTo>
                  <a:pt x="8685517" y="8915400"/>
                </a:lnTo>
                <a:lnTo>
                  <a:pt x="8684895" y="8636000"/>
                </a:lnTo>
                <a:lnTo>
                  <a:pt x="8684514" y="8420100"/>
                </a:lnTo>
                <a:lnTo>
                  <a:pt x="8684387" y="8280400"/>
                </a:lnTo>
                <a:lnTo>
                  <a:pt x="8684362" y="8013700"/>
                </a:lnTo>
                <a:lnTo>
                  <a:pt x="8684489" y="7912100"/>
                </a:lnTo>
                <a:lnTo>
                  <a:pt x="8684971" y="7645400"/>
                </a:lnTo>
                <a:lnTo>
                  <a:pt x="8685085" y="7264400"/>
                </a:lnTo>
                <a:lnTo>
                  <a:pt x="8684984" y="7213600"/>
                </a:lnTo>
                <a:lnTo>
                  <a:pt x="8684831" y="7162800"/>
                </a:lnTo>
                <a:lnTo>
                  <a:pt x="8684641" y="7112000"/>
                </a:lnTo>
                <a:lnTo>
                  <a:pt x="8684387" y="7061200"/>
                </a:lnTo>
                <a:lnTo>
                  <a:pt x="8684095" y="7010400"/>
                </a:lnTo>
                <a:lnTo>
                  <a:pt x="8683739" y="6959600"/>
                </a:lnTo>
                <a:lnTo>
                  <a:pt x="8683333" y="6921500"/>
                </a:lnTo>
                <a:lnTo>
                  <a:pt x="8682850" y="6870700"/>
                </a:lnTo>
                <a:lnTo>
                  <a:pt x="8682304" y="6819900"/>
                </a:lnTo>
                <a:lnTo>
                  <a:pt x="8681656" y="6756400"/>
                </a:lnTo>
                <a:lnTo>
                  <a:pt x="8681326" y="6705600"/>
                </a:lnTo>
                <a:lnTo>
                  <a:pt x="8680818" y="6616700"/>
                </a:lnTo>
                <a:lnTo>
                  <a:pt x="8680298" y="6502400"/>
                </a:lnTo>
                <a:lnTo>
                  <a:pt x="8679320" y="6248400"/>
                </a:lnTo>
                <a:lnTo>
                  <a:pt x="8678113" y="5867400"/>
                </a:lnTo>
                <a:lnTo>
                  <a:pt x="8676259" y="5194300"/>
                </a:lnTo>
                <a:lnTo>
                  <a:pt x="8673440" y="3987800"/>
                </a:lnTo>
                <a:lnTo>
                  <a:pt x="8669401" y="1968500"/>
                </a:lnTo>
                <a:lnTo>
                  <a:pt x="8667242" y="647700"/>
                </a:lnTo>
                <a:lnTo>
                  <a:pt x="8666759" y="596900"/>
                </a:lnTo>
                <a:lnTo>
                  <a:pt x="8666315" y="546100"/>
                </a:lnTo>
                <a:lnTo>
                  <a:pt x="8663153" y="152400"/>
                </a:lnTo>
                <a:lnTo>
                  <a:pt x="8662213" y="50800"/>
                </a:lnTo>
                <a:lnTo>
                  <a:pt x="8661629" y="38100"/>
                </a:lnTo>
                <a:lnTo>
                  <a:pt x="8660803" y="12700"/>
                </a:lnTo>
                <a:lnTo>
                  <a:pt x="8533016" y="12700"/>
                </a:lnTo>
                <a:lnTo>
                  <a:pt x="8481809" y="0"/>
                </a:lnTo>
                <a:lnTo>
                  <a:pt x="8185315" y="0"/>
                </a:lnTo>
                <a:lnTo>
                  <a:pt x="8185315" y="19316"/>
                </a:lnTo>
                <a:lnTo>
                  <a:pt x="4368558" y="13055"/>
                </a:lnTo>
                <a:lnTo>
                  <a:pt x="1286548" y="24447"/>
                </a:lnTo>
                <a:lnTo>
                  <a:pt x="1332826" y="12700"/>
                </a:lnTo>
                <a:lnTo>
                  <a:pt x="8158251" y="12700"/>
                </a:lnTo>
                <a:lnTo>
                  <a:pt x="8185315" y="19316"/>
                </a:lnTo>
                <a:lnTo>
                  <a:pt x="8185315" y="0"/>
                </a:lnTo>
                <a:lnTo>
                  <a:pt x="1052880" y="0"/>
                </a:lnTo>
                <a:lnTo>
                  <a:pt x="1026121" y="7175"/>
                </a:lnTo>
                <a:lnTo>
                  <a:pt x="1026121" y="25400"/>
                </a:lnTo>
                <a:lnTo>
                  <a:pt x="177101" y="28536"/>
                </a:lnTo>
                <a:lnTo>
                  <a:pt x="202730" y="25400"/>
                </a:lnTo>
                <a:lnTo>
                  <a:pt x="1026121" y="25400"/>
                </a:lnTo>
                <a:lnTo>
                  <a:pt x="1026121" y="7175"/>
                </a:lnTo>
                <a:lnTo>
                  <a:pt x="1005459" y="12700"/>
                </a:lnTo>
                <a:lnTo>
                  <a:pt x="130111" y="12700"/>
                </a:lnTo>
                <a:lnTo>
                  <a:pt x="72555" y="25400"/>
                </a:lnTo>
                <a:lnTo>
                  <a:pt x="8115" y="25400"/>
                </a:lnTo>
                <a:lnTo>
                  <a:pt x="7747" y="76200"/>
                </a:lnTo>
                <a:lnTo>
                  <a:pt x="7327" y="114300"/>
                </a:lnTo>
                <a:lnTo>
                  <a:pt x="5372" y="317500"/>
                </a:lnTo>
                <a:lnTo>
                  <a:pt x="4902" y="368300"/>
                </a:lnTo>
                <a:lnTo>
                  <a:pt x="4470" y="419100"/>
                </a:lnTo>
                <a:lnTo>
                  <a:pt x="3746" y="520700"/>
                </a:lnTo>
                <a:lnTo>
                  <a:pt x="3581" y="673100"/>
                </a:lnTo>
                <a:lnTo>
                  <a:pt x="3454" y="711200"/>
                </a:lnTo>
                <a:lnTo>
                  <a:pt x="3098" y="762000"/>
                </a:lnTo>
                <a:lnTo>
                  <a:pt x="2832" y="787400"/>
                </a:lnTo>
                <a:lnTo>
                  <a:pt x="2362" y="863600"/>
                </a:lnTo>
                <a:lnTo>
                  <a:pt x="2032" y="927100"/>
                </a:lnTo>
                <a:lnTo>
                  <a:pt x="1638" y="1041400"/>
                </a:lnTo>
                <a:lnTo>
                  <a:pt x="1206" y="1219200"/>
                </a:lnTo>
                <a:lnTo>
                  <a:pt x="774" y="1473200"/>
                </a:lnTo>
                <a:lnTo>
                  <a:pt x="393" y="1816100"/>
                </a:lnTo>
                <a:lnTo>
                  <a:pt x="76" y="2336800"/>
                </a:lnTo>
                <a:lnTo>
                  <a:pt x="0" y="2768600"/>
                </a:lnTo>
                <a:lnTo>
                  <a:pt x="63" y="3987800"/>
                </a:lnTo>
                <a:lnTo>
                  <a:pt x="127" y="4368800"/>
                </a:lnTo>
                <a:lnTo>
                  <a:pt x="914" y="5842000"/>
                </a:lnTo>
                <a:lnTo>
                  <a:pt x="2070" y="7112000"/>
                </a:lnTo>
                <a:lnTo>
                  <a:pt x="2768" y="7569200"/>
                </a:lnTo>
                <a:lnTo>
                  <a:pt x="2984" y="7645400"/>
                </a:lnTo>
                <a:lnTo>
                  <a:pt x="3086" y="8013700"/>
                </a:lnTo>
                <a:lnTo>
                  <a:pt x="3251" y="8089900"/>
                </a:lnTo>
                <a:lnTo>
                  <a:pt x="3949" y="8280400"/>
                </a:lnTo>
                <a:lnTo>
                  <a:pt x="5232" y="8585200"/>
                </a:lnTo>
                <a:lnTo>
                  <a:pt x="5803" y="8737600"/>
                </a:lnTo>
                <a:lnTo>
                  <a:pt x="6108" y="8839200"/>
                </a:lnTo>
                <a:lnTo>
                  <a:pt x="6553" y="8902700"/>
                </a:lnTo>
                <a:lnTo>
                  <a:pt x="7454" y="9042400"/>
                </a:lnTo>
                <a:lnTo>
                  <a:pt x="7404" y="9144000"/>
                </a:lnTo>
                <a:lnTo>
                  <a:pt x="6680" y="9182100"/>
                </a:lnTo>
                <a:lnTo>
                  <a:pt x="5283" y="9220200"/>
                </a:lnTo>
                <a:lnTo>
                  <a:pt x="3098" y="9232900"/>
                </a:lnTo>
                <a:lnTo>
                  <a:pt x="1092" y="9245600"/>
                </a:lnTo>
                <a:lnTo>
                  <a:pt x="9118" y="9245600"/>
                </a:lnTo>
                <a:lnTo>
                  <a:pt x="9118" y="9250667"/>
                </a:lnTo>
                <a:lnTo>
                  <a:pt x="892048" y="9251290"/>
                </a:lnTo>
                <a:lnTo>
                  <a:pt x="1064298" y="9258300"/>
                </a:lnTo>
                <a:lnTo>
                  <a:pt x="2486164" y="9258300"/>
                </a:lnTo>
                <a:lnTo>
                  <a:pt x="3408642" y="9253042"/>
                </a:lnTo>
                <a:lnTo>
                  <a:pt x="6656451" y="9255303"/>
                </a:lnTo>
                <a:lnTo>
                  <a:pt x="6668198" y="9258300"/>
                </a:lnTo>
                <a:lnTo>
                  <a:pt x="8686330" y="9258300"/>
                </a:lnTo>
                <a:close/>
              </a:path>
            </a:pathLst>
          </a:custGeom>
          <a:solidFill>
            <a:srgbClr val="FEF9D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1" y="0"/>
            <a:ext cx="1524423" cy="1593850"/>
          </a:xfrm>
          <a:custGeom>
            <a:avLst/>
            <a:gdLst/>
            <a:ahLst/>
            <a:cxnLst/>
            <a:rect l="l" t="t" r="r" b="b"/>
            <a:pathLst>
              <a:path w="2286635" h="2390775">
                <a:moveTo>
                  <a:pt x="0" y="2390251"/>
                </a:moveTo>
                <a:lnTo>
                  <a:pt x="2286359" y="0"/>
                </a:lnTo>
                <a:lnTo>
                  <a:pt x="837131" y="0"/>
                </a:lnTo>
                <a:lnTo>
                  <a:pt x="0" y="875171"/>
                </a:lnTo>
                <a:lnTo>
                  <a:pt x="0" y="2390251"/>
                </a:lnTo>
                <a:close/>
              </a:path>
            </a:pathLst>
          </a:custGeom>
          <a:solidFill>
            <a:srgbClr val="F5B0B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448788" cy="1552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6348825" y="3382636"/>
            <a:ext cx="3749887" cy="3138593"/>
          </a:xfrm>
          <a:custGeom>
            <a:avLst/>
            <a:gdLst/>
            <a:ahLst/>
            <a:cxnLst/>
            <a:rect l="l" t="t" r="r" b="b"/>
            <a:pathLst>
              <a:path w="5624830" h="4707890">
                <a:moveTo>
                  <a:pt x="5596878" y="4707817"/>
                </a:moveTo>
                <a:lnTo>
                  <a:pt x="5588040" y="4707508"/>
                </a:lnTo>
                <a:lnTo>
                  <a:pt x="5552065" y="4707005"/>
                </a:lnTo>
                <a:lnTo>
                  <a:pt x="5513126" y="4706655"/>
                </a:lnTo>
                <a:lnTo>
                  <a:pt x="5427236" y="4706318"/>
                </a:lnTo>
                <a:lnTo>
                  <a:pt x="5176048" y="4706504"/>
                </a:lnTo>
                <a:lnTo>
                  <a:pt x="5009137" y="4706381"/>
                </a:lnTo>
                <a:lnTo>
                  <a:pt x="4894782" y="4705810"/>
                </a:lnTo>
                <a:lnTo>
                  <a:pt x="4785788" y="4704750"/>
                </a:lnTo>
                <a:lnTo>
                  <a:pt x="4683266" y="4704138"/>
                </a:lnTo>
                <a:lnTo>
                  <a:pt x="4427888" y="4703687"/>
                </a:lnTo>
                <a:lnTo>
                  <a:pt x="4324995" y="4703106"/>
                </a:lnTo>
                <a:lnTo>
                  <a:pt x="4086487" y="4700906"/>
                </a:lnTo>
                <a:lnTo>
                  <a:pt x="3945150" y="4701639"/>
                </a:lnTo>
                <a:lnTo>
                  <a:pt x="3357720" y="4700906"/>
                </a:lnTo>
                <a:lnTo>
                  <a:pt x="1414328" y="4704573"/>
                </a:lnTo>
                <a:lnTo>
                  <a:pt x="1304598" y="4705731"/>
                </a:lnTo>
                <a:lnTo>
                  <a:pt x="1266365" y="4705949"/>
                </a:lnTo>
                <a:lnTo>
                  <a:pt x="1189071" y="4706041"/>
                </a:lnTo>
                <a:lnTo>
                  <a:pt x="795975" y="4704573"/>
                </a:lnTo>
                <a:lnTo>
                  <a:pt x="561887" y="4702373"/>
                </a:lnTo>
                <a:lnTo>
                  <a:pt x="107648" y="4700894"/>
                </a:lnTo>
                <a:lnTo>
                  <a:pt x="57683" y="4700596"/>
                </a:lnTo>
                <a:lnTo>
                  <a:pt x="13859" y="4699095"/>
                </a:lnTo>
                <a:lnTo>
                  <a:pt x="0" y="4690636"/>
                </a:lnTo>
                <a:lnTo>
                  <a:pt x="9788" y="3667"/>
                </a:lnTo>
                <a:lnTo>
                  <a:pt x="5579961" y="733"/>
                </a:lnTo>
                <a:lnTo>
                  <a:pt x="5584368" y="0"/>
                </a:lnTo>
                <a:lnTo>
                  <a:pt x="5588775" y="733"/>
                </a:lnTo>
                <a:lnTo>
                  <a:pt x="5599793" y="2200"/>
                </a:lnTo>
                <a:lnTo>
                  <a:pt x="5605669" y="3667"/>
                </a:lnTo>
                <a:lnTo>
                  <a:pt x="5607012" y="74762"/>
                </a:lnTo>
                <a:lnTo>
                  <a:pt x="5607138" y="96995"/>
                </a:lnTo>
                <a:lnTo>
                  <a:pt x="5610811" y="399847"/>
                </a:lnTo>
                <a:lnTo>
                  <a:pt x="5619324" y="3226934"/>
                </a:lnTo>
                <a:lnTo>
                  <a:pt x="5621174" y="3488853"/>
                </a:lnTo>
                <a:lnTo>
                  <a:pt x="5622576" y="3578438"/>
                </a:lnTo>
                <a:lnTo>
                  <a:pt x="5623136" y="3628897"/>
                </a:lnTo>
                <a:lnTo>
                  <a:pt x="5623785" y="3730068"/>
                </a:lnTo>
                <a:lnTo>
                  <a:pt x="5623953" y="3831440"/>
                </a:lnTo>
                <a:lnTo>
                  <a:pt x="5623298" y="4185502"/>
                </a:lnTo>
                <a:lnTo>
                  <a:pt x="5623603" y="4403378"/>
                </a:lnTo>
                <a:lnTo>
                  <a:pt x="5624767" y="4673031"/>
                </a:lnTo>
                <a:lnTo>
                  <a:pt x="5624767" y="4707508"/>
                </a:lnTo>
                <a:lnTo>
                  <a:pt x="5596878" y="4707817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6333160" y="3365525"/>
            <a:ext cx="3751580" cy="3141557"/>
          </a:xfrm>
          <a:custGeom>
            <a:avLst/>
            <a:gdLst/>
            <a:ahLst/>
            <a:cxnLst/>
            <a:rect l="l" t="t" r="r" b="b"/>
            <a:pathLst>
              <a:path w="5627369" h="4712334">
                <a:moveTo>
                  <a:pt x="5626951" y="4711700"/>
                </a:moveTo>
                <a:lnTo>
                  <a:pt x="5626913" y="4660900"/>
                </a:lnTo>
                <a:lnTo>
                  <a:pt x="5626239" y="4483100"/>
                </a:lnTo>
                <a:lnTo>
                  <a:pt x="5625909" y="4381500"/>
                </a:lnTo>
                <a:lnTo>
                  <a:pt x="5625643" y="4279900"/>
                </a:lnTo>
                <a:lnTo>
                  <a:pt x="5625541" y="4051300"/>
                </a:lnTo>
                <a:lnTo>
                  <a:pt x="5625655" y="4000500"/>
                </a:lnTo>
                <a:lnTo>
                  <a:pt x="5626011" y="3873500"/>
                </a:lnTo>
                <a:lnTo>
                  <a:pt x="5626112" y="3721100"/>
                </a:lnTo>
                <a:lnTo>
                  <a:pt x="5625973" y="3670300"/>
                </a:lnTo>
                <a:lnTo>
                  <a:pt x="5625719" y="3619500"/>
                </a:lnTo>
                <a:lnTo>
                  <a:pt x="5625325" y="3568700"/>
                </a:lnTo>
                <a:lnTo>
                  <a:pt x="5624766" y="3517900"/>
                </a:lnTo>
                <a:lnTo>
                  <a:pt x="5623458" y="3429000"/>
                </a:lnTo>
                <a:lnTo>
                  <a:pt x="5622861" y="3352800"/>
                </a:lnTo>
                <a:lnTo>
                  <a:pt x="5622442" y="3289300"/>
                </a:lnTo>
                <a:lnTo>
                  <a:pt x="5621325" y="3060700"/>
                </a:lnTo>
                <a:lnTo>
                  <a:pt x="5620397" y="2844800"/>
                </a:lnTo>
                <a:lnTo>
                  <a:pt x="5619216" y="2527300"/>
                </a:lnTo>
                <a:lnTo>
                  <a:pt x="5617578" y="2044700"/>
                </a:lnTo>
                <a:lnTo>
                  <a:pt x="5615470" y="1333500"/>
                </a:lnTo>
                <a:lnTo>
                  <a:pt x="5613425" y="546100"/>
                </a:lnTo>
                <a:lnTo>
                  <a:pt x="5613006" y="330200"/>
                </a:lnTo>
                <a:lnTo>
                  <a:pt x="5612320" y="279400"/>
                </a:lnTo>
                <a:lnTo>
                  <a:pt x="5611723" y="228600"/>
                </a:lnTo>
                <a:lnTo>
                  <a:pt x="5610606" y="127000"/>
                </a:lnTo>
                <a:lnTo>
                  <a:pt x="5610009" y="76200"/>
                </a:lnTo>
                <a:lnTo>
                  <a:pt x="5609323" y="25400"/>
                </a:lnTo>
                <a:lnTo>
                  <a:pt x="5608599" y="25400"/>
                </a:lnTo>
                <a:lnTo>
                  <a:pt x="5608599" y="12700"/>
                </a:lnTo>
                <a:lnTo>
                  <a:pt x="5607863" y="0"/>
                </a:lnTo>
                <a:lnTo>
                  <a:pt x="5593092" y="0"/>
                </a:lnTo>
                <a:lnTo>
                  <a:pt x="5593092" y="14643"/>
                </a:lnTo>
                <a:lnTo>
                  <a:pt x="4541304" y="12700"/>
                </a:lnTo>
                <a:lnTo>
                  <a:pt x="5592483" y="12700"/>
                </a:lnTo>
                <a:lnTo>
                  <a:pt x="5593092" y="14643"/>
                </a:lnTo>
                <a:lnTo>
                  <a:pt x="5593092" y="0"/>
                </a:lnTo>
                <a:lnTo>
                  <a:pt x="497039" y="0"/>
                </a:lnTo>
                <a:lnTo>
                  <a:pt x="392023" y="12700"/>
                </a:lnTo>
                <a:lnTo>
                  <a:pt x="2069680" y="12700"/>
                </a:lnTo>
                <a:lnTo>
                  <a:pt x="255066" y="20256"/>
                </a:lnTo>
                <a:lnTo>
                  <a:pt x="285038" y="12700"/>
                </a:lnTo>
                <a:lnTo>
                  <a:pt x="5867" y="12700"/>
                </a:lnTo>
                <a:lnTo>
                  <a:pt x="5867" y="25400"/>
                </a:lnTo>
                <a:lnTo>
                  <a:pt x="5194" y="76200"/>
                </a:lnTo>
                <a:lnTo>
                  <a:pt x="4394" y="127000"/>
                </a:lnTo>
                <a:lnTo>
                  <a:pt x="3594" y="190500"/>
                </a:lnTo>
                <a:lnTo>
                  <a:pt x="2921" y="241300"/>
                </a:lnTo>
                <a:lnTo>
                  <a:pt x="2603" y="279400"/>
                </a:lnTo>
                <a:lnTo>
                  <a:pt x="2514" y="355600"/>
                </a:lnTo>
                <a:lnTo>
                  <a:pt x="2184" y="393700"/>
                </a:lnTo>
                <a:lnTo>
                  <a:pt x="1828" y="419100"/>
                </a:lnTo>
                <a:lnTo>
                  <a:pt x="1651" y="444500"/>
                </a:lnTo>
                <a:lnTo>
                  <a:pt x="1498" y="457200"/>
                </a:lnTo>
                <a:lnTo>
                  <a:pt x="939" y="584200"/>
                </a:lnTo>
                <a:lnTo>
                  <a:pt x="711" y="660400"/>
                </a:lnTo>
                <a:lnTo>
                  <a:pt x="444" y="774700"/>
                </a:lnTo>
                <a:lnTo>
                  <a:pt x="203" y="939800"/>
                </a:lnTo>
                <a:lnTo>
                  <a:pt x="0" y="1168400"/>
                </a:lnTo>
                <a:lnTo>
                  <a:pt x="114" y="2400300"/>
                </a:lnTo>
                <a:lnTo>
                  <a:pt x="558" y="2933700"/>
                </a:lnTo>
                <a:lnTo>
                  <a:pt x="1193" y="3454400"/>
                </a:lnTo>
                <a:lnTo>
                  <a:pt x="1663" y="3721100"/>
                </a:lnTo>
                <a:lnTo>
                  <a:pt x="1993" y="3860800"/>
                </a:lnTo>
                <a:lnTo>
                  <a:pt x="2120" y="3886200"/>
                </a:lnTo>
                <a:lnTo>
                  <a:pt x="2159" y="4064000"/>
                </a:lnTo>
                <a:lnTo>
                  <a:pt x="2336" y="4114800"/>
                </a:lnTo>
                <a:lnTo>
                  <a:pt x="2590" y="4165600"/>
                </a:lnTo>
                <a:lnTo>
                  <a:pt x="4165" y="4432300"/>
                </a:lnTo>
                <a:lnTo>
                  <a:pt x="4394" y="4483100"/>
                </a:lnTo>
                <a:lnTo>
                  <a:pt x="5080" y="4559300"/>
                </a:lnTo>
                <a:lnTo>
                  <a:pt x="5499" y="4622800"/>
                </a:lnTo>
                <a:lnTo>
                  <a:pt x="4800" y="4660900"/>
                </a:lnTo>
                <a:lnTo>
                  <a:pt x="2184" y="4699000"/>
                </a:lnTo>
                <a:lnTo>
                  <a:pt x="6591" y="4699000"/>
                </a:lnTo>
                <a:lnTo>
                  <a:pt x="6591" y="4707509"/>
                </a:lnTo>
                <a:lnTo>
                  <a:pt x="425018" y="4707839"/>
                </a:lnTo>
                <a:lnTo>
                  <a:pt x="457288" y="4711700"/>
                </a:lnTo>
                <a:lnTo>
                  <a:pt x="1610347" y="4711700"/>
                </a:lnTo>
                <a:lnTo>
                  <a:pt x="1916836" y="4709007"/>
                </a:lnTo>
                <a:lnTo>
                  <a:pt x="4203395" y="4710798"/>
                </a:lnTo>
                <a:lnTo>
                  <a:pt x="4220400" y="4711700"/>
                </a:lnTo>
                <a:lnTo>
                  <a:pt x="5360047" y="4711700"/>
                </a:lnTo>
                <a:lnTo>
                  <a:pt x="5619610" y="4711903"/>
                </a:lnTo>
                <a:lnTo>
                  <a:pt x="5619597" y="4711700"/>
                </a:lnTo>
                <a:lnTo>
                  <a:pt x="5626951" y="4711700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6333155" y="333883"/>
            <a:ext cx="3765514" cy="2869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078970" y="1467456"/>
            <a:ext cx="4474617" cy="1056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17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49286" y="-76291"/>
            <a:ext cx="1481697" cy="1203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93432"/>
            <a:ext cx="1481697" cy="1140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42080" y="5252677"/>
            <a:ext cx="1349920" cy="16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jpg"/><Relationship Id="rId5" Type="http://schemas.openxmlformats.org/officeDocument/2006/relationships/image" Target="../media/image43.png"/><Relationship Id="rId10" Type="http://schemas.openxmlformats.org/officeDocument/2006/relationships/image" Target="../media/image49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jpg"/><Relationship Id="rId5" Type="http://schemas.openxmlformats.org/officeDocument/2006/relationships/image" Target="../media/image43.png"/><Relationship Id="rId10" Type="http://schemas.openxmlformats.org/officeDocument/2006/relationships/image" Target="../media/image49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jpg"/><Relationship Id="rId5" Type="http://schemas.openxmlformats.org/officeDocument/2006/relationships/image" Target="../media/image43.png"/><Relationship Id="rId10" Type="http://schemas.openxmlformats.org/officeDocument/2006/relationships/image" Target="../media/image49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jpg"/><Relationship Id="rId5" Type="http://schemas.openxmlformats.org/officeDocument/2006/relationships/image" Target="../media/image43.png"/><Relationship Id="rId10" Type="http://schemas.openxmlformats.org/officeDocument/2006/relationships/image" Target="../media/image49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1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45045" y="5363123"/>
            <a:ext cx="3185488" cy="1051253"/>
            <a:chOff x="4645045" y="5285849"/>
            <a:chExt cx="3185488" cy="1051253"/>
          </a:xfrm>
        </p:grpSpPr>
        <p:sp>
          <p:nvSpPr>
            <p:cNvPr id="3" name="Rectangle 2"/>
            <p:cNvSpPr/>
            <p:nvPr/>
          </p:nvSpPr>
          <p:spPr>
            <a:xfrm>
              <a:off x="4645045" y="5285849"/>
              <a:ext cx="3185488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 pictures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05100" y="5813882"/>
              <a:ext cx="2265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/drɔ ˈpɪkʧərz/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269" y="654663"/>
            <a:ext cx="4985026" cy="4541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29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01" y="3797737"/>
            <a:ext cx="2635662" cy="184142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60417" y="5835193"/>
            <a:ext cx="348343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14" y="957896"/>
            <a:ext cx="2636896" cy="190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50" y="1143000"/>
            <a:ext cx="2316564" cy="16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403" y="3802863"/>
            <a:ext cx="1774719" cy="1831171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38086" y="2853628"/>
            <a:ext cx="311335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5875" y="2853627"/>
            <a:ext cx="309251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48029" y="5835193"/>
            <a:ext cx="189346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  <p:pic>
        <p:nvPicPr>
          <p:cNvPr id="15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" end="759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8875" y="3330682"/>
            <a:ext cx="609600" cy="609600"/>
          </a:xfrm>
          <a:prstGeom prst="rect">
            <a:avLst/>
          </a:prstGeom>
        </p:spPr>
      </p:pic>
      <p:pic>
        <p:nvPicPr>
          <p:cNvPr id="16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1" end="1220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06475" y="3483082"/>
            <a:ext cx="609600" cy="609600"/>
          </a:xfrm>
          <a:prstGeom prst="rect">
            <a:avLst/>
          </a:prstGeom>
        </p:spPr>
      </p:pic>
      <p:pic>
        <p:nvPicPr>
          <p:cNvPr id="18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7" end="1680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4075" y="363548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85476" y="2853627"/>
            <a:ext cx="257634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421" y="957895"/>
            <a:ext cx="1390532" cy="17856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49221" y="5835193"/>
            <a:ext cx="284885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1252" y="3723346"/>
            <a:ext cx="2184794" cy="19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2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487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00204" y="558800"/>
            <a:ext cx="8867795" cy="6001783"/>
            <a:chOff x="-1028931" y="1157288"/>
            <a:chExt cx="18937919" cy="13390563"/>
          </a:xfrm>
        </p:grpSpPr>
        <p:pic>
          <p:nvPicPr>
            <p:cNvPr id="1030" name="Picture 6" descr="https://s.sachmem.vn/public/images/v2/TA5T2SHS/U13-L1-1-a_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8931" y="1304130"/>
              <a:ext cx="7916299" cy="722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5T2SHS/U13-L1-1-b_5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496" y="1157288"/>
              <a:ext cx="10860492" cy="729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5T2SHS/U13-L1-1-c_4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8929" y="8451850"/>
              <a:ext cx="9068825" cy="608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5T2SHS/U13-L1-1-d_5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224" y="8451850"/>
              <a:ext cx="9174801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271486" y="659674"/>
            <a:ext cx="161731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Hi, Nam.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302415" y="1033268"/>
            <a:ext cx="23491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Hi, Tom. Come in.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045259" y="623384"/>
            <a:ext cx="31598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What are you doing?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7705" y="3403532"/>
            <a:ext cx="44746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watching The World of Animals.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161068" y="3856454"/>
            <a:ext cx="27238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Do you like watching animal programmes?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027596" y="5891778"/>
            <a:ext cx="30422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Yes. I often watch them in my free time.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6094" y="30505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69859" y="3863851"/>
            <a:ext cx="33227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2060"/>
                </a:solidFill>
                <a:latin typeface="Helvetica Neue"/>
              </a:rPr>
              <a:t>What about you? What do you do in your free time?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4281" y="6171994"/>
            <a:ext cx="319029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2060"/>
                </a:solidFill>
                <a:latin typeface="Helvetica Neue"/>
              </a:rPr>
              <a:t>I ride my bike in the park.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332489" y="5556307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80" y="1012272"/>
            <a:ext cx="5066473" cy="3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10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264362" y="555630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741" y="826923"/>
            <a:ext cx="5121523" cy="35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332489" y="5556307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109926"/>
            <a:ext cx="5166074" cy="35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6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980904" y="5556307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08" y="826923"/>
            <a:ext cx="3810546" cy="39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0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11" y="4693984"/>
            <a:ext cx="1918018" cy="134003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341032" y="5954728"/>
            <a:ext cx="34834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2" y="2696077"/>
            <a:ext cx="1762764" cy="127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19" y="4860294"/>
            <a:ext cx="1570306" cy="1084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853" y="4068457"/>
            <a:ext cx="1210824" cy="124933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4132" y="3861127"/>
            <a:ext cx="252665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57827" y="5993973"/>
            <a:ext cx="250902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331705" y="5330113"/>
            <a:ext cx="15536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2" idx="2"/>
          </p:cNvCxnSpPr>
          <p:nvPr/>
        </p:nvCxnSpPr>
        <p:spPr>
          <a:xfrm flipH="1">
            <a:off x="2611093" y="2540801"/>
            <a:ext cx="3675407" cy="8648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3552220" y="2540801"/>
            <a:ext cx="2734280" cy="229780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22" idx="0"/>
          </p:cNvCxnSpPr>
          <p:nvPr/>
        </p:nvCxnSpPr>
        <p:spPr>
          <a:xfrm flipH="1">
            <a:off x="5626640" y="2540801"/>
            <a:ext cx="659860" cy="17858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</p:cNvCxnSpPr>
          <p:nvPr/>
        </p:nvCxnSpPr>
        <p:spPr>
          <a:xfrm>
            <a:off x="6286500" y="2540801"/>
            <a:ext cx="3067050" cy="202020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24444" y="282362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0808" y="3508301"/>
            <a:ext cx="198002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903" y="2134958"/>
            <a:ext cx="1081486" cy="13887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11169" y="5575880"/>
            <a:ext cx="2848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248" y="4326661"/>
            <a:ext cx="1428784" cy="1301529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stCxn id="2" idx="2"/>
          </p:cNvCxnSpPr>
          <p:nvPr/>
        </p:nvCxnSpPr>
        <p:spPr>
          <a:xfrm>
            <a:off x="6286500" y="2540801"/>
            <a:ext cx="1541991" cy="231949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" idx="2"/>
          </p:cNvCxnSpPr>
          <p:nvPr/>
        </p:nvCxnSpPr>
        <p:spPr>
          <a:xfrm>
            <a:off x="6286500" y="2540801"/>
            <a:ext cx="3484490" cy="47025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orizontal Scroll 1"/>
          <p:cNvSpPr/>
          <p:nvPr/>
        </p:nvSpPr>
        <p:spPr>
          <a:xfrm>
            <a:off x="3219450" y="876300"/>
            <a:ext cx="6134100" cy="1771650"/>
          </a:xfrm>
          <a:prstGeom prst="horizontalScroll">
            <a:avLst>
              <a:gd name="adj" fmla="val 6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4A69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your free time?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7646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7" grpId="0"/>
      <p:bldP spid="2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267638"/>
            <a:ext cx="786946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3105" y="904819"/>
            <a:ext cx="1853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7790" y="5162204"/>
            <a:ext cx="21178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359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74839" y="699318"/>
            <a:ext cx="9503396" cy="5699126"/>
            <a:chOff x="1178834" y="876300"/>
            <a:chExt cx="9908266" cy="6348640"/>
          </a:xfrm>
        </p:grpSpPr>
        <p:sp>
          <p:nvSpPr>
            <p:cNvPr id="4" name="Rounded Rectangle 3"/>
            <p:cNvSpPr/>
            <p:nvPr/>
          </p:nvSpPr>
          <p:spPr>
            <a:xfrm>
              <a:off x="1221227" y="876300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78834" y="3062289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78834" y="5217143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21227" y="27708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Listen and tick.</a:t>
            </a:r>
            <a:endParaRPr lang="en-US" dirty="0"/>
          </a:p>
        </p:txBody>
      </p:sp>
      <p:pic>
        <p:nvPicPr>
          <p:cNvPr id="2050" name="Picture 2" descr="https://s.sachmem.vn/public/images/TA5T2SHS/U13-L1-4-1-a1147140ef201f2566fb69565e16b4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36" b="4940"/>
          <a:stretch/>
        </p:blipFill>
        <p:spPr bwMode="auto">
          <a:xfrm>
            <a:off x="2040930" y="816010"/>
            <a:ext cx="1881714" cy="15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2SHS/U13-L1-4-2-64462644643ee80fdf8a783726f6a81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247" b="786"/>
          <a:stretch/>
        </p:blipFill>
        <p:spPr bwMode="auto">
          <a:xfrm>
            <a:off x="5353256" y="816009"/>
            <a:ext cx="1816170" cy="15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2SHS/U13-L1-4-3-5007f0da0ff2a23c0a17c909c688ce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8" b="3279"/>
          <a:stretch/>
        </p:blipFill>
        <p:spPr bwMode="auto">
          <a:xfrm>
            <a:off x="8501858" y="816009"/>
            <a:ext cx="1649307" cy="15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.sachmem.vn/public/images/TA5T2SHS/U13-L1-4-4-e620850bfea93c011603ccb3a0f1416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29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TA5T2SHS/U13-L1-4-5-ab7207c487b33270fb13e4dfa42d01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56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.sachmem.vn/public/images/TA5T2SHS/U13-L1-4-6-7a47a1a9927d7039fbeef7435c98a9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8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TA5T2SHS/U13-L1-4-7-c1c455ef1b0919d0ed3bed2384d26e3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0"/>
          <a:stretch/>
        </p:blipFill>
        <p:spPr bwMode="auto">
          <a:xfrm>
            <a:off x="2040929" y="4714773"/>
            <a:ext cx="1979420" cy="14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.sachmem.vn/public/images/TA5T2SHS/U13-L1-4-8-9c928392f74e2a031aeddb65a70cae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56" y="4714773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sachmem.vn/public/images/TA5T2SHS/U13-L1-4-9-8166559a0cfae71ecd8e7df4329ea11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8" y="4714773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0765" y="4193171"/>
            <a:ext cx="879584" cy="1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42966" y="4162869"/>
            <a:ext cx="879584" cy="18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74131" y="4204498"/>
            <a:ext cx="879584" cy="18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30091" y="2246395"/>
            <a:ext cx="879584" cy="1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08581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03666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927814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08581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03666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927814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49052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44137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968285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753714" y="1892223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352882" y="377814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753714" y="5758049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Heptagon 2"/>
          <p:cNvSpPr/>
          <p:nvPr/>
        </p:nvSpPr>
        <p:spPr>
          <a:xfrm>
            <a:off x="2040929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Heptagon 34"/>
          <p:cNvSpPr/>
          <p:nvPr/>
        </p:nvSpPr>
        <p:spPr>
          <a:xfrm>
            <a:off x="5318455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Heptagon 35"/>
          <p:cNvSpPr/>
          <p:nvPr/>
        </p:nvSpPr>
        <p:spPr>
          <a:xfrm>
            <a:off x="8595981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Heptagon 36"/>
          <p:cNvSpPr/>
          <p:nvPr/>
        </p:nvSpPr>
        <p:spPr>
          <a:xfrm>
            <a:off x="1812329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Heptagon 37"/>
          <p:cNvSpPr/>
          <p:nvPr/>
        </p:nvSpPr>
        <p:spPr>
          <a:xfrm>
            <a:off x="5089855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Heptagon 38"/>
          <p:cNvSpPr/>
          <p:nvPr/>
        </p:nvSpPr>
        <p:spPr>
          <a:xfrm>
            <a:off x="8367381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Heptagon 39"/>
          <p:cNvSpPr/>
          <p:nvPr/>
        </p:nvSpPr>
        <p:spPr>
          <a:xfrm>
            <a:off x="1861879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Heptagon 40"/>
          <p:cNvSpPr/>
          <p:nvPr/>
        </p:nvSpPr>
        <p:spPr>
          <a:xfrm>
            <a:off x="5139405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Heptagon 41"/>
          <p:cNvSpPr/>
          <p:nvPr/>
        </p:nvSpPr>
        <p:spPr>
          <a:xfrm>
            <a:off x="8416931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455" y="31063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 Read and complete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812452" y="1639838"/>
            <a:ext cx="9788998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What do you do in your (1) ______ time, Quan?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Quan: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often (2) ______  sports programmes on TV.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about you, Hoa?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(3)  ______  to the music club with my friends.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Quan: How often do you go to the music club?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(4)  ______  a week.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Quan: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What do you do there?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dance and sing (5) 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50408" y="1639838"/>
            <a:ext cx="1360192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free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7780" y="5510194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4808" y="2176890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608" y="3261450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3208" y="4368882"/>
            <a:ext cx="1912642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Twice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1526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free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1989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songs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0600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watch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11063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go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2452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Twice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407741" y="1110110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06815" y="1088370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07278" y="1110109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73558" y="1047777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02230" y="5162987"/>
            <a:ext cx="1193770" cy="1257789"/>
            <a:chOff x="15531865" y="7186276"/>
            <a:chExt cx="2756921" cy="3101215"/>
          </a:xfrm>
        </p:grpSpPr>
        <p:sp>
          <p:nvSpPr>
            <p:cNvPr id="4" name="object 4"/>
            <p:cNvSpPr/>
            <p:nvPr/>
          </p:nvSpPr>
          <p:spPr>
            <a:xfrm>
              <a:off x="15533006" y="7187032"/>
              <a:ext cx="995680" cy="1830070"/>
            </a:xfrm>
            <a:custGeom>
              <a:avLst/>
              <a:gdLst/>
              <a:ahLst/>
              <a:cxnLst/>
              <a:rect l="l" t="t" r="r" b="b"/>
              <a:pathLst>
                <a:path w="995680" h="1830070">
                  <a:moveTo>
                    <a:pt x="209610" y="1158493"/>
                  </a:moveTo>
                  <a:lnTo>
                    <a:pt x="464167" y="1258428"/>
                  </a:lnTo>
                  <a:lnTo>
                    <a:pt x="995152" y="1467608"/>
                  </a:lnTo>
                  <a:lnTo>
                    <a:pt x="693569" y="1829562"/>
                  </a:lnTo>
                  <a:lnTo>
                    <a:pt x="209610" y="1158493"/>
                  </a:lnTo>
                  <a:close/>
                </a:path>
                <a:path w="995680" h="1830070">
                  <a:moveTo>
                    <a:pt x="0" y="0"/>
                  </a:moveTo>
                  <a:lnTo>
                    <a:pt x="648189" y="29453"/>
                  </a:lnTo>
                  <a:lnTo>
                    <a:pt x="713579" y="390378"/>
                  </a:lnTo>
                  <a:lnTo>
                    <a:pt x="478784" y="473179"/>
                  </a:lnTo>
                  <a:lnTo>
                    <a:pt x="164782" y="16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9D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011791" y="7214551"/>
              <a:ext cx="2276475" cy="1492885"/>
            </a:xfrm>
            <a:custGeom>
              <a:avLst/>
              <a:gdLst/>
              <a:ahLst/>
              <a:cxnLst/>
              <a:rect l="l" t="t" r="r" b="b"/>
              <a:pathLst>
                <a:path w="2276475" h="1492884">
                  <a:moveTo>
                    <a:pt x="168980" y="0"/>
                  </a:moveTo>
                  <a:lnTo>
                    <a:pt x="171282" y="1480"/>
                  </a:lnTo>
                  <a:lnTo>
                    <a:pt x="174367" y="1869"/>
                  </a:lnTo>
                  <a:lnTo>
                    <a:pt x="176669" y="3349"/>
                  </a:lnTo>
                  <a:lnTo>
                    <a:pt x="221353" y="22140"/>
                  </a:lnTo>
                  <a:lnTo>
                    <a:pt x="270251" y="42752"/>
                  </a:lnTo>
                  <a:lnTo>
                    <a:pt x="310875" y="59911"/>
                  </a:lnTo>
                  <a:lnTo>
                    <a:pt x="355712" y="78892"/>
                  </a:lnTo>
                  <a:lnTo>
                    <a:pt x="400598" y="97937"/>
                  </a:lnTo>
                  <a:lnTo>
                    <a:pt x="445535" y="117045"/>
                  </a:lnTo>
                  <a:lnTo>
                    <a:pt x="490522" y="136217"/>
                  </a:lnTo>
                  <a:lnTo>
                    <a:pt x="535557" y="155453"/>
                  </a:lnTo>
                  <a:lnTo>
                    <a:pt x="580643" y="174753"/>
                  </a:lnTo>
                  <a:lnTo>
                    <a:pt x="625777" y="194116"/>
                  </a:lnTo>
                  <a:lnTo>
                    <a:pt x="670960" y="213543"/>
                  </a:lnTo>
                  <a:lnTo>
                    <a:pt x="716288" y="233075"/>
                  </a:lnTo>
                  <a:lnTo>
                    <a:pt x="762012" y="252822"/>
                  </a:lnTo>
                  <a:lnTo>
                    <a:pt x="806800" y="272206"/>
                  </a:lnTo>
                  <a:lnTo>
                    <a:pt x="852176" y="291888"/>
                  </a:lnTo>
                  <a:lnTo>
                    <a:pt x="897600" y="311634"/>
                  </a:lnTo>
                  <a:lnTo>
                    <a:pt x="943072" y="331444"/>
                  </a:lnTo>
                  <a:lnTo>
                    <a:pt x="988591" y="351318"/>
                  </a:lnTo>
                  <a:lnTo>
                    <a:pt x="1034156" y="371256"/>
                  </a:lnTo>
                  <a:lnTo>
                    <a:pt x="1079769" y="391257"/>
                  </a:lnTo>
                  <a:lnTo>
                    <a:pt x="1125428" y="411323"/>
                  </a:lnTo>
                  <a:lnTo>
                    <a:pt x="1171134" y="431453"/>
                  </a:lnTo>
                  <a:lnTo>
                    <a:pt x="1216886" y="451646"/>
                  </a:lnTo>
                  <a:lnTo>
                    <a:pt x="1262684" y="471904"/>
                  </a:lnTo>
                  <a:lnTo>
                    <a:pt x="1308528" y="492225"/>
                  </a:lnTo>
                  <a:lnTo>
                    <a:pt x="1354417" y="512611"/>
                  </a:lnTo>
                  <a:lnTo>
                    <a:pt x="1400351" y="533061"/>
                  </a:lnTo>
                  <a:lnTo>
                    <a:pt x="1446331" y="553574"/>
                  </a:lnTo>
                  <a:lnTo>
                    <a:pt x="1492355" y="574152"/>
                  </a:lnTo>
                  <a:lnTo>
                    <a:pt x="1538424" y="594794"/>
                  </a:lnTo>
                  <a:lnTo>
                    <a:pt x="1584538" y="615501"/>
                  </a:lnTo>
                  <a:lnTo>
                    <a:pt x="1630696" y="636271"/>
                  </a:lnTo>
                  <a:lnTo>
                    <a:pt x="1676897" y="657106"/>
                  </a:lnTo>
                  <a:lnTo>
                    <a:pt x="1723143" y="678004"/>
                  </a:lnTo>
                  <a:lnTo>
                    <a:pt x="1769432" y="698967"/>
                  </a:lnTo>
                  <a:lnTo>
                    <a:pt x="1815764" y="719995"/>
                  </a:lnTo>
                  <a:lnTo>
                    <a:pt x="1862139" y="741086"/>
                  </a:lnTo>
                  <a:lnTo>
                    <a:pt x="1908558" y="762242"/>
                  </a:lnTo>
                  <a:lnTo>
                    <a:pt x="1955019" y="783462"/>
                  </a:lnTo>
                  <a:lnTo>
                    <a:pt x="2001522" y="804747"/>
                  </a:lnTo>
                  <a:lnTo>
                    <a:pt x="2048067" y="826096"/>
                  </a:lnTo>
                  <a:lnTo>
                    <a:pt x="2094655" y="847509"/>
                  </a:lnTo>
                  <a:lnTo>
                    <a:pt x="2141284" y="868987"/>
                  </a:lnTo>
                  <a:lnTo>
                    <a:pt x="2187955" y="890529"/>
                  </a:lnTo>
                  <a:lnTo>
                    <a:pt x="2234667" y="912135"/>
                  </a:lnTo>
                  <a:lnTo>
                    <a:pt x="2276207" y="931390"/>
                  </a:lnTo>
                  <a:lnTo>
                    <a:pt x="2276207" y="1492550"/>
                  </a:lnTo>
                  <a:lnTo>
                    <a:pt x="2205517" y="1462063"/>
                  </a:lnTo>
                  <a:lnTo>
                    <a:pt x="2157377" y="1441222"/>
                  </a:lnTo>
                  <a:lnTo>
                    <a:pt x="2109331" y="1420363"/>
                  </a:lnTo>
                  <a:lnTo>
                    <a:pt x="2061380" y="1399486"/>
                  </a:lnTo>
                  <a:lnTo>
                    <a:pt x="2013523" y="1378592"/>
                  </a:lnTo>
                  <a:lnTo>
                    <a:pt x="1965761" y="1357679"/>
                  </a:lnTo>
                  <a:lnTo>
                    <a:pt x="1918093" y="1336750"/>
                  </a:lnTo>
                  <a:lnTo>
                    <a:pt x="1870520" y="1315803"/>
                  </a:lnTo>
                  <a:lnTo>
                    <a:pt x="1823040" y="1294840"/>
                  </a:lnTo>
                  <a:lnTo>
                    <a:pt x="1775655" y="1273860"/>
                  </a:lnTo>
                  <a:lnTo>
                    <a:pt x="1728364" y="1252864"/>
                  </a:lnTo>
                  <a:lnTo>
                    <a:pt x="1681166" y="1231852"/>
                  </a:lnTo>
                  <a:lnTo>
                    <a:pt x="1634063" y="1210824"/>
                  </a:lnTo>
                  <a:lnTo>
                    <a:pt x="1587053" y="1189781"/>
                  </a:lnTo>
                  <a:lnTo>
                    <a:pt x="1540136" y="1168723"/>
                  </a:lnTo>
                  <a:lnTo>
                    <a:pt x="1493314" y="1147650"/>
                  </a:lnTo>
                  <a:lnTo>
                    <a:pt x="1446584" y="1126562"/>
                  </a:lnTo>
                  <a:lnTo>
                    <a:pt x="1399948" y="1105460"/>
                  </a:lnTo>
                  <a:lnTo>
                    <a:pt x="1353405" y="1084344"/>
                  </a:lnTo>
                  <a:lnTo>
                    <a:pt x="1306956" y="1063214"/>
                  </a:lnTo>
                  <a:lnTo>
                    <a:pt x="1260599" y="1042071"/>
                  </a:lnTo>
                  <a:lnTo>
                    <a:pt x="1214335" y="1020915"/>
                  </a:lnTo>
                  <a:lnTo>
                    <a:pt x="1168164" y="999745"/>
                  </a:lnTo>
                  <a:lnTo>
                    <a:pt x="1122086" y="978563"/>
                  </a:lnTo>
                  <a:lnTo>
                    <a:pt x="1076101" y="957368"/>
                  </a:lnTo>
                  <a:lnTo>
                    <a:pt x="1030208" y="936161"/>
                  </a:lnTo>
                  <a:lnTo>
                    <a:pt x="984408" y="914942"/>
                  </a:lnTo>
                  <a:lnTo>
                    <a:pt x="938699" y="893712"/>
                  </a:lnTo>
                  <a:lnTo>
                    <a:pt x="893084" y="872470"/>
                  </a:lnTo>
                  <a:lnTo>
                    <a:pt x="847560" y="851217"/>
                  </a:lnTo>
                  <a:lnTo>
                    <a:pt x="802129" y="829953"/>
                  </a:lnTo>
                  <a:lnTo>
                    <a:pt x="756789" y="808679"/>
                  </a:lnTo>
                  <a:lnTo>
                    <a:pt x="711541" y="787395"/>
                  </a:lnTo>
                  <a:lnTo>
                    <a:pt x="666386" y="766100"/>
                  </a:lnTo>
                  <a:lnTo>
                    <a:pt x="621321" y="744796"/>
                  </a:lnTo>
                  <a:lnTo>
                    <a:pt x="576349" y="723482"/>
                  </a:lnTo>
                  <a:lnTo>
                    <a:pt x="531468" y="702159"/>
                  </a:lnTo>
                  <a:lnTo>
                    <a:pt x="486150" y="680574"/>
                  </a:lnTo>
                  <a:lnTo>
                    <a:pt x="441886" y="659441"/>
                  </a:lnTo>
                  <a:lnTo>
                    <a:pt x="397373" y="638137"/>
                  </a:lnTo>
                  <a:lnTo>
                    <a:pt x="352857" y="616779"/>
                  </a:lnTo>
                  <a:lnTo>
                    <a:pt x="308432" y="595414"/>
                  </a:lnTo>
                  <a:lnTo>
                    <a:pt x="264098" y="574041"/>
                  </a:lnTo>
                  <a:lnTo>
                    <a:pt x="219855" y="552661"/>
                  </a:lnTo>
                  <a:lnTo>
                    <a:pt x="175703" y="531274"/>
                  </a:lnTo>
                  <a:lnTo>
                    <a:pt x="131641" y="509880"/>
                  </a:lnTo>
                  <a:lnTo>
                    <a:pt x="87670" y="488480"/>
                  </a:lnTo>
                  <a:lnTo>
                    <a:pt x="43790" y="467073"/>
                  </a:lnTo>
                  <a:lnTo>
                    <a:pt x="8415" y="449775"/>
                  </a:lnTo>
                  <a:lnTo>
                    <a:pt x="74691" y="346749"/>
                  </a:lnTo>
                  <a:lnTo>
                    <a:pt x="99539" y="303635"/>
                  </a:lnTo>
                  <a:lnTo>
                    <a:pt x="121427" y="254760"/>
                  </a:lnTo>
                  <a:lnTo>
                    <a:pt x="138416" y="207667"/>
                  </a:lnTo>
                  <a:lnTo>
                    <a:pt x="154589" y="146433"/>
                  </a:lnTo>
                  <a:lnTo>
                    <a:pt x="164213" y="90358"/>
                  </a:lnTo>
                  <a:lnTo>
                    <a:pt x="168580" y="41020"/>
                  </a:lnTo>
                  <a:lnTo>
                    <a:pt x="168980" y="0"/>
                  </a:lnTo>
                  <a:close/>
                </a:path>
                <a:path w="2276475" h="1492884">
                  <a:moveTo>
                    <a:pt x="0" y="445660"/>
                  </a:moveTo>
                  <a:lnTo>
                    <a:pt x="24274" y="417806"/>
                  </a:lnTo>
                  <a:lnTo>
                    <a:pt x="49387" y="384821"/>
                  </a:lnTo>
                  <a:lnTo>
                    <a:pt x="74691" y="346749"/>
                  </a:lnTo>
                  <a:lnTo>
                    <a:pt x="8415" y="449775"/>
                  </a:lnTo>
                  <a:lnTo>
                    <a:pt x="0" y="445660"/>
                  </a:lnTo>
                  <a:close/>
                </a:path>
              </a:pathLst>
            </a:custGeom>
            <a:solidFill>
              <a:srgbClr val="F9A2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225454" y="8655762"/>
              <a:ext cx="2063114" cy="1631314"/>
            </a:xfrm>
            <a:custGeom>
              <a:avLst/>
              <a:gdLst/>
              <a:ahLst/>
              <a:cxnLst/>
              <a:rect l="l" t="t" r="r" b="b"/>
              <a:pathLst>
                <a:path w="2063115" h="1631315">
                  <a:moveTo>
                    <a:pt x="0" y="360110"/>
                  </a:moveTo>
                  <a:lnTo>
                    <a:pt x="301983" y="0"/>
                  </a:lnTo>
                  <a:lnTo>
                    <a:pt x="1537853" y="958549"/>
                  </a:lnTo>
                  <a:lnTo>
                    <a:pt x="2062544" y="1366004"/>
                  </a:lnTo>
                  <a:lnTo>
                    <a:pt x="2062544" y="1631236"/>
                  </a:lnTo>
                  <a:lnTo>
                    <a:pt x="1617783" y="1631236"/>
                  </a:lnTo>
                  <a:lnTo>
                    <a:pt x="0" y="360110"/>
                  </a:lnTo>
                  <a:close/>
                </a:path>
              </a:pathLst>
            </a:custGeom>
            <a:solidFill>
              <a:srgbClr val="324A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531865" y="7186276"/>
              <a:ext cx="230579" cy="163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741895" y="7261782"/>
              <a:ext cx="2546891" cy="30257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0067170" y="1106708"/>
            <a:ext cx="1773293" cy="1737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 rot="10967162">
            <a:off x="410941" y="5541764"/>
            <a:ext cx="1255603" cy="991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33176" y="3690447"/>
            <a:ext cx="1841283" cy="2536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32412" y="300193"/>
            <a:ext cx="204319" cy="500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27123" y="3313416"/>
            <a:ext cx="204903" cy="504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1549" y="3429000"/>
            <a:ext cx="3341744" cy="34870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PREVIEW</a:t>
            </a:r>
          </a:p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3600" b="1" i="0" u="none" strike="noStrike" kern="1200" cap="none" spc="-7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SB: Unit 13 – Lesson 2</a:t>
            </a:r>
          </a:p>
          <a:p>
            <a:pPr marL="294217" marR="196436" lvl="0" indent="-285750" algn="l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1549" y="525817"/>
            <a:ext cx="3180634" cy="169619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SB (SGK) 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Ex5 – p19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WB (SBT)  p52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B7B872-BF8F-45A1-8996-A33F522CECD4}"/>
              </a:ext>
            </a:extLst>
          </p:cNvPr>
          <p:cNvSpPr txBox="1"/>
          <p:nvPr/>
        </p:nvSpPr>
        <p:spPr>
          <a:xfrm>
            <a:off x="950718" y="598877"/>
            <a:ext cx="522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Shelley Allegro" panose="040B7200000000000000" pitchFamily="82" charset="0"/>
                <a:ea typeface="+mn-ea"/>
                <a:cs typeface="+mn-cs"/>
              </a:rPr>
              <a:t>Let’s remember!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B0E83-CA0D-44B5-A29E-FEA6979A0960}"/>
              </a:ext>
            </a:extLst>
          </p:cNvPr>
          <p:cNvSpPr txBox="1"/>
          <p:nvPr/>
        </p:nvSpPr>
        <p:spPr>
          <a:xfrm>
            <a:off x="566598" y="2527290"/>
            <a:ext cx="56054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the words, model sentences and dialogues in Unit 13 – Lesson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13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87FCA-3EA5-4FF8-9192-A1772B30C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2287" y="4579987"/>
            <a:ext cx="1474098" cy="1840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755374" y="100759"/>
            <a:ext cx="1143662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Monday, </a:t>
            </a:r>
            <a:r>
              <a:rPr kumimoji="0" lang="en-US" altLang="zh-CN" sz="4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February</a:t>
            </a:r>
            <a:r>
              <a:rPr kumimoji="0" lang="en-US" altLang="zh-CN" sz="4000" b="1" i="0" u="none" strike="noStrike" kern="1200" cap="none" spc="0" normalizeH="0" noProof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8</a:t>
            </a:r>
            <a:r>
              <a:rPr kumimoji="0" lang="en-US" altLang="zh-CN" sz="4000" b="1" i="0" u="none" strike="noStrike" kern="1200" cap="none" spc="0" normalizeH="0" baseline="30000" noProof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th</a:t>
            </a:r>
            <a:r>
              <a:rPr kumimoji="0" lang="en-US" altLang="zh-CN" sz="4000" b="1" i="0" u="none" strike="noStrike" kern="1200" cap="none" spc="0" normalizeH="0" noProof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, 2022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Unit 13: What</a:t>
            </a:r>
            <a:r>
              <a:rPr kumimoji="0" lang="en-US" altLang="zh-CN" sz="4000" b="1" i="0" u="none" strike="noStrike" kern="1200" cap="none" spc="0" normalizeH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do you do in your free time?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Lesson 1 </a:t>
            </a:r>
            <a:endParaRPr kumimoji="0" lang="zh-CN" alt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257B2-0D05-42F4-AD22-BF84F31ADE0B}"/>
              </a:ext>
            </a:extLst>
          </p:cNvPr>
          <p:cNvSpPr txBox="1"/>
          <p:nvPr/>
        </p:nvSpPr>
        <p:spPr>
          <a:xfrm>
            <a:off x="1603513" y="1595021"/>
            <a:ext cx="94620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 the Internet          - draw pictures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Clean the house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karate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the cinema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Ride my bike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Model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What do you do in your free time?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I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 the Internet.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3A1BD-67CD-4A54-A3C9-C6DD14A4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903" y="2134958"/>
            <a:ext cx="1081486" cy="1388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2CED5-F967-42F5-9A7A-767783FE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396" y="3429000"/>
            <a:ext cx="1428784" cy="13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5085" y="443984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569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97" b="8824"/>
          <a:stretch/>
        </p:blipFill>
        <p:spPr>
          <a:xfrm>
            <a:off x="-209550" y="-34646"/>
            <a:ext cx="12401550" cy="6892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6204" y="1006961"/>
            <a:ext cx="8785703" cy="322367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92D050"/>
                    </a:gs>
                    <a:gs pos="4000">
                      <a:srgbClr val="65EA36"/>
                    </a:gs>
                    <a:gs pos="87000">
                      <a:srgbClr val="00B050"/>
                    </a:gs>
                  </a:gsLst>
                  <a:lin ang="5400000"/>
                </a:gradFill>
                <a:effectLst>
                  <a:glow rad="76200">
                    <a:srgbClr val="FFFF00"/>
                  </a:glow>
                </a:effectLst>
                <a:latin typeface="Arial Black" panose="020B0A04020102020204" pitchFamily="34" charset="0"/>
              </a:rPr>
              <a:t>Hành Tinh Xanh </a:t>
            </a:r>
            <a:endParaRPr lang="en-US" sz="4400" b="1" baseline="-25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92D050"/>
                  </a:gs>
                  <a:gs pos="4000">
                    <a:srgbClr val="65EA36"/>
                  </a:gs>
                  <a:gs pos="87000">
                    <a:srgbClr val="00B050"/>
                  </a:gs>
                </a:gsLst>
                <a:lin ang="5400000"/>
              </a:gradFill>
              <a:effectLst>
                <a:glow rad="76200">
                  <a:srgbClr val="FFFF00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05985" y="5701553"/>
            <a:ext cx="1846730" cy="642097"/>
          </a:xfrm>
          <a:prstGeom prst="roundRect">
            <a:avLst>
              <a:gd name="adj" fmla="val 50000"/>
            </a:avLst>
          </a:prstGeom>
          <a:solidFill>
            <a:srgbClr val="2CC945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390062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86704" y="538241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4282" y="2040507"/>
            <a:ext cx="3369817" cy="24389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3464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2"/>
            <a:ext cx="3232577" cy="1315488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30" y="5413490"/>
              <a:ext cx="2743363" cy="113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cinema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80517" y="5352371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library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6941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4203" y="2000719"/>
            <a:ext cx="3719868" cy="25989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7966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06886" y="5428576"/>
              <a:ext cx="2743363" cy="10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Ride my bike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8840" y="1996182"/>
            <a:ext cx="1849392" cy="2374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51518" y="122053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29113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6031" y="2278692"/>
            <a:ext cx="3045503" cy="21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2425" y="-31611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304" y="3379258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47521" y="4960570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Learn about some free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time activities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8330" y="3112882"/>
            <a:ext cx="86536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Ask and answer about what someone does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in his/her 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free time activities (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Hỏi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và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trả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lời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về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ai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đó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làm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gì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trong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thời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gian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rảnh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rỗi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5427" y="4960570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639098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47749" y="5372190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888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232468" y="1226092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2023" y="1944287"/>
            <a:ext cx="2771031" cy="252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37219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2280944" y="117861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6020" y="1880411"/>
            <a:ext cx="2348312" cy="24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his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your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her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51518" y="1244668"/>
            <a:ext cx="749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</a:rPr>
              <a:t>What do you do in ____ free time?</a:t>
            </a:r>
          </a:p>
          <a:p>
            <a:r>
              <a:rPr lang="en-US" altLang="en-US" sz="4000" b="1" dirty="0">
                <a:solidFill>
                  <a:srgbClr val="002060"/>
                </a:solidFill>
              </a:rPr>
              <a:t>I watch TV.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 b="10537"/>
          <a:stretch/>
        </p:blipFill>
        <p:spPr>
          <a:xfrm>
            <a:off x="6685844" y="1956271"/>
            <a:ext cx="2805369" cy="2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are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does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076853" y="1966076"/>
            <a:ext cx="8209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____ you do in your free time?</a:t>
            </a: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I surf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0291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68" b="8824"/>
          <a:stretch/>
        </p:blipFill>
        <p:spPr>
          <a:xfrm>
            <a:off x="-152400" y="-34646"/>
            <a:ext cx="12344400" cy="6892646"/>
          </a:xfrm>
          <a:prstGeom prst="rect">
            <a:avLst/>
          </a:prstGeom>
        </p:spPr>
      </p:pic>
      <p:pic>
        <p:nvPicPr>
          <p:cNvPr id="9220" name="Picture 4" descr="353643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74" y="14176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353643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16081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72" y="876300"/>
            <a:ext cx="4038180" cy="4038180"/>
          </a:xfrm>
          <a:prstGeom prst="rect">
            <a:avLst/>
          </a:prstGeom>
        </p:spPr>
      </p:pic>
      <p:pic>
        <p:nvPicPr>
          <p:cNvPr id="33" name="ticksai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1849" y="5905500"/>
            <a:ext cx="476130" cy="4707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29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8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710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698448" cy="1051253"/>
            <a:chOff x="4388558" y="5285849"/>
            <a:chExt cx="3698448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698448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 the Internet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818162" y="5813882"/>
              <a:ext cx="28392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/sɜːf ði: ˈɪntəˌnɛt/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14" y="993441"/>
            <a:ext cx="6037534" cy="4369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7" end="1680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852337" cy="1051253"/>
            <a:chOff x="4388558" y="5285849"/>
            <a:chExt cx="3852337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852337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cinema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80116" y="5813882"/>
              <a:ext cx="33153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/gəʊ tə ðə ˈsɪnəmə/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081" y="619839"/>
            <a:ext cx="6785290" cy="4743284"/>
            <a:chOff x="4075227" y="416750"/>
            <a:chExt cx="6785290" cy="47432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7" t="21389" r="8338" b="28612"/>
            <a:stretch/>
          </p:blipFill>
          <p:spPr>
            <a:xfrm>
              <a:off x="4537640" y="416750"/>
              <a:ext cx="6322877" cy="42152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5227" y="3052409"/>
              <a:ext cx="2701507" cy="210762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1" end="1220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672800" cy="1051253"/>
            <a:chOff x="4388558" y="5285849"/>
            <a:chExt cx="3672800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672800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the house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034567" y="5813882"/>
              <a:ext cx="2406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/kliːn ðə haʊs/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513" y="818536"/>
            <a:ext cx="5991737" cy="4139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" end="759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19527" y="5363123"/>
            <a:ext cx="2236510" cy="1051253"/>
            <a:chOff x="5119527" y="5285849"/>
            <a:chExt cx="2236510" cy="1051253"/>
          </a:xfrm>
        </p:grpSpPr>
        <p:sp>
          <p:nvSpPr>
            <p:cNvPr id="2" name="Rectangle 1"/>
            <p:cNvSpPr/>
            <p:nvPr/>
          </p:nvSpPr>
          <p:spPr>
            <a:xfrm>
              <a:off x="5119527" y="5285849"/>
              <a:ext cx="2236510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karate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244561" y="5813882"/>
              <a:ext cx="19864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/dʊ kəˈrɑːti/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485" y="692041"/>
            <a:ext cx="4326591" cy="446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98930" y="5363123"/>
            <a:ext cx="2877711" cy="1051253"/>
            <a:chOff x="4798930" y="5285849"/>
            <a:chExt cx="2877711" cy="1051253"/>
          </a:xfrm>
        </p:grpSpPr>
        <p:sp>
          <p:nvSpPr>
            <p:cNvPr id="2" name="Rectangle 1"/>
            <p:cNvSpPr/>
            <p:nvPr/>
          </p:nvSpPr>
          <p:spPr>
            <a:xfrm>
              <a:off x="4798930" y="5285849"/>
              <a:ext cx="2877711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ride my bike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953616" y="5813882"/>
              <a:ext cx="25683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/raɪd maɪ baɪk/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627" y="701885"/>
            <a:ext cx="3424310" cy="43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777</Words>
  <Application>Microsoft Office PowerPoint</Application>
  <PresentationFormat>Widescreen</PresentationFormat>
  <Paragraphs>167</Paragraphs>
  <Slides>34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 Black</vt:lpstr>
      <vt:lpstr>Berlin Sans FB Demi</vt:lpstr>
      <vt:lpstr>Helvetica Neue</vt:lpstr>
      <vt:lpstr>.VnShelley Allegro</vt:lpstr>
      <vt:lpstr>Century Gothic</vt:lpstr>
      <vt:lpstr>Bernard MT Condensed</vt:lpstr>
      <vt:lpstr>Arial</vt:lpstr>
      <vt:lpstr>Calibri</vt:lpstr>
      <vt:lpstr>Wingdings 3</vt:lpstr>
      <vt:lpstr>Times New Roman</vt:lpstr>
      <vt:lpstr>Office Theme</vt:lpstr>
      <vt:lpstr>Wisp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100</cp:revision>
  <dcterms:created xsi:type="dcterms:W3CDTF">2021-01-12T10:33:13Z</dcterms:created>
  <dcterms:modified xsi:type="dcterms:W3CDTF">2022-02-11T02:52:43Z</dcterms:modified>
</cp:coreProperties>
</file>