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handoutMasterIdLst>
    <p:handoutMasterId r:id="rId50"/>
  </p:handoutMasterIdLst>
  <p:sldIdLst>
    <p:sldId id="886" r:id="rId3"/>
    <p:sldId id="887" r:id="rId4"/>
    <p:sldId id="888" r:id="rId5"/>
    <p:sldId id="889" r:id="rId6"/>
    <p:sldId id="630" r:id="rId7"/>
    <p:sldId id="831" r:id="rId8"/>
    <p:sldId id="832" r:id="rId9"/>
    <p:sldId id="833" r:id="rId10"/>
    <p:sldId id="842" r:id="rId11"/>
    <p:sldId id="844" r:id="rId12"/>
    <p:sldId id="845" r:id="rId13"/>
    <p:sldId id="846" r:id="rId14"/>
    <p:sldId id="847" r:id="rId15"/>
    <p:sldId id="848" r:id="rId16"/>
    <p:sldId id="849" r:id="rId17"/>
    <p:sldId id="850" r:id="rId18"/>
    <p:sldId id="851" r:id="rId19"/>
    <p:sldId id="852" r:id="rId20"/>
    <p:sldId id="860" r:id="rId21"/>
    <p:sldId id="834" r:id="rId22"/>
    <p:sldId id="835" r:id="rId23"/>
    <p:sldId id="836" r:id="rId24"/>
    <p:sldId id="837" r:id="rId25"/>
    <p:sldId id="864" r:id="rId26"/>
    <p:sldId id="865" r:id="rId27"/>
    <p:sldId id="838" r:id="rId28"/>
    <p:sldId id="709" r:id="rId29"/>
    <p:sldId id="728" r:id="rId31"/>
    <p:sldId id="727" r:id="rId32"/>
    <p:sldId id="729" r:id="rId33"/>
    <p:sldId id="730" r:id="rId34"/>
    <p:sldId id="726" r:id="rId35"/>
    <p:sldId id="710" r:id="rId36"/>
    <p:sldId id="711" r:id="rId37"/>
    <p:sldId id="712" r:id="rId38"/>
    <p:sldId id="713" r:id="rId39"/>
    <p:sldId id="714" r:id="rId40"/>
    <p:sldId id="719" r:id="rId41"/>
    <p:sldId id="725" r:id="rId42"/>
    <p:sldId id="866" r:id="rId43"/>
    <p:sldId id="862" r:id="rId44"/>
    <p:sldId id="861" r:id="rId45"/>
    <p:sldId id="863" r:id="rId46"/>
    <p:sldId id="890" r:id="rId47"/>
    <p:sldId id="891" r:id="rId48"/>
    <p:sldId id="892" r:id="rId49"/>
  </p:sldIdLst>
  <p:sldSz cx="12192000" cy="6858000"/>
  <p:notesSz cx="6858000" cy="9144000"/>
  <p:embeddedFontLst>
    <p:embeddedFont>
      <p:font typeface="SimSun" panose="02010600030101010101" pitchFamily="2" charset="-122"/>
      <p:regular r:id="rId55"/>
    </p:embeddedFont>
    <p:embeddedFont>
      <p:font typeface="Cooper Black" panose="0208090404030B020404" pitchFamily="18" charset="0"/>
      <p:regular r:id="rId56"/>
    </p:embeddedFont>
    <p:embeddedFont>
      <p:font typeface="Calibri" panose="020F0502020204030204" charset="0"/>
      <p:regular r:id="rId57"/>
      <p:bold r:id="rId58"/>
      <p:italic r:id="rId59"/>
      <p:boldItalic r:id="rId60"/>
    </p:embeddedFont>
    <p:embeddedFont>
      <p:font typeface="Century Gothic" panose="020B0502020202020204" pitchFamily="34" charset="0"/>
      <p:regular r:id="rId61"/>
      <p:bold r:id="rId62"/>
      <p:italic r:id="rId63"/>
      <p:boldItalic r:id="rId64"/>
    </p:embeddedFont>
    <p:embeddedFont>
      <p:font typeface="Tahoma" panose="020B0604030504040204" pitchFamily="34" charset="0"/>
      <p:regular r:id="rId65"/>
      <p:bold r:id="rId66"/>
    </p:embeddedFont>
    <p:embeddedFont>
      <p:font typeface="Arial Black" panose="020B0A04020102020204" pitchFamily="34" charset="0"/>
      <p:bold r:id="rId67"/>
    </p:embeddedFont>
    <p:embeddedFont>
      <p:font typeface="Calibri Light" panose="020F0302020204030204" charset="0"/>
      <p:regular r:id="rId68"/>
      <p:italic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3839"/>
    <a:srgbClr val="FC36E4"/>
    <a:srgbClr val="EDE4D3"/>
    <a:srgbClr val="FFAACB"/>
    <a:srgbClr val="CD937D"/>
    <a:srgbClr val="E6AA90"/>
    <a:srgbClr val="EE4CA7"/>
    <a:srgbClr val="F87F5E"/>
    <a:srgbClr val="9A57CD"/>
    <a:srgbClr val="1D46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23" autoAdjust="0"/>
    <p:restoredTop sz="94434" autoAdjust="0"/>
  </p:normalViewPr>
  <p:slideViewPr>
    <p:cSldViewPr snapToGrid="0">
      <p:cViewPr varScale="1">
        <p:scale>
          <a:sx n="36" d="100"/>
          <a:sy n="36" d="100"/>
        </p:scale>
        <p:origin x="36" y="4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9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9" Type="http://schemas.openxmlformats.org/officeDocument/2006/relationships/font" Target="fonts/font15.fntdata"/><Relationship Id="rId68" Type="http://schemas.openxmlformats.org/officeDocument/2006/relationships/font" Target="fonts/font14.fntdata"/><Relationship Id="rId67" Type="http://schemas.openxmlformats.org/officeDocument/2006/relationships/font" Target="fonts/font13.fntdata"/><Relationship Id="rId66" Type="http://schemas.openxmlformats.org/officeDocument/2006/relationships/font" Target="fonts/font12.fntdata"/><Relationship Id="rId65" Type="http://schemas.openxmlformats.org/officeDocument/2006/relationships/font" Target="fonts/font11.fntdata"/><Relationship Id="rId64" Type="http://schemas.openxmlformats.org/officeDocument/2006/relationships/font" Target="fonts/font10.fntdata"/><Relationship Id="rId63" Type="http://schemas.openxmlformats.org/officeDocument/2006/relationships/font" Target="fonts/font9.fntdata"/><Relationship Id="rId62" Type="http://schemas.openxmlformats.org/officeDocument/2006/relationships/font" Target="fonts/font8.fntdata"/><Relationship Id="rId61" Type="http://schemas.openxmlformats.org/officeDocument/2006/relationships/font" Target="fonts/font7.fntdata"/><Relationship Id="rId60" Type="http://schemas.openxmlformats.org/officeDocument/2006/relationships/font" Target="fonts/font6.fntdata"/><Relationship Id="rId6" Type="http://schemas.openxmlformats.org/officeDocument/2006/relationships/slide" Target="slides/slide4.xml"/><Relationship Id="rId59" Type="http://schemas.openxmlformats.org/officeDocument/2006/relationships/font" Target="fonts/font5.fntdata"/><Relationship Id="rId58" Type="http://schemas.openxmlformats.org/officeDocument/2006/relationships/font" Target="fonts/font4.fntdata"/><Relationship Id="rId57" Type="http://schemas.openxmlformats.org/officeDocument/2006/relationships/font" Target="fonts/font3.fntdata"/><Relationship Id="rId56" Type="http://schemas.openxmlformats.org/officeDocument/2006/relationships/font" Target="fonts/font2.fntdata"/><Relationship Id="rId55" Type="http://schemas.openxmlformats.org/officeDocument/2006/relationships/font" Target="fonts/font1.fntdata"/><Relationship Id="rId54" Type="http://schemas.openxmlformats.org/officeDocument/2006/relationships/commentAuthors" Target="commentAuthors.xml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5DFEC-A7F8-47F7-8832-57F2E181622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91667-895E-4186-883E-B1886D0945A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77C85-CB43-4465-80A8-F152A609019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D036C-DF84-42E2-9BF7-99626793248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  <a:endParaRPr lang="en-US" sz="1200" b="0" cap="none" spc="0" baseline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  <a:endParaRPr lang="en-US" sz="1200" b="0" cap="none" spc="0" baseline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  <a:endParaRPr lang="en-US" sz="1200" b="0" cap="none" spc="0" baseline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  <a:endParaRPr lang="en-US" sz="1200" b="0" cap="none" spc="0" baseline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  <a:endParaRPr lang="en-US" sz="1200" b="0" cap="none" spc="0" baseline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  <a:endParaRPr lang="en-US" sz="1200" b="0" cap="none" spc="0" baseline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  <a:endParaRPr lang="en-US" sz="1200" b="0" cap="none" spc="0" baseline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  <a:endParaRPr lang="en-US" sz="1200" b="0" cap="none" spc="0" baseline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  <a:endParaRPr lang="en-US" sz="1200" b="0" cap="none" spc="0" baseline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  <a:endParaRPr lang="en-US" sz="1200" b="0" cap="none" spc="0" baseline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  <a:endParaRPr lang="en-US" sz="1200" b="0" cap="none" spc="0" baseline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  <a:endParaRPr lang="en-US" sz="1200" b="0" cap="none" spc="0" baseline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  <a:endParaRPr lang="en-US" sz="1200" b="0" cap="none" spc="0" baseline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3839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23222"/>
            <a:ext cx="12192000" cy="67848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6.png"/><Relationship Id="rId7" Type="http://schemas.openxmlformats.org/officeDocument/2006/relationships/image" Target="../media/image28.png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5.png"/><Relationship Id="rId7" Type="http://schemas.openxmlformats.org/officeDocument/2006/relationships/image" Target="../media/image28.png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4.png"/><Relationship Id="rId7" Type="http://schemas.openxmlformats.org/officeDocument/2006/relationships/image" Target="../media/image28.png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0.png"/><Relationship Id="rId7" Type="http://schemas.openxmlformats.org/officeDocument/2006/relationships/image" Target="../media/image28.png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28.png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3" Type="http://schemas.openxmlformats.org/officeDocument/2006/relationships/slideLayout" Target="../slideLayouts/slideLayout1.xml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8.png"/><Relationship Id="rId7" Type="http://schemas.openxmlformats.org/officeDocument/2006/relationships/image" Target="../media/image28.png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4.png"/><Relationship Id="rId7" Type="http://schemas.openxmlformats.org/officeDocument/2006/relationships/image" Target="../media/image28.png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image" Target="../media/image13.png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28.png"/><Relationship Id="rId7" Type="http://schemas.openxmlformats.org/officeDocument/2006/relationships/image" Target="../media/image29.png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3" Type="http://schemas.openxmlformats.org/officeDocument/2006/relationships/slideLayout" Target="../slideLayouts/slideLayout1.xml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4.wav"/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7.wav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image" Target="../media/image32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image" Target="../media/image32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slide" Target="slide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1" Type="http://schemas.openxmlformats.org/officeDocument/2006/relationships/notesSlide" Target="../notesSlides/notesSlide1.xml"/><Relationship Id="rId20" Type="http://schemas.openxmlformats.org/officeDocument/2006/relationships/slideLayout" Target="../slideLayouts/slideLayout3.xml"/><Relationship Id="rId2" Type="http://schemas.openxmlformats.org/officeDocument/2006/relationships/image" Target="../media/image44.png"/><Relationship Id="rId19" Type="http://schemas.openxmlformats.org/officeDocument/2006/relationships/audio" Target="../media/audio11.wav"/><Relationship Id="rId18" Type="http://schemas.openxmlformats.org/officeDocument/2006/relationships/audio" Target="../media/audio10.wav"/><Relationship Id="rId17" Type="http://schemas.openxmlformats.org/officeDocument/2006/relationships/image" Target="../media/image58.png"/><Relationship Id="rId16" Type="http://schemas.openxmlformats.org/officeDocument/2006/relationships/image" Target="../media/image57.png"/><Relationship Id="rId15" Type="http://schemas.openxmlformats.org/officeDocument/2006/relationships/image" Target="../media/image56.png"/><Relationship Id="rId14" Type="http://schemas.openxmlformats.org/officeDocument/2006/relationships/image" Target="../media/image55.png"/><Relationship Id="rId13" Type="http://schemas.openxmlformats.org/officeDocument/2006/relationships/image" Target="../media/image54.png"/><Relationship Id="rId12" Type="http://schemas.openxmlformats.org/officeDocument/2006/relationships/image" Target="../media/image53.png"/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1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9.png"/><Relationship Id="rId4" Type="http://schemas.openxmlformats.org/officeDocument/2006/relationships/image" Target="../media/image44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3.xml"/><Relationship Id="rId17" Type="http://schemas.openxmlformats.org/officeDocument/2006/relationships/audio" Target="../media/audio12.wav"/><Relationship Id="rId16" Type="http://schemas.openxmlformats.org/officeDocument/2006/relationships/audio" Target="../media/audio1.wav"/><Relationship Id="rId15" Type="http://schemas.openxmlformats.org/officeDocument/2006/relationships/audio" Target="../media/audio10.wav"/><Relationship Id="rId14" Type="http://schemas.openxmlformats.org/officeDocument/2006/relationships/image" Target="../media/image63.png"/><Relationship Id="rId13" Type="http://schemas.openxmlformats.org/officeDocument/2006/relationships/image" Target="../media/image62.png"/><Relationship Id="rId12" Type="http://schemas.openxmlformats.org/officeDocument/2006/relationships/image" Target="../media/image57.png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64.png"/><Relationship Id="rId4" Type="http://schemas.openxmlformats.org/officeDocument/2006/relationships/image" Target="../media/image44.png"/><Relationship Id="rId3" Type="http://schemas.openxmlformats.org/officeDocument/2006/relationships/image" Target="../media/image46.png"/><Relationship Id="rId20" Type="http://schemas.openxmlformats.org/officeDocument/2006/relationships/notesSlide" Target="../notesSlides/notesSlide3.xml"/><Relationship Id="rId2" Type="http://schemas.openxmlformats.org/officeDocument/2006/relationships/image" Target="../media/image45.png"/><Relationship Id="rId19" Type="http://schemas.openxmlformats.org/officeDocument/2006/relationships/slideLayout" Target="../slideLayouts/slideLayout3.xml"/><Relationship Id="rId18" Type="http://schemas.openxmlformats.org/officeDocument/2006/relationships/audio" Target="../media/audio12.wav"/><Relationship Id="rId17" Type="http://schemas.openxmlformats.org/officeDocument/2006/relationships/audio" Target="../media/audio1.wav"/><Relationship Id="rId16" Type="http://schemas.openxmlformats.org/officeDocument/2006/relationships/audio" Target="../media/audio10.wav"/><Relationship Id="rId15" Type="http://schemas.openxmlformats.org/officeDocument/2006/relationships/image" Target="../media/image42.jpeg"/><Relationship Id="rId14" Type="http://schemas.openxmlformats.org/officeDocument/2006/relationships/image" Target="../media/image63.png"/><Relationship Id="rId13" Type="http://schemas.openxmlformats.org/officeDocument/2006/relationships/image" Target="../media/image62.png"/><Relationship Id="rId12" Type="http://schemas.openxmlformats.org/officeDocument/2006/relationships/image" Target="../media/image57.png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65.png"/><Relationship Id="rId4" Type="http://schemas.openxmlformats.org/officeDocument/2006/relationships/image" Target="../media/image44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9" Type="http://schemas.openxmlformats.org/officeDocument/2006/relationships/notesSlide" Target="../notesSlides/notesSlide4.xml"/><Relationship Id="rId18" Type="http://schemas.openxmlformats.org/officeDocument/2006/relationships/slideLayout" Target="../slideLayouts/slideLayout3.xml"/><Relationship Id="rId17" Type="http://schemas.openxmlformats.org/officeDocument/2006/relationships/audio" Target="../media/audio12.wav"/><Relationship Id="rId16" Type="http://schemas.openxmlformats.org/officeDocument/2006/relationships/audio" Target="../media/audio1.wav"/><Relationship Id="rId15" Type="http://schemas.openxmlformats.org/officeDocument/2006/relationships/audio" Target="../media/audio10.wav"/><Relationship Id="rId14" Type="http://schemas.openxmlformats.org/officeDocument/2006/relationships/image" Target="../media/image63.png"/><Relationship Id="rId13" Type="http://schemas.openxmlformats.org/officeDocument/2006/relationships/image" Target="../media/image62.png"/><Relationship Id="rId12" Type="http://schemas.openxmlformats.org/officeDocument/2006/relationships/image" Target="../media/image57.png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66.png"/><Relationship Id="rId4" Type="http://schemas.openxmlformats.org/officeDocument/2006/relationships/image" Target="../media/image44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9" Type="http://schemas.openxmlformats.org/officeDocument/2006/relationships/notesSlide" Target="../notesSlides/notesSlide5.xml"/><Relationship Id="rId18" Type="http://schemas.openxmlformats.org/officeDocument/2006/relationships/slideLayout" Target="../slideLayouts/slideLayout3.xml"/><Relationship Id="rId17" Type="http://schemas.openxmlformats.org/officeDocument/2006/relationships/audio" Target="../media/audio12.wav"/><Relationship Id="rId16" Type="http://schemas.openxmlformats.org/officeDocument/2006/relationships/audio" Target="../media/audio1.wav"/><Relationship Id="rId15" Type="http://schemas.openxmlformats.org/officeDocument/2006/relationships/audio" Target="../media/audio10.wav"/><Relationship Id="rId14" Type="http://schemas.openxmlformats.org/officeDocument/2006/relationships/image" Target="../media/image63.png"/><Relationship Id="rId13" Type="http://schemas.openxmlformats.org/officeDocument/2006/relationships/image" Target="../media/image62.png"/><Relationship Id="rId12" Type="http://schemas.openxmlformats.org/officeDocument/2006/relationships/image" Target="../media/image57.png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67.png"/><Relationship Id="rId4" Type="http://schemas.openxmlformats.org/officeDocument/2006/relationships/image" Target="../media/image44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9" Type="http://schemas.openxmlformats.org/officeDocument/2006/relationships/notesSlide" Target="../notesSlides/notesSlide6.xml"/><Relationship Id="rId18" Type="http://schemas.openxmlformats.org/officeDocument/2006/relationships/slideLayout" Target="../slideLayouts/slideLayout3.xml"/><Relationship Id="rId17" Type="http://schemas.openxmlformats.org/officeDocument/2006/relationships/audio" Target="../media/audio12.wav"/><Relationship Id="rId16" Type="http://schemas.openxmlformats.org/officeDocument/2006/relationships/audio" Target="../media/audio1.wav"/><Relationship Id="rId15" Type="http://schemas.openxmlformats.org/officeDocument/2006/relationships/audio" Target="../media/audio10.wav"/><Relationship Id="rId14" Type="http://schemas.openxmlformats.org/officeDocument/2006/relationships/image" Target="../media/image63.png"/><Relationship Id="rId13" Type="http://schemas.openxmlformats.org/officeDocument/2006/relationships/image" Target="../media/image62.png"/><Relationship Id="rId12" Type="http://schemas.openxmlformats.org/officeDocument/2006/relationships/image" Target="../media/image57.png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68.png"/><Relationship Id="rId4" Type="http://schemas.openxmlformats.org/officeDocument/2006/relationships/image" Target="../media/image44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9" Type="http://schemas.openxmlformats.org/officeDocument/2006/relationships/notesSlide" Target="../notesSlides/notesSlide7.xml"/><Relationship Id="rId18" Type="http://schemas.openxmlformats.org/officeDocument/2006/relationships/slideLayout" Target="../slideLayouts/slideLayout3.xml"/><Relationship Id="rId17" Type="http://schemas.openxmlformats.org/officeDocument/2006/relationships/audio" Target="../media/audio12.wav"/><Relationship Id="rId16" Type="http://schemas.openxmlformats.org/officeDocument/2006/relationships/audio" Target="../media/audio1.wav"/><Relationship Id="rId15" Type="http://schemas.openxmlformats.org/officeDocument/2006/relationships/audio" Target="../media/audio10.wav"/><Relationship Id="rId14" Type="http://schemas.openxmlformats.org/officeDocument/2006/relationships/image" Target="../media/image63.png"/><Relationship Id="rId13" Type="http://schemas.openxmlformats.org/officeDocument/2006/relationships/image" Target="../media/image62.png"/><Relationship Id="rId12" Type="http://schemas.openxmlformats.org/officeDocument/2006/relationships/image" Target="../media/image57.png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4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9" Type="http://schemas.openxmlformats.org/officeDocument/2006/relationships/notesSlide" Target="../notesSlides/notesSlide8.xml"/><Relationship Id="rId18" Type="http://schemas.openxmlformats.org/officeDocument/2006/relationships/slideLayout" Target="../slideLayouts/slideLayout3.xml"/><Relationship Id="rId17" Type="http://schemas.openxmlformats.org/officeDocument/2006/relationships/audio" Target="../media/audio12.wav"/><Relationship Id="rId16" Type="http://schemas.openxmlformats.org/officeDocument/2006/relationships/audio" Target="../media/audio1.wav"/><Relationship Id="rId15" Type="http://schemas.openxmlformats.org/officeDocument/2006/relationships/audio" Target="../media/audio10.wav"/><Relationship Id="rId14" Type="http://schemas.openxmlformats.org/officeDocument/2006/relationships/image" Target="../media/image63.png"/><Relationship Id="rId13" Type="http://schemas.openxmlformats.org/officeDocument/2006/relationships/image" Target="../media/image62.png"/><Relationship Id="rId12" Type="http://schemas.openxmlformats.org/officeDocument/2006/relationships/image" Target="../media/image57.png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69.png"/><Relationship Id="rId4" Type="http://schemas.openxmlformats.org/officeDocument/2006/relationships/image" Target="../media/image44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9" Type="http://schemas.openxmlformats.org/officeDocument/2006/relationships/notesSlide" Target="../notesSlides/notesSlide9.xml"/><Relationship Id="rId18" Type="http://schemas.openxmlformats.org/officeDocument/2006/relationships/slideLayout" Target="../slideLayouts/slideLayout3.xml"/><Relationship Id="rId17" Type="http://schemas.openxmlformats.org/officeDocument/2006/relationships/audio" Target="../media/audio12.wav"/><Relationship Id="rId16" Type="http://schemas.openxmlformats.org/officeDocument/2006/relationships/audio" Target="../media/audio1.wav"/><Relationship Id="rId15" Type="http://schemas.openxmlformats.org/officeDocument/2006/relationships/audio" Target="../media/audio10.wav"/><Relationship Id="rId14" Type="http://schemas.openxmlformats.org/officeDocument/2006/relationships/image" Target="../media/image63.png"/><Relationship Id="rId13" Type="http://schemas.openxmlformats.org/officeDocument/2006/relationships/image" Target="../media/image62.png"/><Relationship Id="rId12" Type="http://schemas.openxmlformats.org/officeDocument/2006/relationships/image" Target="../media/image57.png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70.png"/><Relationship Id="rId4" Type="http://schemas.openxmlformats.org/officeDocument/2006/relationships/image" Target="../media/image44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9" Type="http://schemas.openxmlformats.org/officeDocument/2006/relationships/notesSlide" Target="../notesSlides/notesSlide10.xml"/><Relationship Id="rId18" Type="http://schemas.openxmlformats.org/officeDocument/2006/relationships/slideLayout" Target="../slideLayouts/slideLayout3.xml"/><Relationship Id="rId17" Type="http://schemas.openxmlformats.org/officeDocument/2006/relationships/audio" Target="../media/audio12.wav"/><Relationship Id="rId16" Type="http://schemas.openxmlformats.org/officeDocument/2006/relationships/audio" Target="../media/audio1.wav"/><Relationship Id="rId15" Type="http://schemas.openxmlformats.org/officeDocument/2006/relationships/audio" Target="../media/audio10.wav"/><Relationship Id="rId14" Type="http://schemas.openxmlformats.org/officeDocument/2006/relationships/image" Target="../media/image63.png"/><Relationship Id="rId13" Type="http://schemas.openxmlformats.org/officeDocument/2006/relationships/image" Target="../media/image62.png"/><Relationship Id="rId12" Type="http://schemas.openxmlformats.org/officeDocument/2006/relationships/image" Target="../media/image57.png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71.png"/><Relationship Id="rId4" Type="http://schemas.openxmlformats.org/officeDocument/2006/relationships/image" Target="../media/image44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9" Type="http://schemas.openxmlformats.org/officeDocument/2006/relationships/notesSlide" Target="../notesSlides/notesSlide11.xml"/><Relationship Id="rId18" Type="http://schemas.openxmlformats.org/officeDocument/2006/relationships/slideLayout" Target="../slideLayouts/slideLayout3.xml"/><Relationship Id="rId17" Type="http://schemas.openxmlformats.org/officeDocument/2006/relationships/audio" Target="../media/audio12.wav"/><Relationship Id="rId16" Type="http://schemas.openxmlformats.org/officeDocument/2006/relationships/audio" Target="../media/audio1.wav"/><Relationship Id="rId15" Type="http://schemas.openxmlformats.org/officeDocument/2006/relationships/audio" Target="../media/audio10.wav"/><Relationship Id="rId14" Type="http://schemas.openxmlformats.org/officeDocument/2006/relationships/image" Target="../media/image63.png"/><Relationship Id="rId13" Type="http://schemas.openxmlformats.org/officeDocument/2006/relationships/image" Target="../media/image62.png"/><Relationship Id="rId12" Type="http://schemas.openxmlformats.org/officeDocument/2006/relationships/image" Target="../media/image57.png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72.png"/><Relationship Id="rId4" Type="http://schemas.openxmlformats.org/officeDocument/2006/relationships/image" Target="../media/image44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9" Type="http://schemas.openxmlformats.org/officeDocument/2006/relationships/notesSlide" Target="../notesSlides/notesSlide12.xml"/><Relationship Id="rId18" Type="http://schemas.openxmlformats.org/officeDocument/2006/relationships/slideLayout" Target="../slideLayouts/slideLayout3.xml"/><Relationship Id="rId17" Type="http://schemas.openxmlformats.org/officeDocument/2006/relationships/audio" Target="../media/audio12.wav"/><Relationship Id="rId16" Type="http://schemas.openxmlformats.org/officeDocument/2006/relationships/audio" Target="../media/audio1.wav"/><Relationship Id="rId15" Type="http://schemas.openxmlformats.org/officeDocument/2006/relationships/audio" Target="../media/audio10.wav"/><Relationship Id="rId14" Type="http://schemas.openxmlformats.org/officeDocument/2006/relationships/image" Target="../media/image63.png"/><Relationship Id="rId13" Type="http://schemas.openxmlformats.org/officeDocument/2006/relationships/image" Target="../media/image62.png"/><Relationship Id="rId12" Type="http://schemas.openxmlformats.org/officeDocument/2006/relationships/image" Target="../media/image57.png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73.png"/><Relationship Id="rId2" Type="http://schemas.openxmlformats.org/officeDocument/2006/relationships/image" Target="../media/image46.png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3.xml"/><Relationship Id="rId11" Type="http://schemas.openxmlformats.org/officeDocument/2006/relationships/audio" Target="../media/audio11.wav"/><Relationship Id="rId10" Type="http://schemas.openxmlformats.org/officeDocument/2006/relationships/image" Target="../media/image62.png"/><Relationship Id="rId1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audio" Target="../media/audio13.wav"/><Relationship Id="rId8" Type="http://schemas.openxmlformats.org/officeDocument/2006/relationships/image" Target="../media/image78.png"/><Relationship Id="rId7" Type="http://schemas.openxmlformats.org/officeDocument/2006/relationships/image" Target="../media/image32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1" Type="http://schemas.openxmlformats.org/officeDocument/2006/relationships/slideLayout" Target="../slideLayouts/slideLayout2.xml"/><Relationship Id="rId10" Type="http://schemas.openxmlformats.org/officeDocument/2006/relationships/audio" Target="../media/audio14.wav"/><Relationship Id="rId1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84.GIF"/><Relationship Id="rId4" Type="http://schemas.openxmlformats.org/officeDocument/2006/relationships/image" Target="../media/image83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3.png"/><Relationship Id="rId7" Type="http://schemas.openxmlformats.org/officeDocument/2006/relationships/image" Target="../media/image11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0"/>
          <p:cNvGrpSpPr/>
          <p:nvPr/>
        </p:nvGrpSpPr>
        <p:grpSpPr>
          <a:xfrm rot="0">
            <a:off x="2604135" y="1214755"/>
            <a:ext cx="8646795" cy="5710555"/>
            <a:chOff x="930956" y="2072991"/>
            <a:chExt cx="4686386" cy="3965859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9" name="椭圆 12"/>
            <p:cNvSpPr/>
            <p:nvPr/>
          </p:nvSpPr>
          <p:spPr>
            <a:xfrm>
              <a:off x="930956" y="2072991"/>
              <a:ext cx="4686386" cy="396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椭圆 13"/>
            <p:cNvSpPr/>
            <p:nvPr/>
          </p:nvSpPr>
          <p:spPr>
            <a:xfrm>
              <a:off x="1058863" y="2248474"/>
              <a:ext cx="4476632" cy="365148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4221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6" r="881" b="-725"/>
          <a:stretch>
            <a:fillRect/>
          </a:stretch>
        </p:blipFill>
        <p:spPr>
          <a:xfrm>
            <a:off x="9258888" y="-289022"/>
            <a:ext cx="3895137" cy="71470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7084" r="60475"/>
          <a:stretch>
            <a:fillRect/>
          </a:stretch>
        </p:blipFill>
        <p:spPr>
          <a:xfrm>
            <a:off x="-243304" y="608849"/>
            <a:ext cx="505460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sp>
        <p:nvSpPr>
          <p:cNvPr id="12" name="object 22"/>
          <p:cNvSpPr txBox="1">
            <a:spLocks noGrp="1"/>
          </p:cNvSpPr>
          <p:nvPr/>
        </p:nvSpPr>
        <p:spPr>
          <a:xfrm>
            <a:off x="4811395" y="2510790"/>
            <a:ext cx="5991225" cy="1836420"/>
          </a:xfrm>
          <a:prstGeom prst="rect">
            <a:avLst/>
          </a:prstGeom>
        </p:spPr>
        <p:txBody>
          <a:bodyPr vert="horz" wrap="square" lIns="0" tIns="148166" rIns="0" bIns="0" rtlCol="0">
            <a:prstTxWarp prst="textPlain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6450" indent="0" algn="ctr">
              <a:lnSpc>
                <a:spcPct val="100000"/>
              </a:lnSpc>
              <a:spcBef>
                <a:spcPts val="1750"/>
              </a:spcBef>
              <a:buNone/>
            </a:pPr>
            <a:r>
              <a:rPr sz="6000" b="1" spc="17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Welcome</a:t>
            </a:r>
            <a:endParaRPr sz="6000" b="1" spc="17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806450" indent="0" algn="ctr">
              <a:lnSpc>
                <a:spcPct val="100000"/>
              </a:lnSpc>
              <a:spcBef>
                <a:spcPts val="1650"/>
              </a:spcBef>
              <a:buNone/>
            </a:pPr>
            <a:r>
              <a:rPr sz="6000" b="1" spc="9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our</a:t>
            </a:r>
            <a:r>
              <a:rPr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6000" b="1" spc="17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Class!</a:t>
            </a:r>
            <a:endParaRPr sz="6000" b="1" spc="175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bject 23"/>
          <p:cNvSpPr txBox="1"/>
          <p:nvPr/>
        </p:nvSpPr>
        <p:spPr>
          <a:xfrm>
            <a:off x="4811395" y="5147945"/>
            <a:ext cx="4643755" cy="1129030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2400" spc="-1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Book: English 3</a:t>
            </a:r>
            <a:endParaRPr lang="en-US" sz="2400" spc="-1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2400" spc="-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24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2400" spc="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400" spc="-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24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400" spc="-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400" spc="-1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400" spc="-1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endParaRPr lang="en-US" sz="2400" spc="-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9825"/>
          <a:stretch>
            <a:fillRect/>
          </a:stretch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446198" y="7621009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  <a:endParaRPr lang="en-US" sz="3200" b="1" dirty="0">
              <a:ln w="6600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glow rad="50800">
                  <a:srgbClr val="0070C0"/>
                </a:glow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756" y="3315607"/>
            <a:ext cx="9504488" cy="1621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/>
          <a:srcRect b="9825"/>
          <a:stretch>
            <a:fillRect/>
          </a:stretch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>
            <a:fillRect/>
          </a:stretch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sofa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cupboard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wardrobe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map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982549" y="548134"/>
            <a:ext cx="2046471" cy="1974646"/>
            <a:chOff x="1070437" y="935434"/>
            <a:chExt cx="2249515" cy="2295454"/>
          </a:xfrm>
        </p:grpSpPr>
        <p:sp>
          <p:nvSpPr>
            <p:cNvPr id="22" name="Rectangle 21"/>
            <p:cNvSpPr/>
            <p:nvPr/>
          </p:nvSpPr>
          <p:spPr>
            <a:xfrm>
              <a:off x="1070437" y="935434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97914" y="1415541"/>
              <a:ext cx="2194560" cy="1335240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/>
          <a:srcRect b="9825"/>
          <a:stretch>
            <a:fillRect/>
          </a:stretch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>
            <a:fillRect/>
          </a:stretch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wardrobe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sofa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cupboard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7755" y="546441"/>
            <a:ext cx="1996476" cy="197633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map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/>
          <a:srcRect b="9825"/>
          <a:stretch>
            <a:fillRect/>
          </a:stretch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>
            <a:fillRect/>
          </a:stretch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map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wardrobe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sofa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cupboard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71500" y="817245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5207210" y="567184"/>
            <a:ext cx="2046471" cy="1974646"/>
            <a:chOff x="6382621" y="935434"/>
            <a:chExt cx="2249515" cy="2295454"/>
          </a:xfrm>
        </p:grpSpPr>
        <p:sp>
          <p:nvSpPr>
            <p:cNvPr id="19" name="Rectangle 18"/>
            <p:cNvSpPr/>
            <p:nvPr/>
          </p:nvSpPr>
          <p:spPr>
            <a:xfrm>
              <a:off x="6382621" y="935434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/>
            <a:srcRect t="108"/>
            <a:stretch>
              <a:fillRect/>
            </a:stretch>
          </p:blipFill>
          <p:spPr>
            <a:xfrm>
              <a:off x="6410098" y="1352889"/>
              <a:ext cx="2194560" cy="1460544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/>
          <a:srcRect b="9825"/>
          <a:stretch>
            <a:fillRect/>
          </a:stretch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>
            <a:fillRect/>
          </a:stretch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cupboard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map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wardrobe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sofa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-1471833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207210" y="548134"/>
            <a:ext cx="2046471" cy="1974646"/>
            <a:chOff x="9224341" y="935434"/>
            <a:chExt cx="2249515" cy="2295454"/>
          </a:xfrm>
        </p:grpSpPr>
        <p:sp>
          <p:nvSpPr>
            <p:cNvPr id="20" name="Rectangle 19"/>
            <p:cNvSpPr/>
            <p:nvPr/>
          </p:nvSpPr>
          <p:spPr>
            <a:xfrm>
              <a:off x="9224341" y="935434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/>
            <a:srcRect r="65570" b="57115"/>
            <a:stretch>
              <a:fillRect/>
            </a:stretch>
          </p:blipFill>
          <p:spPr>
            <a:xfrm>
              <a:off x="9251818" y="1060725"/>
              <a:ext cx="2194560" cy="2044872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/>
          <a:srcRect b="9825"/>
          <a:stretch>
            <a:fillRect/>
          </a:stretch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>
            <a:fillRect/>
          </a:stretch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405195" y="455034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sofas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769447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supermaket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265756" y="456169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sofa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769447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bookshop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597541" y="367353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929375" y="548134"/>
            <a:ext cx="2058513" cy="1974646"/>
            <a:chOff x="1088976" y="3792038"/>
            <a:chExt cx="2262752" cy="2295454"/>
          </a:xfrm>
        </p:grpSpPr>
        <p:sp>
          <p:nvSpPr>
            <p:cNvPr id="20" name="Rectangle 19"/>
            <p:cNvSpPr/>
            <p:nvPr/>
          </p:nvSpPr>
          <p:spPr>
            <a:xfrm>
              <a:off x="1097914" y="3792038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82466" y="4914122"/>
              <a:ext cx="1875772" cy="114126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8976" y="3872865"/>
              <a:ext cx="2262752" cy="1162171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/>
          <a:srcRect b="9825"/>
          <a:stretch>
            <a:fillRect/>
          </a:stretch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>
            <a:fillRect/>
          </a:stretch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497385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cupboards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260" y="802706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KA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497385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cupboard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247" y="802706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KO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5207210" y="548134"/>
            <a:ext cx="2046471" cy="1974646"/>
            <a:chOff x="3737507" y="3792038"/>
            <a:chExt cx="2249515" cy="2295454"/>
          </a:xfrm>
        </p:grpSpPr>
        <p:sp>
          <p:nvSpPr>
            <p:cNvPr id="24" name="Rectangle 23"/>
            <p:cNvSpPr/>
            <p:nvPr/>
          </p:nvSpPr>
          <p:spPr>
            <a:xfrm>
              <a:off x="3737507" y="3792038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t="8499"/>
            <a:stretch>
              <a:fillRect/>
            </a:stretch>
          </p:blipFill>
          <p:spPr>
            <a:xfrm>
              <a:off x="3810531" y="4041619"/>
              <a:ext cx="2089378" cy="1889779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/>
          <a:srcRect b="9825"/>
          <a:stretch>
            <a:fillRect/>
          </a:stretch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>
            <a:fillRect/>
          </a:stretch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m</a:t>
            </a:r>
            <a:r>
              <a:rPr lang="en-US" sz="3600" b="1" smtClean="0">
                <a:solidFill>
                  <a:srgbClr val="002060"/>
                </a:solidFill>
              </a:rPr>
              <a:t>aps 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a</a:t>
            </a:r>
            <a:r>
              <a:rPr lang="en-US" sz="3600" b="1" smtClean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002060"/>
                </a:solidFill>
              </a:rPr>
              <a:t>map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7768010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LE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6" y="7749960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LA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4663583" y="548134"/>
            <a:ext cx="2046471" cy="1974646"/>
            <a:chOff x="6343007" y="3821243"/>
            <a:chExt cx="2249515" cy="2295454"/>
          </a:xfrm>
        </p:grpSpPr>
        <p:sp>
          <p:nvSpPr>
            <p:cNvPr id="24" name="Rectangle 23"/>
            <p:cNvSpPr/>
            <p:nvPr/>
          </p:nvSpPr>
          <p:spPr>
            <a:xfrm>
              <a:off x="6343007" y="3821243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6501938" y="4296856"/>
              <a:ext cx="2010879" cy="1496486"/>
              <a:chOff x="839862" y="3117479"/>
              <a:chExt cx="5224401" cy="3887971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8"/>
              <a:srcRect t="108"/>
              <a:stretch>
                <a:fillRect/>
              </a:stretch>
            </p:blipFill>
            <p:spPr>
              <a:xfrm rot="19892476">
                <a:off x="839862" y="3414769"/>
                <a:ext cx="2610375" cy="1737275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9"/>
              <a:srcRect l="1466" t="1763" r="1550" b="1899"/>
              <a:stretch>
                <a:fillRect/>
              </a:stretch>
            </p:blipFill>
            <p:spPr>
              <a:xfrm rot="21324769">
                <a:off x="1888562" y="4632152"/>
                <a:ext cx="3096865" cy="2373298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10"/>
              <a:srcRect b="7922"/>
              <a:stretch>
                <a:fillRect/>
              </a:stretch>
            </p:blipFill>
            <p:spPr>
              <a:xfrm rot="1164987">
                <a:off x="3291905" y="3117479"/>
                <a:ext cx="2772358" cy="1973247"/>
              </a:xfrm>
              <a:prstGeom prst="rect">
                <a:avLst/>
              </a:prstGeom>
            </p:spPr>
          </p:pic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/>
          <a:srcRect b="9825"/>
          <a:stretch>
            <a:fillRect/>
          </a:stretch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>
            <a:fillRect/>
          </a:stretch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w</a:t>
            </a:r>
            <a:r>
              <a:rPr lang="en-US" sz="3600" b="1" smtClean="0">
                <a:solidFill>
                  <a:srgbClr val="002060"/>
                </a:solidFill>
              </a:rPr>
              <a:t>ardrobes 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7861010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LE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7863543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LO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3" name="4MsPham"/>
          <p:cNvSpPr/>
          <p:nvPr/>
        </p:nvSpPr>
        <p:spPr>
          <a:xfrm>
            <a:off x="334085" y="5101943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a</a:t>
            </a:r>
            <a:r>
              <a:rPr lang="en-US" sz="3600" b="1" smtClean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002060"/>
                </a:solidFill>
              </a:rPr>
              <a:t>wardrobe 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9380939" y="7216923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935396" y="601425"/>
            <a:ext cx="2046471" cy="1974646"/>
            <a:chOff x="8982600" y="3821243"/>
            <a:chExt cx="2249515" cy="2295454"/>
          </a:xfrm>
        </p:grpSpPr>
        <p:sp>
          <p:nvSpPr>
            <p:cNvPr id="20" name="Rectangle 19"/>
            <p:cNvSpPr/>
            <p:nvPr/>
          </p:nvSpPr>
          <p:spPr>
            <a:xfrm>
              <a:off x="8982600" y="3821243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/>
            <a:srcRect r="32647" b="-945"/>
            <a:stretch>
              <a:fillRect/>
            </a:stretch>
          </p:blipFill>
          <p:spPr>
            <a:xfrm>
              <a:off x="9224341" y="4006542"/>
              <a:ext cx="1716819" cy="1924856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/>
          <a:srcRect b="9825"/>
          <a:stretch>
            <a:fillRect/>
          </a:stretch>
        </p:blipFill>
        <p:spPr>
          <a:xfrm>
            <a:off x="-122459" y="0"/>
            <a:ext cx="12436918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3328019" y="3776619"/>
            <a:ext cx="5015296" cy="1942193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End</a:t>
            </a:r>
            <a:endParaRPr lang="en-US" sz="13800" b="1" dirty="0">
              <a:ln w="381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50800">
                  <a:srgbClr val="0070C0"/>
                </a:glow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8781" y="5718812"/>
            <a:ext cx="1421219" cy="653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90" y="-503555"/>
            <a:ext cx="7557770" cy="7557770"/>
          </a:xfrm>
          <a:prstGeom prst="rect">
            <a:avLst/>
          </a:prstGeom>
        </p:spPr>
      </p:pic>
      <p:sp>
        <p:nvSpPr>
          <p:cNvPr id="2" name="MsPham4"/>
          <p:cNvSpPr txBox="1"/>
          <p:nvPr/>
        </p:nvSpPr>
        <p:spPr>
          <a:xfrm>
            <a:off x="5694045" y="708025"/>
            <a:ext cx="4892675" cy="36766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a typeface="黑体" panose="02010609060101010101" pitchFamily="2" charset="-122"/>
                <a:cs typeface="Arial" panose="020B0604020202020204" pitchFamily="34" charset="0"/>
              </a:rPr>
              <a:t>Unit 14:</a:t>
            </a:r>
            <a:endParaRPr lang="en-US" altLang="zh-C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a typeface="黑体" panose="02010609060101010101" pitchFamily="2" charset="-122"/>
              <a:cs typeface="Arial" panose="020B0604020202020204" pitchFamily="34" charset="0"/>
            </a:endParaRPr>
          </a:p>
          <a:p>
            <a:pPr lvl="0" algn="ctr" defTabSz="1500505">
              <a:spcBef>
                <a:spcPct val="50000"/>
              </a:spcBef>
            </a:pPr>
            <a:r>
              <a:rPr lang="en-US" altLang="zh-CN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黑体" panose="02010609060101010101" pitchFamily="2" charset="-122"/>
                <a:cs typeface="Arial" panose="020B0604020202020204" pitchFamily="34" charset="0"/>
              </a:rPr>
              <a:t>Are there any posters in the room?</a:t>
            </a:r>
            <a:r>
              <a:rPr lang="en-US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endParaRPr lang="en-US" altLang="zh-CN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812"/>
            <a:ext cx="4681728" cy="5304109"/>
          </a:xfrm>
          <a:prstGeom prst="rect">
            <a:avLst/>
          </a:prstGeom>
        </p:spPr>
      </p:pic>
      <p:sp>
        <p:nvSpPr>
          <p:cNvPr id="13" name="Rectangle 1"/>
          <p:cNvSpPr/>
          <p:nvPr/>
        </p:nvSpPr>
        <p:spPr>
          <a:xfrm>
            <a:off x="5568962" y="4203041"/>
            <a:ext cx="4471646" cy="1233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Lesson 1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99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2726" y="1049216"/>
            <a:ext cx="7334250" cy="51816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866230" y="1941742"/>
            <a:ext cx="4344394" cy="510778"/>
          </a:xfrm>
          <a:prstGeom prst="wedgeRoundRectCallout">
            <a:avLst>
              <a:gd name="adj1" fmla="val 38748"/>
              <a:gd name="adj2" fmla="val 10381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This is a picture of my room.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5914768" y="1277730"/>
            <a:ext cx="5165124" cy="510778"/>
          </a:xfrm>
          <a:prstGeom prst="wedgeRoundRectCallout">
            <a:avLst>
              <a:gd name="adj1" fmla="val -21917"/>
              <a:gd name="adj2" fmla="val 15736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 there any chairs</a:t>
            </a: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 </a:t>
            </a: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in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the room?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095685" y="3854615"/>
            <a:ext cx="2366372" cy="510778"/>
          </a:xfrm>
          <a:prstGeom prst="wedgeRoundRectCallout">
            <a:avLst>
              <a:gd name="adj1" fmla="val 49536"/>
              <a:gd name="adj2" fmla="val -12116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 there are.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 Look, listen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repeat.</a:t>
            </a:r>
            <a:endParaRPr lang="en-US" sz="2400" b="1" dirty="0">
              <a:latin typeface="Helvetica Neue"/>
            </a:endParaRPr>
          </a:p>
        </p:txBody>
      </p:sp>
      <p:pic>
        <p:nvPicPr>
          <p:cNvPr id="7" name="Tiếng Anh 3 Tập 2 - Unit 14 Are there any posters in the room-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029.000000" end="11620.437500"/>
                </p14:media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79" y="614040"/>
            <a:ext cx="277438" cy="274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1299" y="1087186"/>
            <a:ext cx="6981825" cy="493261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944736" y="3298104"/>
            <a:ext cx="2620685" cy="510778"/>
          </a:xfrm>
          <a:prstGeom prst="wedgeRoundRectCallout">
            <a:avLst>
              <a:gd name="adj1" fmla="val 56026"/>
              <a:gd name="adj2" fmla="val -8736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 there aren't.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 Look, listen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repeat.</a:t>
            </a:r>
            <a:endParaRPr lang="en-US" sz="2400" b="1" dirty="0">
              <a:latin typeface="Helvetica Neue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424500" y="1535507"/>
            <a:ext cx="5306261" cy="510778"/>
          </a:xfrm>
          <a:prstGeom prst="wedgeRoundRectCallout">
            <a:avLst>
              <a:gd name="adj1" fmla="val 8733"/>
              <a:gd name="adj2" fmla="val 12905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 there any posters in the room?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Tiếng Anh 3 Tập 2 - Unit 14 Are there any posters in the room-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0229.000000" end="879.437500"/>
                </p14:media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123" y="591077"/>
            <a:ext cx="277438" cy="274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3241" y="5115337"/>
            <a:ext cx="69493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 map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in the room?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57989" y="5738212"/>
            <a:ext cx="30380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</a:t>
            </a:r>
            <a:r>
              <a:rPr lang="en-US" sz="2400" b="1" dirty="0" smtClean="0">
                <a:latin typeface="Helvetica Neue"/>
              </a:rPr>
              <a:t>say.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3750" y="1233190"/>
            <a:ext cx="5353050" cy="36507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57371" y="5186669"/>
            <a:ext cx="1378585" cy="551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_________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601" y="511533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349" y="577434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4806" y="5127443"/>
            <a:ext cx="7082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  sofa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in the room?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</a:t>
            </a:r>
            <a:r>
              <a:rPr lang="en-US" sz="2400" b="1" dirty="0" smtClean="0">
                <a:latin typeface="Helvetica Neue"/>
              </a:rPr>
              <a:t>say.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6404" y="1067110"/>
            <a:ext cx="5705021" cy="3890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57989" y="5738212"/>
            <a:ext cx="30380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70285" y="5127443"/>
            <a:ext cx="1378585" cy="560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_________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601" y="511533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349" y="577434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3241" y="5115337"/>
            <a:ext cx="81820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  wardrobe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 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in the room?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98491" y="5857515"/>
            <a:ext cx="33650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aren't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</a:t>
            </a:r>
            <a:r>
              <a:rPr lang="en-US" sz="2400" b="1" dirty="0" smtClean="0">
                <a:latin typeface="Helvetica Neue"/>
              </a:rPr>
              <a:t>say.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1026" name="Picture 2" descr="https://s.sachmem.vn/public/images/v2/TA3T2SHS/U14-L1-2-c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03" y="1001823"/>
            <a:ext cx="5622995" cy="383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674222" y="5148569"/>
            <a:ext cx="2148978" cy="551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_____________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601" y="511533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851" y="5821380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3241" y="5115337"/>
            <a:ext cx="82397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  cupboard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in the room?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98491" y="5857515"/>
            <a:ext cx="33650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aren't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</a:t>
            </a:r>
            <a:r>
              <a:rPr lang="en-US" sz="2400" b="1" dirty="0" smtClean="0">
                <a:latin typeface="Helvetica Neue"/>
              </a:rPr>
              <a:t>say.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2050" name="Picture 2" descr="https://s.sachmem.vn/public/images/v2/TA3T2SHS/U14-L1-2-d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27" y="1001822"/>
            <a:ext cx="5800747" cy="395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674222" y="5148569"/>
            <a:ext cx="2148978" cy="551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_____________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601" y="511533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851" y="5821380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21933" y="58370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3. Let's </a:t>
            </a:r>
            <a:r>
              <a:rPr lang="en-US" sz="2400" b="1" dirty="0" smtClean="0">
                <a:latin typeface="Helvetica Neue"/>
              </a:rPr>
              <a:t>talk.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1026" name="Picture 2" descr="https://s.sachmem.vn/public/images/v2/TA3T2SHS/U14-L1-3-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1045366"/>
            <a:ext cx="7921625" cy="543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872520" y="1507031"/>
            <a:ext cx="3943004" cy="578882"/>
          </a:xfrm>
          <a:prstGeom prst="wedgeRoundRectCallout">
            <a:avLst>
              <a:gd name="adj1" fmla="val 49705"/>
              <a:gd name="adj2" fmla="val 72372"/>
              <a:gd name="adj3" fmla="val 16667"/>
            </a:avLst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any______?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7768620" y="928149"/>
            <a:ext cx="2672977" cy="578882"/>
          </a:xfrm>
          <a:prstGeom prst="wedgeRoundRectCallout">
            <a:avLst>
              <a:gd name="adj1" fmla="val -70464"/>
              <a:gd name="adj2" fmla="val 98699"/>
              <a:gd name="adj3" fmla="val 16667"/>
            </a:avLst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 there are.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7768620" y="1968696"/>
            <a:ext cx="2949242" cy="578882"/>
          </a:xfrm>
          <a:prstGeom prst="wedgeRoundRectCallout">
            <a:avLst>
              <a:gd name="adj1" fmla="val -77872"/>
              <a:gd name="adj2" fmla="val 9847"/>
              <a:gd name="adj3" fmla="val 16667"/>
            </a:avLst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 there aren’t.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>
            <a:fillRect/>
          </a:stretch>
        </p:blipFill>
        <p:spPr>
          <a:xfrm>
            <a:off x="7150287" y="1003715"/>
            <a:ext cx="585979" cy="583242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>
            <a:fillRect/>
          </a:stretch>
        </p:blipFill>
        <p:spPr>
          <a:xfrm>
            <a:off x="10792242" y="1968696"/>
            <a:ext cx="626552" cy="627273"/>
          </a:xfrm>
          <a:prstGeom prst="ellipse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5" name="Picture 5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354" y="1098100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3" y="-66461"/>
            <a:ext cx="2049607" cy="179965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9" y="4818060"/>
            <a:ext cx="2049607" cy="179965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80" y="-41647"/>
            <a:ext cx="2049607" cy="179965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40" y="3920325"/>
            <a:ext cx="2049607" cy="1799655"/>
          </a:xfrm>
          <a:prstGeom prst="rect">
            <a:avLst/>
          </a:prstGeom>
        </p:spPr>
      </p:pic>
      <p:pic>
        <p:nvPicPr>
          <p:cNvPr id="37" name="1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01516" y="3595037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6" y="136495"/>
            <a:ext cx="1393744" cy="1393744"/>
          </a:xfrm>
          <a:prstGeom prst="rect">
            <a:avLst/>
          </a:prstGeom>
        </p:spPr>
      </p:pic>
      <p:pic>
        <p:nvPicPr>
          <p:cNvPr id="11272" name="Picture 8" descr="Pokemon: Pikachu | Pikachu, Pokemon photo, Pokemon charact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626" y="342015"/>
            <a:ext cx="2506834" cy="308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pokeb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18" y="10966714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17" y="1098100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217" y="10966714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554" y="10966714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Pokémon – Wikipedia tiếng Việ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837" y="1564197"/>
            <a:ext cx="8631382" cy="3179226"/>
          </a:xfrm>
          <a:custGeom>
            <a:avLst/>
            <a:gdLst>
              <a:gd name="connsiteX0" fmla="*/ 0 w 9603545"/>
              <a:gd name="connsiteY0" fmla="*/ 0 h 3537306"/>
              <a:gd name="connsiteX1" fmla="*/ 9603545 w 9603545"/>
              <a:gd name="connsiteY1" fmla="*/ 0 h 3537306"/>
              <a:gd name="connsiteX2" fmla="*/ 9603545 w 9603545"/>
              <a:gd name="connsiteY2" fmla="*/ 3537306 h 3537306"/>
              <a:gd name="connsiteX3" fmla="*/ 0 w 9603545"/>
              <a:gd name="connsiteY3" fmla="*/ 3537306 h 3537306"/>
              <a:gd name="connsiteX4" fmla="*/ 0 w 9603545"/>
              <a:gd name="connsiteY4" fmla="*/ 0 h 3537306"/>
              <a:gd name="connsiteX5" fmla="*/ 9214482 w 9603545"/>
              <a:gd name="connsiteY5" fmla="*/ 3039111 h 3537306"/>
              <a:gd name="connsiteX6" fmla="*/ 8989399 w 9603545"/>
              <a:gd name="connsiteY6" fmla="*/ 3229025 h 3537306"/>
              <a:gd name="connsiteX7" fmla="*/ 9214482 w 9603545"/>
              <a:gd name="connsiteY7" fmla="*/ 3418939 h 3537306"/>
              <a:gd name="connsiteX8" fmla="*/ 9439565 w 9603545"/>
              <a:gd name="connsiteY8" fmla="*/ 3229025 h 3537306"/>
              <a:gd name="connsiteX9" fmla="*/ 9214482 w 9603545"/>
              <a:gd name="connsiteY9" fmla="*/ 3039111 h 353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03545" h="3537306">
                <a:moveTo>
                  <a:pt x="0" y="0"/>
                </a:moveTo>
                <a:lnTo>
                  <a:pt x="9603545" y="0"/>
                </a:lnTo>
                <a:lnTo>
                  <a:pt x="9603545" y="3537306"/>
                </a:lnTo>
                <a:lnTo>
                  <a:pt x="0" y="3537306"/>
                </a:lnTo>
                <a:lnTo>
                  <a:pt x="0" y="0"/>
                </a:lnTo>
                <a:close/>
                <a:moveTo>
                  <a:pt x="9214482" y="3039111"/>
                </a:moveTo>
                <a:cubicBezTo>
                  <a:pt x="9090172" y="3039111"/>
                  <a:pt x="8989399" y="3124138"/>
                  <a:pt x="8989399" y="3229025"/>
                </a:cubicBezTo>
                <a:cubicBezTo>
                  <a:pt x="8989399" y="3333912"/>
                  <a:pt x="9090172" y="3418939"/>
                  <a:pt x="9214482" y="3418939"/>
                </a:cubicBezTo>
                <a:cubicBezTo>
                  <a:pt x="9338792" y="3418939"/>
                  <a:pt x="9439565" y="3333912"/>
                  <a:pt x="9439565" y="3229025"/>
                </a:cubicBezTo>
                <a:cubicBezTo>
                  <a:pt x="9439565" y="3124138"/>
                  <a:pt x="9338792" y="3039111"/>
                  <a:pt x="9214482" y="30391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2721" y="4145807"/>
            <a:ext cx="1658646" cy="1527298"/>
          </a:xfrm>
          <a:prstGeom prst="rect">
            <a:avLst/>
          </a:prstGeom>
        </p:spPr>
      </p:pic>
      <p:pic>
        <p:nvPicPr>
          <p:cNvPr id="32" name="Picture 31" descr="F:\CO SO KNS TRI VIET\POKEMON\png\cao 800 -1000\385Jirachi_AG_anime_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20403" y="271859"/>
            <a:ext cx="1807435" cy="143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l="12459" t="10424" r="15552" b="7896"/>
          <a:stretch>
            <a:fillRect/>
          </a:stretch>
        </p:blipFill>
        <p:spPr>
          <a:xfrm rot="418112">
            <a:off x="555807" y="4954016"/>
            <a:ext cx="1509486" cy="1712686"/>
          </a:xfrm>
          <a:prstGeom prst="rect">
            <a:avLst/>
          </a:prstGeom>
        </p:spPr>
      </p:pic>
      <p:sp>
        <p:nvSpPr>
          <p:cNvPr id="8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8" name="2Mspham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5027" y="3193964"/>
            <a:ext cx="1999661" cy="3206774"/>
          </a:xfrm>
          <a:prstGeom prst="rect">
            <a:avLst/>
          </a:prstGeom>
        </p:spPr>
      </p:pic>
      <p:pic>
        <p:nvPicPr>
          <p:cNvPr id="1034" name="3MsPham" descr="Ash Ketchum - EcuRed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>
            <a:fillRect/>
          </a:stretch>
        </p:blipFill>
        <p:spPr bwMode="auto">
          <a:xfrm>
            <a:off x="9761558" y="3644443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183" y="4302970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26113" y="5609325"/>
            <a:ext cx="1566381" cy="673544"/>
          </a:xfrm>
          <a:prstGeom prst="rect">
            <a:avLst/>
          </a:prstGeom>
        </p:spPr>
      </p:pic>
    </p:spTree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45638 1.0870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26" y="543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-0.075 -0.3247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625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56666 -1.5902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-7951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0.10976 -1.0245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-5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0.52761 -1.588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0" y="-7942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-0.66628 -0.9335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20" y="-46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5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5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5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150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a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"/>
                            </p:stCondLst>
                            <p:childTnLst>
                              <p:par>
                                <p:cTn id="125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5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590595" y="691734"/>
            <a:ext cx="1567056" cy="1928338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>
            <a:fillRect/>
          </a:stretch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993277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7914844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they are.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Sai1MsPham"/>
          <p:cNvSpPr/>
          <p:nvPr/>
        </p:nvSpPr>
        <p:spPr>
          <a:xfrm>
            <a:off x="4454061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is.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2086040" y="729695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/>
          <a:srcRect l="5656" t="8009" r="3148" b="12419"/>
          <a:stretch>
            <a:fillRect/>
          </a:stretch>
        </p:blipFill>
        <p:spPr>
          <a:xfrm>
            <a:off x="3530584" y="831287"/>
            <a:ext cx="5012708" cy="2366500"/>
          </a:xfrm>
          <a:prstGeom prst="roundRect">
            <a:avLst>
              <a:gd name="adj" fmla="val 10309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3972106" y="3403324"/>
            <a:ext cx="4100803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cupboards?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is.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543374" y="318033"/>
            <a:ext cx="1847491" cy="2190686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>
            <a:fillRect/>
          </a:stretch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7914844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4454060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9431754" y="68580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/>
          <a:srcRect l="5656" t="8009" r="3148" b="12419"/>
          <a:stretch>
            <a:fillRect/>
          </a:stretch>
        </p:blipFill>
        <p:spPr>
          <a:xfrm>
            <a:off x="3827757" y="978395"/>
            <a:ext cx="4389501" cy="2072284"/>
          </a:xfrm>
          <a:prstGeom prst="roundRect">
            <a:avLst>
              <a:gd name="adj" fmla="val 10309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3085649" y="3403324"/>
            <a:ext cx="587372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cupboards in the room?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>
            <a:fillRect/>
          </a:stretch>
        </p:blipFill>
        <p:spPr>
          <a:xfrm>
            <a:off x="7456402" y="1279030"/>
            <a:ext cx="1117345" cy="1118631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7084" r="60475"/>
          <a:stretch>
            <a:fillRect/>
          </a:stretch>
        </p:blipFill>
        <p:spPr>
          <a:xfrm>
            <a:off x="1373505" y="865639"/>
            <a:ext cx="524933" cy="7187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任意多边形: 形状 8"/>
          <p:cNvSpPr/>
          <p:nvPr/>
        </p:nvSpPr>
        <p:spPr>
          <a:xfrm>
            <a:off x="1840865" y="1990725"/>
            <a:ext cx="7001510" cy="2317115"/>
          </a:xfrm>
          <a:custGeom>
            <a:avLst/>
            <a:gdLst>
              <a:gd name="connsiteX0" fmla="*/ 238337 w 10214441"/>
              <a:gd name="connsiteY0" fmla="*/ 347472 h 6611112"/>
              <a:gd name="connsiteX1" fmla="*/ 220049 w 10214441"/>
              <a:gd name="connsiteY1" fmla="*/ 393192 h 6611112"/>
              <a:gd name="connsiteX2" fmla="*/ 201761 w 10214441"/>
              <a:gd name="connsiteY2" fmla="*/ 475488 h 6611112"/>
              <a:gd name="connsiteX3" fmla="*/ 192617 w 10214441"/>
              <a:gd name="connsiteY3" fmla="*/ 566928 h 6611112"/>
              <a:gd name="connsiteX4" fmla="*/ 183473 w 10214441"/>
              <a:gd name="connsiteY4" fmla="*/ 685800 h 6611112"/>
              <a:gd name="connsiteX5" fmla="*/ 137753 w 10214441"/>
              <a:gd name="connsiteY5" fmla="*/ 987552 h 6611112"/>
              <a:gd name="connsiteX6" fmla="*/ 128609 w 10214441"/>
              <a:gd name="connsiteY6" fmla="*/ 1225296 h 6611112"/>
              <a:gd name="connsiteX7" fmla="*/ 101177 w 10214441"/>
              <a:gd name="connsiteY7" fmla="*/ 1563624 h 6611112"/>
              <a:gd name="connsiteX8" fmla="*/ 92033 w 10214441"/>
              <a:gd name="connsiteY8" fmla="*/ 1892808 h 6611112"/>
              <a:gd name="connsiteX9" fmla="*/ 73745 w 10214441"/>
              <a:gd name="connsiteY9" fmla="*/ 2148840 h 6611112"/>
              <a:gd name="connsiteX10" fmla="*/ 64601 w 10214441"/>
              <a:gd name="connsiteY10" fmla="*/ 2962656 h 6611112"/>
              <a:gd name="connsiteX11" fmla="*/ 46313 w 10214441"/>
              <a:gd name="connsiteY11" fmla="*/ 3538728 h 6611112"/>
              <a:gd name="connsiteX12" fmla="*/ 37169 w 10214441"/>
              <a:gd name="connsiteY12" fmla="*/ 4297680 h 6611112"/>
              <a:gd name="connsiteX13" fmla="*/ 18881 w 10214441"/>
              <a:gd name="connsiteY13" fmla="*/ 5157216 h 6611112"/>
              <a:gd name="connsiteX14" fmla="*/ 28025 w 10214441"/>
              <a:gd name="connsiteY14" fmla="*/ 5815584 h 6611112"/>
              <a:gd name="connsiteX15" fmla="*/ 55457 w 10214441"/>
              <a:gd name="connsiteY15" fmla="*/ 5879592 h 6611112"/>
              <a:gd name="connsiteX16" fmla="*/ 82889 w 10214441"/>
              <a:gd name="connsiteY16" fmla="*/ 5943600 h 6611112"/>
              <a:gd name="connsiteX17" fmla="*/ 119465 w 10214441"/>
              <a:gd name="connsiteY17" fmla="*/ 6016752 h 6611112"/>
              <a:gd name="connsiteX18" fmla="*/ 201761 w 10214441"/>
              <a:gd name="connsiteY18" fmla="*/ 6190488 h 6611112"/>
              <a:gd name="connsiteX19" fmla="*/ 293201 w 10214441"/>
              <a:gd name="connsiteY19" fmla="*/ 6300216 h 6611112"/>
              <a:gd name="connsiteX20" fmla="*/ 375497 w 10214441"/>
              <a:gd name="connsiteY20" fmla="*/ 6400800 h 6611112"/>
              <a:gd name="connsiteX21" fmla="*/ 430361 w 10214441"/>
              <a:gd name="connsiteY21" fmla="*/ 6446520 h 6611112"/>
              <a:gd name="connsiteX22" fmla="*/ 512657 w 10214441"/>
              <a:gd name="connsiteY22" fmla="*/ 6528816 h 6611112"/>
              <a:gd name="connsiteX23" fmla="*/ 530945 w 10214441"/>
              <a:gd name="connsiteY23" fmla="*/ 6565392 h 6611112"/>
              <a:gd name="connsiteX24" fmla="*/ 567521 w 10214441"/>
              <a:gd name="connsiteY24" fmla="*/ 6583680 h 6611112"/>
              <a:gd name="connsiteX25" fmla="*/ 631529 w 10214441"/>
              <a:gd name="connsiteY25" fmla="*/ 6611112 h 6611112"/>
              <a:gd name="connsiteX26" fmla="*/ 2560913 w 10214441"/>
              <a:gd name="connsiteY26" fmla="*/ 6601968 h 6611112"/>
              <a:gd name="connsiteX27" fmla="*/ 2652353 w 10214441"/>
              <a:gd name="connsiteY27" fmla="*/ 6583680 h 6611112"/>
              <a:gd name="connsiteX28" fmla="*/ 2798657 w 10214441"/>
              <a:gd name="connsiteY28" fmla="*/ 6547104 h 6611112"/>
              <a:gd name="connsiteX29" fmla="*/ 3063833 w 10214441"/>
              <a:gd name="connsiteY29" fmla="*/ 6464808 h 6611112"/>
              <a:gd name="connsiteX30" fmla="*/ 3146129 w 10214441"/>
              <a:gd name="connsiteY30" fmla="*/ 6437376 h 6611112"/>
              <a:gd name="connsiteX31" fmla="*/ 3246713 w 10214441"/>
              <a:gd name="connsiteY31" fmla="*/ 6419088 h 6611112"/>
              <a:gd name="connsiteX32" fmla="*/ 3310721 w 10214441"/>
              <a:gd name="connsiteY32" fmla="*/ 6409944 h 6611112"/>
              <a:gd name="connsiteX33" fmla="*/ 3347297 w 10214441"/>
              <a:gd name="connsiteY33" fmla="*/ 6400800 h 6611112"/>
              <a:gd name="connsiteX34" fmla="*/ 3658193 w 10214441"/>
              <a:gd name="connsiteY34" fmla="*/ 6364224 h 6611112"/>
              <a:gd name="connsiteX35" fmla="*/ 3758777 w 10214441"/>
              <a:gd name="connsiteY35" fmla="*/ 6345936 h 6611112"/>
              <a:gd name="connsiteX36" fmla="*/ 3932513 w 10214441"/>
              <a:gd name="connsiteY36" fmla="*/ 6327648 h 6611112"/>
              <a:gd name="connsiteX37" fmla="*/ 4014809 w 10214441"/>
              <a:gd name="connsiteY37" fmla="*/ 6309360 h 6611112"/>
              <a:gd name="connsiteX38" fmla="*/ 4206833 w 10214441"/>
              <a:gd name="connsiteY38" fmla="*/ 6281928 h 6611112"/>
              <a:gd name="connsiteX39" fmla="*/ 4408001 w 10214441"/>
              <a:gd name="connsiteY39" fmla="*/ 6263640 h 6611112"/>
              <a:gd name="connsiteX40" fmla="*/ 4654889 w 10214441"/>
              <a:gd name="connsiteY40" fmla="*/ 6236208 h 6611112"/>
              <a:gd name="connsiteX41" fmla="*/ 6035633 w 10214441"/>
              <a:gd name="connsiteY41" fmla="*/ 6254496 h 6611112"/>
              <a:gd name="connsiteX42" fmla="*/ 6300809 w 10214441"/>
              <a:gd name="connsiteY42" fmla="*/ 6281928 h 6611112"/>
              <a:gd name="connsiteX43" fmla="*/ 6785441 w 10214441"/>
              <a:gd name="connsiteY43" fmla="*/ 6309360 h 6611112"/>
              <a:gd name="connsiteX44" fmla="*/ 7443809 w 10214441"/>
              <a:gd name="connsiteY44" fmla="*/ 6318504 h 6611112"/>
              <a:gd name="connsiteX45" fmla="*/ 9620081 w 10214441"/>
              <a:gd name="connsiteY45" fmla="*/ 6309360 h 6611112"/>
              <a:gd name="connsiteX46" fmla="*/ 9647513 w 10214441"/>
              <a:gd name="connsiteY46" fmla="*/ 6300216 h 6611112"/>
              <a:gd name="connsiteX47" fmla="*/ 9738953 w 10214441"/>
              <a:gd name="connsiteY47" fmla="*/ 6281928 h 6611112"/>
              <a:gd name="connsiteX48" fmla="*/ 9793817 w 10214441"/>
              <a:gd name="connsiteY48" fmla="*/ 6263640 h 6611112"/>
              <a:gd name="connsiteX49" fmla="*/ 9857825 w 10214441"/>
              <a:gd name="connsiteY49" fmla="*/ 6236208 h 6611112"/>
              <a:gd name="connsiteX50" fmla="*/ 9985841 w 10214441"/>
              <a:gd name="connsiteY50" fmla="*/ 6117336 h 6611112"/>
              <a:gd name="connsiteX51" fmla="*/ 10022417 w 10214441"/>
              <a:gd name="connsiteY51" fmla="*/ 6080760 h 6611112"/>
              <a:gd name="connsiteX52" fmla="*/ 10068137 w 10214441"/>
              <a:gd name="connsiteY52" fmla="*/ 5998464 h 6611112"/>
              <a:gd name="connsiteX53" fmla="*/ 10077281 w 10214441"/>
              <a:gd name="connsiteY53" fmla="*/ 5971032 h 6611112"/>
              <a:gd name="connsiteX54" fmla="*/ 10095569 w 10214441"/>
              <a:gd name="connsiteY54" fmla="*/ 5897880 h 6611112"/>
              <a:gd name="connsiteX55" fmla="*/ 10113857 w 10214441"/>
              <a:gd name="connsiteY55" fmla="*/ 5815584 h 6611112"/>
              <a:gd name="connsiteX56" fmla="*/ 10132145 w 10214441"/>
              <a:gd name="connsiteY56" fmla="*/ 5596128 h 6611112"/>
              <a:gd name="connsiteX57" fmla="*/ 10141289 w 10214441"/>
              <a:gd name="connsiteY57" fmla="*/ 5550408 h 6611112"/>
              <a:gd name="connsiteX58" fmla="*/ 10150433 w 10214441"/>
              <a:gd name="connsiteY58" fmla="*/ 5440680 h 6611112"/>
              <a:gd name="connsiteX59" fmla="*/ 10177865 w 10214441"/>
              <a:gd name="connsiteY59" fmla="*/ 5065776 h 6611112"/>
              <a:gd name="connsiteX60" fmla="*/ 10187009 w 10214441"/>
              <a:gd name="connsiteY60" fmla="*/ 4645152 h 6611112"/>
              <a:gd name="connsiteX61" fmla="*/ 10214441 w 10214441"/>
              <a:gd name="connsiteY61" fmla="*/ 4389120 h 6611112"/>
              <a:gd name="connsiteX62" fmla="*/ 10205297 w 10214441"/>
              <a:gd name="connsiteY62" fmla="*/ 3008376 h 6611112"/>
              <a:gd name="connsiteX63" fmla="*/ 10196153 w 10214441"/>
              <a:gd name="connsiteY63" fmla="*/ 2852928 h 6611112"/>
              <a:gd name="connsiteX64" fmla="*/ 10187009 w 10214441"/>
              <a:gd name="connsiteY64" fmla="*/ 256032 h 6611112"/>
              <a:gd name="connsiteX65" fmla="*/ 10159577 w 10214441"/>
              <a:gd name="connsiteY65" fmla="*/ 128016 h 6611112"/>
              <a:gd name="connsiteX66" fmla="*/ 10141289 w 10214441"/>
              <a:gd name="connsiteY66" fmla="*/ 27432 h 6611112"/>
              <a:gd name="connsiteX67" fmla="*/ 10123001 w 10214441"/>
              <a:gd name="connsiteY67" fmla="*/ 0 h 6611112"/>
              <a:gd name="connsiteX68" fmla="*/ 9994985 w 10214441"/>
              <a:gd name="connsiteY68" fmla="*/ 18288 h 6611112"/>
              <a:gd name="connsiteX69" fmla="*/ 9629225 w 10214441"/>
              <a:gd name="connsiteY69" fmla="*/ 73152 h 6611112"/>
              <a:gd name="connsiteX70" fmla="*/ 9199457 w 10214441"/>
              <a:gd name="connsiteY70" fmla="*/ 118872 h 6611112"/>
              <a:gd name="connsiteX71" fmla="*/ 8623385 w 10214441"/>
              <a:gd name="connsiteY71" fmla="*/ 164592 h 6611112"/>
              <a:gd name="connsiteX72" fmla="*/ 7837001 w 10214441"/>
              <a:gd name="connsiteY72" fmla="*/ 173736 h 6611112"/>
              <a:gd name="connsiteX73" fmla="*/ 7654121 w 10214441"/>
              <a:gd name="connsiteY73" fmla="*/ 182880 h 6611112"/>
              <a:gd name="connsiteX74" fmla="*/ 7553537 w 10214441"/>
              <a:gd name="connsiteY74" fmla="*/ 192024 h 6611112"/>
              <a:gd name="connsiteX75" fmla="*/ 7471241 w 10214441"/>
              <a:gd name="connsiteY75" fmla="*/ 201168 h 6611112"/>
              <a:gd name="connsiteX76" fmla="*/ 7114625 w 10214441"/>
              <a:gd name="connsiteY76" fmla="*/ 210312 h 6611112"/>
              <a:gd name="connsiteX77" fmla="*/ 7004897 w 10214441"/>
              <a:gd name="connsiteY77" fmla="*/ 219456 h 6611112"/>
              <a:gd name="connsiteX78" fmla="*/ 6776297 w 10214441"/>
              <a:gd name="connsiteY78" fmla="*/ 265176 h 6611112"/>
              <a:gd name="connsiteX79" fmla="*/ 6337385 w 10214441"/>
              <a:gd name="connsiteY79" fmla="*/ 310896 h 6611112"/>
              <a:gd name="connsiteX80" fmla="*/ 6044777 w 10214441"/>
              <a:gd name="connsiteY80" fmla="*/ 338328 h 6611112"/>
              <a:gd name="connsiteX81" fmla="*/ 5532713 w 10214441"/>
              <a:gd name="connsiteY81" fmla="*/ 374904 h 6611112"/>
              <a:gd name="connsiteX82" fmla="*/ 4755473 w 10214441"/>
              <a:gd name="connsiteY82" fmla="*/ 384048 h 6611112"/>
              <a:gd name="connsiteX83" fmla="*/ 1079585 w 10214441"/>
              <a:gd name="connsiteY83" fmla="*/ 374904 h 6611112"/>
              <a:gd name="connsiteX84" fmla="*/ 997289 w 10214441"/>
              <a:gd name="connsiteY84" fmla="*/ 365760 h 6611112"/>
              <a:gd name="connsiteX85" fmla="*/ 768689 w 10214441"/>
              <a:gd name="connsiteY85" fmla="*/ 356616 h 6611112"/>
              <a:gd name="connsiteX86" fmla="*/ 713825 w 10214441"/>
              <a:gd name="connsiteY86" fmla="*/ 347472 h 6611112"/>
              <a:gd name="connsiteX87" fmla="*/ 530945 w 10214441"/>
              <a:gd name="connsiteY87" fmla="*/ 329184 h 6611112"/>
              <a:gd name="connsiteX88" fmla="*/ 476081 w 10214441"/>
              <a:gd name="connsiteY88" fmla="*/ 320040 h 6611112"/>
              <a:gd name="connsiteX89" fmla="*/ 238337 w 10214441"/>
              <a:gd name="connsiteY89" fmla="*/ 347472 h 6611112"/>
              <a:gd name="connsiteX0-1" fmla="*/ 219684 w 10195788"/>
              <a:gd name="connsiteY0-2" fmla="*/ 347472 h 6611112"/>
              <a:gd name="connsiteX1-3" fmla="*/ 201396 w 10195788"/>
              <a:gd name="connsiteY1-4" fmla="*/ 393192 h 6611112"/>
              <a:gd name="connsiteX2-5" fmla="*/ 183108 w 10195788"/>
              <a:gd name="connsiteY2-6" fmla="*/ 475488 h 6611112"/>
              <a:gd name="connsiteX3-7" fmla="*/ 173964 w 10195788"/>
              <a:gd name="connsiteY3-8" fmla="*/ 566928 h 6611112"/>
              <a:gd name="connsiteX4-9" fmla="*/ 164820 w 10195788"/>
              <a:gd name="connsiteY4-10" fmla="*/ 685800 h 6611112"/>
              <a:gd name="connsiteX5-11" fmla="*/ 119100 w 10195788"/>
              <a:gd name="connsiteY5-12" fmla="*/ 987552 h 6611112"/>
              <a:gd name="connsiteX6-13" fmla="*/ 109956 w 10195788"/>
              <a:gd name="connsiteY6-14" fmla="*/ 1225296 h 6611112"/>
              <a:gd name="connsiteX7-15" fmla="*/ 82524 w 10195788"/>
              <a:gd name="connsiteY7-16" fmla="*/ 1563624 h 6611112"/>
              <a:gd name="connsiteX8-17" fmla="*/ 73380 w 10195788"/>
              <a:gd name="connsiteY8-18" fmla="*/ 1892808 h 6611112"/>
              <a:gd name="connsiteX9-19" fmla="*/ 55092 w 10195788"/>
              <a:gd name="connsiteY9-20" fmla="*/ 2148840 h 6611112"/>
              <a:gd name="connsiteX10-21" fmla="*/ 45948 w 10195788"/>
              <a:gd name="connsiteY10-22" fmla="*/ 2962656 h 6611112"/>
              <a:gd name="connsiteX11-23" fmla="*/ 27660 w 10195788"/>
              <a:gd name="connsiteY11-24" fmla="*/ 3538728 h 6611112"/>
              <a:gd name="connsiteX12-25" fmla="*/ 18516 w 10195788"/>
              <a:gd name="connsiteY12-26" fmla="*/ 4297680 h 6611112"/>
              <a:gd name="connsiteX13-27" fmla="*/ 228 w 10195788"/>
              <a:gd name="connsiteY13-28" fmla="*/ 5157216 h 6611112"/>
              <a:gd name="connsiteX14-29" fmla="*/ 9372 w 10195788"/>
              <a:gd name="connsiteY14-30" fmla="*/ 5815584 h 6611112"/>
              <a:gd name="connsiteX15-31" fmla="*/ 36804 w 10195788"/>
              <a:gd name="connsiteY15-32" fmla="*/ 5879592 h 6611112"/>
              <a:gd name="connsiteX16-33" fmla="*/ 64236 w 10195788"/>
              <a:gd name="connsiteY16-34" fmla="*/ 5943600 h 6611112"/>
              <a:gd name="connsiteX17-35" fmla="*/ 183108 w 10195788"/>
              <a:gd name="connsiteY17-36" fmla="*/ 6190488 h 6611112"/>
              <a:gd name="connsiteX18-37" fmla="*/ 274548 w 10195788"/>
              <a:gd name="connsiteY18-38" fmla="*/ 6300216 h 6611112"/>
              <a:gd name="connsiteX19-39" fmla="*/ 356844 w 10195788"/>
              <a:gd name="connsiteY19-40" fmla="*/ 6400800 h 6611112"/>
              <a:gd name="connsiteX20-41" fmla="*/ 411708 w 10195788"/>
              <a:gd name="connsiteY20-42" fmla="*/ 6446520 h 6611112"/>
              <a:gd name="connsiteX21-43" fmla="*/ 494004 w 10195788"/>
              <a:gd name="connsiteY21-44" fmla="*/ 6528816 h 6611112"/>
              <a:gd name="connsiteX22-45" fmla="*/ 512292 w 10195788"/>
              <a:gd name="connsiteY22-46" fmla="*/ 6565392 h 6611112"/>
              <a:gd name="connsiteX23-47" fmla="*/ 548868 w 10195788"/>
              <a:gd name="connsiteY23-48" fmla="*/ 6583680 h 6611112"/>
              <a:gd name="connsiteX24-49" fmla="*/ 612876 w 10195788"/>
              <a:gd name="connsiteY24-50" fmla="*/ 6611112 h 6611112"/>
              <a:gd name="connsiteX25-51" fmla="*/ 2542260 w 10195788"/>
              <a:gd name="connsiteY25-52" fmla="*/ 6601968 h 6611112"/>
              <a:gd name="connsiteX26-53" fmla="*/ 2633700 w 10195788"/>
              <a:gd name="connsiteY26-54" fmla="*/ 6583680 h 6611112"/>
              <a:gd name="connsiteX27-55" fmla="*/ 2780004 w 10195788"/>
              <a:gd name="connsiteY27-56" fmla="*/ 6547104 h 6611112"/>
              <a:gd name="connsiteX28-57" fmla="*/ 3045180 w 10195788"/>
              <a:gd name="connsiteY28-58" fmla="*/ 6464808 h 6611112"/>
              <a:gd name="connsiteX29-59" fmla="*/ 3127476 w 10195788"/>
              <a:gd name="connsiteY29-60" fmla="*/ 6437376 h 6611112"/>
              <a:gd name="connsiteX30-61" fmla="*/ 3228060 w 10195788"/>
              <a:gd name="connsiteY30-62" fmla="*/ 6419088 h 6611112"/>
              <a:gd name="connsiteX31-63" fmla="*/ 3292068 w 10195788"/>
              <a:gd name="connsiteY31-64" fmla="*/ 6409944 h 6611112"/>
              <a:gd name="connsiteX32-65" fmla="*/ 3328644 w 10195788"/>
              <a:gd name="connsiteY32-66" fmla="*/ 6400800 h 6611112"/>
              <a:gd name="connsiteX33-67" fmla="*/ 3639540 w 10195788"/>
              <a:gd name="connsiteY33-68" fmla="*/ 6364224 h 6611112"/>
              <a:gd name="connsiteX34-69" fmla="*/ 3740124 w 10195788"/>
              <a:gd name="connsiteY34-70" fmla="*/ 6345936 h 6611112"/>
              <a:gd name="connsiteX35-71" fmla="*/ 3913860 w 10195788"/>
              <a:gd name="connsiteY35-72" fmla="*/ 6327648 h 6611112"/>
              <a:gd name="connsiteX36-73" fmla="*/ 3996156 w 10195788"/>
              <a:gd name="connsiteY36-74" fmla="*/ 6309360 h 6611112"/>
              <a:gd name="connsiteX37-75" fmla="*/ 4188180 w 10195788"/>
              <a:gd name="connsiteY37-76" fmla="*/ 6281928 h 6611112"/>
              <a:gd name="connsiteX38-77" fmla="*/ 4389348 w 10195788"/>
              <a:gd name="connsiteY38-78" fmla="*/ 6263640 h 6611112"/>
              <a:gd name="connsiteX39-79" fmla="*/ 4636236 w 10195788"/>
              <a:gd name="connsiteY39-80" fmla="*/ 6236208 h 6611112"/>
              <a:gd name="connsiteX40-81" fmla="*/ 6016980 w 10195788"/>
              <a:gd name="connsiteY40-82" fmla="*/ 6254496 h 6611112"/>
              <a:gd name="connsiteX41-83" fmla="*/ 6282156 w 10195788"/>
              <a:gd name="connsiteY41-84" fmla="*/ 6281928 h 6611112"/>
              <a:gd name="connsiteX42-85" fmla="*/ 6766788 w 10195788"/>
              <a:gd name="connsiteY42-86" fmla="*/ 6309360 h 6611112"/>
              <a:gd name="connsiteX43-87" fmla="*/ 7425156 w 10195788"/>
              <a:gd name="connsiteY43-88" fmla="*/ 6318504 h 6611112"/>
              <a:gd name="connsiteX44-89" fmla="*/ 9601428 w 10195788"/>
              <a:gd name="connsiteY44-90" fmla="*/ 6309360 h 6611112"/>
              <a:gd name="connsiteX45-91" fmla="*/ 9628860 w 10195788"/>
              <a:gd name="connsiteY45-92" fmla="*/ 6300216 h 6611112"/>
              <a:gd name="connsiteX46-93" fmla="*/ 9720300 w 10195788"/>
              <a:gd name="connsiteY46-94" fmla="*/ 6281928 h 6611112"/>
              <a:gd name="connsiteX47-95" fmla="*/ 9775164 w 10195788"/>
              <a:gd name="connsiteY47-96" fmla="*/ 6263640 h 6611112"/>
              <a:gd name="connsiteX48-97" fmla="*/ 9839172 w 10195788"/>
              <a:gd name="connsiteY48-98" fmla="*/ 6236208 h 6611112"/>
              <a:gd name="connsiteX49-99" fmla="*/ 9967188 w 10195788"/>
              <a:gd name="connsiteY49-100" fmla="*/ 6117336 h 6611112"/>
              <a:gd name="connsiteX50-101" fmla="*/ 10003764 w 10195788"/>
              <a:gd name="connsiteY50-102" fmla="*/ 6080760 h 6611112"/>
              <a:gd name="connsiteX51-103" fmla="*/ 10049484 w 10195788"/>
              <a:gd name="connsiteY51-104" fmla="*/ 5998464 h 6611112"/>
              <a:gd name="connsiteX52-105" fmla="*/ 10058628 w 10195788"/>
              <a:gd name="connsiteY52-106" fmla="*/ 5971032 h 6611112"/>
              <a:gd name="connsiteX53-107" fmla="*/ 10076916 w 10195788"/>
              <a:gd name="connsiteY53-108" fmla="*/ 5897880 h 6611112"/>
              <a:gd name="connsiteX54-109" fmla="*/ 10095204 w 10195788"/>
              <a:gd name="connsiteY54-110" fmla="*/ 5815584 h 6611112"/>
              <a:gd name="connsiteX55-111" fmla="*/ 10113492 w 10195788"/>
              <a:gd name="connsiteY55-112" fmla="*/ 5596128 h 6611112"/>
              <a:gd name="connsiteX56-113" fmla="*/ 10122636 w 10195788"/>
              <a:gd name="connsiteY56-114" fmla="*/ 5550408 h 6611112"/>
              <a:gd name="connsiteX57-115" fmla="*/ 10131780 w 10195788"/>
              <a:gd name="connsiteY57-116" fmla="*/ 5440680 h 6611112"/>
              <a:gd name="connsiteX58-117" fmla="*/ 10159212 w 10195788"/>
              <a:gd name="connsiteY58-118" fmla="*/ 5065776 h 6611112"/>
              <a:gd name="connsiteX59-119" fmla="*/ 10168356 w 10195788"/>
              <a:gd name="connsiteY59-120" fmla="*/ 4645152 h 6611112"/>
              <a:gd name="connsiteX60-121" fmla="*/ 10195788 w 10195788"/>
              <a:gd name="connsiteY60-122" fmla="*/ 4389120 h 6611112"/>
              <a:gd name="connsiteX61-123" fmla="*/ 10186644 w 10195788"/>
              <a:gd name="connsiteY61-124" fmla="*/ 3008376 h 6611112"/>
              <a:gd name="connsiteX62-125" fmla="*/ 10177500 w 10195788"/>
              <a:gd name="connsiteY62-126" fmla="*/ 2852928 h 6611112"/>
              <a:gd name="connsiteX63-127" fmla="*/ 10168356 w 10195788"/>
              <a:gd name="connsiteY63-128" fmla="*/ 256032 h 6611112"/>
              <a:gd name="connsiteX64-129" fmla="*/ 10140924 w 10195788"/>
              <a:gd name="connsiteY64-130" fmla="*/ 128016 h 6611112"/>
              <a:gd name="connsiteX65-131" fmla="*/ 10122636 w 10195788"/>
              <a:gd name="connsiteY65-132" fmla="*/ 27432 h 6611112"/>
              <a:gd name="connsiteX66-133" fmla="*/ 10104348 w 10195788"/>
              <a:gd name="connsiteY66-134" fmla="*/ 0 h 6611112"/>
              <a:gd name="connsiteX67-135" fmla="*/ 9976332 w 10195788"/>
              <a:gd name="connsiteY67-136" fmla="*/ 18288 h 6611112"/>
              <a:gd name="connsiteX68-137" fmla="*/ 9610572 w 10195788"/>
              <a:gd name="connsiteY68-138" fmla="*/ 73152 h 6611112"/>
              <a:gd name="connsiteX69-139" fmla="*/ 9180804 w 10195788"/>
              <a:gd name="connsiteY69-140" fmla="*/ 118872 h 6611112"/>
              <a:gd name="connsiteX70-141" fmla="*/ 8604732 w 10195788"/>
              <a:gd name="connsiteY70-142" fmla="*/ 164592 h 6611112"/>
              <a:gd name="connsiteX71-143" fmla="*/ 7818348 w 10195788"/>
              <a:gd name="connsiteY71-144" fmla="*/ 173736 h 6611112"/>
              <a:gd name="connsiteX72-145" fmla="*/ 7635468 w 10195788"/>
              <a:gd name="connsiteY72-146" fmla="*/ 182880 h 6611112"/>
              <a:gd name="connsiteX73-147" fmla="*/ 7534884 w 10195788"/>
              <a:gd name="connsiteY73-148" fmla="*/ 192024 h 6611112"/>
              <a:gd name="connsiteX74-149" fmla="*/ 7452588 w 10195788"/>
              <a:gd name="connsiteY74-150" fmla="*/ 201168 h 6611112"/>
              <a:gd name="connsiteX75-151" fmla="*/ 7095972 w 10195788"/>
              <a:gd name="connsiteY75-152" fmla="*/ 210312 h 6611112"/>
              <a:gd name="connsiteX76-153" fmla="*/ 6986244 w 10195788"/>
              <a:gd name="connsiteY76-154" fmla="*/ 219456 h 6611112"/>
              <a:gd name="connsiteX77-155" fmla="*/ 6757644 w 10195788"/>
              <a:gd name="connsiteY77-156" fmla="*/ 265176 h 6611112"/>
              <a:gd name="connsiteX78-157" fmla="*/ 6318732 w 10195788"/>
              <a:gd name="connsiteY78-158" fmla="*/ 310896 h 6611112"/>
              <a:gd name="connsiteX79-159" fmla="*/ 6026124 w 10195788"/>
              <a:gd name="connsiteY79-160" fmla="*/ 338328 h 6611112"/>
              <a:gd name="connsiteX80-161" fmla="*/ 5514060 w 10195788"/>
              <a:gd name="connsiteY80-162" fmla="*/ 374904 h 6611112"/>
              <a:gd name="connsiteX81-163" fmla="*/ 4736820 w 10195788"/>
              <a:gd name="connsiteY81-164" fmla="*/ 384048 h 6611112"/>
              <a:gd name="connsiteX82-165" fmla="*/ 1060932 w 10195788"/>
              <a:gd name="connsiteY82-166" fmla="*/ 374904 h 6611112"/>
              <a:gd name="connsiteX83-167" fmla="*/ 978636 w 10195788"/>
              <a:gd name="connsiteY83-168" fmla="*/ 365760 h 6611112"/>
              <a:gd name="connsiteX84-169" fmla="*/ 750036 w 10195788"/>
              <a:gd name="connsiteY84-170" fmla="*/ 356616 h 6611112"/>
              <a:gd name="connsiteX85-171" fmla="*/ 695172 w 10195788"/>
              <a:gd name="connsiteY85-172" fmla="*/ 347472 h 6611112"/>
              <a:gd name="connsiteX86-173" fmla="*/ 512292 w 10195788"/>
              <a:gd name="connsiteY86-174" fmla="*/ 329184 h 6611112"/>
              <a:gd name="connsiteX87-175" fmla="*/ 457428 w 10195788"/>
              <a:gd name="connsiteY87-176" fmla="*/ 320040 h 6611112"/>
              <a:gd name="connsiteX88-177" fmla="*/ 219684 w 10195788"/>
              <a:gd name="connsiteY88-178" fmla="*/ 347472 h 6611112"/>
              <a:gd name="connsiteX0-179" fmla="*/ 219684 w 10195788"/>
              <a:gd name="connsiteY0-180" fmla="*/ 347472 h 6611112"/>
              <a:gd name="connsiteX1-181" fmla="*/ 201396 w 10195788"/>
              <a:gd name="connsiteY1-182" fmla="*/ 393192 h 6611112"/>
              <a:gd name="connsiteX2-183" fmla="*/ 183108 w 10195788"/>
              <a:gd name="connsiteY2-184" fmla="*/ 475488 h 6611112"/>
              <a:gd name="connsiteX3-185" fmla="*/ 173964 w 10195788"/>
              <a:gd name="connsiteY3-186" fmla="*/ 566928 h 6611112"/>
              <a:gd name="connsiteX4-187" fmla="*/ 164820 w 10195788"/>
              <a:gd name="connsiteY4-188" fmla="*/ 685800 h 6611112"/>
              <a:gd name="connsiteX5-189" fmla="*/ 119100 w 10195788"/>
              <a:gd name="connsiteY5-190" fmla="*/ 987552 h 6611112"/>
              <a:gd name="connsiteX6-191" fmla="*/ 109956 w 10195788"/>
              <a:gd name="connsiteY6-192" fmla="*/ 1225296 h 6611112"/>
              <a:gd name="connsiteX7-193" fmla="*/ 82524 w 10195788"/>
              <a:gd name="connsiteY7-194" fmla="*/ 1563624 h 6611112"/>
              <a:gd name="connsiteX8-195" fmla="*/ 73380 w 10195788"/>
              <a:gd name="connsiteY8-196" fmla="*/ 1892808 h 6611112"/>
              <a:gd name="connsiteX9-197" fmla="*/ 55092 w 10195788"/>
              <a:gd name="connsiteY9-198" fmla="*/ 2148840 h 6611112"/>
              <a:gd name="connsiteX10-199" fmla="*/ 45948 w 10195788"/>
              <a:gd name="connsiteY10-200" fmla="*/ 2962656 h 6611112"/>
              <a:gd name="connsiteX11-201" fmla="*/ 27660 w 10195788"/>
              <a:gd name="connsiteY11-202" fmla="*/ 3538728 h 6611112"/>
              <a:gd name="connsiteX12-203" fmla="*/ 18516 w 10195788"/>
              <a:gd name="connsiteY12-204" fmla="*/ 4297680 h 6611112"/>
              <a:gd name="connsiteX13-205" fmla="*/ 228 w 10195788"/>
              <a:gd name="connsiteY13-206" fmla="*/ 5157216 h 6611112"/>
              <a:gd name="connsiteX14-207" fmla="*/ 9372 w 10195788"/>
              <a:gd name="connsiteY14-208" fmla="*/ 5815584 h 6611112"/>
              <a:gd name="connsiteX15-209" fmla="*/ 36804 w 10195788"/>
              <a:gd name="connsiteY15-210" fmla="*/ 5879592 h 6611112"/>
              <a:gd name="connsiteX16-211" fmla="*/ 183108 w 10195788"/>
              <a:gd name="connsiteY16-212" fmla="*/ 6190488 h 6611112"/>
              <a:gd name="connsiteX17-213" fmla="*/ 274548 w 10195788"/>
              <a:gd name="connsiteY17-214" fmla="*/ 6300216 h 6611112"/>
              <a:gd name="connsiteX18-215" fmla="*/ 356844 w 10195788"/>
              <a:gd name="connsiteY18-216" fmla="*/ 6400800 h 6611112"/>
              <a:gd name="connsiteX19-217" fmla="*/ 411708 w 10195788"/>
              <a:gd name="connsiteY19-218" fmla="*/ 6446520 h 6611112"/>
              <a:gd name="connsiteX20-219" fmla="*/ 494004 w 10195788"/>
              <a:gd name="connsiteY20-220" fmla="*/ 6528816 h 6611112"/>
              <a:gd name="connsiteX21-221" fmla="*/ 512292 w 10195788"/>
              <a:gd name="connsiteY21-222" fmla="*/ 6565392 h 6611112"/>
              <a:gd name="connsiteX22-223" fmla="*/ 548868 w 10195788"/>
              <a:gd name="connsiteY22-224" fmla="*/ 6583680 h 6611112"/>
              <a:gd name="connsiteX23-225" fmla="*/ 612876 w 10195788"/>
              <a:gd name="connsiteY23-226" fmla="*/ 6611112 h 6611112"/>
              <a:gd name="connsiteX24-227" fmla="*/ 2542260 w 10195788"/>
              <a:gd name="connsiteY24-228" fmla="*/ 6601968 h 6611112"/>
              <a:gd name="connsiteX25-229" fmla="*/ 2633700 w 10195788"/>
              <a:gd name="connsiteY25-230" fmla="*/ 6583680 h 6611112"/>
              <a:gd name="connsiteX26-231" fmla="*/ 2780004 w 10195788"/>
              <a:gd name="connsiteY26-232" fmla="*/ 6547104 h 6611112"/>
              <a:gd name="connsiteX27-233" fmla="*/ 3045180 w 10195788"/>
              <a:gd name="connsiteY27-234" fmla="*/ 6464808 h 6611112"/>
              <a:gd name="connsiteX28-235" fmla="*/ 3127476 w 10195788"/>
              <a:gd name="connsiteY28-236" fmla="*/ 6437376 h 6611112"/>
              <a:gd name="connsiteX29-237" fmla="*/ 3228060 w 10195788"/>
              <a:gd name="connsiteY29-238" fmla="*/ 6419088 h 6611112"/>
              <a:gd name="connsiteX30-239" fmla="*/ 3292068 w 10195788"/>
              <a:gd name="connsiteY30-240" fmla="*/ 6409944 h 6611112"/>
              <a:gd name="connsiteX31-241" fmla="*/ 3328644 w 10195788"/>
              <a:gd name="connsiteY31-242" fmla="*/ 6400800 h 6611112"/>
              <a:gd name="connsiteX32-243" fmla="*/ 3639540 w 10195788"/>
              <a:gd name="connsiteY32-244" fmla="*/ 6364224 h 6611112"/>
              <a:gd name="connsiteX33-245" fmla="*/ 3740124 w 10195788"/>
              <a:gd name="connsiteY33-246" fmla="*/ 6345936 h 6611112"/>
              <a:gd name="connsiteX34-247" fmla="*/ 3913860 w 10195788"/>
              <a:gd name="connsiteY34-248" fmla="*/ 6327648 h 6611112"/>
              <a:gd name="connsiteX35-249" fmla="*/ 3996156 w 10195788"/>
              <a:gd name="connsiteY35-250" fmla="*/ 6309360 h 6611112"/>
              <a:gd name="connsiteX36-251" fmla="*/ 4188180 w 10195788"/>
              <a:gd name="connsiteY36-252" fmla="*/ 6281928 h 6611112"/>
              <a:gd name="connsiteX37-253" fmla="*/ 4389348 w 10195788"/>
              <a:gd name="connsiteY37-254" fmla="*/ 6263640 h 6611112"/>
              <a:gd name="connsiteX38-255" fmla="*/ 4636236 w 10195788"/>
              <a:gd name="connsiteY38-256" fmla="*/ 6236208 h 6611112"/>
              <a:gd name="connsiteX39-257" fmla="*/ 6016980 w 10195788"/>
              <a:gd name="connsiteY39-258" fmla="*/ 6254496 h 6611112"/>
              <a:gd name="connsiteX40-259" fmla="*/ 6282156 w 10195788"/>
              <a:gd name="connsiteY40-260" fmla="*/ 6281928 h 6611112"/>
              <a:gd name="connsiteX41-261" fmla="*/ 6766788 w 10195788"/>
              <a:gd name="connsiteY41-262" fmla="*/ 6309360 h 6611112"/>
              <a:gd name="connsiteX42-263" fmla="*/ 7425156 w 10195788"/>
              <a:gd name="connsiteY42-264" fmla="*/ 6318504 h 6611112"/>
              <a:gd name="connsiteX43-265" fmla="*/ 9601428 w 10195788"/>
              <a:gd name="connsiteY43-266" fmla="*/ 6309360 h 6611112"/>
              <a:gd name="connsiteX44-267" fmla="*/ 9628860 w 10195788"/>
              <a:gd name="connsiteY44-268" fmla="*/ 6300216 h 6611112"/>
              <a:gd name="connsiteX45-269" fmla="*/ 9720300 w 10195788"/>
              <a:gd name="connsiteY45-270" fmla="*/ 6281928 h 6611112"/>
              <a:gd name="connsiteX46-271" fmla="*/ 9775164 w 10195788"/>
              <a:gd name="connsiteY46-272" fmla="*/ 6263640 h 6611112"/>
              <a:gd name="connsiteX47-273" fmla="*/ 9839172 w 10195788"/>
              <a:gd name="connsiteY47-274" fmla="*/ 6236208 h 6611112"/>
              <a:gd name="connsiteX48-275" fmla="*/ 9967188 w 10195788"/>
              <a:gd name="connsiteY48-276" fmla="*/ 6117336 h 6611112"/>
              <a:gd name="connsiteX49-277" fmla="*/ 10003764 w 10195788"/>
              <a:gd name="connsiteY49-278" fmla="*/ 6080760 h 6611112"/>
              <a:gd name="connsiteX50-279" fmla="*/ 10049484 w 10195788"/>
              <a:gd name="connsiteY50-280" fmla="*/ 5998464 h 6611112"/>
              <a:gd name="connsiteX51-281" fmla="*/ 10058628 w 10195788"/>
              <a:gd name="connsiteY51-282" fmla="*/ 5971032 h 6611112"/>
              <a:gd name="connsiteX52-283" fmla="*/ 10076916 w 10195788"/>
              <a:gd name="connsiteY52-284" fmla="*/ 5897880 h 6611112"/>
              <a:gd name="connsiteX53-285" fmla="*/ 10095204 w 10195788"/>
              <a:gd name="connsiteY53-286" fmla="*/ 5815584 h 6611112"/>
              <a:gd name="connsiteX54-287" fmla="*/ 10113492 w 10195788"/>
              <a:gd name="connsiteY54-288" fmla="*/ 5596128 h 6611112"/>
              <a:gd name="connsiteX55-289" fmla="*/ 10122636 w 10195788"/>
              <a:gd name="connsiteY55-290" fmla="*/ 5550408 h 6611112"/>
              <a:gd name="connsiteX56-291" fmla="*/ 10131780 w 10195788"/>
              <a:gd name="connsiteY56-292" fmla="*/ 5440680 h 6611112"/>
              <a:gd name="connsiteX57-293" fmla="*/ 10159212 w 10195788"/>
              <a:gd name="connsiteY57-294" fmla="*/ 5065776 h 6611112"/>
              <a:gd name="connsiteX58-295" fmla="*/ 10168356 w 10195788"/>
              <a:gd name="connsiteY58-296" fmla="*/ 4645152 h 6611112"/>
              <a:gd name="connsiteX59-297" fmla="*/ 10195788 w 10195788"/>
              <a:gd name="connsiteY59-298" fmla="*/ 4389120 h 6611112"/>
              <a:gd name="connsiteX60-299" fmla="*/ 10186644 w 10195788"/>
              <a:gd name="connsiteY60-300" fmla="*/ 3008376 h 6611112"/>
              <a:gd name="connsiteX61-301" fmla="*/ 10177500 w 10195788"/>
              <a:gd name="connsiteY61-302" fmla="*/ 2852928 h 6611112"/>
              <a:gd name="connsiteX62-303" fmla="*/ 10168356 w 10195788"/>
              <a:gd name="connsiteY62-304" fmla="*/ 256032 h 6611112"/>
              <a:gd name="connsiteX63-305" fmla="*/ 10140924 w 10195788"/>
              <a:gd name="connsiteY63-306" fmla="*/ 128016 h 6611112"/>
              <a:gd name="connsiteX64-307" fmla="*/ 10122636 w 10195788"/>
              <a:gd name="connsiteY64-308" fmla="*/ 27432 h 6611112"/>
              <a:gd name="connsiteX65-309" fmla="*/ 10104348 w 10195788"/>
              <a:gd name="connsiteY65-310" fmla="*/ 0 h 6611112"/>
              <a:gd name="connsiteX66-311" fmla="*/ 9976332 w 10195788"/>
              <a:gd name="connsiteY66-312" fmla="*/ 18288 h 6611112"/>
              <a:gd name="connsiteX67-313" fmla="*/ 9610572 w 10195788"/>
              <a:gd name="connsiteY67-314" fmla="*/ 73152 h 6611112"/>
              <a:gd name="connsiteX68-315" fmla="*/ 9180804 w 10195788"/>
              <a:gd name="connsiteY68-316" fmla="*/ 118872 h 6611112"/>
              <a:gd name="connsiteX69-317" fmla="*/ 8604732 w 10195788"/>
              <a:gd name="connsiteY69-318" fmla="*/ 164592 h 6611112"/>
              <a:gd name="connsiteX70-319" fmla="*/ 7818348 w 10195788"/>
              <a:gd name="connsiteY70-320" fmla="*/ 173736 h 6611112"/>
              <a:gd name="connsiteX71-321" fmla="*/ 7635468 w 10195788"/>
              <a:gd name="connsiteY71-322" fmla="*/ 182880 h 6611112"/>
              <a:gd name="connsiteX72-323" fmla="*/ 7534884 w 10195788"/>
              <a:gd name="connsiteY72-324" fmla="*/ 192024 h 6611112"/>
              <a:gd name="connsiteX73-325" fmla="*/ 7452588 w 10195788"/>
              <a:gd name="connsiteY73-326" fmla="*/ 201168 h 6611112"/>
              <a:gd name="connsiteX74-327" fmla="*/ 7095972 w 10195788"/>
              <a:gd name="connsiteY74-328" fmla="*/ 210312 h 6611112"/>
              <a:gd name="connsiteX75-329" fmla="*/ 6986244 w 10195788"/>
              <a:gd name="connsiteY75-330" fmla="*/ 219456 h 6611112"/>
              <a:gd name="connsiteX76-331" fmla="*/ 6757644 w 10195788"/>
              <a:gd name="connsiteY76-332" fmla="*/ 265176 h 6611112"/>
              <a:gd name="connsiteX77-333" fmla="*/ 6318732 w 10195788"/>
              <a:gd name="connsiteY77-334" fmla="*/ 310896 h 6611112"/>
              <a:gd name="connsiteX78-335" fmla="*/ 6026124 w 10195788"/>
              <a:gd name="connsiteY78-336" fmla="*/ 338328 h 6611112"/>
              <a:gd name="connsiteX79-337" fmla="*/ 5514060 w 10195788"/>
              <a:gd name="connsiteY79-338" fmla="*/ 374904 h 6611112"/>
              <a:gd name="connsiteX80-339" fmla="*/ 4736820 w 10195788"/>
              <a:gd name="connsiteY80-340" fmla="*/ 384048 h 6611112"/>
              <a:gd name="connsiteX81-341" fmla="*/ 1060932 w 10195788"/>
              <a:gd name="connsiteY81-342" fmla="*/ 374904 h 6611112"/>
              <a:gd name="connsiteX82-343" fmla="*/ 978636 w 10195788"/>
              <a:gd name="connsiteY82-344" fmla="*/ 365760 h 6611112"/>
              <a:gd name="connsiteX83-345" fmla="*/ 750036 w 10195788"/>
              <a:gd name="connsiteY83-346" fmla="*/ 356616 h 6611112"/>
              <a:gd name="connsiteX84-347" fmla="*/ 695172 w 10195788"/>
              <a:gd name="connsiteY84-348" fmla="*/ 347472 h 6611112"/>
              <a:gd name="connsiteX85-349" fmla="*/ 512292 w 10195788"/>
              <a:gd name="connsiteY85-350" fmla="*/ 329184 h 6611112"/>
              <a:gd name="connsiteX86-351" fmla="*/ 457428 w 10195788"/>
              <a:gd name="connsiteY86-352" fmla="*/ 320040 h 6611112"/>
              <a:gd name="connsiteX87-353" fmla="*/ 219684 w 10195788"/>
              <a:gd name="connsiteY87-354" fmla="*/ 347472 h 6611112"/>
              <a:gd name="connsiteX0-355" fmla="*/ 219684 w 10195788"/>
              <a:gd name="connsiteY0-356" fmla="*/ 347472 h 6611112"/>
              <a:gd name="connsiteX1-357" fmla="*/ 201396 w 10195788"/>
              <a:gd name="connsiteY1-358" fmla="*/ 393192 h 6611112"/>
              <a:gd name="connsiteX2-359" fmla="*/ 183108 w 10195788"/>
              <a:gd name="connsiteY2-360" fmla="*/ 475488 h 6611112"/>
              <a:gd name="connsiteX3-361" fmla="*/ 173964 w 10195788"/>
              <a:gd name="connsiteY3-362" fmla="*/ 566928 h 6611112"/>
              <a:gd name="connsiteX4-363" fmla="*/ 164820 w 10195788"/>
              <a:gd name="connsiteY4-364" fmla="*/ 685800 h 6611112"/>
              <a:gd name="connsiteX5-365" fmla="*/ 119100 w 10195788"/>
              <a:gd name="connsiteY5-366" fmla="*/ 987552 h 6611112"/>
              <a:gd name="connsiteX6-367" fmla="*/ 109956 w 10195788"/>
              <a:gd name="connsiteY6-368" fmla="*/ 1225296 h 6611112"/>
              <a:gd name="connsiteX7-369" fmla="*/ 82524 w 10195788"/>
              <a:gd name="connsiteY7-370" fmla="*/ 1563624 h 6611112"/>
              <a:gd name="connsiteX8-371" fmla="*/ 73380 w 10195788"/>
              <a:gd name="connsiteY8-372" fmla="*/ 1892808 h 6611112"/>
              <a:gd name="connsiteX9-373" fmla="*/ 55092 w 10195788"/>
              <a:gd name="connsiteY9-374" fmla="*/ 2148840 h 6611112"/>
              <a:gd name="connsiteX10-375" fmla="*/ 45948 w 10195788"/>
              <a:gd name="connsiteY10-376" fmla="*/ 2962656 h 6611112"/>
              <a:gd name="connsiteX11-377" fmla="*/ 27660 w 10195788"/>
              <a:gd name="connsiteY11-378" fmla="*/ 3538728 h 6611112"/>
              <a:gd name="connsiteX12-379" fmla="*/ 18516 w 10195788"/>
              <a:gd name="connsiteY12-380" fmla="*/ 4297680 h 6611112"/>
              <a:gd name="connsiteX13-381" fmla="*/ 228 w 10195788"/>
              <a:gd name="connsiteY13-382" fmla="*/ 5157216 h 6611112"/>
              <a:gd name="connsiteX14-383" fmla="*/ 9372 w 10195788"/>
              <a:gd name="connsiteY14-384" fmla="*/ 5815584 h 6611112"/>
              <a:gd name="connsiteX15-385" fmla="*/ 183108 w 10195788"/>
              <a:gd name="connsiteY15-386" fmla="*/ 6190488 h 6611112"/>
              <a:gd name="connsiteX16-387" fmla="*/ 274548 w 10195788"/>
              <a:gd name="connsiteY16-388" fmla="*/ 6300216 h 6611112"/>
              <a:gd name="connsiteX17-389" fmla="*/ 356844 w 10195788"/>
              <a:gd name="connsiteY17-390" fmla="*/ 6400800 h 6611112"/>
              <a:gd name="connsiteX18-391" fmla="*/ 411708 w 10195788"/>
              <a:gd name="connsiteY18-392" fmla="*/ 6446520 h 6611112"/>
              <a:gd name="connsiteX19-393" fmla="*/ 494004 w 10195788"/>
              <a:gd name="connsiteY19-394" fmla="*/ 6528816 h 6611112"/>
              <a:gd name="connsiteX20-395" fmla="*/ 512292 w 10195788"/>
              <a:gd name="connsiteY20-396" fmla="*/ 6565392 h 6611112"/>
              <a:gd name="connsiteX21-397" fmla="*/ 548868 w 10195788"/>
              <a:gd name="connsiteY21-398" fmla="*/ 6583680 h 6611112"/>
              <a:gd name="connsiteX22-399" fmla="*/ 612876 w 10195788"/>
              <a:gd name="connsiteY22-400" fmla="*/ 6611112 h 6611112"/>
              <a:gd name="connsiteX23-401" fmla="*/ 2542260 w 10195788"/>
              <a:gd name="connsiteY23-402" fmla="*/ 6601968 h 6611112"/>
              <a:gd name="connsiteX24-403" fmla="*/ 2633700 w 10195788"/>
              <a:gd name="connsiteY24-404" fmla="*/ 6583680 h 6611112"/>
              <a:gd name="connsiteX25-405" fmla="*/ 2780004 w 10195788"/>
              <a:gd name="connsiteY25-406" fmla="*/ 6547104 h 6611112"/>
              <a:gd name="connsiteX26-407" fmla="*/ 3045180 w 10195788"/>
              <a:gd name="connsiteY26-408" fmla="*/ 6464808 h 6611112"/>
              <a:gd name="connsiteX27-409" fmla="*/ 3127476 w 10195788"/>
              <a:gd name="connsiteY27-410" fmla="*/ 6437376 h 6611112"/>
              <a:gd name="connsiteX28-411" fmla="*/ 3228060 w 10195788"/>
              <a:gd name="connsiteY28-412" fmla="*/ 6419088 h 6611112"/>
              <a:gd name="connsiteX29-413" fmla="*/ 3292068 w 10195788"/>
              <a:gd name="connsiteY29-414" fmla="*/ 6409944 h 6611112"/>
              <a:gd name="connsiteX30-415" fmla="*/ 3328644 w 10195788"/>
              <a:gd name="connsiteY30-416" fmla="*/ 6400800 h 6611112"/>
              <a:gd name="connsiteX31-417" fmla="*/ 3639540 w 10195788"/>
              <a:gd name="connsiteY31-418" fmla="*/ 6364224 h 6611112"/>
              <a:gd name="connsiteX32-419" fmla="*/ 3740124 w 10195788"/>
              <a:gd name="connsiteY32-420" fmla="*/ 6345936 h 6611112"/>
              <a:gd name="connsiteX33-421" fmla="*/ 3913860 w 10195788"/>
              <a:gd name="connsiteY33-422" fmla="*/ 6327648 h 6611112"/>
              <a:gd name="connsiteX34-423" fmla="*/ 3996156 w 10195788"/>
              <a:gd name="connsiteY34-424" fmla="*/ 6309360 h 6611112"/>
              <a:gd name="connsiteX35-425" fmla="*/ 4188180 w 10195788"/>
              <a:gd name="connsiteY35-426" fmla="*/ 6281928 h 6611112"/>
              <a:gd name="connsiteX36-427" fmla="*/ 4389348 w 10195788"/>
              <a:gd name="connsiteY36-428" fmla="*/ 6263640 h 6611112"/>
              <a:gd name="connsiteX37-429" fmla="*/ 4636236 w 10195788"/>
              <a:gd name="connsiteY37-430" fmla="*/ 6236208 h 6611112"/>
              <a:gd name="connsiteX38-431" fmla="*/ 6016980 w 10195788"/>
              <a:gd name="connsiteY38-432" fmla="*/ 6254496 h 6611112"/>
              <a:gd name="connsiteX39-433" fmla="*/ 6282156 w 10195788"/>
              <a:gd name="connsiteY39-434" fmla="*/ 6281928 h 6611112"/>
              <a:gd name="connsiteX40-435" fmla="*/ 6766788 w 10195788"/>
              <a:gd name="connsiteY40-436" fmla="*/ 6309360 h 6611112"/>
              <a:gd name="connsiteX41-437" fmla="*/ 7425156 w 10195788"/>
              <a:gd name="connsiteY41-438" fmla="*/ 6318504 h 6611112"/>
              <a:gd name="connsiteX42-439" fmla="*/ 9601428 w 10195788"/>
              <a:gd name="connsiteY42-440" fmla="*/ 6309360 h 6611112"/>
              <a:gd name="connsiteX43-441" fmla="*/ 9628860 w 10195788"/>
              <a:gd name="connsiteY43-442" fmla="*/ 6300216 h 6611112"/>
              <a:gd name="connsiteX44-443" fmla="*/ 9720300 w 10195788"/>
              <a:gd name="connsiteY44-444" fmla="*/ 6281928 h 6611112"/>
              <a:gd name="connsiteX45-445" fmla="*/ 9775164 w 10195788"/>
              <a:gd name="connsiteY45-446" fmla="*/ 6263640 h 6611112"/>
              <a:gd name="connsiteX46-447" fmla="*/ 9839172 w 10195788"/>
              <a:gd name="connsiteY46-448" fmla="*/ 6236208 h 6611112"/>
              <a:gd name="connsiteX47-449" fmla="*/ 9967188 w 10195788"/>
              <a:gd name="connsiteY47-450" fmla="*/ 6117336 h 6611112"/>
              <a:gd name="connsiteX48-451" fmla="*/ 10003764 w 10195788"/>
              <a:gd name="connsiteY48-452" fmla="*/ 6080760 h 6611112"/>
              <a:gd name="connsiteX49-453" fmla="*/ 10049484 w 10195788"/>
              <a:gd name="connsiteY49-454" fmla="*/ 5998464 h 6611112"/>
              <a:gd name="connsiteX50-455" fmla="*/ 10058628 w 10195788"/>
              <a:gd name="connsiteY50-456" fmla="*/ 5971032 h 6611112"/>
              <a:gd name="connsiteX51-457" fmla="*/ 10076916 w 10195788"/>
              <a:gd name="connsiteY51-458" fmla="*/ 5897880 h 6611112"/>
              <a:gd name="connsiteX52-459" fmla="*/ 10095204 w 10195788"/>
              <a:gd name="connsiteY52-460" fmla="*/ 5815584 h 6611112"/>
              <a:gd name="connsiteX53-461" fmla="*/ 10113492 w 10195788"/>
              <a:gd name="connsiteY53-462" fmla="*/ 5596128 h 6611112"/>
              <a:gd name="connsiteX54-463" fmla="*/ 10122636 w 10195788"/>
              <a:gd name="connsiteY54-464" fmla="*/ 5550408 h 6611112"/>
              <a:gd name="connsiteX55-465" fmla="*/ 10131780 w 10195788"/>
              <a:gd name="connsiteY55-466" fmla="*/ 5440680 h 6611112"/>
              <a:gd name="connsiteX56-467" fmla="*/ 10159212 w 10195788"/>
              <a:gd name="connsiteY56-468" fmla="*/ 5065776 h 6611112"/>
              <a:gd name="connsiteX57-469" fmla="*/ 10168356 w 10195788"/>
              <a:gd name="connsiteY57-470" fmla="*/ 4645152 h 6611112"/>
              <a:gd name="connsiteX58-471" fmla="*/ 10195788 w 10195788"/>
              <a:gd name="connsiteY58-472" fmla="*/ 4389120 h 6611112"/>
              <a:gd name="connsiteX59-473" fmla="*/ 10186644 w 10195788"/>
              <a:gd name="connsiteY59-474" fmla="*/ 3008376 h 6611112"/>
              <a:gd name="connsiteX60-475" fmla="*/ 10177500 w 10195788"/>
              <a:gd name="connsiteY60-476" fmla="*/ 2852928 h 6611112"/>
              <a:gd name="connsiteX61-477" fmla="*/ 10168356 w 10195788"/>
              <a:gd name="connsiteY61-478" fmla="*/ 256032 h 6611112"/>
              <a:gd name="connsiteX62-479" fmla="*/ 10140924 w 10195788"/>
              <a:gd name="connsiteY62-480" fmla="*/ 128016 h 6611112"/>
              <a:gd name="connsiteX63-481" fmla="*/ 10122636 w 10195788"/>
              <a:gd name="connsiteY63-482" fmla="*/ 27432 h 6611112"/>
              <a:gd name="connsiteX64-483" fmla="*/ 10104348 w 10195788"/>
              <a:gd name="connsiteY64-484" fmla="*/ 0 h 6611112"/>
              <a:gd name="connsiteX65-485" fmla="*/ 9976332 w 10195788"/>
              <a:gd name="connsiteY65-486" fmla="*/ 18288 h 6611112"/>
              <a:gd name="connsiteX66-487" fmla="*/ 9610572 w 10195788"/>
              <a:gd name="connsiteY66-488" fmla="*/ 73152 h 6611112"/>
              <a:gd name="connsiteX67-489" fmla="*/ 9180804 w 10195788"/>
              <a:gd name="connsiteY67-490" fmla="*/ 118872 h 6611112"/>
              <a:gd name="connsiteX68-491" fmla="*/ 8604732 w 10195788"/>
              <a:gd name="connsiteY68-492" fmla="*/ 164592 h 6611112"/>
              <a:gd name="connsiteX69-493" fmla="*/ 7818348 w 10195788"/>
              <a:gd name="connsiteY69-494" fmla="*/ 173736 h 6611112"/>
              <a:gd name="connsiteX70-495" fmla="*/ 7635468 w 10195788"/>
              <a:gd name="connsiteY70-496" fmla="*/ 182880 h 6611112"/>
              <a:gd name="connsiteX71-497" fmla="*/ 7534884 w 10195788"/>
              <a:gd name="connsiteY71-498" fmla="*/ 192024 h 6611112"/>
              <a:gd name="connsiteX72-499" fmla="*/ 7452588 w 10195788"/>
              <a:gd name="connsiteY72-500" fmla="*/ 201168 h 6611112"/>
              <a:gd name="connsiteX73-501" fmla="*/ 7095972 w 10195788"/>
              <a:gd name="connsiteY73-502" fmla="*/ 210312 h 6611112"/>
              <a:gd name="connsiteX74-503" fmla="*/ 6986244 w 10195788"/>
              <a:gd name="connsiteY74-504" fmla="*/ 219456 h 6611112"/>
              <a:gd name="connsiteX75-505" fmla="*/ 6757644 w 10195788"/>
              <a:gd name="connsiteY75-506" fmla="*/ 265176 h 6611112"/>
              <a:gd name="connsiteX76-507" fmla="*/ 6318732 w 10195788"/>
              <a:gd name="connsiteY76-508" fmla="*/ 310896 h 6611112"/>
              <a:gd name="connsiteX77-509" fmla="*/ 6026124 w 10195788"/>
              <a:gd name="connsiteY77-510" fmla="*/ 338328 h 6611112"/>
              <a:gd name="connsiteX78-511" fmla="*/ 5514060 w 10195788"/>
              <a:gd name="connsiteY78-512" fmla="*/ 374904 h 6611112"/>
              <a:gd name="connsiteX79-513" fmla="*/ 4736820 w 10195788"/>
              <a:gd name="connsiteY79-514" fmla="*/ 384048 h 6611112"/>
              <a:gd name="connsiteX80-515" fmla="*/ 1060932 w 10195788"/>
              <a:gd name="connsiteY80-516" fmla="*/ 374904 h 6611112"/>
              <a:gd name="connsiteX81-517" fmla="*/ 978636 w 10195788"/>
              <a:gd name="connsiteY81-518" fmla="*/ 365760 h 6611112"/>
              <a:gd name="connsiteX82-519" fmla="*/ 750036 w 10195788"/>
              <a:gd name="connsiteY82-520" fmla="*/ 356616 h 6611112"/>
              <a:gd name="connsiteX83-521" fmla="*/ 695172 w 10195788"/>
              <a:gd name="connsiteY83-522" fmla="*/ 347472 h 6611112"/>
              <a:gd name="connsiteX84-523" fmla="*/ 512292 w 10195788"/>
              <a:gd name="connsiteY84-524" fmla="*/ 329184 h 6611112"/>
              <a:gd name="connsiteX85-525" fmla="*/ 457428 w 10195788"/>
              <a:gd name="connsiteY85-526" fmla="*/ 320040 h 6611112"/>
              <a:gd name="connsiteX86-527" fmla="*/ 219684 w 10195788"/>
              <a:gd name="connsiteY86-528" fmla="*/ 347472 h 6611112"/>
              <a:gd name="connsiteX0-529" fmla="*/ 219684 w 10195788"/>
              <a:gd name="connsiteY0-530" fmla="*/ 347472 h 6611112"/>
              <a:gd name="connsiteX1-531" fmla="*/ 201396 w 10195788"/>
              <a:gd name="connsiteY1-532" fmla="*/ 393192 h 6611112"/>
              <a:gd name="connsiteX2-533" fmla="*/ 183108 w 10195788"/>
              <a:gd name="connsiteY2-534" fmla="*/ 475488 h 6611112"/>
              <a:gd name="connsiteX3-535" fmla="*/ 173964 w 10195788"/>
              <a:gd name="connsiteY3-536" fmla="*/ 566928 h 6611112"/>
              <a:gd name="connsiteX4-537" fmla="*/ 164820 w 10195788"/>
              <a:gd name="connsiteY4-538" fmla="*/ 685800 h 6611112"/>
              <a:gd name="connsiteX5-539" fmla="*/ 119100 w 10195788"/>
              <a:gd name="connsiteY5-540" fmla="*/ 987552 h 6611112"/>
              <a:gd name="connsiteX6-541" fmla="*/ 109956 w 10195788"/>
              <a:gd name="connsiteY6-542" fmla="*/ 1225296 h 6611112"/>
              <a:gd name="connsiteX7-543" fmla="*/ 82524 w 10195788"/>
              <a:gd name="connsiteY7-544" fmla="*/ 1563624 h 6611112"/>
              <a:gd name="connsiteX8-545" fmla="*/ 73380 w 10195788"/>
              <a:gd name="connsiteY8-546" fmla="*/ 1892808 h 6611112"/>
              <a:gd name="connsiteX9-547" fmla="*/ 55092 w 10195788"/>
              <a:gd name="connsiteY9-548" fmla="*/ 2148840 h 6611112"/>
              <a:gd name="connsiteX10-549" fmla="*/ 45948 w 10195788"/>
              <a:gd name="connsiteY10-550" fmla="*/ 2962656 h 6611112"/>
              <a:gd name="connsiteX11-551" fmla="*/ 27660 w 10195788"/>
              <a:gd name="connsiteY11-552" fmla="*/ 3538728 h 6611112"/>
              <a:gd name="connsiteX12-553" fmla="*/ 18516 w 10195788"/>
              <a:gd name="connsiteY12-554" fmla="*/ 4297680 h 6611112"/>
              <a:gd name="connsiteX13-555" fmla="*/ 228 w 10195788"/>
              <a:gd name="connsiteY13-556" fmla="*/ 5157216 h 6611112"/>
              <a:gd name="connsiteX14-557" fmla="*/ 9372 w 10195788"/>
              <a:gd name="connsiteY14-558" fmla="*/ 5815584 h 6611112"/>
              <a:gd name="connsiteX15-559" fmla="*/ 183108 w 10195788"/>
              <a:gd name="connsiteY15-560" fmla="*/ 6190488 h 6611112"/>
              <a:gd name="connsiteX16-561" fmla="*/ 274548 w 10195788"/>
              <a:gd name="connsiteY16-562" fmla="*/ 6300216 h 6611112"/>
              <a:gd name="connsiteX17-563" fmla="*/ 356844 w 10195788"/>
              <a:gd name="connsiteY17-564" fmla="*/ 6400800 h 6611112"/>
              <a:gd name="connsiteX18-565" fmla="*/ 494004 w 10195788"/>
              <a:gd name="connsiteY18-566" fmla="*/ 6528816 h 6611112"/>
              <a:gd name="connsiteX19-567" fmla="*/ 512292 w 10195788"/>
              <a:gd name="connsiteY19-568" fmla="*/ 6565392 h 6611112"/>
              <a:gd name="connsiteX20-569" fmla="*/ 548868 w 10195788"/>
              <a:gd name="connsiteY20-570" fmla="*/ 6583680 h 6611112"/>
              <a:gd name="connsiteX21-571" fmla="*/ 612876 w 10195788"/>
              <a:gd name="connsiteY21-572" fmla="*/ 6611112 h 6611112"/>
              <a:gd name="connsiteX22-573" fmla="*/ 2542260 w 10195788"/>
              <a:gd name="connsiteY22-574" fmla="*/ 6601968 h 6611112"/>
              <a:gd name="connsiteX23-575" fmla="*/ 2633700 w 10195788"/>
              <a:gd name="connsiteY23-576" fmla="*/ 6583680 h 6611112"/>
              <a:gd name="connsiteX24-577" fmla="*/ 2780004 w 10195788"/>
              <a:gd name="connsiteY24-578" fmla="*/ 6547104 h 6611112"/>
              <a:gd name="connsiteX25-579" fmla="*/ 3045180 w 10195788"/>
              <a:gd name="connsiteY25-580" fmla="*/ 6464808 h 6611112"/>
              <a:gd name="connsiteX26-581" fmla="*/ 3127476 w 10195788"/>
              <a:gd name="connsiteY26-582" fmla="*/ 6437376 h 6611112"/>
              <a:gd name="connsiteX27-583" fmla="*/ 3228060 w 10195788"/>
              <a:gd name="connsiteY27-584" fmla="*/ 6419088 h 6611112"/>
              <a:gd name="connsiteX28-585" fmla="*/ 3292068 w 10195788"/>
              <a:gd name="connsiteY28-586" fmla="*/ 6409944 h 6611112"/>
              <a:gd name="connsiteX29-587" fmla="*/ 3328644 w 10195788"/>
              <a:gd name="connsiteY29-588" fmla="*/ 6400800 h 6611112"/>
              <a:gd name="connsiteX30-589" fmla="*/ 3639540 w 10195788"/>
              <a:gd name="connsiteY30-590" fmla="*/ 6364224 h 6611112"/>
              <a:gd name="connsiteX31-591" fmla="*/ 3740124 w 10195788"/>
              <a:gd name="connsiteY31-592" fmla="*/ 6345936 h 6611112"/>
              <a:gd name="connsiteX32-593" fmla="*/ 3913860 w 10195788"/>
              <a:gd name="connsiteY32-594" fmla="*/ 6327648 h 6611112"/>
              <a:gd name="connsiteX33-595" fmla="*/ 3996156 w 10195788"/>
              <a:gd name="connsiteY33-596" fmla="*/ 6309360 h 6611112"/>
              <a:gd name="connsiteX34-597" fmla="*/ 4188180 w 10195788"/>
              <a:gd name="connsiteY34-598" fmla="*/ 6281928 h 6611112"/>
              <a:gd name="connsiteX35-599" fmla="*/ 4389348 w 10195788"/>
              <a:gd name="connsiteY35-600" fmla="*/ 6263640 h 6611112"/>
              <a:gd name="connsiteX36-601" fmla="*/ 4636236 w 10195788"/>
              <a:gd name="connsiteY36-602" fmla="*/ 6236208 h 6611112"/>
              <a:gd name="connsiteX37-603" fmla="*/ 6016980 w 10195788"/>
              <a:gd name="connsiteY37-604" fmla="*/ 6254496 h 6611112"/>
              <a:gd name="connsiteX38-605" fmla="*/ 6282156 w 10195788"/>
              <a:gd name="connsiteY38-606" fmla="*/ 6281928 h 6611112"/>
              <a:gd name="connsiteX39-607" fmla="*/ 6766788 w 10195788"/>
              <a:gd name="connsiteY39-608" fmla="*/ 6309360 h 6611112"/>
              <a:gd name="connsiteX40-609" fmla="*/ 7425156 w 10195788"/>
              <a:gd name="connsiteY40-610" fmla="*/ 6318504 h 6611112"/>
              <a:gd name="connsiteX41-611" fmla="*/ 9601428 w 10195788"/>
              <a:gd name="connsiteY41-612" fmla="*/ 6309360 h 6611112"/>
              <a:gd name="connsiteX42-613" fmla="*/ 9628860 w 10195788"/>
              <a:gd name="connsiteY42-614" fmla="*/ 6300216 h 6611112"/>
              <a:gd name="connsiteX43-615" fmla="*/ 9720300 w 10195788"/>
              <a:gd name="connsiteY43-616" fmla="*/ 6281928 h 6611112"/>
              <a:gd name="connsiteX44-617" fmla="*/ 9775164 w 10195788"/>
              <a:gd name="connsiteY44-618" fmla="*/ 6263640 h 6611112"/>
              <a:gd name="connsiteX45-619" fmla="*/ 9839172 w 10195788"/>
              <a:gd name="connsiteY45-620" fmla="*/ 6236208 h 6611112"/>
              <a:gd name="connsiteX46-621" fmla="*/ 9967188 w 10195788"/>
              <a:gd name="connsiteY46-622" fmla="*/ 6117336 h 6611112"/>
              <a:gd name="connsiteX47-623" fmla="*/ 10003764 w 10195788"/>
              <a:gd name="connsiteY47-624" fmla="*/ 6080760 h 6611112"/>
              <a:gd name="connsiteX48-625" fmla="*/ 10049484 w 10195788"/>
              <a:gd name="connsiteY48-626" fmla="*/ 5998464 h 6611112"/>
              <a:gd name="connsiteX49-627" fmla="*/ 10058628 w 10195788"/>
              <a:gd name="connsiteY49-628" fmla="*/ 5971032 h 6611112"/>
              <a:gd name="connsiteX50-629" fmla="*/ 10076916 w 10195788"/>
              <a:gd name="connsiteY50-630" fmla="*/ 5897880 h 6611112"/>
              <a:gd name="connsiteX51-631" fmla="*/ 10095204 w 10195788"/>
              <a:gd name="connsiteY51-632" fmla="*/ 5815584 h 6611112"/>
              <a:gd name="connsiteX52-633" fmla="*/ 10113492 w 10195788"/>
              <a:gd name="connsiteY52-634" fmla="*/ 5596128 h 6611112"/>
              <a:gd name="connsiteX53-635" fmla="*/ 10122636 w 10195788"/>
              <a:gd name="connsiteY53-636" fmla="*/ 5550408 h 6611112"/>
              <a:gd name="connsiteX54-637" fmla="*/ 10131780 w 10195788"/>
              <a:gd name="connsiteY54-638" fmla="*/ 5440680 h 6611112"/>
              <a:gd name="connsiteX55-639" fmla="*/ 10159212 w 10195788"/>
              <a:gd name="connsiteY55-640" fmla="*/ 5065776 h 6611112"/>
              <a:gd name="connsiteX56-641" fmla="*/ 10168356 w 10195788"/>
              <a:gd name="connsiteY56-642" fmla="*/ 4645152 h 6611112"/>
              <a:gd name="connsiteX57-643" fmla="*/ 10195788 w 10195788"/>
              <a:gd name="connsiteY57-644" fmla="*/ 4389120 h 6611112"/>
              <a:gd name="connsiteX58-645" fmla="*/ 10186644 w 10195788"/>
              <a:gd name="connsiteY58-646" fmla="*/ 3008376 h 6611112"/>
              <a:gd name="connsiteX59-647" fmla="*/ 10177500 w 10195788"/>
              <a:gd name="connsiteY59-648" fmla="*/ 2852928 h 6611112"/>
              <a:gd name="connsiteX60-649" fmla="*/ 10168356 w 10195788"/>
              <a:gd name="connsiteY60-650" fmla="*/ 256032 h 6611112"/>
              <a:gd name="connsiteX61-651" fmla="*/ 10140924 w 10195788"/>
              <a:gd name="connsiteY61-652" fmla="*/ 128016 h 6611112"/>
              <a:gd name="connsiteX62-653" fmla="*/ 10122636 w 10195788"/>
              <a:gd name="connsiteY62-654" fmla="*/ 27432 h 6611112"/>
              <a:gd name="connsiteX63-655" fmla="*/ 10104348 w 10195788"/>
              <a:gd name="connsiteY63-656" fmla="*/ 0 h 6611112"/>
              <a:gd name="connsiteX64-657" fmla="*/ 9976332 w 10195788"/>
              <a:gd name="connsiteY64-658" fmla="*/ 18288 h 6611112"/>
              <a:gd name="connsiteX65-659" fmla="*/ 9610572 w 10195788"/>
              <a:gd name="connsiteY65-660" fmla="*/ 73152 h 6611112"/>
              <a:gd name="connsiteX66-661" fmla="*/ 9180804 w 10195788"/>
              <a:gd name="connsiteY66-662" fmla="*/ 118872 h 6611112"/>
              <a:gd name="connsiteX67-663" fmla="*/ 8604732 w 10195788"/>
              <a:gd name="connsiteY67-664" fmla="*/ 164592 h 6611112"/>
              <a:gd name="connsiteX68-665" fmla="*/ 7818348 w 10195788"/>
              <a:gd name="connsiteY68-666" fmla="*/ 173736 h 6611112"/>
              <a:gd name="connsiteX69-667" fmla="*/ 7635468 w 10195788"/>
              <a:gd name="connsiteY69-668" fmla="*/ 182880 h 6611112"/>
              <a:gd name="connsiteX70-669" fmla="*/ 7534884 w 10195788"/>
              <a:gd name="connsiteY70-670" fmla="*/ 192024 h 6611112"/>
              <a:gd name="connsiteX71-671" fmla="*/ 7452588 w 10195788"/>
              <a:gd name="connsiteY71-672" fmla="*/ 201168 h 6611112"/>
              <a:gd name="connsiteX72-673" fmla="*/ 7095972 w 10195788"/>
              <a:gd name="connsiteY72-674" fmla="*/ 210312 h 6611112"/>
              <a:gd name="connsiteX73-675" fmla="*/ 6986244 w 10195788"/>
              <a:gd name="connsiteY73-676" fmla="*/ 219456 h 6611112"/>
              <a:gd name="connsiteX74-677" fmla="*/ 6757644 w 10195788"/>
              <a:gd name="connsiteY74-678" fmla="*/ 265176 h 6611112"/>
              <a:gd name="connsiteX75-679" fmla="*/ 6318732 w 10195788"/>
              <a:gd name="connsiteY75-680" fmla="*/ 310896 h 6611112"/>
              <a:gd name="connsiteX76-681" fmla="*/ 6026124 w 10195788"/>
              <a:gd name="connsiteY76-682" fmla="*/ 338328 h 6611112"/>
              <a:gd name="connsiteX77-683" fmla="*/ 5514060 w 10195788"/>
              <a:gd name="connsiteY77-684" fmla="*/ 374904 h 6611112"/>
              <a:gd name="connsiteX78-685" fmla="*/ 4736820 w 10195788"/>
              <a:gd name="connsiteY78-686" fmla="*/ 384048 h 6611112"/>
              <a:gd name="connsiteX79-687" fmla="*/ 1060932 w 10195788"/>
              <a:gd name="connsiteY79-688" fmla="*/ 374904 h 6611112"/>
              <a:gd name="connsiteX80-689" fmla="*/ 978636 w 10195788"/>
              <a:gd name="connsiteY80-690" fmla="*/ 365760 h 6611112"/>
              <a:gd name="connsiteX81-691" fmla="*/ 750036 w 10195788"/>
              <a:gd name="connsiteY81-692" fmla="*/ 356616 h 6611112"/>
              <a:gd name="connsiteX82-693" fmla="*/ 695172 w 10195788"/>
              <a:gd name="connsiteY82-694" fmla="*/ 347472 h 6611112"/>
              <a:gd name="connsiteX83-695" fmla="*/ 512292 w 10195788"/>
              <a:gd name="connsiteY83-696" fmla="*/ 329184 h 6611112"/>
              <a:gd name="connsiteX84-697" fmla="*/ 457428 w 10195788"/>
              <a:gd name="connsiteY84-698" fmla="*/ 320040 h 6611112"/>
              <a:gd name="connsiteX85-699" fmla="*/ 219684 w 10195788"/>
              <a:gd name="connsiteY85-700" fmla="*/ 347472 h 6611112"/>
              <a:gd name="connsiteX0-701" fmla="*/ 219684 w 10195788"/>
              <a:gd name="connsiteY0-702" fmla="*/ 347472 h 6601968"/>
              <a:gd name="connsiteX1-703" fmla="*/ 201396 w 10195788"/>
              <a:gd name="connsiteY1-704" fmla="*/ 393192 h 6601968"/>
              <a:gd name="connsiteX2-705" fmla="*/ 183108 w 10195788"/>
              <a:gd name="connsiteY2-706" fmla="*/ 475488 h 6601968"/>
              <a:gd name="connsiteX3-707" fmla="*/ 173964 w 10195788"/>
              <a:gd name="connsiteY3-708" fmla="*/ 566928 h 6601968"/>
              <a:gd name="connsiteX4-709" fmla="*/ 164820 w 10195788"/>
              <a:gd name="connsiteY4-710" fmla="*/ 685800 h 6601968"/>
              <a:gd name="connsiteX5-711" fmla="*/ 119100 w 10195788"/>
              <a:gd name="connsiteY5-712" fmla="*/ 987552 h 6601968"/>
              <a:gd name="connsiteX6-713" fmla="*/ 109956 w 10195788"/>
              <a:gd name="connsiteY6-714" fmla="*/ 1225296 h 6601968"/>
              <a:gd name="connsiteX7-715" fmla="*/ 82524 w 10195788"/>
              <a:gd name="connsiteY7-716" fmla="*/ 1563624 h 6601968"/>
              <a:gd name="connsiteX8-717" fmla="*/ 73380 w 10195788"/>
              <a:gd name="connsiteY8-718" fmla="*/ 1892808 h 6601968"/>
              <a:gd name="connsiteX9-719" fmla="*/ 55092 w 10195788"/>
              <a:gd name="connsiteY9-720" fmla="*/ 2148840 h 6601968"/>
              <a:gd name="connsiteX10-721" fmla="*/ 45948 w 10195788"/>
              <a:gd name="connsiteY10-722" fmla="*/ 2962656 h 6601968"/>
              <a:gd name="connsiteX11-723" fmla="*/ 27660 w 10195788"/>
              <a:gd name="connsiteY11-724" fmla="*/ 3538728 h 6601968"/>
              <a:gd name="connsiteX12-725" fmla="*/ 18516 w 10195788"/>
              <a:gd name="connsiteY12-726" fmla="*/ 4297680 h 6601968"/>
              <a:gd name="connsiteX13-727" fmla="*/ 228 w 10195788"/>
              <a:gd name="connsiteY13-728" fmla="*/ 5157216 h 6601968"/>
              <a:gd name="connsiteX14-729" fmla="*/ 9372 w 10195788"/>
              <a:gd name="connsiteY14-730" fmla="*/ 5815584 h 6601968"/>
              <a:gd name="connsiteX15-731" fmla="*/ 183108 w 10195788"/>
              <a:gd name="connsiteY15-732" fmla="*/ 6190488 h 6601968"/>
              <a:gd name="connsiteX16-733" fmla="*/ 274548 w 10195788"/>
              <a:gd name="connsiteY16-734" fmla="*/ 6300216 h 6601968"/>
              <a:gd name="connsiteX17-735" fmla="*/ 356844 w 10195788"/>
              <a:gd name="connsiteY17-736" fmla="*/ 6400800 h 6601968"/>
              <a:gd name="connsiteX18-737" fmla="*/ 494004 w 10195788"/>
              <a:gd name="connsiteY18-738" fmla="*/ 6528816 h 6601968"/>
              <a:gd name="connsiteX19-739" fmla="*/ 512292 w 10195788"/>
              <a:gd name="connsiteY19-740" fmla="*/ 6565392 h 6601968"/>
              <a:gd name="connsiteX20-741" fmla="*/ 548868 w 10195788"/>
              <a:gd name="connsiteY20-742" fmla="*/ 6583680 h 6601968"/>
              <a:gd name="connsiteX21-743" fmla="*/ 2542260 w 10195788"/>
              <a:gd name="connsiteY21-744" fmla="*/ 6601968 h 6601968"/>
              <a:gd name="connsiteX22-745" fmla="*/ 2633700 w 10195788"/>
              <a:gd name="connsiteY22-746" fmla="*/ 6583680 h 6601968"/>
              <a:gd name="connsiteX23-747" fmla="*/ 2780004 w 10195788"/>
              <a:gd name="connsiteY23-748" fmla="*/ 6547104 h 6601968"/>
              <a:gd name="connsiteX24-749" fmla="*/ 3045180 w 10195788"/>
              <a:gd name="connsiteY24-750" fmla="*/ 6464808 h 6601968"/>
              <a:gd name="connsiteX25-751" fmla="*/ 3127476 w 10195788"/>
              <a:gd name="connsiteY25-752" fmla="*/ 6437376 h 6601968"/>
              <a:gd name="connsiteX26-753" fmla="*/ 3228060 w 10195788"/>
              <a:gd name="connsiteY26-754" fmla="*/ 6419088 h 6601968"/>
              <a:gd name="connsiteX27-755" fmla="*/ 3292068 w 10195788"/>
              <a:gd name="connsiteY27-756" fmla="*/ 6409944 h 6601968"/>
              <a:gd name="connsiteX28-757" fmla="*/ 3328644 w 10195788"/>
              <a:gd name="connsiteY28-758" fmla="*/ 6400800 h 6601968"/>
              <a:gd name="connsiteX29-759" fmla="*/ 3639540 w 10195788"/>
              <a:gd name="connsiteY29-760" fmla="*/ 6364224 h 6601968"/>
              <a:gd name="connsiteX30-761" fmla="*/ 3740124 w 10195788"/>
              <a:gd name="connsiteY30-762" fmla="*/ 6345936 h 6601968"/>
              <a:gd name="connsiteX31-763" fmla="*/ 3913860 w 10195788"/>
              <a:gd name="connsiteY31-764" fmla="*/ 6327648 h 6601968"/>
              <a:gd name="connsiteX32-765" fmla="*/ 3996156 w 10195788"/>
              <a:gd name="connsiteY32-766" fmla="*/ 6309360 h 6601968"/>
              <a:gd name="connsiteX33-767" fmla="*/ 4188180 w 10195788"/>
              <a:gd name="connsiteY33-768" fmla="*/ 6281928 h 6601968"/>
              <a:gd name="connsiteX34-769" fmla="*/ 4389348 w 10195788"/>
              <a:gd name="connsiteY34-770" fmla="*/ 6263640 h 6601968"/>
              <a:gd name="connsiteX35-771" fmla="*/ 4636236 w 10195788"/>
              <a:gd name="connsiteY35-772" fmla="*/ 6236208 h 6601968"/>
              <a:gd name="connsiteX36-773" fmla="*/ 6016980 w 10195788"/>
              <a:gd name="connsiteY36-774" fmla="*/ 6254496 h 6601968"/>
              <a:gd name="connsiteX37-775" fmla="*/ 6282156 w 10195788"/>
              <a:gd name="connsiteY37-776" fmla="*/ 6281928 h 6601968"/>
              <a:gd name="connsiteX38-777" fmla="*/ 6766788 w 10195788"/>
              <a:gd name="connsiteY38-778" fmla="*/ 6309360 h 6601968"/>
              <a:gd name="connsiteX39-779" fmla="*/ 7425156 w 10195788"/>
              <a:gd name="connsiteY39-780" fmla="*/ 6318504 h 6601968"/>
              <a:gd name="connsiteX40-781" fmla="*/ 9601428 w 10195788"/>
              <a:gd name="connsiteY40-782" fmla="*/ 6309360 h 6601968"/>
              <a:gd name="connsiteX41-783" fmla="*/ 9628860 w 10195788"/>
              <a:gd name="connsiteY41-784" fmla="*/ 6300216 h 6601968"/>
              <a:gd name="connsiteX42-785" fmla="*/ 9720300 w 10195788"/>
              <a:gd name="connsiteY42-786" fmla="*/ 6281928 h 6601968"/>
              <a:gd name="connsiteX43-787" fmla="*/ 9775164 w 10195788"/>
              <a:gd name="connsiteY43-788" fmla="*/ 6263640 h 6601968"/>
              <a:gd name="connsiteX44-789" fmla="*/ 9839172 w 10195788"/>
              <a:gd name="connsiteY44-790" fmla="*/ 6236208 h 6601968"/>
              <a:gd name="connsiteX45-791" fmla="*/ 9967188 w 10195788"/>
              <a:gd name="connsiteY45-792" fmla="*/ 6117336 h 6601968"/>
              <a:gd name="connsiteX46-793" fmla="*/ 10003764 w 10195788"/>
              <a:gd name="connsiteY46-794" fmla="*/ 6080760 h 6601968"/>
              <a:gd name="connsiteX47-795" fmla="*/ 10049484 w 10195788"/>
              <a:gd name="connsiteY47-796" fmla="*/ 5998464 h 6601968"/>
              <a:gd name="connsiteX48-797" fmla="*/ 10058628 w 10195788"/>
              <a:gd name="connsiteY48-798" fmla="*/ 5971032 h 6601968"/>
              <a:gd name="connsiteX49-799" fmla="*/ 10076916 w 10195788"/>
              <a:gd name="connsiteY49-800" fmla="*/ 5897880 h 6601968"/>
              <a:gd name="connsiteX50-801" fmla="*/ 10095204 w 10195788"/>
              <a:gd name="connsiteY50-802" fmla="*/ 5815584 h 6601968"/>
              <a:gd name="connsiteX51-803" fmla="*/ 10113492 w 10195788"/>
              <a:gd name="connsiteY51-804" fmla="*/ 5596128 h 6601968"/>
              <a:gd name="connsiteX52-805" fmla="*/ 10122636 w 10195788"/>
              <a:gd name="connsiteY52-806" fmla="*/ 5550408 h 6601968"/>
              <a:gd name="connsiteX53-807" fmla="*/ 10131780 w 10195788"/>
              <a:gd name="connsiteY53-808" fmla="*/ 5440680 h 6601968"/>
              <a:gd name="connsiteX54-809" fmla="*/ 10159212 w 10195788"/>
              <a:gd name="connsiteY54-810" fmla="*/ 5065776 h 6601968"/>
              <a:gd name="connsiteX55-811" fmla="*/ 10168356 w 10195788"/>
              <a:gd name="connsiteY55-812" fmla="*/ 4645152 h 6601968"/>
              <a:gd name="connsiteX56-813" fmla="*/ 10195788 w 10195788"/>
              <a:gd name="connsiteY56-814" fmla="*/ 4389120 h 6601968"/>
              <a:gd name="connsiteX57-815" fmla="*/ 10186644 w 10195788"/>
              <a:gd name="connsiteY57-816" fmla="*/ 3008376 h 6601968"/>
              <a:gd name="connsiteX58-817" fmla="*/ 10177500 w 10195788"/>
              <a:gd name="connsiteY58-818" fmla="*/ 2852928 h 6601968"/>
              <a:gd name="connsiteX59-819" fmla="*/ 10168356 w 10195788"/>
              <a:gd name="connsiteY59-820" fmla="*/ 256032 h 6601968"/>
              <a:gd name="connsiteX60-821" fmla="*/ 10140924 w 10195788"/>
              <a:gd name="connsiteY60-822" fmla="*/ 128016 h 6601968"/>
              <a:gd name="connsiteX61-823" fmla="*/ 10122636 w 10195788"/>
              <a:gd name="connsiteY61-824" fmla="*/ 27432 h 6601968"/>
              <a:gd name="connsiteX62-825" fmla="*/ 10104348 w 10195788"/>
              <a:gd name="connsiteY62-826" fmla="*/ 0 h 6601968"/>
              <a:gd name="connsiteX63-827" fmla="*/ 9976332 w 10195788"/>
              <a:gd name="connsiteY63-828" fmla="*/ 18288 h 6601968"/>
              <a:gd name="connsiteX64-829" fmla="*/ 9610572 w 10195788"/>
              <a:gd name="connsiteY64-830" fmla="*/ 73152 h 6601968"/>
              <a:gd name="connsiteX65-831" fmla="*/ 9180804 w 10195788"/>
              <a:gd name="connsiteY65-832" fmla="*/ 118872 h 6601968"/>
              <a:gd name="connsiteX66-833" fmla="*/ 8604732 w 10195788"/>
              <a:gd name="connsiteY66-834" fmla="*/ 164592 h 6601968"/>
              <a:gd name="connsiteX67-835" fmla="*/ 7818348 w 10195788"/>
              <a:gd name="connsiteY67-836" fmla="*/ 173736 h 6601968"/>
              <a:gd name="connsiteX68-837" fmla="*/ 7635468 w 10195788"/>
              <a:gd name="connsiteY68-838" fmla="*/ 182880 h 6601968"/>
              <a:gd name="connsiteX69-839" fmla="*/ 7534884 w 10195788"/>
              <a:gd name="connsiteY69-840" fmla="*/ 192024 h 6601968"/>
              <a:gd name="connsiteX70-841" fmla="*/ 7452588 w 10195788"/>
              <a:gd name="connsiteY70-842" fmla="*/ 201168 h 6601968"/>
              <a:gd name="connsiteX71-843" fmla="*/ 7095972 w 10195788"/>
              <a:gd name="connsiteY71-844" fmla="*/ 210312 h 6601968"/>
              <a:gd name="connsiteX72-845" fmla="*/ 6986244 w 10195788"/>
              <a:gd name="connsiteY72-846" fmla="*/ 219456 h 6601968"/>
              <a:gd name="connsiteX73-847" fmla="*/ 6757644 w 10195788"/>
              <a:gd name="connsiteY73-848" fmla="*/ 265176 h 6601968"/>
              <a:gd name="connsiteX74-849" fmla="*/ 6318732 w 10195788"/>
              <a:gd name="connsiteY74-850" fmla="*/ 310896 h 6601968"/>
              <a:gd name="connsiteX75-851" fmla="*/ 6026124 w 10195788"/>
              <a:gd name="connsiteY75-852" fmla="*/ 338328 h 6601968"/>
              <a:gd name="connsiteX76-853" fmla="*/ 5514060 w 10195788"/>
              <a:gd name="connsiteY76-854" fmla="*/ 374904 h 6601968"/>
              <a:gd name="connsiteX77-855" fmla="*/ 4736820 w 10195788"/>
              <a:gd name="connsiteY77-856" fmla="*/ 384048 h 6601968"/>
              <a:gd name="connsiteX78-857" fmla="*/ 1060932 w 10195788"/>
              <a:gd name="connsiteY78-858" fmla="*/ 374904 h 6601968"/>
              <a:gd name="connsiteX79-859" fmla="*/ 978636 w 10195788"/>
              <a:gd name="connsiteY79-860" fmla="*/ 365760 h 6601968"/>
              <a:gd name="connsiteX80-861" fmla="*/ 750036 w 10195788"/>
              <a:gd name="connsiteY80-862" fmla="*/ 356616 h 6601968"/>
              <a:gd name="connsiteX81-863" fmla="*/ 695172 w 10195788"/>
              <a:gd name="connsiteY81-864" fmla="*/ 347472 h 6601968"/>
              <a:gd name="connsiteX82-865" fmla="*/ 512292 w 10195788"/>
              <a:gd name="connsiteY82-866" fmla="*/ 329184 h 6601968"/>
              <a:gd name="connsiteX83-867" fmla="*/ 457428 w 10195788"/>
              <a:gd name="connsiteY83-868" fmla="*/ 320040 h 6601968"/>
              <a:gd name="connsiteX84-869" fmla="*/ 219684 w 10195788"/>
              <a:gd name="connsiteY84-870" fmla="*/ 347472 h 6601968"/>
              <a:gd name="connsiteX0-871" fmla="*/ 219684 w 10195788"/>
              <a:gd name="connsiteY0-872" fmla="*/ 347472 h 6601968"/>
              <a:gd name="connsiteX1-873" fmla="*/ 201396 w 10195788"/>
              <a:gd name="connsiteY1-874" fmla="*/ 393192 h 6601968"/>
              <a:gd name="connsiteX2-875" fmla="*/ 183108 w 10195788"/>
              <a:gd name="connsiteY2-876" fmla="*/ 475488 h 6601968"/>
              <a:gd name="connsiteX3-877" fmla="*/ 173964 w 10195788"/>
              <a:gd name="connsiteY3-878" fmla="*/ 566928 h 6601968"/>
              <a:gd name="connsiteX4-879" fmla="*/ 164820 w 10195788"/>
              <a:gd name="connsiteY4-880" fmla="*/ 685800 h 6601968"/>
              <a:gd name="connsiteX5-881" fmla="*/ 119100 w 10195788"/>
              <a:gd name="connsiteY5-882" fmla="*/ 987552 h 6601968"/>
              <a:gd name="connsiteX6-883" fmla="*/ 109956 w 10195788"/>
              <a:gd name="connsiteY6-884" fmla="*/ 1225296 h 6601968"/>
              <a:gd name="connsiteX7-885" fmla="*/ 82524 w 10195788"/>
              <a:gd name="connsiteY7-886" fmla="*/ 1563624 h 6601968"/>
              <a:gd name="connsiteX8-887" fmla="*/ 73380 w 10195788"/>
              <a:gd name="connsiteY8-888" fmla="*/ 1892808 h 6601968"/>
              <a:gd name="connsiteX9-889" fmla="*/ 55092 w 10195788"/>
              <a:gd name="connsiteY9-890" fmla="*/ 2148840 h 6601968"/>
              <a:gd name="connsiteX10-891" fmla="*/ 45948 w 10195788"/>
              <a:gd name="connsiteY10-892" fmla="*/ 2962656 h 6601968"/>
              <a:gd name="connsiteX11-893" fmla="*/ 27660 w 10195788"/>
              <a:gd name="connsiteY11-894" fmla="*/ 3538728 h 6601968"/>
              <a:gd name="connsiteX12-895" fmla="*/ 18516 w 10195788"/>
              <a:gd name="connsiteY12-896" fmla="*/ 4297680 h 6601968"/>
              <a:gd name="connsiteX13-897" fmla="*/ 228 w 10195788"/>
              <a:gd name="connsiteY13-898" fmla="*/ 5157216 h 6601968"/>
              <a:gd name="connsiteX14-899" fmla="*/ 9372 w 10195788"/>
              <a:gd name="connsiteY14-900" fmla="*/ 5815584 h 6601968"/>
              <a:gd name="connsiteX15-901" fmla="*/ 183108 w 10195788"/>
              <a:gd name="connsiteY15-902" fmla="*/ 6190488 h 6601968"/>
              <a:gd name="connsiteX16-903" fmla="*/ 274548 w 10195788"/>
              <a:gd name="connsiteY16-904" fmla="*/ 6300216 h 6601968"/>
              <a:gd name="connsiteX17-905" fmla="*/ 356844 w 10195788"/>
              <a:gd name="connsiteY17-906" fmla="*/ 6400800 h 6601968"/>
              <a:gd name="connsiteX18-907" fmla="*/ 494004 w 10195788"/>
              <a:gd name="connsiteY18-908" fmla="*/ 6528816 h 6601968"/>
              <a:gd name="connsiteX19-909" fmla="*/ 512292 w 10195788"/>
              <a:gd name="connsiteY19-910" fmla="*/ 6565392 h 6601968"/>
              <a:gd name="connsiteX20-911" fmla="*/ 2542260 w 10195788"/>
              <a:gd name="connsiteY20-912" fmla="*/ 6601968 h 6601968"/>
              <a:gd name="connsiteX21-913" fmla="*/ 2633700 w 10195788"/>
              <a:gd name="connsiteY21-914" fmla="*/ 6583680 h 6601968"/>
              <a:gd name="connsiteX22-915" fmla="*/ 2780004 w 10195788"/>
              <a:gd name="connsiteY22-916" fmla="*/ 6547104 h 6601968"/>
              <a:gd name="connsiteX23-917" fmla="*/ 3045180 w 10195788"/>
              <a:gd name="connsiteY23-918" fmla="*/ 6464808 h 6601968"/>
              <a:gd name="connsiteX24-919" fmla="*/ 3127476 w 10195788"/>
              <a:gd name="connsiteY24-920" fmla="*/ 6437376 h 6601968"/>
              <a:gd name="connsiteX25-921" fmla="*/ 3228060 w 10195788"/>
              <a:gd name="connsiteY25-922" fmla="*/ 6419088 h 6601968"/>
              <a:gd name="connsiteX26-923" fmla="*/ 3292068 w 10195788"/>
              <a:gd name="connsiteY26-924" fmla="*/ 6409944 h 6601968"/>
              <a:gd name="connsiteX27-925" fmla="*/ 3328644 w 10195788"/>
              <a:gd name="connsiteY27-926" fmla="*/ 6400800 h 6601968"/>
              <a:gd name="connsiteX28-927" fmla="*/ 3639540 w 10195788"/>
              <a:gd name="connsiteY28-928" fmla="*/ 6364224 h 6601968"/>
              <a:gd name="connsiteX29-929" fmla="*/ 3740124 w 10195788"/>
              <a:gd name="connsiteY29-930" fmla="*/ 6345936 h 6601968"/>
              <a:gd name="connsiteX30-931" fmla="*/ 3913860 w 10195788"/>
              <a:gd name="connsiteY30-932" fmla="*/ 6327648 h 6601968"/>
              <a:gd name="connsiteX31-933" fmla="*/ 3996156 w 10195788"/>
              <a:gd name="connsiteY31-934" fmla="*/ 6309360 h 6601968"/>
              <a:gd name="connsiteX32-935" fmla="*/ 4188180 w 10195788"/>
              <a:gd name="connsiteY32-936" fmla="*/ 6281928 h 6601968"/>
              <a:gd name="connsiteX33-937" fmla="*/ 4389348 w 10195788"/>
              <a:gd name="connsiteY33-938" fmla="*/ 6263640 h 6601968"/>
              <a:gd name="connsiteX34-939" fmla="*/ 4636236 w 10195788"/>
              <a:gd name="connsiteY34-940" fmla="*/ 6236208 h 6601968"/>
              <a:gd name="connsiteX35-941" fmla="*/ 6016980 w 10195788"/>
              <a:gd name="connsiteY35-942" fmla="*/ 6254496 h 6601968"/>
              <a:gd name="connsiteX36-943" fmla="*/ 6282156 w 10195788"/>
              <a:gd name="connsiteY36-944" fmla="*/ 6281928 h 6601968"/>
              <a:gd name="connsiteX37-945" fmla="*/ 6766788 w 10195788"/>
              <a:gd name="connsiteY37-946" fmla="*/ 6309360 h 6601968"/>
              <a:gd name="connsiteX38-947" fmla="*/ 7425156 w 10195788"/>
              <a:gd name="connsiteY38-948" fmla="*/ 6318504 h 6601968"/>
              <a:gd name="connsiteX39-949" fmla="*/ 9601428 w 10195788"/>
              <a:gd name="connsiteY39-950" fmla="*/ 6309360 h 6601968"/>
              <a:gd name="connsiteX40-951" fmla="*/ 9628860 w 10195788"/>
              <a:gd name="connsiteY40-952" fmla="*/ 6300216 h 6601968"/>
              <a:gd name="connsiteX41-953" fmla="*/ 9720300 w 10195788"/>
              <a:gd name="connsiteY41-954" fmla="*/ 6281928 h 6601968"/>
              <a:gd name="connsiteX42-955" fmla="*/ 9775164 w 10195788"/>
              <a:gd name="connsiteY42-956" fmla="*/ 6263640 h 6601968"/>
              <a:gd name="connsiteX43-957" fmla="*/ 9839172 w 10195788"/>
              <a:gd name="connsiteY43-958" fmla="*/ 6236208 h 6601968"/>
              <a:gd name="connsiteX44-959" fmla="*/ 9967188 w 10195788"/>
              <a:gd name="connsiteY44-960" fmla="*/ 6117336 h 6601968"/>
              <a:gd name="connsiteX45-961" fmla="*/ 10003764 w 10195788"/>
              <a:gd name="connsiteY45-962" fmla="*/ 6080760 h 6601968"/>
              <a:gd name="connsiteX46-963" fmla="*/ 10049484 w 10195788"/>
              <a:gd name="connsiteY46-964" fmla="*/ 5998464 h 6601968"/>
              <a:gd name="connsiteX47-965" fmla="*/ 10058628 w 10195788"/>
              <a:gd name="connsiteY47-966" fmla="*/ 5971032 h 6601968"/>
              <a:gd name="connsiteX48-967" fmla="*/ 10076916 w 10195788"/>
              <a:gd name="connsiteY48-968" fmla="*/ 5897880 h 6601968"/>
              <a:gd name="connsiteX49-969" fmla="*/ 10095204 w 10195788"/>
              <a:gd name="connsiteY49-970" fmla="*/ 5815584 h 6601968"/>
              <a:gd name="connsiteX50-971" fmla="*/ 10113492 w 10195788"/>
              <a:gd name="connsiteY50-972" fmla="*/ 5596128 h 6601968"/>
              <a:gd name="connsiteX51-973" fmla="*/ 10122636 w 10195788"/>
              <a:gd name="connsiteY51-974" fmla="*/ 5550408 h 6601968"/>
              <a:gd name="connsiteX52-975" fmla="*/ 10131780 w 10195788"/>
              <a:gd name="connsiteY52-976" fmla="*/ 5440680 h 6601968"/>
              <a:gd name="connsiteX53-977" fmla="*/ 10159212 w 10195788"/>
              <a:gd name="connsiteY53-978" fmla="*/ 5065776 h 6601968"/>
              <a:gd name="connsiteX54-979" fmla="*/ 10168356 w 10195788"/>
              <a:gd name="connsiteY54-980" fmla="*/ 4645152 h 6601968"/>
              <a:gd name="connsiteX55-981" fmla="*/ 10195788 w 10195788"/>
              <a:gd name="connsiteY55-982" fmla="*/ 4389120 h 6601968"/>
              <a:gd name="connsiteX56-983" fmla="*/ 10186644 w 10195788"/>
              <a:gd name="connsiteY56-984" fmla="*/ 3008376 h 6601968"/>
              <a:gd name="connsiteX57-985" fmla="*/ 10177500 w 10195788"/>
              <a:gd name="connsiteY57-986" fmla="*/ 2852928 h 6601968"/>
              <a:gd name="connsiteX58-987" fmla="*/ 10168356 w 10195788"/>
              <a:gd name="connsiteY58-988" fmla="*/ 256032 h 6601968"/>
              <a:gd name="connsiteX59-989" fmla="*/ 10140924 w 10195788"/>
              <a:gd name="connsiteY59-990" fmla="*/ 128016 h 6601968"/>
              <a:gd name="connsiteX60-991" fmla="*/ 10122636 w 10195788"/>
              <a:gd name="connsiteY60-992" fmla="*/ 27432 h 6601968"/>
              <a:gd name="connsiteX61-993" fmla="*/ 10104348 w 10195788"/>
              <a:gd name="connsiteY61-994" fmla="*/ 0 h 6601968"/>
              <a:gd name="connsiteX62-995" fmla="*/ 9976332 w 10195788"/>
              <a:gd name="connsiteY62-996" fmla="*/ 18288 h 6601968"/>
              <a:gd name="connsiteX63-997" fmla="*/ 9610572 w 10195788"/>
              <a:gd name="connsiteY63-998" fmla="*/ 73152 h 6601968"/>
              <a:gd name="connsiteX64-999" fmla="*/ 9180804 w 10195788"/>
              <a:gd name="connsiteY64-1000" fmla="*/ 118872 h 6601968"/>
              <a:gd name="connsiteX65-1001" fmla="*/ 8604732 w 10195788"/>
              <a:gd name="connsiteY65-1002" fmla="*/ 164592 h 6601968"/>
              <a:gd name="connsiteX66-1003" fmla="*/ 7818348 w 10195788"/>
              <a:gd name="connsiteY66-1004" fmla="*/ 173736 h 6601968"/>
              <a:gd name="connsiteX67-1005" fmla="*/ 7635468 w 10195788"/>
              <a:gd name="connsiteY67-1006" fmla="*/ 182880 h 6601968"/>
              <a:gd name="connsiteX68-1007" fmla="*/ 7534884 w 10195788"/>
              <a:gd name="connsiteY68-1008" fmla="*/ 192024 h 6601968"/>
              <a:gd name="connsiteX69-1009" fmla="*/ 7452588 w 10195788"/>
              <a:gd name="connsiteY69-1010" fmla="*/ 201168 h 6601968"/>
              <a:gd name="connsiteX70-1011" fmla="*/ 7095972 w 10195788"/>
              <a:gd name="connsiteY70-1012" fmla="*/ 210312 h 6601968"/>
              <a:gd name="connsiteX71-1013" fmla="*/ 6986244 w 10195788"/>
              <a:gd name="connsiteY71-1014" fmla="*/ 219456 h 6601968"/>
              <a:gd name="connsiteX72-1015" fmla="*/ 6757644 w 10195788"/>
              <a:gd name="connsiteY72-1016" fmla="*/ 265176 h 6601968"/>
              <a:gd name="connsiteX73-1017" fmla="*/ 6318732 w 10195788"/>
              <a:gd name="connsiteY73-1018" fmla="*/ 310896 h 6601968"/>
              <a:gd name="connsiteX74-1019" fmla="*/ 6026124 w 10195788"/>
              <a:gd name="connsiteY74-1020" fmla="*/ 338328 h 6601968"/>
              <a:gd name="connsiteX75-1021" fmla="*/ 5514060 w 10195788"/>
              <a:gd name="connsiteY75-1022" fmla="*/ 374904 h 6601968"/>
              <a:gd name="connsiteX76-1023" fmla="*/ 4736820 w 10195788"/>
              <a:gd name="connsiteY76-1024" fmla="*/ 384048 h 6601968"/>
              <a:gd name="connsiteX77-1025" fmla="*/ 1060932 w 10195788"/>
              <a:gd name="connsiteY77-1026" fmla="*/ 374904 h 6601968"/>
              <a:gd name="connsiteX78-1027" fmla="*/ 978636 w 10195788"/>
              <a:gd name="connsiteY78-1028" fmla="*/ 365760 h 6601968"/>
              <a:gd name="connsiteX79-1029" fmla="*/ 750036 w 10195788"/>
              <a:gd name="connsiteY79-1030" fmla="*/ 356616 h 6601968"/>
              <a:gd name="connsiteX80-1031" fmla="*/ 695172 w 10195788"/>
              <a:gd name="connsiteY80-1032" fmla="*/ 347472 h 6601968"/>
              <a:gd name="connsiteX81-1033" fmla="*/ 512292 w 10195788"/>
              <a:gd name="connsiteY81-1034" fmla="*/ 329184 h 6601968"/>
              <a:gd name="connsiteX82-1035" fmla="*/ 457428 w 10195788"/>
              <a:gd name="connsiteY82-1036" fmla="*/ 320040 h 6601968"/>
              <a:gd name="connsiteX83-1037" fmla="*/ 219684 w 10195788"/>
              <a:gd name="connsiteY83-1038" fmla="*/ 347472 h 6601968"/>
              <a:gd name="connsiteX0-1039" fmla="*/ 219684 w 10195788"/>
              <a:gd name="connsiteY0-1040" fmla="*/ 347472 h 6601968"/>
              <a:gd name="connsiteX1-1041" fmla="*/ 201396 w 10195788"/>
              <a:gd name="connsiteY1-1042" fmla="*/ 393192 h 6601968"/>
              <a:gd name="connsiteX2-1043" fmla="*/ 183108 w 10195788"/>
              <a:gd name="connsiteY2-1044" fmla="*/ 475488 h 6601968"/>
              <a:gd name="connsiteX3-1045" fmla="*/ 173964 w 10195788"/>
              <a:gd name="connsiteY3-1046" fmla="*/ 566928 h 6601968"/>
              <a:gd name="connsiteX4-1047" fmla="*/ 164820 w 10195788"/>
              <a:gd name="connsiteY4-1048" fmla="*/ 685800 h 6601968"/>
              <a:gd name="connsiteX5-1049" fmla="*/ 119100 w 10195788"/>
              <a:gd name="connsiteY5-1050" fmla="*/ 987552 h 6601968"/>
              <a:gd name="connsiteX6-1051" fmla="*/ 109956 w 10195788"/>
              <a:gd name="connsiteY6-1052" fmla="*/ 1225296 h 6601968"/>
              <a:gd name="connsiteX7-1053" fmla="*/ 82524 w 10195788"/>
              <a:gd name="connsiteY7-1054" fmla="*/ 1563624 h 6601968"/>
              <a:gd name="connsiteX8-1055" fmla="*/ 73380 w 10195788"/>
              <a:gd name="connsiteY8-1056" fmla="*/ 1892808 h 6601968"/>
              <a:gd name="connsiteX9-1057" fmla="*/ 55092 w 10195788"/>
              <a:gd name="connsiteY9-1058" fmla="*/ 2148840 h 6601968"/>
              <a:gd name="connsiteX10-1059" fmla="*/ 45948 w 10195788"/>
              <a:gd name="connsiteY10-1060" fmla="*/ 2962656 h 6601968"/>
              <a:gd name="connsiteX11-1061" fmla="*/ 27660 w 10195788"/>
              <a:gd name="connsiteY11-1062" fmla="*/ 3538728 h 6601968"/>
              <a:gd name="connsiteX12-1063" fmla="*/ 18516 w 10195788"/>
              <a:gd name="connsiteY12-1064" fmla="*/ 4297680 h 6601968"/>
              <a:gd name="connsiteX13-1065" fmla="*/ 228 w 10195788"/>
              <a:gd name="connsiteY13-1066" fmla="*/ 5157216 h 6601968"/>
              <a:gd name="connsiteX14-1067" fmla="*/ 9372 w 10195788"/>
              <a:gd name="connsiteY14-1068" fmla="*/ 5815584 h 6601968"/>
              <a:gd name="connsiteX15-1069" fmla="*/ 183108 w 10195788"/>
              <a:gd name="connsiteY15-1070" fmla="*/ 6190488 h 6601968"/>
              <a:gd name="connsiteX16-1071" fmla="*/ 274548 w 10195788"/>
              <a:gd name="connsiteY16-1072" fmla="*/ 6300216 h 6601968"/>
              <a:gd name="connsiteX17-1073" fmla="*/ 356844 w 10195788"/>
              <a:gd name="connsiteY17-1074" fmla="*/ 6400800 h 6601968"/>
              <a:gd name="connsiteX18-1075" fmla="*/ 494004 w 10195788"/>
              <a:gd name="connsiteY18-1076" fmla="*/ 6528816 h 6601968"/>
              <a:gd name="connsiteX19-1077" fmla="*/ 2542260 w 10195788"/>
              <a:gd name="connsiteY19-1078" fmla="*/ 6601968 h 6601968"/>
              <a:gd name="connsiteX20-1079" fmla="*/ 2633700 w 10195788"/>
              <a:gd name="connsiteY20-1080" fmla="*/ 6583680 h 6601968"/>
              <a:gd name="connsiteX21-1081" fmla="*/ 2780004 w 10195788"/>
              <a:gd name="connsiteY21-1082" fmla="*/ 6547104 h 6601968"/>
              <a:gd name="connsiteX22-1083" fmla="*/ 3045180 w 10195788"/>
              <a:gd name="connsiteY22-1084" fmla="*/ 6464808 h 6601968"/>
              <a:gd name="connsiteX23-1085" fmla="*/ 3127476 w 10195788"/>
              <a:gd name="connsiteY23-1086" fmla="*/ 6437376 h 6601968"/>
              <a:gd name="connsiteX24-1087" fmla="*/ 3228060 w 10195788"/>
              <a:gd name="connsiteY24-1088" fmla="*/ 6419088 h 6601968"/>
              <a:gd name="connsiteX25-1089" fmla="*/ 3292068 w 10195788"/>
              <a:gd name="connsiteY25-1090" fmla="*/ 6409944 h 6601968"/>
              <a:gd name="connsiteX26-1091" fmla="*/ 3328644 w 10195788"/>
              <a:gd name="connsiteY26-1092" fmla="*/ 6400800 h 6601968"/>
              <a:gd name="connsiteX27-1093" fmla="*/ 3639540 w 10195788"/>
              <a:gd name="connsiteY27-1094" fmla="*/ 6364224 h 6601968"/>
              <a:gd name="connsiteX28-1095" fmla="*/ 3740124 w 10195788"/>
              <a:gd name="connsiteY28-1096" fmla="*/ 6345936 h 6601968"/>
              <a:gd name="connsiteX29-1097" fmla="*/ 3913860 w 10195788"/>
              <a:gd name="connsiteY29-1098" fmla="*/ 6327648 h 6601968"/>
              <a:gd name="connsiteX30-1099" fmla="*/ 3996156 w 10195788"/>
              <a:gd name="connsiteY30-1100" fmla="*/ 6309360 h 6601968"/>
              <a:gd name="connsiteX31-1101" fmla="*/ 4188180 w 10195788"/>
              <a:gd name="connsiteY31-1102" fmla="*/ 6281928 h 6601968"/>
              <a:gd name="connsiteX32-1103" fmla="*/ 4389348 w 10195788"/>
              <a:gd name="connsiteY32-1104" fmla="*/ 6263640 h 6601968"/>
              <a:gd name="connsiteX33-1105" fmla="*/ 4636236 w 10195788"/>
              <a:gd name="connsiteY33-1106" fmla="*/ 6236208 h 6601968"/>
              <a:gd name="connsiteX34-1107" fmla="*/ 6016980 w 10195788"/>
              <a:gd name="connsiteY34-1108" fmla="*/ 6254496 h 6601968"/>
              <a:gd name="connsiteX35-1109" fmla="*/ 6282156 w 10195788"/>
              <a:gd name="connsiteY35-1110" fmla="*/ 6281928 h 6601968"/>
              <a:gd name="connsiteX36-1111" fmla="*/ 6766788 w 10195788"/>
              <a:gd name="connsiteY36-1112" fmla="*/ 6309360 h 6601968"/>
              <a:gd name="connsiteX37-1113" fmla="*/ 7425156 w 10195788"/>
              <a:gd name="connsiteY37-1114" fmla="*/ 6318504 h 6601968"/>
              <a:gd name="connsiteX38-1115" fmla="*/ 9601428 w 10195788"/>
              <a:gd name="connsiteY38-1116" fmla="*/ 6309360 h 6601968"/>
              <a:gd name="connsiteX39-1117" fmla="*/ 9628860 w 10195788"/>
              <a:gd name="connsiteY39-1118" fmla="*/ 6300216 h 6601968"/>
              <a:gd name="connsiteX40-1119" fmla="*/ 9720300 w 10195788"/>
              <a:gd name="connsiteY40-1120" fmla="*/ 6281928 h 6601968"/>
              <a:gd name="connsiteX41-1121" fmla="*/ 9775164 w 10195788"/>
              <a:gd name="connsiteY41-1122" fmla="*/ 6263640 h 6601968"/>
              <a:gd name="connsiteX42-1123" fmla="*/ 9839172 w 10195788"/>
              <a:gd name="connsiteY42-1124" fmla="*/ 6236208 h 6601968"/>
              <a:gd name="connsiteX43-1125" fmla="*/ 9967188 w 10195788"/>
              <a:gd name="connsiteY43-1126" fmla="*/ 6117336 h 6601968"/>
              <a:gd name="connsiteX44-1127" fmla="*/ 10003764 w 10195788"/>
              <a:gd name="connsiteY44-1128" fmla="*/ 6080760 h 6601968"/>
              <a:gd name="connsiteX45-1129" fmla="*/ 10049484 w 10195788"/>
              <a:gd name="connsiteY45-1130" fmla="*/ 5998464 h 6601968"/>
              <a:gd name="connsiteX46-1131" fmla="*/ 10058628 w 10195788"/>
              <a:gd name="connsiteY46-1132" fmla="*/ 5971032 h 6601968"/>
              <a:gd name="connsiteX47-1133" fmla="*/ 10076916 w 10195788"/>
              <a:gd name="connsiteY47-1134" fmla="*/ 5897880 h 6601968"/>
              <a:gd name="connsiteX48-1135" fmla="*/ 10095204 w 10195788"/>
              <a:gd name="connsiteY48-1136" fmla="*/ 5815584 h 6601968"/>
              <a:gd name="connsiteX49-1137" fmla="*/ 10113492 w 10195788"/>
              <a:gd name="connsiteY49-1138" fmla="*/ 5596128 h 6601968"/>
              <a:gd name="connsiteX50-1139" fmla="*/ 10122636 w 10195788"/>
              <a:gd name="connsiteY50-1140" fmla="*/ 5550408 h 6601968"/>
              <a:gd name="connsiteX51-1141" fmla="*/ 10131780 w 10195788"/>
              <a:gd name="connsiteY51-1142" fmla="*/ 5440680 h 6601968"/>
              <a:gd name="connsiteX52-1143" fmla="*/ 10159212 w 10195788"/>
              <a:gd name="connsiteY52-1144" fmla="*/ 5065776 h 6601968"/>
              <a:gd name="connsiteX53-1145" fmla="*/ 10168356 w 10195788"/>
              <a:gd name="connsiteY53-1146" fmla="*/ 4645152 h 6601968"/>
              <a:gd name="connsiteX54-1147" fmla="*/ 10195788 w 10195788"/>
              <a:gd name="connsiteY54-1148" fmla="*/ 4389120 h 6601968"/>
              <a:gd name="connsiteX55-1149" fmla="*/ 10186644 w 10195788"/>
              <a:gd name="connsiteY55-1150" fmla="*/ 3008376 h 6601968"/>
              <a:gd name="connsiteX56-1151" fmla="*/ 10177500 w 10195788"/>
              <a:gd name="connsiteY56-1152" fmla="*/ 2852928 h 6601968"/>
              <a:gd name="connsiteX57-1153" fmla="*/ 10168356 w 10195788"/>
              <a:gd name="connsiteY57-1154" fmla="*/ 256032 h 6601968"/>
              <a:gd name="connsiteX58-1155" fmla="*/ 10140924 w 10195788"/>
              <a:gd name="connsiteY58-1156" fmla="*/ 128016 h 6601968"/>
              <a:gd name="connsiteX59-1157" fmla="*/ 10122636 w 10195788"/>
              <a:gd name="connsiteY59-1158" fmla="*/ 27432 h 6601968"/>
              <a:gd name="connsiteX60-1159" fmla="*/ 10104348 w 10195788"/>
              <a:gd name="connsiteY60-1160" fmla="*/ 0 h 6601968"/>
              <a:gd name="connsiteX61-1161" fmla="*/ 9976332 w 10195788"/>
              <a:gd name="connsiteY61-1162" fmla="*/ 18288 h 6601968"/>
              <a:gd name="connsiteX62-1163" fmla="*/ 9610572 w 10195788"/>
              <a:gd name="connsiteY62-1164" fmla="*/ 73152 h 6601968"/>
              <a:gd name="connsiteX63-1165" fmla="*/ 9180804 w 10195788"/>
              <a:gd name="connsiteY63-1166" fmla="*/ 118872 h 6601968"/>
              <a:gd name="connsiteX64-1167" fmla="*/ 8604732 w 10195788"/>
              <a:gd name="connsiteY64-1168" fmla="*/ 164592 h 6601968"/>
              <a:gd name="connsiteX65-1169" fmla="*/ 7818348 w 10195788"/>
              <a:gd name="connsiteY65-1170" fmla="*/ 173736 h 6601968"/>
              <a:gd name="connsiteX66-1171" fmla="*/ 7635468 w 10195788"/>
              <a:gd name="connsiteY66-1172" fmla="*/ 182880 h 6601968"/>
              <a:gd name="connsiteX67-1173" fmla="*/ 7534884 w 10195788"/>
              <a:gd name="connsiteY67-1174" fmla="*/ 192024 h 6601968"/>
              <a:gd name="connsiteX68-1175" fmla="*/ 7452588 w 10195788"/>
              <a:gd name="connsiteY68-1176" fmla="*/ 201168 h 6601968"/>
              <a:gd name="connsiteX69-1177" fmla="*/ 7095972 w 10195788"/>
              <a:gd name="connsiteY69-1178" fmla="*/ 210312 h 6601968"/>
              <a:gd name="connsiteX70-1179" fmla="*/ 6986244 w 10195788"/>
              <a:gd name="connsiteY70-1180" fmla="*/ 219456 h 6601968"/>
              <a:gd name="connsiteX71-1181" fmla="*/ 6757644 w 10195788"/>
              <a:gd name="connsiteY71-1182" fmla="*/ 265176 h 6601968"/>
              <a:gd name="connsiteX72-1183" fmla="*/ 6318732 w 10195788"/>
              <a:gd name="connsiteY72-1184" fmla="*/ 310896 h 6601968"/>
              <a:gd name="connsiteX73-1185" fmla="*/ 6026124 w 10195788"/>
              <a:gd name="connsiteY73-1186" fmla="*/ 338328 h 6601968"/>
              <a:gd name="connsiteX74-1187" fmla="*/ 5514060 w 10195788"/>
              <a:gd name="connsiteY74-1188" fmla="*/ 374904 h 6601968"/>
              <a:gd name="connsiteX75-1189" fmla="*/ 4736820 w 10195788"/>
              <a:gd name="connsiteY75-1190" fmla="*/ 384048 h 6601968"/>
              <a:gd name="connsiteX76-1191" fmla="*/ 1060932 w 10195788"/>
              <a:gd name="connsiteY76-1192" fmla="*/ 374904 h 6601968"/>
              <a:gd name="connsiteX77-1193" fmla="*/ 978636 w 10195788"/>
              <a:gd name="connsiteY77-1194" fmla="*/ 365760 h 6601968"/>
              <a:gd name="connsiteX78-1195" fmla="*/ 750036 w 10195788"/>
              <a:gd name="connsiteY78-1196" fmla="*/ 356616 h 6601968"/>
              <a:gd name="connsiteX79-1197" fmla="*/ 695172 w 10195788"/>
              <a:gd name="connsiteY79-1198" fmla="*/ 347472 h 6601968"/>
              <a:gd name="connsiteX80-1199" fmla="*/ 512292 w 10195788"/>
              <a:gd name="connsiteY80-1200" fmla="*/ 329184 h 6601968"/>
              <a:gd name="connsiteX81-1201" fmla="*/ 457428 w 10195788"/>
              <a:gd name="connsiteY81-1202" fmla="*/ 320040 h 6601968"/>
              <a:gd name="connsiteX82-1203" fmla="*/ 219684 w 10195788"/>
              <a:gd name="connsiteY82-1204" fmla="*/ 347472 h 6601968"/>
              <a:gd name="connsiteX0-1205" fmla="*/ 219684 w 10195788"/>
              <a:gd name="connsiteY0-1206" fmla="*/ 347472 h 6601968"/>
              <a:gd name="connsiteX1-1207" fmla="*/ 201396 w 10195788"/>
              <a:gd name="connsiteY1-1208" fmla="*/ 393192 h 6601968"/>
              <a:gd name="connsiteX2-1209" fmla="*/ 183108 w 10195788"/>
              <a:gd name="connsiteY2-1210" fmla="*/ 475488 h 6601968"/>
              <a:gd name="connsiteX3-1211" fmla="*/ 173964 w 10195788"/>
              <a:gd name="connsiteY3-1212" fmla="*/ 566928 h 6601968"/>
              <a:gd name="connsiteX4-1213" fmla="*/ 164820 w 10195788"/>
              <a:gd name="connsiteY4-1214" fmla="*/ 685800 h 6601968"/>
              <a:gd name="connsiteX5-1215" fmla="*/ 119100 w 10195788"/>
              <a:gd name="connsiteY5-1216" fmla="*/ 987552 h 6601968"/>
              <a:gd name="connsiteX6-1217" fmla="*/ 109956 w 10195788"/>
              <a:gd name="connsiteY6-1218" fmla="*/ 1225296 h 6601968"/>
              <a:gd name="connsiteX7-1219" fmla="*/ 82524 w 10195788"/>
              <a:gd name="connsiteY7-1220" fmla="*/ 1563624 h 6601968"/>
              <a:gd name="connsiteX8-1221" fmla="*/ 73380 w 10195788"/>
              <a:gd name="connsiteY8-1222" fmla="*/ 1892808 h 6601968"/>
              <a:gd name="connsiteX9-1223" fmla="*/ 55092 w 10195788"/>
              <a:gd name="connsiteY9-1224" fmla="*/ 2148840 h 6601968"/>
              <a:gd name="connsiteX10-1225" fmla="*/ 45948 w 10195788"/>
              <a:gd name="connsiteY10-1226" fmla="*/ 2962656 h 6601968"/>
              <a:gd name="connsiteX11-1227" fmla="*/ 27660 w 10195788"/>
              <a:gd name="connsiteY11-1228" fmla="*/ 3538728 h 6601968"/>
              <a:gd name="connsiteX12-1229" fmla="*/ 18516 w 10195788"/>
              <a:gd name="connsiteY12-1230" fmla="*/ 4297680 h 6601968"/>
              <a:gd name="connsiteX13-1231" fmla="*/ 228 w 10195788"/>
              <a:gd name="connsiteY13-1232" fmla="*/ 5157216 h 6601968"/>
              <a:gd name="connsiteX14-1233" fmla="*/ 9372 w 10195788"/>
              <a:gd name="connsiteY14-1234" fmla="*/ 5815584 h 6601968"/>
              <a:gd name="connsiteX15-1235" fmla="*/ 183108 w 10195788"/>
              <a:gd name="connsiteY15-1236" fmla="*/ 6190488 h 6601968"/>
              <a:gd name="connsiteX16-1237" fmla="*/ 274548 w 10195788"/>
              <a:gd name="connsiteY16-1238" fmla="*/ 6300216 h 6601968"/>
              <a:gd name="connsiteX17-1239" fmla="*/ 356844 w 10195788"/>
              <a:gd name="connsiteY17-1240" fmla="*/ 6400800 h 6601968"/>
              <a:gd name="connsiteX18-1241" fmla="*/ 2542260 w 10195788"/>
              <a:gd name="connsiteY18-1242" fmla="*/ 6601968 h 6601968"/>
              <a:gd name="connsiteX19-1243" fmla="*/ 2633700 w 10195788"/>
              <a:gd name="connsiteY19-1244" fmla="*/ 6583680 h 6601968"/>
              <a:gd name="connsiteX20-1245" fmla="*/ 2780004 w 10195788"/>
              <a:gd name="connsiteY20-1246" fmla="*/ 6547104 h 6601968"/>
              <a:gd name="connsiteX21-1247" fmla="*/ 3045180 w 10195788"/>
              <a:gd name="connsiteY21-1248" fmla="*/ 6464808 h 6601968"/>
              <a:gd name="connsiteX22-1249" fmla="*/ 3127476 w 10195788"/>
              <a:gd name="connsiteY22-1250" fmla="*/ 6437376 h 6601968"/>
              <a:gd name="connsiteX23-1251" fmla="*/ 3228060 w 10195788"/>
              <a:gd name="connsiteY23-1252" fmla="*/ 6419088 h 6601968"/>
              <a:gd name="connsiteX24-1253" fmla="*/ 3292068 w 10195788"/>
              <a:gd name="connsiteY24-1254" fmla="*/ 6409944 h 6601968"/>
              <a:gd name="connsiteX25-1255" fmla="*/ 3328644 w 10195788"/>
              <a:gd name="connsiteY25-1256" fmla="*/ 6400800 h 6601968"/>
              <a:gd name="connsiteX26-1257" fmla="*/ 3639540 w 10195788"/>
              <a:gd name="connsiteY26-1258" fmla="*/ 6364224 h 6601968"/>
              <a:gd name="connsiteX27-1259" fmla="*/ 3740124 w 10195788"/>
              <a:gd name="connsiteY27-1260" fmla="*/ 6345936 h 6601968"/>
              <a:gd name="connsiteX28-1261" fmla="*/ 3913860 w 10195788"/>
              <a:gd name="connsiteY28-1262" fmla="*/ 6327648 h 6601968"/>
              <a:gd name="connsiteX29-1263" fmla="*/ 3996156 w 10195788"/>
              <a:gd name="connsiteY29-1264" fmla="*/ 6309360 h 6601968"/>
              <a:gd name="connsiteX30-1265" fmla="*/ 4188180 w 10195788"/>
              <a:gd name="connsiteY30-1266" fmla="*/ 6281928 h 6601968"/>
              <a:gd name="connsiteX31-1267" fmla="*/ 4389348 w 10195788"/>
              <a:gd name="connsiteY31-1268" fmla="*/ 6263640 h 6601968"/>
              <a:gd name="connsiteX32-1269" fmla="*/ 4636236 w 10195788"/>
              <a:gd name="connsiteY32-1270" fmla="*/ 6236208 h 6601968"/>
              <a:gd name="connsiteX33-1271" fmla="*/ 6016980 w 10195788"/>
              <a:gd name="connsiteY33-1272" fmla="*/ 6254496 h 6601968"/>
              <a:gd name="connsiteX34-1273" fmla="*/ 6282156 w 10195788"/>
              <a:gd name="connsiteY34-1274" fmla="*/ 6281928 h 6601968"/>
              <a:gd name="connsiteX35-1275" fmla="*/ 6766788 w 10195788"/>
              <a:gd name="connsiteY35-1276" fmla="*/ 6309360 h 6601968"/>
              <a:gd name="connsiteX36-1277" fmla="*/ 7425156 w 10195788"/>
              <a:gd name="connsiteY36-1278" fmla="*/ 6318504 h 6601968"/>
              <a:gd name="connsiteX37-1279" fmla="*/ 9601428 w 10195788"/>
              <a:gd name="connsiteY37-1280" fmla="*/ 6309360 h 6601968"/>
              <a:gd name="connsiteX38-1281" fmla="*/ 9628860 w 10195788"/>
              <a:gd name="connsiteY38-1282" fmla="*/ 6300216 h 6601968"/>
              <a:gd name="connsiteX39-1283" fmla="*/ 9720300 w 10195788"/>
              <a:gd name="connsiteY39-1284" fmla="*/ 6281928 h 6601968"/>
              <a:gd name="connsiteX40-1285" fmla="*/ 9775164 w 10195788"/>
              <a:gd name="connsiteY40-1286" fmla="*/ 6263640 h 6601968"/>
              <a:gd name="connsiteX41-1287" fmla="*/ 9839172 w 10195788"/>
              <a:gd name="connsiteY41-1288" fmla="*/ 6236208 h 6601968"/>
              <a:gd name="connsiteX42-1289" fmla="*/ 9967188 w 10195788"/>
              <a:gd name="connsiteY42-1290" fmla="*/ 6117336 h 6601968"/>
              <a:gd name="connsiteX43-1291" fmla="*/ 10003764 w 10195788"/>
              <a:gd name="connsiteY43-1292" fmla="*/ 6080760 h 6601968"/>
              <a:gd name="connsiteX44-1293" fmla="*/ 10049484 w 10195788"/>
              <a:gd name="connsiteY44-1294" fmla="*/ 5998464 h 6601968"/>
              <a:gd name="connsiteX45-1295" fmla="*/ 10058628 w 10195788"/>
              <a:gd name="connsiteY45-1296" fmla="*/ 5971032 h 6601968"/>
              <a:gd name="connsiteX46-1297" fmla="*/ 10076916 w 10195788"/>
              <a:gd name="connsiteY46-1298" fmla="*/ 5897880 h 6601968"/>
              <a:gd name="connsiteX47-1299" fmla="*/ 10095204 w 10195788"/>
              <a:gd name="connsiteY47-1300" fmla="*/ 5815584 h 6601968"/>
              <a:gd name="connsiteX48-1301" fmla="*/ 10113492 w 10195788"/>
              <a:gd name="connsiteY48-1302" fmla="*/ 5596128 h 6601968"/>
              <a:gd name="connsiteX49-1303" fmla="*/ 10122636 w 10195788"/>
              <a:gd name="connsiteY49-1304" fmla="*/ 5550408 h 6601968"/>
              <a:gd name="connsiteX50-1305" fmla="*/ 10131780 w 10195788"/>
              <a:gd name="connsiteY50-1306" fmla="*/ 5440680 h 6601968"/>
              <a:gd name="connsiteX51-1307" fmla="*/ 10159212 w 10195788"/>
              <a:gd name="connsiteY51-1308" fmla="*/ 5065776 h 6601968"/>
              <a:gd name="connsiteX52-1309" fmla="*/ 10168356 w 10195788"/>
              <a:gd name="connsiteY52-1310" fmla="*/ 4645152 h 6601968"/>
              <a:gd name="connsiteX53-1311" fmla="*/ 10195788 w 10195788"/>
              <a:gd name="connsiteY53-1312" fmla="*/ 4389120 h 6601968"/>
              <a:gd name="connsiteX54-1313" fmla="*/ 10186644 w 10195788"/>
              <a:gd name="connsiteY54-1314" fmla="*/ 3008376 h 6601968"/>
              <a:gd name="connsiteX55-1315" fmla="*/ 10177500 w 10195788"/>
              <a:gd name="connsiteY55-1316" fmla="*/ 2852928 h 6601968"/>
              <a:gd name="connsiteX56-1317" fmla="*/ 10168356 w 10195788"/>
              <a:gd name="connsiteY56-1318" fmla="*/ 256032 h 6601968"/>
              <a:gd name="connsiteX57-1319" fmla="*/ 10140924 w 10195788"/>
              <a:gd name="connsiteY57-1320" fmla="*/ 128016 h 6601968"/>
              <a:gd name="connsiteX58-1321" fmla="*/ 10122636 w 10195788"/>
              <a:gd name="connsiteY58-1322" fmla="*/ 27432 h 6601968"/>
              <a:gd name="connsiteX59-1323" fmla="*/ 10104348 w 10195788"/>
              <a:gd name="connsiteY59-1324" fmla="*/ 0 h 6601968"/>
              <a:gd name="connsiteX60-1325" fmla="*/ 9976332 w 10195788"/>
              <a:gd name="connsiteY60-1326" fmla="*/ 18288 h 6601968"/>
              <a:gd name="connsiteX61-1327" fmla="*/ 9610572 w 10195788"/>
              <a:gd name="connsiteY61-1328" fmla="*/ 73152 h 6601968"/>
              <a:gd name="connsiteX62-1329" fmla="*/ 9180804 w 10195788"/>
              <a:gd name="connsiteY62-1330" fmla="*/ 118872 h 6601968"/>
              <a:gd name="connsiteX63-1331" fmla="*/ 8604732 w 10195788"/>
              <a:gd name="connsiteY63-1332" fmla="*/ 164592 h 6601968"/>
              <a:gd name="connsiteX64-1333" fmla="*/ 7818348 w 10195788"/>
              <a:gd name="connsiteY64-1334" fmla="*/ 173736 h 6601968"/>
              <a:gd name="connsiteX65-1335" fmla="*/ 7635468 w 10195788"/>
              <a:gd name="connsiteY65-1336" fmla="*/ 182880 h 6601968"/>
              <a:gd name="connsiteX66-1337" fmla="*/ 7534884 w 10195788"/>
              <a:gd name="connsiteY66-1338" fmla="*/ 192024 h 6601968"/>
              <a:gd name="connsiteX67-1339" fmla="*/ 7452588 w 10195788"/>
              <a:gd name="connsiteY67-1340" fmla="*/ 201168 h 6601968"/>
              <a:gd name="connsiteX68-1341" fmla="*/ 7095972 w 10195788"/>
              <a:gd name="connsiteY68-1342" fmla="*/ 210312 h 6601968"/>
              <a:gd name="connsiteX69-1343" fmla="*/ 6986244 w 10195788"/>
              <a:gd name="connsiteY69-1344" fmla="*/ 219456 h 6601968"/>
              <a:gd name="connsiteX70-1345" fmla="*/ 6757644 w 10195788"/>
              <a:gd name="connsiteY70-1346" fmla="*/ 265176 h 6601968"/>
              <a:gd name="connsiteX71-1347" fmla="*/ 6318732 w 10195788"/>
              <a:gd name="connsiteY71-1348" fmla="*/ 310896 h 6601968"/>
              <a:gd name="connsiteX72-1349" fmla="*/ 6026124 w 10195788"/>
              <a:gd name="connsiteY72-1350" fmla="*/ 338328 h 6601968"/>
              <a:gd name="connsiteX73-1351" fmla="*/ 5514060 w 10195788"/>
              <a:gd name="connsiteY73-1352" fmla="*/ 374904 h 6601968"/>
              <a:gd name="connsiteX74-1353" fmla="*/ 4736820 w 10195788"/>
              <a:gd name="connsiteY74-1354" fmla="*/ 384048 h 6601968"/>
              <a:gd name="connsiteX75-1355" fmla="*/ 1060932 w 10195788"/>
              <a:gd name="connsiteY75-1356" fmla="*/ 374904 h 6601968"/>
              <a:gd name="connsiteX76-1357" fmla="*/ 978636 w 10195788"/>
              <a:gd name="connsiteY76-1358" fmla="*/ 365760 h 6601968"/>
              <a:gd name="connsiteX77-1359" fmla="*/ 750036 w 10195788"/>
              <a:gd name="connsiteY77-1360" fmla="*/ 356616 h 6601968"/>
              <a:gd name="connsiteX78-1361" fmla="*/ 695172 w 10195788"/>
              <a:gd name="connsiteY78-1362" fmla="*/ 347472 h 6601968"/>
              <a:gd name="connsiteX79-1363" fmla="*/ 512292 w 10195788"/>
              <a:gd name="connsiteY79-1364" fmla="*/ 329184 h 6601968"/>
              <a:gd name="connsiteX80-1365" fmla="*/ 457428 w 10195788"/>
              <a:gd name="connsiteY80-1366" fmla="*/ 320040 h 6601968"/>
              <a:gd name="connsiteX81-1367" fmla="*/ 219684 w 10195788"/>
              <a:gd name="connsiteY81-1368" fmla="*/ 347472 h 6601968"/>
              <a:gd name="connsiteX0-1369" fmla="*/ 219684 w 10195788"/>
              <a:gd name="connsiteY0-1370" fmla="*/ 347472 h 6601968"/>
              <a:gd name="connsiteX1-1371" fmla="*/ 201396 w 10195788"/>
              <a:gd name="connsiteY1-1372" fmla="*/ 393192 h 6601968"/>
              <a:gd name="connsiteX2-1373" fmla="*/ 183108 w 10195788"/>
              <a:gd name="connsiteY2-1374" fmla="*/ 475488 h 6601968"/>
              <a:gd name="connsiteX3-1375" fmla="*/ 173964 w 10195788"/>
              <a:gd name="connsiteY3-1376" fmla="*/ 566928 h 6601968"/>
              <a:gd name="connsiteX4-1377" fmla="*/ 164820 w 10195788"/>
              <a:gd name="connsiteY4-1378" fmla="*/ 685800 h 6601968"/>
              <a:gd name="connsiteX5-1379" fmla="*/ 119100 w 10195788"/>
              <a:gd name="connsiteY5-1380" fmla="*/ 987552 h 6601968"/>
              <a:gd name="connsiteX6-1381" fmla="*/ 109956 w 10195788"/>
              <a:gd name="connsiteY6-1382" fmla="*/ 1225296 h 6601968"/>
              <a:gd name="connsiteX7-1383" fmla="*/ 82524 w 10195788"/>
              <a:gd name="connsiteY7-1384" fmla="*/ 1563624 h 6601968"/>
              <a:gd name="connsiteX8-1385" fmla="*/ 73380 w 10195788"/>
              <a:gd name="connsiteY8-1386" fmla="*/ 1892808 h 6601968"/>
              <a:gd name="connsiteX9-1387" fmla="*/ 55092 w 10195788"/>
              <a:gd name="connsiteY9-1388" fmla="*/ 2148840 h 6601968"/>
              <a:gd name="connsiteX10-1389" fmla="*/ 45948 w 10195788"/>
              <a:gd name="connsiteY10-1390" fmla="*/ 2962656 h 6601968"/>
              <a:gd name="connsiteX11-1391" fmla="*/ 27660 w 10195788"/>
              <a:gd name="connsiteY11-1392" fmla="*/ 3538728 h 6601968"/>
              <a:gd name="connsiteX12-1393" fmla="*/ 18516 w 10195788"/>
              <a:gd name="connsiteY12-1394" fmla="*/ 4297680 h 6601968"/>
              <a:gd name="connsiteX13-1395" fmla="*/ 228 w 10195788"/>
              <a:gd name="connsiteY13-1396" fmla="*/ 5157216 h 6601968"/>
              <a:gd name="connsiteX14-1397" fmla="*/ 9372 w 10195788"/>
              <a:gd name="connsiteY14-1398" fmla="*/ 5815584 h 6601968"/>
              <a:gd name="connsiteX15-1399" fmla="*/ 183108 w 10195788"/>
              <a:gd name="connsiteY15-1400" fmla="*/ 6190488 h 6601968"/>
              <a:gd name="connsiteX16-1401" fmla="*/ 274548 w 10195788"/>
              <a:gd name="connsiteY16-1402" fmla="*/ 6300216 h 6601968"/>
              <a:gd name="connsiteX17-1403" fmla="*/ 2542260 w 10195788"/>
              <a:gd name="connsiteY17-1404" fmla="*/ 6601968 h 6601968"/>
              <a:gd name="connsiteX18-1405" fmla="*/ 2633700 w 10195788"/>
              <a:gd name="connsiteY18-1406" fmla="*/ 6583680 h 6601968"/>
              <a:gd name="connsiteX19-1407" fmla="*/ 2780004 w 10195788"/>
              <a:gd name="connsiteY19-1408" fmla="*/ 6547104 h 6601968"/>
              <a:gd name="connsiteX20-1409" fmla="*/ 3045180 w 10195788"/>
              <a:gd name="connsiteY20-1410" fmla="*/ 6464808 h 6601968"/>
              <a:gd name="connsiteX21-1411" fmla="*/ 3127476 w 10195788"/>
              <a:gd name="connsiteY21-1412" fmla="*/ 6437376 h 6601968"/>
              <a:gd name="connsiteX22-1413" fmla="*/ 3228060 w 10195788"/>
              <a:gd name="connsiteY22-1414" fmla="*/ 6419088 h 6601968"/>
              <a:gd name="connsiteX23-1415" fmla="*/ 3292068 w 10195788"/>
              <a:gd name="connsiteY23-1416" fmla="*/ 6409944 h 6601968"/>
              <a:gd name="connsiteX24-1417" fmla="*/ 3328644 w 10195788"/>
              <a:gd name="connsiteY24-1418" fmla="*/ 6400800 h 6601968"/>
              <a:gd name="connsiteX25-1419" fmla="*/ 3639540 w 10195788"/>
              <a:gd name="connsiteY25-1420" fmla="*/ 6364224 h 6601968"/>
              <a:gd name="connsiteX26-1421" fmla="*/ 3740124 w 10195788"/>
              <a:gd name="connsiteY26-1422" fmla="*/ 6345936 h 6601968"/>
              <a:gd name="connsiteX27-1423" fmla="*/ 3913860 w 10195788"/>
              <a:gd name="connsiteY27-1424" fmla="*/ 6327648 h 6601968"/>
              <a:gd name="connsiteX28-1425" fmla="*/ 3996156 w 10195788"/>
              <a:gd name="connsiteY28-1426" fmla="*/ 6309360 h 6601968"/>
              <a:gd name="connsiteX29-1427" fmla="*/ 4188180 w 10195788"/>
              <a:gd name="connsiteY29-1428" fmla="*/ 6281928 h 6601968"/>
              <a:gd name="connsiteX30-1429" fmla="*/ 4389348 w 10195788"/>
              <a:gd name="connsiteY30-1430" fmla="*/ 6263640 h 6601968"/>
              <a:gd name="connsiteX31-1431" fmla="*/ 4636236 w 10195788"/>
              <a:gd name="connsiteY31-1432" fmla="*/ 6236208 h 6601968"/>
              <a:gd name="connsiteX32-1433" fmla="*/ 6016980 w 10195788"/>
              <a:gd name="connsiteY32-1434" fmla="*/ 6254496 h 6601968"/>
              <a:gd name="connsiteX33-1435" fmla="*/ 6282156 w 10195788"/>
              <a:gd name="connsiteY33-1436" fmla="*/ 6281928 h 6601968"/>
              <a:gd name="connsiteX34-1437" fmla="*/ 6766788 w 10195788"/>
              <a:gd name="connsiteY34-1438" fmla="*/ 6309360 h 6601968"/>
              <a:gd name="connsiteX35-1439" fmla="*/ 7425156 w 10195788"/>
              <a:gd name="connsiteY35-1440" fmla="*/ 6318504 h 6601968"/>
              <a:gd name="connsiteX36-1441" fmla="*/ 9601428 w 10195788"/>
              <a:gd name="connsiteY36-1442" fmla="*/ 6309360 h 6601968"/>
              <a:gd name="connsiteX37-1443" fmla="*/ 9628860 w 10195788"/>
              <a:gd name="connsiteY37-1444" fmla="*/ 6300216 h 6601968"/>
              <a:gd name="connsiteX38-1445" fmla="*/ 9720300 w 10195788"/>
              <a:gd name="connsiteY38-1446" fmla="*/ 6281928 h 6601968"/>
              <a:gd name="connsiteX39-1447" fmla="*/ 9775164 w 10195788"/>
              <a:gd name="connsiteY39-1448" fmla="*/ 6263640 h 6601968"/>
              <a:gd name="connsiteX40-1449" fmla="*/ 9839172 w 10195788"/>
              <a:gd name="connsiteY40-1450" fmla="*/ 6236208 h 6601968"/>
              <a:gd name="connsiteX41-1451" fmla="*/ 9967188 w 10195788"/>
              <a:gd name="connsiteY41-1452" fmla="*/ 6117336 h 6601968"/>
              <a:gd name="connsiteX42-1453" fmla="*/ 10003764 w 10195788"/>
              <a:gd name="connsiteY42-1454" fmla="*/ 6080760 h 6601968"/>
              <a:gd name="connsiteX43-1455" fmla="*/ 10049484 w 10195788"/>
              <a:gd name="connsiteY43-1456" fmla="*/ 5998464 h 6601968"/>
              <a:gd name="connsiteX44-1457" fmla="*/ 10058628 w 10195788"/>
              <a:gd name="connsiteY44-1458" fmla="*/ 5971032 h 6601968"/>
              <a:gd name="connsiteX45-1459" fmla="*/ 10076916 w 10195788"/>
              <a:gd name="connsiteY45-1460" fmla="*/ 5897880 h 6601968"/>
              <a:gd name="connsiteX46-1461" fmla="*/ 10095204 w 10195788"/>
              <a:gd name="connsiteY46-1462" fmla="*/ 5815584 h 6601968"/>
              <a:gd name="connsiteX47-1463" fmla="*/ 10113492 w 10195788"/>
              <a:gd name="connsiteY47-1464" fmla="*/ 5596128 h 6601968"/>
              <a:gd name="connsiteX48-1465" fmla="*/ 10122636 w 10195788"/>
              <a:gd name="connsiteY48-1466" fmla="*/ 5550408 h 6601968"/>
              <a:gd name="connsiteX49-1467" fmla="*/ 10131780 w 10195788"/>
              <a:gd name="connsiteY49-1468" fmla="*/ 5440680 h 6601968"/>
              <a:gd name="connsiteX50-1469" fmla="*/ 10159212 w 10195788"/>
              <a:gd name="connsiteY50-1470" fmla="*/ 5065776 h 6601968"/>
              <a:gd name="connsiteX51-1471" fmla="*/ 10168356 w 10195788"/>
              <a:gd name="connsiteY51-1472" fmla="*/ 4645152 h 6601968"/>
              <a:gd name="connsiteX52-1473" fmla="*/ 10195788 w 10195788"/>
              <a:gd name="connsiteY52-1474" fmla="*/ 4389120 h 6601968"/>
              <a:gd name="connsiteX53-1475" fmla="*/ 10186644 w 10195788"/>
              <a:gd name="connsiteY53-1476" fmla="*/ 3008376 h 6601968"/>
              <a:gd name="connsiteX54-1477" fmla="*/ 10177500 w 10195788"/>
              <a:gd name="connsiteY54-1478" fmla="*/ 2852928 h 6601968"/>
              <a:gd name="connsiteX55-1479" fmla="*/ 10168356 w 10195788"/>
              <a:gd name="connsiteY55-1480" fmla="*/ 256032 h 6601968"/>
              <a:gd name="connsiteX56-1481" fmla="*/ 10140924 w 10195788"/>
              <a:gd name="connsiteY56-1482" fmla="*/ 128016 h 6601968"/>
              <a:gd name="connsiteX57-1483" fmla="*/ 10122636 w 10195788"/>
              <a:gd name="connsiteY57-1484" fmla="*/ 27432 h 6601968"/>
              <a:gd name="connsiteX58-1485" fmla="*/ 10104348 w 10195788"/>
              <a:gd name="connsiteY58-1486" fmla="*/ 0 h 6601968"/>
              <a:gd name="connsiteX59-1487" fmla="*/ 9976332 w 10195788"/>
              <a:gd name="connsiteY59-1488" fmla="*/ 18288 h 6601968"/>
              <a:gd name="connsiteX60-1489" fmla="*/ 9610572 w 10195788"/>
              <a:gd name="connsiteY60-1490" fmla="*/ 73152 h 6601968"/>
              <a:gd name="connsiteX61-1491" fmla="*/ 9180804 w 10195788"/>
              <a:gd name="connsiteY61-1492" fmla="*/ 118872 h 6601968"/>
              <a:gd name="connsiteX62-1493" fmla="*/ 8604732 w 10195788"/>
              <a:gd name="connsiteY62-1494" fmla="*/ 164592 h 6601968"/>
              <a:gd name="connsiteX63-1495" fmla="*/ 7818348 w 10195788"/>
              <a:gd name="connsiteY63-1496" fmla="*/ 173736 h 6601968"/>
              <a:gd name="connsiteX64-1497" fmla="*/ 7635468 w 10195788"/>
              <a:gd name="connsiteY64-1498" fmla="*/ 182880 h 6601968"/>
              <a:gd name="connsiteX65-1499" fmla="*/ 7534884 w 10195788"/>
              <a:gd name="connsiteY65-1500" fmla="*/ 192024 h 6601968"/>
              <a:gd name="connsiteX66-1501" fmla="*/ 7452588 w 10195788"/>
              <a:gd name="connsiteY66-1502" fmla="*/ 201168 h 6601968"/>
              <a:gd name="connsiteX67-1503" fmla="*/ 7095972 w 10195788"/>
              <a:gd name="connsiteY67-1504" fmla="*/ 210312 h 6601968"/>
              <a:gd name="connsiteX68-1505" fmla="*/ 6986244 w 10195788"/>
              <a:gd name="connsiteY68-1506" fmla="*/ 219456 h 6601968"/>
              <a:gd name="connsiteX69-1507" fmla="*/ 6757644 w 10195788"/>
              <a:gd name="connsiteY69-1508" fmla="*/ 265176 h 6601968"/>
              <a:gd name="connsiteX70-1509" fmla="*/ 6318732 w 10195788"/>
              <a:gd name="connsiteY70-1510" fmla="*/ 310896 h 6601968"/>
              <a:gd name="connsiteX71-1511" fmla="*/ 6026124 w 10195788"/>
              <a:gd name="connsiteY71-1512" fmla="*/ 338328 h 6601968"/>
              <a:gd name="connsiteX72-1513" fmla="*/ 5514060 w 10195788"/>
              <a:gd name="connsiteY72-1514" fmla="*/ 374904 h 6601968"/>
              <a:gd name="connsiteX73-1515" fmla="*/ 4736820 w 10195788"/>
              <a:gd name="connsiteY73-1516" fmla="*/ 384048 h 6601968"/>
              <a:gd name="connsiteX74-1517" fmla="*/ 1060932 w 10195788"/>
              <a:gd name="connsiteY74-1518" fmla="*/ 374904 h 6601968"/>
              <a:gd name="connsiteX75-1519" fmla="*/ 978636 w 10195788"/>
              <a:gd name="connsiteY75-1520" fmla="*/ 365760 h 6601968"/>
              <a:gd name="connsiteX76-1521" fmla="*/ 750036 w 10195788"/>
              <a:gd name="connsiteY76-1522" fmla="*/ 356616 h 6601968"/>
              <a:gd name="connsiteX77-1523" fmla="*/ 695172 w 10195788"/>
              <a:gd name="connsiteY77-1524" fmla="*/ 347472 h 6601968"/>
              <a:gd name="connsiteX78-1525" fmla="*/ 512292 w 10195788"/>
              <a:gd name="connsiteY78-1526" fmla="*/ 329184 h 6601968"/>
              <a:gd name="connsiteX79-1527" fmla="*/ 457428 w 10195788"/>
              <a:gd name="connsiteY79-1528" fmla="*/ 320040 h 6601968"/>
              <a:gd name="connsiteX80-1529" fmla="*/ 219684 w 10195788"/>
              <a:gd name="connsiteY80-1530" fmla="*/ 347472 h 6601968"/>
              <a:gd name="connsiteX0-1531" fmla="*/ 272720 w 10248824"/>
              <a:gd name="connsiteY0-1532" fmla="*/ 347472 h 6601968"/>
              <a:gd name="connsiteX1-1533" fmla="*/ 254432 w 10248824"/>
              <a:gd name="connsiteY1-1534" fmla="*/ 393192 h 6601968"/>
              <a:gd name="connsiteX2-1535" fmla="*/ 236144 w 10248824"/>
              <a:gd name="connsiteY2-1536" fmla="*/ 475488 h 6601968"/>
              <a:gd name="connsiteX3-1537" fmla="*/ 227000 w 10248824"/>
              <a:gd name="connsiteY3-1538" fmla="*/ 566928 h 6601968"/>
              <a:gd name="connsiteX4-1539" fmla="*/ 217856 w 10248824"/>
              <a:gd name="connsiteY4-1540" fmla="*/ 685800 h 6601968"/>
              <a:gd name="connsiteX5-1541" fmla="*/ 172136 w 10248824"/>
              <a:gd name="connsiteY5-1542" fmla="*/ 987552 h 6601968"/>
              <a:gd name="connsiteX6-1543" fmla="*/ 162992 w 10248824"/>
              <a:gd name="connsiteY6-1544" fmla="*/ 1225296 h 6601968"/>
              <a:gd name="connsiteX7-1545" fmla="*/ 135560 w 10248824"/>
              <a:gd name="connsiteY7-1546" fmla="*/ 1563624 h 6601968"/>
              <a:gd name="connsiteX8-1547" fmla="*/ 126416 w 10248824"/>
              <a:gd name="connsiteY8-1548" fmla="*/ 1892808 h 6601968"/>
              <a:gd name="connsiteX9-1549" fmla="*/ 108128 w 10248824"/>
              <a:gd name="connsiteY9-1550" fmla="*/ 2148840 h 6601968"/>
              <a:gd name="connsiteX10-1551" fmla="*/ 98984 w 10248824"/>
              <a:gd name="connsiteY10-1552" fmla="*/ 2962656 h 6601968"/>
              <a:gd name="connsiteX11-1553" fmla="*/ 80696 w 10248824"/>
              <a:gd name="connsiteY11-1554" fmla="*/ 3538728 h 6601968"/>
              <a:gd name="connsiteX12-1555" fmla="*/ 71552 w 10248824"/>
              <a:gd name="connsiteY12-1556" fmla="*/ 4297680 h 6601968"/>
              <a:gd name="connsiteX13-1557" fmla="*/ 53264 w 10248824"/>
              <a:gd name="connsiteY13-1558" fmla="*/ 5157216 h 6601968"/>
              <a:gd name="connsiteX14-1559" fmla="*/ 62408 w 10248824"/>
              <a:gd name="connsiteY14-1560" fmla="*/ 5815584 h 6601968"/>
              <a:gd name="connsiteX15-1561" fmla="*/ 236144 w 10248824"/>
              <a:gd name="connsiteY15-1562" fmla="*/ 6190488 h 6601968"/>
              <a:gd name="connsiteX16-1563" fmla="*/ 2595296 w 10248824"/>
              <a:gd name="connsiteY16-1564" fmla="*/ 6601968 h 6601968"/>
              <a:gd name="connsiteX17-1565" fmla="*/ 2686736 w 10248824"/>
              <a:gd name="connsiteY17-1566" fmla="*/ 6583680 h 6601968"/>
              <a:gd name="connsiteX18-1567" fmla="*/ 2833040 w 10248824"/>
              <a:gd name="connsiteY18-1568" fmla="*/ 6547104 h 6601968"/>
              <a:gd name="connsiteX19-1569" fmla="*/ 3098216 w 10248824"/>
              <a:gd name="connsiteY19-1570" fmla="*/ 6464808 h 6601968"/>
              <a:gd name="connsiteX20-1571" fmla="*/ 3180512 w 10248824"/>
              <a:gd name="connsiteY20-1572" fmla="*/ 6437376 h 6601968"/>
              <a:gd name="connsiteX21-1573" fmla="*/ 3281096 w 10248824"/>
              <a:gd name="connsiteY21-1574" fmla="*/ 6419088 h 6601968"/>
              <a:gd name="connsiteX22-1575" fmla="*/ 3345104 w 10248824"/>
              <a:gd name="connsiteY22-1576" fmla="*/ 6409944 h 6601968"/>
              <a:gd name="connsiteX23-1577" fmla="*/ 3381680 w 10248824"/>
              <a:gd name="connsiteY23-1578" fmla="*/ 6400800 h 6601968"/>
              <a:gd name="connsiteX24-1579" fmla="*/ 3692576 w 10248824"/>
              <a:gd name="connsiteY24-1580" fmla="*/ 6364224 h 6601968"/>
              <a:gd name="connsiteX25-1581" fmla="*/ 3793160 w 10248824"/>
              <a:gd name="connsiteY25-1582" fmla="*/ 6345936 h 6601968"/>
              <a:gd name="connsiteX26-1583" fmla="*/ 3966896 w 10248824"/>
              <a:gd name="connsiteY26-1584" fmla="*/ 6327648 h 6601968"/>
              <a:gd name="connsiteX27-1585" fmla="*/ 4049192 w 10248824"/>
              <a:gd name="connsiteY27-1586" fmla="*/ 6309360 h 6601968"/>
              <a:gd name="connsiteX28-1587" fmla="*/ 4241216 w 10248824"/>
              <a:gd name="connsiteY28-1588" fmla="*/ 6281928 h 6601968"/>
              <a:gd name="connsiteX29-1589" fmla="*/ 4442384 w 10248824"/>
              <a:gd name="connsiteY29-1590" fmla="*/ 6263640 h 6601968"/>
              <a:gd name="connsiteX30-1591" fmla="*/ 4689272 w 10248824"/>
              <a:gd name="connsiteY30-1592" fmla="*/ 6236208 h 6601968"/>
              <a:gd name="connsiteX31-1593" fmla="*/ 6070016 w 10248824"/>
              <a:gd name="connsiteY31-1594" fmla="*/ 6254496 h 6601968"/>
              <a:gd name="connsiteX32-1595" fmla="*/ 6335192 w 10248824"/>
              <a:gd name="connsiteY32-1596" fmla="*/ 6281928 h 6601968"/>
              <a:gd name="connsiteX33-1597" fmla="*/ 6819824 w 10248824"/>
              <a:gd name="connsiteY33-1598" fmla="*/ 6309360 h 6601968"/>
              <a:gd name="connsiteX34-1599" fmla="*/ 7478192 w 10248824"/>
              <a:gd name="connsiteY34-1600" fmla="*/ 6318504 h 6601968"/>
              <a:gd name="connsiteX35-1601" fmla="*/ 9654464 w 10248824"/>
              <a:gd name="connsiteY35-1602" fmla="*/ 6309360 h 6601968"/>
              <a:gd name="connsiteX36-1603" fmla="*/ 9681896 w 10248824"/>
              <a:gd name="connsiteY36-1604" fmla="*/ 6300216 h 6601968"/>
              <a:gd name="connsiteX37-1605" fmla="*/ 9773336 w 10248824"/>
              <a:gd name="connsiteY37-1606" fmla="*/ 6281928 h 6601968"/>
              <a:gd name="connsiteX38-1607" fmla="*/ 9828200 w 10248824"/>
              <a:gd name="connsiteY38-1608" fmla="*/ 6263640 h 6601968"/>
              <a:gd name="connsiteX39-1609" fmla="*/ 9892208 w 10248824"/>
              <a:gd name="connsiteY39-1610" fmla="*/ 6236208 h 6601968"/>
              <a:gd name="connsiteX40-1611" fmla="*/ 10020224 w 10248824"/>
              <a:gd name="connsiteY40-1612" fmla="*/ 6117336 h 6601968"/>
              <a:gd name="connsiteX41-1613" fmla="*/ 10056800 w 10248824"/>
              <a:gd name="connsiteY41-1614" fmla="*/ 6080760 h 6601968"/>
              <a:gd name="connsiteX42-1615" fmla="*/ 10102520 w 10248824"/>
              <a:gd name="connsiteY42-1616" fmla="*/ 5998464 h 6601968"/>
              <a:gd name="connsiteX43-1617" fmla="*/ 10111664 w 10248824"/>
              <a:gd name="connsiteY43-1618" fmla="*/ 5971032 h 6601968"/>
              <a:gd name="connsiteX44-1619" fmla="*/ 10129952 w 10248824"/>
              <a:gd name="connsiteY44-1620" fmla="*/ 5897880 h 6601968"/>
              <a:gd name="connsiteX45-1621" fmla="*/ 10148240 w 10248824"/>
              <a:gd name="connsiteY45-1622" fmla="*/ 5815584 h 6601968"/>
              <a:gd name="connsiteX46-1623" fmla="*/ 10166528 w 10248824"/>
              <a:gd name="connsiteY46-1624" fmla="*/ 5596128 h 6601968"/>
              <a:gd name="connsiteX47-1625" fmla="*/ 10175672 w 10248824"/>
              <a:gd name="connsiteY47-1626" fmla="*/ 5550408 h 6601968"/>
              <a:gd name="connsiteX48-1627" fmla="*/ 10184816 w 10248824"/>
              <a:gd name="connsiteY48-1628" fmla="*/ 5440680 h 6601968"/>
              <a:gd name="connsiteX49-1629" fmla="*/ 10212248 w 10248824"/>
              <a:gd name="connsiteY49-1630" fmla="*/ 5065776 h 6601968"/>
              <a:gd name="connsiteX50-1631" fmla="*/ 10221392 w 10248824"/>
              <a:gd name="connsiteY50-1632" fmla="*/ 4645152 h 6601968"/>
              <a:gd name="connsiteX51-1633" fmla="*/ 10248824 w 10248824"/>
              <a:gd name="connsiteY51-1634" fmla="*/ 4389120 h 6601968"/>
              <a:gd name="connsiteX52-1635" fmla="*/ 10239680 w 10248824"/>
              <a:gd name="connsiteY52-1636" fmla="*/ 3008376 h 6601968"/>
              <a:gd name="connsiteX53-1637" fmla="*/ 10230536 w 10248824"/>
              <a:gd name="connsiteY53-1638" fmla="*/ 2852928 h 6601968"/>
              <a:gd name="connsiteX54-1639" fmla="*/ 10221392 w 10248824"/>
              <a:gd name="connsiteY54-1640" fmla="*/ 256032 h 6601968"/>
              <a:gd name="connsiteX55-1641" fmla="*/ 10193960 w 10248824"/>
              <a:gd name="connsiteY55-1642" fmla="*/ 128016 h 6601968"/>
              <a:gd name="connsiteX56-1643" fmla="*/ 10175672 w 10248824"/>
              <a:gd name="connsiteY56-1644" fmla="*/ 27432 h 6601968"/>
              <a:gd name="connsiteX57-1645" fmla="*/ 10157384 w 10248824"/>
              <a:gd name="connsiteY57-1646" fmla="*/ 0 h 6601968"/>
              <a:gd name="connsiteX58-1647" fmla="*/ 10029368 w 10248824"/>
              <a:gd name="connsiteY58-1648" fmla="*/ 18288 h 6601968"/>
              <a:gd name="connsiteX59-1649" fmla="*/ 9663608 w 10248824"/>
              <a:gd name="connsiteY59-1650" fmla="*/ 73152 h 6601968"/>
              <a:gd name="connsiteX60-1651" fmla="*/ 9233840 w 10248824"/>
              <a:gd name="connsiteY60-1652" fmla="*/ 118872 h 6601968"/>
              <a:gd name="connsiteX61-1653" fmla="*/ 8657768 w 10248824"/>
              <a:gd name="connsiteY61-1654" fmla="*/ 164592 h 6601968"/>
              <a:gd name="connsiteX62-1655" fmla="*/ 7871384 w 10248824"/>
              <a:gd name="connsiteY62-1656" fmla="*/ 173736 h 6601968"/>
              <a:gd name="connsiteX63-1657" fmla="*/ 7688504 w 10248824"/>
              <a:gd name="connsiteY63-1658" fmla="*/ 182880 h 6601968"/>
              <a:gd name="connsiteX64-1659" fmla="*/ 7587920 w 10248824"/>
              <a:gd name="connsiteY64-1660" fmla="*/ 192024 h 6601968"/>
              <a:gd name="connsiteX65-1661" fmla="*/ 7505624 w 10248824"/>
              <a:gd name="connsiteY65-1662" fmla="*/ 201168 h 6601968"/>
              <a:gd name="connsiteX66-1663" fmla="*/ 7149008 w 10248824"/>
              <a:gd name="connsiteY66-1664" fmla="*/ 210312 h 6601968"/>
              <a:gd name="connsiteX67-1665" fmla="*/ 7039280 w 10248824"/>
              <a:gd name="connsiteY67-1666" fmla="*/ 219456 h 6601968"/>
              <a:gd name="connsiteX68-1667" fmla="*/ 6810680 w 10248824"/>
              <a:gd name="connsiteY68-1668" fmla="*/ 265176 h 6601968"/>
              <a:gd name="connsiteX69-1669" fmla="*/ 6371768 w 10248824"/>
              <a:gd name="connsiteY69-1670" fmla="*/ 310896 h 6601968"/>
              <a:gd name="connsiteX70-1671" fmla="*/ 6079160 w 10248824"/>
              <a:gd name="connsiteY70-1672" fmla="*/ 338328 h 6601968"/>
              <a:gd name="connsiteX71-1673" fmla="*/ 5567096 w 10248824"/>
              <a:gd name="connsiteY71-1674" fmla="*/ 374904 h 6601968"/>
              <a:gd name="connsiteX72-1675" fmla="*/ 4789856 w 10248824"/>
              <a:gd name="connsiteY72-1676" fmla="*/ 384048 h 6601968"/>
              <a:gd name="connsiteX73-1677" fmla="*/ 1113968 w 10248824"/>
              <a:gd name="connsiteY73-1678" fmla="*/ 374904 h 6601968"/>
              <a:gd name="connsiteX74-1679" fmla="*/ 1031672 w 10248824"/>
              <a:gd name="connsiteY74-1680" fmla="*/ 365760 h 6601968"/>
              <a:gd name="connsiteX75-1681" fmla="*/ 803072 w 10248824"/>
              <a:gd name="connsiteY75-1682" fmla="*/ 356616 h 6601968"/>
              <a:gd name="connsiteX76-1683" fmla="*/ 748208 w 10248824"/>
              <a:gd name="connsiteY76-1684" fmla="*/ 347472 h 6601968"/>
              <a:gd name="connsiteX77-1685" fmla="*/ 565328 w 10248824"/>
              <a:gd name="connsiteY77-1686" fmla="*/ 329184 h 6601968"/>
              <a:gd name="connsiteX78-1687" fmla="*/ 510464 w 10248824"/>
              <a:gd name="connsiteY78-1688" fmla="*/ 320040 h 6601968"/>
              <a:gd name="connsiteX79-1689" fmla="*/ 272720 w 10248824"/>
              <a:gd name="connsiteY79-1690" fmla="*/ 347472 h 6601968"/>
              <a:gd name="connsiteX0-1691" fmla="*/ 272720 w 10248824"/>
              <a:gd name="connsiteY0-1692" fmla="*/ 347472 h 6601968"/>
              <a:gd name="connsiteX1-1693" fmla="*/ 254432 w 10248824"/>
              <a:gd name="connsiteY1-1694" fmla="*/ 393192 h 6601968"/>
              <a:gd name="connsiteX2-1695" fmla="*/ 236144 w 10248824"/>
              <a:gd name="connsiteY2-1696" fmla="*/ 475488 h 6601968"/>
              <a:gd name="connsiteX3-1697" fmla="*/ 227000 w 10248824"/>
              <a:gd name="connsiteY3-1698" fmla="*/ 566928 h 6601968"/>
              <a:gd name="connsiteX4-1699" fmla="*/ 217856 w 10248824"/>
              <a:gd name="connsiteY4-1700" fmla="*/ 685800 h 6601968"/>
              <a:gd name="connsiteX5-1701" fmla="*/ 172136 w 10248824"/>
              <a:gd name="connsiteY5-1702" fmla="*/ 987552 h 6601968"/>
              <a:gd name="connsiteX6-1703" fmla="*/ 162992 w 10248824"/>
              <a:gd name="connsiteY6-1704" fmla="*/ 1225296 h 6601968"/>
              <a:gd name="connsiteX7-1705" fmla="*/ 135560 w 10248824"/>
              <a:gd name="connsiteY7-1706" fmla="*/ 1563624 h 6601968"/>
              <a:gd name="connsiteX8-1707" fmla="*/ 126416 w 10248824"/>
              <a:gd name="connsiteY8-1708" fmla="*/ 1892808 h 6601968"/>
              <a:gd name="connsiteX9-1709" fmla="*/ 108128 w 10248824"/>
              <a:gd name="connsiteY9-1710" fmla="*/ 2148840 h 6601968"/>
              <a:gd name="connsiteX10-1711" fmla="*/ 98984 w 10248824"/>
              <a:gd name="connsiteY10-1712" fmla="*/ 2962656 h 6601968"/>
              <a:gd name="connsiteX11-1713" fmla="*/ 80696 w 10248824"/>
              <a:gd name="connsiteY11-1714" fmla="*/ 3538728 h 6601968"/>
              <a:gd name="connsiteX12-1715" fmla="*/ 71552 w 10248824"/>
              <a:gd name="connsiteY12-1716" fmla="*/ 4297680 h 6601968"/>
              <a:gd name="connsiteX13-1717" fmla="*/ 53264 w 10248824"/>
              <a:gd name="connsiteY13-1718" fmla="*/ 5157216 h 6601968"/>
              <a:gd name="connsiteX14-1719" fmla="*/ 62408 w 10248824"/>
              <a:gd name="connsiteY14-1720" fmla="*/ 5815584 h 6601968"/>
              <a:gd name="connsiteX15-1721" fmla="*/ 236144 w 10248824"/>
              <a:gd name="connsiteY15-1722" fmla="*/ 6190488 h 6601968"/>
              <a:gd name="connsiteX16-1723" fmla="*/ 2595296 w 10248824"/>
              <a:gd name="connsiteY16-1724" fmla="*/ 6601968 h 6601968"/>
              <a:gd name="connsiteX17-1725" fmla="*/ 2686736 w 10248824"/>
              <a:gd name="connsiteY17-1726" fmla="*/ 6583680 h 6601968"/>
              <a:gd name="connsiteX18-1727" fmla="*/ 2833040 w 10248824"/>
              <a:gd name="connsiteY18-1728" fmla="*/ 6547104 h 6601968"/>
              <a:gd name="connsiteX19-1729" fmla="*/ 3098216 w 10248824"/>
              <a:gd name="connsiteY19-1730" fmla="*/ 6464808 h 6601968"/>
              <a:gd name="connsiteX20-1731" fmla="*/ 3180512 w 10248824"/>
              <a:gd name="connsiteY20-1732" fmla="*/ 6437376 h 6601968"/>
              <a:gd name="connsiteX21-1733" fmla="*/ 3281096 w 10248824"/>
              <a:gd name="connsiteY21-1734" fmla="*/ 6419088 h 6601968"/>
              <a:gd name="connsiteX22-1735" fmla="*/ 3345104 w 10248824"/>
              <a:gd name="connsiteY22-1736" fmla="*/ 6409944 h 6601968"/>
              <a:gd name="connsiteX23-1737" fmla="*/ 3381680 w 10248824"/>
              <a:gd name="connsiteY23-1738" fmla="*/ 6400800 h 6601968"/>
              <a:gd name="connsiteX24-1739" fmla="*/ 3692576 w 10248824"/>
              <a:gd name="connsiteY24-1740" fmla="*/ 6364224 h 6601968"/>
              <a:gd name="connsiteX25-1741" fmla="*/ 3793160 w 10248824"/>
              <a:gd name="connsiteY25-1742" fmla="*/ 6345936 h 6601968"/>
              <a:gd name="connsiteX26-1743" fmla="*/ 3966896 w 10248824"/>
              <a:gd name="connsiteY26-1744" fmla="*/ 6327648 h 6601968"/>
              <a:gd name="connsiteX27-1745" fmla="*/ 4049192 w 10248824"/>
              <a:gd name="connsiteY27-1746" fmla="*/ 6309360 h 6601968"/>
              <a:gd name="connsiteX28-1747" fmla="*/ 4241216 w 10248824"/>
              <a:gd name="connsiteY28-1748" fmla="*/ 6281928 h 6601968"/>
              <a:gd name="connsiteX29-1749" fmla="*/ 4442384 w 10248824"/>
              <a:gd name="connsiteY29-1750" fmla="*/ 6263640 h 6601968"/>
              <a:gd name="connsiteX30-1751" fmla="*/ 4689272 w 10248824"/>
              <a:gd name="connsiteY30-1752" fmla="*/ 6236208 h 6601968"/>
              <a:gd name="connsiteX31-1753" fmla="*/ 6070016 w 10248824"/>
              <a:gd name="connsiteY31-1754" fmla="*/ 6254496 h 6601968"/>
              <a:gd name="connsiteX32-1755" fmla="*/ 6335192 w 10248824"/>
              <a:gd name="connsiteY32-1756" fmla="*/ 6281928 h 6601968"/>
              <a:gd name="connsiteX33-1757" fmla="*/ 6819824 w 10248824"/>
              <a:gd name="connsiteY33-1758" fmla="*/ 6309360 h 6601968"/>
              <a:gd name="connsiteX34-1759" fmla="*/ 7478192 w 10248824"/>
              <a:gd name="connsiteY34-1760" fmla="*/ 6318504 h 6601968"/>
              <a:gd name="connsiteX35-1761" fmla="*/ 9654464 w 10248824"/>
              <a:gd name="connsiteY35-1762" fmla="*/ 6309360 h 6601968"/>
              <a:gd name="connsiteX36-1763" fmla="*/ 9681896 w 10248824"/>
              <a:gd name="connsiteY36-1764" fmla="*/ 6300216 h 6601968"/>
              <a:gd name="connsiteX37-1765" fmla="*/ 9773336 w 10248824"/>
              <a:gd name="connsiteY37-1766" fmla="*/ 6281928 h 6601968"/>
              <a:gd name="connsiteX38-1767" fmla="*/ 9828200 w 10248824"/>
              <a:gd name="connsiteY38-1768" fmla="*/ 6263640 h 6601968"/>
              <a:gd name="connsiteX39-1769" fmla="*/ 9892208 w 10248824"/>
              <a:gd name="connsiteY39-1770" fmla="*/ 6236208 h 6601968"/>
              <a:gd name="connsiteX40-1771" fmla="*/ 10020224 w 10248824"/>
              <a:gd name="connsiteY40-1772" fmla="*/ 6117336 h 6601968"/>
              <a:gd name="connsiteX41-1773" fmla="*/ 10056800 w 10248824"/>
              <a:gd name="connsiteY41-1774" fmla="*/ 6080760 h 6601968"/>
              <a:gd name="connsiteX42-1775" fmla="*/ 10102520 w 10248824"/>
              <a:gd name="connsiteY42-1776" fmla="*/ 5998464 h 6601968"/>
              <a:gd name="connsiteX43-1777" fmla="*/ 10111664 w 10248824"/>
              <a:gd name="connsiteY43-1778" fmla="*/ 5971032 h 6601968"/>
              <a:gd name="connsiteX44-1779" fmla="*/ 10129952 w 10248824"/>
              <a:gd name="connsiteY44-1780" fmla="*/ 5897880 h 6601968"/>
              <a:gd name="connsiteX45-1781" fmla="*/ 10148240 w 10248824"/>
              <a:gd name="connsiteY45-1782" fmla="*/ 5815584 h 6601968"/>
              <a:gd name="connsiteX46-1783" fmla="*/ 10166528 w 10248824"/>
              <a:gd name="connsiteY46-1784" fmla="*/ 5596128 h 6601968"/>
              <a:gd name="connsiteX47-1785" fmla="*/ 10175672 w 10248824"/>
              <a:gd name="connsiteY47-1786" fmla="*/ 5550408 h 6601968"/>
              <a:gd name="connsiteX48-1787" fmla="*/ 10184816 w 10248824"/>
              <a:gd name="connsiteY48-1788" fmla="*/ 5440680 h 6601968"/>
              <a:gd name="connsiteX49-1789" fmla="*/ 10212248 w 10248824"/>
              <a:gd name="connsiteY49-1790" fmla="*/ 5065776 h 6601968"/>
              <a:gd name="connsiteX50-1791" fmla="*/ 10221392 w 10248824"/>
              <a:gd name="connsiteY50-1792" fmla="*/ 4645152 h 6601968"/>
              <a:gd name="connsiteX51-1793" fmla="*/ 10248824 w 10248824"/>
              <a:gd name="connsiteY51-1794" fmla="*/ 4389120 h 6601968"/>
              <a:gd name="connsiteX52-1795" fmla="*/ 10239680 w 10248824"/>
              <a:gd name="connsiteY52-1796" fmla="*/ 3008376 h 6601968"/>
              <a:gd name="connsiteX53-1797" fmla="*/ 10230536 w 10248824"/>
              <a:gd name="connsiteY53-1798" fmla="*/ 2852928 h 6601968"/>
              <a:gd name="connsiteX54-1799" fmla="*/ 10221392 w 10248824"/>
              <a:gd name="connsiteY54-1800" fmla="*/ 256032 h 6601968"/>
              <a:gd name="connsiteX55-1801" fmla="*/ 10193960 w 10248824"/>
              <a:gd name="connsiteY55-1802" fmla="*/ 128016 h 6601968"/>
              <a:gd name="connsiteX56-1803" fmla="*/ 10175672 w 10248824"/>
              <a:gd name="connsiteY56-1804" fmla="*/ 27432 h 6601968"/>
              <a:gd name="connsiteX57-1805" fmla="*/ 10157384 w 10248824"/>
              <a:gd name="connsiteY57-1806" fmla="*/ 0 h 6601968"/>
              <a:gd name="connsiteX58-1807" fmla="*/ 10029368 w 10248824"/>
              <a:gd name="connsiteY58-1808" fmla="*/ 18288 h 6601968"/>
              <a:gd name="connsiteX59-1809" fmla="*/ 9663608 w 10248824"/>
              <a:gd name="connsiteY59-1810" fmla="*/ 73152 h 6601968"/>
              <a:gd name="connsiteX60-1811" fmla="*/ 9233840 w 10248824"/>
              <a:gd name="connsiteY60-1812" fmla="*/ 118872 h 6601968"/>
              <a:gd name="connsiteX61-1813" fmla="*/ 8657768 w 10248824"/>
              <a:gd name="connsiteY61-1814" fmla="*/ 164592 h 6601968"/>
              <a:gd name="connsiteX62-1815" fmla="*/ 7871384 w 10248824"/>
              <a:gd name="connsiteY62-1816" fmla="*/ 173736 h 6601968"/>
              <a:gd name="connsiteX63-1817" fmla="*/ 7688504 w 10248824"/>
              <a:gd name="connsiteY63-1818" fmla="*/ 182880 h 6601968"/>
              <a:gd name="connsiteX64-1819" fmla="*/ 7587920 w 10248824"/>
              <a:gd name="connsiteY64-1820" fmla="*/ 192024 h 6601968"/>
              <a:gd name="connsiteX65-1821" fmla="*/ 7505624 w 10248824"/>
              <a:gd name="connsiteY65-1822" fmla="*/ 201168 h 6601968"/>
              <a:gd name="connsiteX66-1823" fmla="*/ 7149008 w 10248824"/>
              <a:gd name="connsiteY66-1824" fmla="*/ 210312 h 6601968"/>
              <a:gd name="connsiteX67-1825" fmla="*/ 7039280 w 10248824"/>
              <a:gd name="connsiteY67-1826" fmla="*/ 219456 h 6601968"/>
              <a:gd name="connsiteX68-1827" fmla="*/ 6810680 w 10248824"/>
              <a:gd name="connsiteY68-1828" fmla="*/ 265176 h 6601968"/>
              <a:gd name="connsiteX69-1829" fmla="*/ 6371768 w 10248824"/>
              <a:gd name="connsiteY69-1830" fmla="*/ 310896 h 6601968"/>
              <a:gd name="connsiteX70-1831" fmla="*/ 6079160 w 10248824"/>
              <a:gd name="connsiteY70-1832" fmla="*/ 338328 h 6601968"/>
              <a:gd name="connsiteX71-1833" fmla="*/ 5567096 w 10248824"/>
              <a:gd name="connsiteY71-1834" fmla="*/ 374904 h 6601968"/>
              <a:gd name="connsiteX72-1835" fmla="*/ 4789856 w 10248824"/>
              <a:gd name="connsiteY72-1836" fmla="*/ 384048 h 6601968"/>
              <a:gd name="connsiteX73-1837" fmla="*/ 1113968 w 10248824"/>
              <a:gd name="connsiteY73-1838" fmla="*/ 374904 h 6601968"/>
              <a:gd name="connsiteX74-1839" fmla="*/ 1031672 w 10248824"/>
              <a:gd name="connsiteY74-1840" fmla="*/ 365760 h 6601968"/>
              <a:gd name="connsiteX75-1841" fmla="*/ 803072 w 10248824"/>
              <a:gd name="connsiteY75-1842" fmla="*/ 356616 h 6601968"/>
              <a:gd name="connsiteX76-1843" fmla="*/ 748208 w 10248824"/>
              <a:gd name="connsiteY76-1844" fmla="*/ 347472 h 6601968"/>
              <a:gd name="connsiteX77-1845" fmla="*/ 565328 w 10248824"/>
              <a:gd name="connsiteY77-1846" fmla="*/ 329184 h 6601968"/>
              <a:gd name="connsiteX78-1847" fmla="*/ 510464 w 10248824"/>
              <a:gd name="connsiteY78-1848" fmla="*/ 320040 h 6601968"/>
              <a:gd name="connsiteX79-1849" fmla="*/ 272720 w 10248824"/>
              <a:gd name="connsiteY79-1850" fmla="*/ 347472 h 6601968"/>
              <a:gd name="connsiteX0-1851" fmla="*/ 272720 w 10248824"/>
              <a:gd name="connsiteY0-1852" fmla="*/ 347472 h 6621725"/>
              <a:gd name="connsiteX1-1853" fmla="*/ 254432 w 10248824"/>
              <a:gd name="connsiteY1-1854" fmla="*/ 393192 h 6621725"/>
              <a:gd name="connsiteX2-1855" fmla="*/ 236144 w 10248824"/>
              <a:gd name="connsiteY2-1856" fmla="*/ 475488 h 6621725"/>
              <a:gd name="connsiteX3-1857" fmla="*/ 227000 w 10248824"/>
              <a:gd name="connsiteY3-1858" fmla="*/ 566928 h 6621725"/>
              <a:gd name="connsiteX4-1859" fmla="*/ 217856 w 10248824"/>
              <a:gd name="connsiteY4-1860" fmla="*/ 685800 h 6621725"/>
              <a:gd name="connsiteX5-1861" fmla="*/ 172136 w 10248824"/>
              <a:gd name="connsiteY5-1862" fmla="*/ 987552 h 6621725"/>
              <a:gd name="connsiteX6-1863" fmla="*/ 162992 w 10248824"/>
              <a:gd name="connsiteY6-1864" fmla="*/ 1225296 h 6621725"/>
              <a:gd name="connsiteX7-1865" fmla="*/ 135560 w 10248824"/>
              <a:gd name="connsiteY7-1866" fmla="*/ 1563624 h 6621725"/>
              <a:gd name="connsiteX8-1867" fmla="*/ 126416 w 10248824"/>
              <a:gd name="connsiteY8-1868" fmla="*/ 1892808 h 6621725"/>
              <a:gd name="connsiteX9-1869" fmla="*/ 108128 w 10248824"/>
              <a:gd name="connsiteY9-1870" fmla="*/ 2148840 h 6621725"/>
              <a:gd name="connsiteX10-1871" fmla="*/ 98984 w 10248824"/>
              <a:gd name="connsiteY10-1872" fmla="*/ 2962656 h 6621725"/>
              <a:gd name="connsiteX11-1873" fmla="*/ 80696 w 10248824"/>
              <a:gd name="connsiteY11-1874" fmla="*/ 3538728 h 6621725"/>
              <a:gd name="connsiteX12-1875" fmla="*/ 71552 w 10248824"/>
              <a:gd name="connsiteY12-1876" fmla="*/ 4297680 h 6621725"/>
              <a:gd name="connsiteX13-1877" fmla="*/ 53264 w 10248824"/>
              <a:gd name="connsiteY13-1878" fmla="*/ 5157216 h 6621725"/>
              <a:gd name="connsiteX14-1879" fmla="*/ 62408 w 10248824"/>
              <a:gd name="connsiteY14-1880" fmla="*/ 5815584 h 6621725"/>
              <a:gd name="connsiteX15-1881" fmla="*/ 236144 w 10248824"/>
              <a:gd name="connsiteY15-1882" fmla="*/ 6190488 h 6621725"/>
              <a:gd name="connsiteX16-1883" fmla="*/ 2595296 w 10248824"/>
              <a:gd name="connsiteY16-1884" fmla="*/ 6601968 h 6621725"/>
              <a:gd name="connsiteX17-1885" fmla="*/ 2833040 w 10248824"/>
              <a:gd name="connsiteY17-1886" fmla="*/ 6547104 h 6621725"/>
              <a:gd name="connsiteX18-1887" fmla="*/ 3098216 w 10248824"/>
              <a:gd name="connsiteY18-1888" fmla="*/ 6464808 h 6621725"/>
              <a:gd name="connsiteX19-1889" fmla="*/ 3180512 w 10248824"/>
              <a:gd name="connsiteY19-1890" fmla="*/ 6437376 h 6621725"/>
              <a:gd name="connsiteX20-1891" fmla="*/ 3281096 w 10248824"/>
              <a:gd name="connsiteY20-1892" fmla="*/ 6419088 h 6621725"/>
              <a:gd name="connsiteX21-1893" fmla="*/ 3345104 w 10248824"/>
              <a:gd name="connsiteY21-1894" fmla="*/ 6409944 h 6621725"/>
              <a:gd name="connsiteX22-1895" fmla="*/ 3381680 w 10248824"/>
              <a:gd name="connsiteY22-1896" fmla="*/ 6400800 h 6621725"/>
              <a:gd name="connsiteX23-1897" fmla="*/ 3692576 w 10248824"/>
              <a:gd name="connsiteY23-1898" fmla="*/ 6364224 h 6621725"/>
              <a:gd name="connsiteX24-1899" fmla="*/ 3793160 w 10248824"/>
              <a:gd name="connsiteY24-1900" fmla="*/ 6345936 h 6621725"/>
              <a:gd name="connsiteX25-1901" fmla="*/ 3966896 w 10248824"/>
              <a:gd name="connsiteY25-1902" fmla="*/ 6327648 h 6621725"/>
              <a:gd name="connsiteX26-1903" fmla="*/ 4049192 w 10248824"/>
              <a:gd name="connsiteY26-1904" fmla="*/ 6309360 h 6621725"/>
              <a:gd name="connsiteX27-1905" fmla="*/ 4241216 w 10248824"/>
              <a:gd name="connsiteY27-1906" fmla="*/ 6281928 h 6621725"/>
              <a:gd name="connsiteX28-1907" fmla="*/ 4442384 w 10248824"/>
              <a:gd name="connsiteY28-1908" fmla="*/ 6263640 h 6621725"/>
              <a:gd name="connsiteX29-1909" fmla="*/ 4689272 w 10248824"/>
              <a:gd name="connsiteY29-1910" fmla="*/ 6236208 h 6621725"/>
              <a:gd name="connsiteX30-1911" fmla="*/ 6070016 w 10248824"/>
              <a:gd name="connsiteY30-1912" fmla="*/ 6254496 h 6621725"/>
              <a:gd name="connsiteX31-1913" fmla="*/ 6335192 w 10248824"/>
              <a:gd name="connsiteY31-1914" fmla="*/ 6281928 h 6621725"/>
              <a:gd name="connsiteX32-1915" fmla="*/ 6819824 w 10248824"/>
              <a:gd name="connsiteY32-1916" fmla="*/ 6309360 h 6621725"/>
              <a:gd name="connsiteX33-1917" fmla="*/ 7478192 w 10248824"/>
              <a:gd name="connsiteY33-1918" fmla="*/ 6318504 h 6621725"/>
              <a:gd name="connsiteX34-1919" fmla="*/ 9654464 w 10248824"/>
              <a:gd name="connsiteY34-1920" fmla="*/ 6309360 h 6621725"/>
              <a:gd name="connsiteX35-1921" fmla="*/ 9681896 w 10248824"/>
              <a:gd name="connsiteY35-1922" fmla="*/ 6300216 h 6621725"/>
              <a:gd name="connsiteX36-1923" fmla="*/ 9773336 w 10248824"/>
              <a:gd name="connsiteY36-1924" fmla="*/ 6281928 h 6621725"/>
              <a:gd name="connsiteX37-1925" fmla="*/ 9828200 w 10248824"/>
              <a:gd name="connsiteY37-1926" fmla="*/ 6263640 h 6621725"/>
              <a:gd name="connsiteX38-1927" fmla="*/ 9892208 w 10248824"/>
              <a:gd name="connsiteY38-1928" fmla="*/ 6236208 h 6621725"/>
              <a:gd name="connsiteX39-1929" fmla="*/ 10020224 w 10248824"/>
              <a:gd name="connsiteY39-1930" fmla="*/ 6117336 h 6621725"/>
              <a:gd name="connsiteX40-1931" fmla="*/ 10056800 w 10248824"/>
              <a:gd name="connsiteY40-1932" fmla="*/ 6080760 h 6621725"/>
              <a:gd name="connsiteX41-1933" fmla="*/ 10102520 w 10248824"/>
              <a:gd name="connsiteY41-1934" fmla="*/ 5998464 h 6621725"/>
              <a:gd name="connsiteX42-1935" fmla="*/ 10111664 w 10248824"/>
              <a:gd name="connsiteY42-1936" fmla="*/ 5971032 h 6621725"/>
              <a:gd name="connsiteX43-1937" fmla="*/ 10129952 w 10248824"/>
              <a:gd name="connsiteY43-1938" fmla="*/ 5897880 h 6621725"/>
              <a:gd name="connsiteX44-1939" fmla="*/ 10148240 w 10248824"/>
              <a:gd name="connsiteY44-1940" fmla="*/ 5815584 h 6621725"/>
              <a:gd name="connsiteX45-1941" fmla="*/ 10166528 w 10248824"/>
              <a:gd name="connsiteY45-1942" fmla="*/ 5596128 h 6621725"/>
              <a:gd name="connsiteX46-1943" fmla="*/ 10175672 w 10248824"/>
              <a:gd name="connsiteY46-1944" fmla="*/ 5550408 h 6621725"/>
              <a:gd name="connsiteX47-1945" fmla="*/ 10184816 w 10248824"/>
              <a:gd name="connsiteY47-1946" fmla="*/ 5440680 h 6621725"/>
              <a:gd name="connsiteX48-1947" fmla="*/ 10212248 w 10248824"/>
              <a:gd name="connsiteY48-1948" fmla="*/ 5065776 h 6621725"/>
              <a:gd name="connsiteX49-1949" fmla="*/ 10221392 w 10248824"/>
              <a:gd name="connsiteY49-1950" fmla="*/ 4645152 h 6621725"/>
              <a:gd name="connsiteX50-1951" fmla="*/ 10248824 w 10248824"/>
              <a:gd name="connsiteY50-1952" fmla="*/ 4389120 h 6621725"/>
              <a:gd name="connsiteX51-1953" fmla="*/ 10239680 w 10248824"/>
              <a:gd name="connsiteY51-1954" fmla="*/ 3008376 h 6621725"/>
              <a:gd name="connsiteX52-1955" fmla="*/ 10230536 w 10248824"/>
              <a:gd name="connsiteY52-1956" fmla="*/ 2852928 h 6621725"/>
              <a:gd name="connsiteX53-1957" fmla="*/ 10221392 w 10248824"/>
              <a:gd name="connsiteY53-1958" fmla="*/ 256032 h 6621725"/>
              <a:gd name="connsiteX54-1959" fmla="*/ 10193960 w 10248824"/>
              <a:gd name="connsiteY54-1960" fmla="*/ 128016 h 6621725"/>
              <a:gd name="connsiteX55-1961" fmla="*/ 10175672 w 10248824"/>
              <a:gd name="connsiteY55-1962" fmla="*/ 27432 h 6621725"/>
              <a:gd name="connsiteX56-1963" fmla="*/ 10157384 w 10248824"/>
              <a:gd name="connsiteY56-1964" fmla="*/ 0 h 6621725"/>
              <a:gd name="connsiteX57-1965" fmla="*/ 10029368 w 10248824"/>
              <a:gd name="connsiteY57-1966" fmla="*/ 18288 h 6621725"/>
              <a:gd name="connsiteX58-1967" fmla="*/ 9663608 w 10248824"/>
              <a:gd name="connsiteY58-1968" fmla="*/ 73152 h 6621725"/>
              <a:gd name="connsiteX59-1969" fmla="*/ 9233840 w 10248824"/>
              <a:gd name="connsiteY59-1970" fmla="*/ 118872 h 6621725"/>
              <a:gd name="connsiteX60-1971" fmla="*/ 8657768 w 10248824"/>
              <a:gd name="connsiteY60-1972" fmla="*/ 164592 h 6621725"/>
              <a:gd name="connsiteX61-1973" fmla="*/ 7871384 w 10248824"/>
              <a:gd name="connsiteY61-1974" fmla="*/ 173736 h 6621725"/>
              <a:gd name="connsiteX62-1975" fmla="*/ 7688504 w 10248824"/>
              <a:gd name="connsiteY62-1976" fmla="*/ 182880 h 6621725"/>
              <a:gd name="connsiteX63-1977" fmla="*/ 7587920 w 10248824"/>
              <a:gd name="connsiteY63-1978" fmla="*/ 192024 h 6621725"/>
              <a:gd name="connsiteX64-1979" fmla="*/ 7505624 w 10248824"/>
              <a:gd name="connsiteY64-1980" fmla="*/ 201168 h 6621725"/>
              <a:gd name="connsiteX65-1981" fmla="*/ 7149008 w 10248824"/>
              <a:gd name="connsiteY65-1982" fmla="*/ 210312 h 6621725"/>
              <a:gd name="connsiteX66-1983" fmla="*/ 7039280 w 10248824"/>
              <a:gd name="connsiteY66-1984" fmla="*/ 219456 h 6621725"/>
              <a:gd name="connsiteX67-1985" fmla="*/ 6810680 w 10248824"/>
              <a:gd name="connsiteY67-1986" fmla="*/ 265176 h 6621725"/>
              <a:gd name="connsiteX68-1987" fmla="*/ 6371768 w 10248824"/>
              <a:gd name="connsiteY68-1988" fmla="*/ 310896 h 6621725"/>
              <a:gd name="connsiteX69-1989" fmla="*/ 6079160 w 10248824"/>
              <a:gd name="connsiteY69-1990" fmla="*/ 338328 h 6621725"/>
              <a:gd name="connsiteX70-1991" fmla="*/ 5567096 w 10248824"/>
              <a:gd name="connsiteY70-1992" fmla="*/ 374904 h 6621725"/>
              <a:gd name="connsiteX71-1993" fmla="*/ 4789856 w 10248824"/>
              <a:gd name="connsiteY71-1994" fmla="*/ 384048 h 6621725"/>
              <a:gd name="connsiteX72-1995" fmla="*/ 1113968 w 10248824"/>
              <a:gd name="connsiteY72-1996" fmla="*/ 374904 h 6621725"/>
              <a:gd name="connsiteX73-1997" fmla="*/ 1031672 w 10248824"/>
              <a:gd name="connsiteY73-1998" fmla="*/ 365760 h 6621725"/>
              <a:gd name="connsiteX74-1999" fmla="*/ 803072 w 10248824"/>
              <a:gd name="connsiteY74-2000" fmla="*/ 356616 h 6621725"/>
              <a:gd name="connsiteX75-2001" fmla="*/ 748208 w 10248824"/>
              <a:gd name="connsiteY75-2002" fmla="*/ 347472 h 6621725"/>
              <a:gd name="connsiteX76-2003" fmla="*/ 565328 w 10248824"/>
              <a:gd name="connsiteY76-2004" fmla="*/ 329184 h 6621725"/>
              <a:gd name="connsiteX77-2005" fmla="*/ 510464 w 10248824"/>
              <a:gd name="connsiteY77-2006" fmla="*/ 320040 h 6621725"/>
              <a:gd name="connsiteX78-2007" fmla="*/ 272720 w 10248824"/>
              <a:gd name="connsiteY78-2008" fmla="*/ 347472 h 6621725"/>
              <a:gd name="connsiteX0-2009" fmla="*/ 272720 w 10248824"/>
              <a:gd name="connsiteY0-2010" fmla="*/ 347472 h 6621725"/>
              <a:gd name="connsiteX1-2011" fmla="*/ 254432 w 10248824"/>
              <a:gd name="connsiteY1-2012" fmla="*/ 393192 h 6621725"/>
              <a:gd name="connsiteX2-2013" fmla="*/ 236144 w 10248824"/>
              <a:gd name="connsiteY2-2014" fmla="*/ 475488 h 6621725"/>
              <a:gd name="connsiteX3-2015" fmla="*/ 227000 w 10248824"/>
              <a:gd name="connsiteY3-2016" fmla="*/ 566928 h 6621725"/>
              <a:gd name="connsiteX4-2017" fmla="*/ 217856 w 10248824"/>
              <a:gd name="connsiteY4-2018" fmla="*/ 685800 h 6621725"/>
              <a:gd name="connsiteX5-2019" fmla="*/ 172136 w 10248824"/>
              <a:gd name="connsiteY5-2020" fmla="*/ 987552 h 6621725"/>
              <a:gd name="connsiteX6-2021" fmla="*/ 162992 w 10248824"/>
              <a:gd name="connsiteY6-2022" fmla="*/ 1225296 h 6621725"/>
              <a:gd name="connsiteX7-2023" fmla="*/ 135560 w 10248824"/>
              <a:gd name="connsiteY7-2024" fmla="*/ 1563624 h 6621725"/>
              <a:gd name="connsiteX8-2025" fmla="*/ 126416 w 10248824"/>
              <a:gd name="connsiteY8-2026" fmla="*/ 1892808 h 6621725"/>
              <a:gd name="connsiteX9-2027" fmla="*/ 108128 w 10248824"/>
              <a:gd name="connsiteY9-2028" fmla="*/ 2148840 h 6621725"/>
              <a:gd name="connsiteX10-2029" fmla="*/ 98984 w 10248824"/>
              <a:gd name="connsiteY10-2030" fmla="*/ 2962656 h 6621725"/>
              <a:gd name="connsiteX11-2031" fmla="*/ 80696 w 10248824"/>
              <a:gd name="connsiteY11-2032" fmla="*/ 3538728 h 6621725"/>
              <a:gd name="connsiteX12-2033" fmla="*/ 71552 w 10248824"/>
              <a:gd name="connsiteY12-2034" fmla="*/ 4297680 h 6621725"/>
              <a:gd name="connsiteX13-2035" fmla="*/ 53264 w 10248824"/>
              <a:gd name="connsiteY13-2036" fmla="*/ 5157216 h 6621725"/>
              <a:gd name="connsiteX14-2037" fmla="*/ 62408 w 10248824"/>
              <a:gd name="connsiteY14-2038" fmla="*/ 5815584 h 6621725"/>
              <a:gd name="connsiteX15-2039" fmla="*/ 236144 w 10248824"/>
              <a:gd name="connsiteY15-2040" fmla="*/ 6190488 h 6621725"/>
              <a:gd name="connsiteX16-2041" fmla="*/ 2595296 w 10248824"/>
              <a:gd name="connsiteY16-2042" fmla="*/ 6601968 h 6621725"/>
              <a:gd name="connsiteX17-2043" fmla="*/ 2833040 w 10248824"/>
              <a:gd name="connsiteY17-2044" fmla="*/ 6547104 h 6621725"/>
              <a:gd name="connsiteX18-2045" fmla="*/ 3098216 w 10248824"/>
              <a:gd name="connsiteY18-2046" fmla="*/ 6464808 h 6621725"/>
              <a:gd name="connsiteX19-2047" fmla="*/ 3180512 w 10248824"/>
              <a:gd name="connsiteY19-2048" fmla="*/ 6437376 h 6621725"/>
              <a:gd name="connsiteX20-2049" fmla="*/ 3281096 w 10248824"/>
              <a:gd name="connsiteY20-2050" fmla="*/ 6419088 h 6621725"/>
              <a:gd name="connsiteX21-2051" fmla="*/ 3345104 w 10248824"/>
              <a:gd name="connsiteY21-2052" fmla="*/ 6409944 h 6621725"/>
              <a:gd name="connsiteX22-2053" fmla="*/ 3692576 w 10248824"/>
              <a:gd name="connsiteY22-2054" fmla="*/ 6364224 h 6621725"/>
              <a:gd name="connsiteX23-2055" fmla="*/ 3793160 w 10248824"/>
              <a:gd name="connsiteY23-2056" fmla="*/ 6345936 h 6621725"/>
              <a:gd name="connsiteX24-2057" fmla="*/ 3966896 w 10248824"/>
              <a:gd name="connsiteY24-2058" fmla="*/ 6327648 h 6621725"/>
              <a:gd name="connsiteX25-2059" fmla="*/ 4049192 w 10248824"/>
              <a:gd name="connsiteY25-2060" fmla="*/ 6309360 h 6621725"/>
              <a:gd name="connsiteX26-2061" fmla="*/ 4241216 w 10248824"/>
              <a:gd name="connsiteY26-2062" fmla="*/ 6281928 h 6621725"/>
              <a:gd name="connsiteX27-2063" fmla="*/ 4442384 w 10248824"/>
              <a:gd name="connsiteY27-2064" fmla="*/ 6263640 h 6621725"/>
              <a:gd name="connsiteX28-2065" fmla="*/ 4689272 w 10248824"/>
              <a:gd name="connsiteY28-2066" fmla="*/ 6236208 h 6621725"/>
              <a:gd name="connsiteX29-2067" fmla="*/ 6070016 w 10248824"/>
              <a:gd name="connsiteY29-2068" fmla="*/ 6254496 h 6621725"/>
              <a:gd name="connsiteX30-2069" fmla="*/ 6335192 w 10248824"/>
              <a:gd name="connsiteY30-2070" fmla="*/ 6281928 h 6621725"/>
              <a:gd name="connsiteX31-2071" fmla="*/ 6819824 w 10248824"/>
              <a:gd name="connsiteY31-2072" fmla="*/ 6309360 h 6621725"/>
              <a:gd name="connsiteX32-2073" fmla="*/ 7478192 w 10248824"/>
              <a:gd name="connsiteY32-2074" fmla="*/ 6318504 h 6621725"/>
              <a:gd name="connsiteX33-2075" fmla="*/ 9654464 w 10248824"/>
              <a:gd name="connsiteY33-2076" fmla="*/ 6309360 h 6621725"/>
              <a:gd name="connsiteX34-2077" fmla="*/ 9681896 w 10248824"/>
              <a:gd name="connsiteY34-2078" fmla="*/ 6300216 h 6621725"/>
              <a:gd name="connsiteX35-2079" fmla="*/ 9773336 w 10248824"/>
              <a:gd name="connsiteY35-2080" fmla="*/ 6281928 h 6621725"/>
              <a:gd name="connsiteX36-2081" fmla="*/ 9828200 w 10248824"/>
              <a:gd name="connsiteY36-2082" fmla="*/ 6263640 h 6621725"/>
              <a:gd name="connsiteX37-2083" fmla="*/ 9892208 w 10248824"/>
              <a:gd name="connsiteY37-2084" fmla="*/ 6236208 h 6621725"/>
              <a:gd name="connsiteX38-2085" fmla="*/ 10020224 w 10248824"/>
              <a:gd name="connsiteY38-2086" fmla="*/ 6117336 h 6621725"/>
              <a:gd name="connsiteX39-2087" fmla="*/ 10056800 w 10248824"/>
              <a:gd name="connsiteY39-2088" fmla="*/ 6080760 h 6621725"/>
              <a:gd name="connsiteX40-2089" fmla="*/ 10102520 w 10248824"/>
              <a:gd name="connsiteY40-2090" fmla="*/ 5998464 h 6621725"/>
              <a:gd name="connsiteX41-2091" fmla="*/ 10111664 w 10248824"/>
              <a:gd name="connsiteY41-2092" fmla="*/ 5971032 h 6621725"/>
              <a:gd name="connsiteX42-2093" fmla="*/ 10129952 w 10248824"/>
              <a:gd name="connsiteY42-2094" fmla="*/ 5897880 h 6621725"/>
              <a:gd name="connsiteX43-2095" fmla="*/ 10148240 w 10248824"/>
              <a:gd name="connsiteY43-2096" fmla="*/ 5815584 h 6621725"/>
              <a:gd name="connsiteX44-2097" fmla="*/ 10166528 w 10248824"/>
              <a:gd name="connsiteY44-2098" fmla="*/ 5596128 h 6621725"/>
              <a:gd name="connsiteX45-2099" fmla="*/ 10175672 w 10248824"/>
              <a:gd name="connsiteY45-2100" fmla="*/ 5550408 h 6621725"/>
              <a:gd name="connsiteX46-2101" fmla="*/ 10184816 w 10248824"/>
              <a:gd name="connsiteY46-2102" fmla="*/ 5440680 h 6621725"/>
              <a:gd name="connsiteX47-2103" fmla="*/ 10212248 w 10248824"/>
              <a:gd name="connsiteY47-2104" fmla="*/ 5065776 h 6621725"/>
              <a:gd name="connsiteX48-2105" fmla="*/ 10221392 w 10248824"/>
              <a:gd name="connsiteY48-2106" fmla="*/ 4645152 h 6621725"/>
              <a:gd name="connsiteX49-2107" fmla="*/ 10248824 w 10248824"/>
              <a:gd name="connsiteY49-2108" fmla="*/ 4389120 h 6621725"/>
              <a:gd name="connsiteX50-2109" fmla="*/ 10239680 w 10248824"/>
              <a:gd name="connsiteY50-2110" fmla="*/ 3008376 h 6621725"/>
              <a:gd name="connsiteX51-2111" fmla="*/ 10230536 w 10248824"/>
              <a:gd name="connsiteY51-2112" fmla="*/ 2852928 h 6621725"/>
              <a:gd name="connsiteX52-2113" fmla="*/ 10221392 w 10248824"/>
              <a:gd name="connsiteY52-2114" fmla="*/ 256032 h 6621725"/>
              <a:gd name="connsiteX53-2115" fmla="*/ 10193960 w 10248824"/>
              <a:gd name="connsiteY53-2116" fmla="*/ 128016 h 6621725"/>
              <a:gd name="connsiteX54-2117" fmla="*/ 10175672 w 10248824"/>
              <a:gd name="connsiteY54-2118" fmla="*/ 27432 h 6621725"/>
              <a:gd name="connsiteX55-2119" fmla="*/ 10157384 w 10248824"/>
              <a:gd name="connsiteY55-2120" fmla="*/ 0 h 6621725"/>
              <a:gd name="connsiteX56-2121" fmla="*/ 10029368 w 10248824"/>
              <a:gd name="connsiteY56-2122" fmla="*/ 18288 h 6621725"/>
              <a:gd name="connsiteX57-2123" fmla="*/ 9663608 w 10248824"/>
              <a:gd name="connsiteY57-2124" fmla="*/ 73152 h 6621725"/>
              <a:gd name="connsiteX58-2125" fmla="*/ 9233840 w 10248824"/>
              <a:gd name="connsiteY58-2126" fmla="*/ 118872 h 6621725"/>
              <a:gd name="connsiteX59-2127" fmla="*/ 8657768 w 10248824"/>
              <a:gd name="connsiteY59-2128" fmla="*/ 164592 h 6621725"/>
              <a:gd name="connsiteX60-2129" fmla="*/ 7871384 w 10248824"/>
              <a:gd name="connsiteY60-2130" fmla="*/ 173736 h 6621725"/>
              <a:gd name="connsiteX61-2131" fmla="*/ 7688504 w 10248824"/>
              <a:gd name="connsiteY61-2132" fmla="*/ 182880 h 6621725"/>
              <a:gd name="connsiteX62-2133" fmla="*/ 7587920 w 10248824"/>
              <a:gd name="connsiteY62-2134" fmla="*/ 192024 h 6621725"/>
              <a:gd name="connsiteX63-2135" fmla="*/ 7505624 w 10248824"/>
              <a:gd name="connsiteY63-2136" fmla="*/ 201168 h 6621725"/>
              <a:gd name="connsiteX64-2137" fmla="*/ 7149008 w 10248824"/>
              <a:gd name="connsiteY64-2138" fmla="*/ 210312 h 6621725"/>
              <a:gd name="connsiteX65-2139" fmla="*/ 7039280 w 10248824"/>
              <a:gd name="connsiteY65-2140" fmla="*/ 219456 h 6621725"/>
              <a:gd name="connsiteX66-2141" fmla="*/ 6810680 w 10248824"/>
              <a:gd name="connsiteY66-2142" fmla="*/ 265176 h 6621725"/>
              <a:gd name="connsiteX67-2143" fmla="*/ 6371768 w 10248824"/>
              <a:gd name="connsiteY67-2144" fmla="*/ 310896 h 6621725"/>
              <a:gd name="connsiteX68-2145" fmla="*/ 6079160 w 10248824"/>
              <a:gd name="connsiteY68-2146" fmla="*/ 338328 h 6621725"/>
              <a:gd name="connsiteX69-2147" fmla="*/ 5567096 w 10248824"/>
              <a:gd name="connsiteY69-2148" fmla="*/ 374904 h 6621725"/>
              <a:gd name="connsiteX70-2149" fmla="*/ 4789856 w 10248824"/>
              <a:gd name="connsiteY70-2150" fmla="*/ 384048 h 6621725"/>
              <a:gd name="connsiteX71-2151" fmla="*/ 1113968 w 10248824"/>
              <a:gd name="connsiteY71-2152" fmla="*/ 374904 h 6621725"/>
              <a:gd name="connsiteX72-2153" fmla="*/ 1031672 w 10248824"/>
              <a:gd name="connsiteY72-2154" fmla="*/ 365760 h 6621725"/>
              <a:gd name="connsiteX73-2155" fmla="*/ 803072 w 10248824"/>
              <a:gd name="connsiteY73-2156" fmla="*/ 356616 h 6621725"/>
              <a:gd name="connsiteX74-2157" fmla="*/ 748208 w 10248824"/>
              <a:gd name="connsiteY74-2158" fmla="*/ 347472 h 6621725"/>
              <a:gd name="connsiteX75-2159" fmla="*/ 565328 w 10248824"/>
              <a:gd name="connsiteY75-2160" fmla="*/ 329184 h 6621725"/>
              <a:gd name="connsiteX76-2161" fmla="*/ 510464 w 10248824"/>
              <a:gd name="connsiteY76-2162" fmla="*/ 320040 h 6621725"/>
              <a:gd name="connsiteX77-2163" fmla="*/ 272720 w 10248824"/>
              <a:gd name="connsiteY77-2164" fmla="*/ 347472 h 6621725"/>
              <a:gd name="connsiteX0-2165" fmla="*/ 272720 w 10248824"/>
              <a:gd name="connsiteY0-2166" fmla="*/ 347472 h 6621725"/>
              <a:gd name="connsiteX1-2167" fmla="*/ 254432 w 10248824"/>
              <a:gd name="connsiteY1-2168" fmla="*/ 393192 h 6621725"/>
              <a:gd name="connsiteX2-2169" fmla="*/ 236144 w 10248824"/>
              <a:gd name="connsiteY2-2170" fmla="*/ 475488 h 6621725"/>
              <a:gd name="connsiteX3-2171" fmla="*/ 227000 w 10248824"/>
              <a:gd name="connsiteY3-2172" fmla="*/ 566928 h 6621725"/>
              <a:gd name="connsiteX4-2173" fmla="*/ 217856 w 10248824"/>
              <a:gd name="connsiteY4-2174" fmla="*/ 685800 h 6621725"/>
              <a:gd name="connsiteX5-2175" fmla="*/ 172136 w 10248824"/>
              <a:gd name="connsiteY5-2176" fmla="*/ 987552 h 6621725"/>
              <a:gd name="connsiteX6-2177" fmla="*/ 162992 w 10248824"/>
              <a:gd name="connsiteY6-2178" fmla="*/ 1225296 h 6621725"/>
              <a:gd name="connsiteX7-2179" fmla="*/ 135560 w 10248824"/>
              <a:gd name="connsiteY7-2180" fmla="*/ 1563624 h 6621725"/>
              <a:gd name="connsiteX8-2181" fmla="*/ 126416 w 10248824"/>
              <a:gd name="connsiteY8-2182" fmla="*/ 1892808 h 6621725"/>
              <a:gd name="connsiteX9-2183" fmla="*/ 108128 w 10248824"/>
              <a:gd name="connsiteY9-2184" fmla="*/ 2148840 h 6621725"/>
              <a:gd name="connsiteX10-2185" fmla="*/ 98984 w 10248824"/>
              <a:gd name="connsiteY10-2186" fmla="*/ 2962656 h 6621725"/>
              <a:gd name="connsiteX11-2187" fmla="*/ 80696 w 10248824"/>
              <a:gd name="connsiteY11-2188" fmla="*/ 3538728 h 6621725"/>
              <a:gd name="connsiteX12-2189" fmla="*/ 71552 w 10248824"/>
              <a:gd name="connsiteY12-2190" fmla="*/ 4297680 h 6621725"/>
              <a:gd name="connsiteX13-2191" fmla="*/ 53264 w 10248824"/>
              <a:gd name="connsiteY13-2192" fmla="*/ 5157216 h 6621725"/>
              <a:gd name="connsiteX14-2193" fmla="*/ 62408 w 10248824"/>
              <a:gd name="connsiteY14-2194" fmla="*/ 5815584 h 6621725"/>
              <a:gd name="connsiteX15-2195" fmla="*/ 236144 w 10248824"/>
              <a:gd name="connsiteY15-2196" fmla="*/ 6190488 h 6621725"/>
              <a:gd name="connsiteX16-2197" fmla="*/ 2595296 w 10248824"/>
              <a:gd name="connsiteY16-2198" fmla="*/ 6601968 h 6621725"/>
              <a:gd name="connsiteX17-2199" fmla="*/ 2833040 w 10248824"/>
              <a:gd name="connsiteY17-2200" fmla="*/ 6547104 h 6621725"/>
              <a:gd name="connsiteX18-2201" fmla="*/ 3098216 w 10248824"/>
              <a:gd name="connsiteY18-2202" fmla="*/ 6464808 h 6621725"/>
              <a:gd name="connsiteX19-2203" fmla="*/ 3180512 w 10248824"/>
              <a:gd name="connsiteY19-2204" fmla="*/ 6437376 h 6621725"/>
              <a:gd name="connsiteX20-2205" fmla="*/ 3281096 w 10248824"/>
              <a:gd name="connsiteY20-2206" fmla="*/ 6419088 h 6621725"/>
              <a:gd name="connsiteX21-2207" fmla="*/ 3692576 w 10248824"/>
              <a:gd name="connsiteY21-2208" fmla="*/ 6364224 h 6621725"/>
              <a:gd name="connsiteX22-2209" fmla="*/ 3793160 w 10248824"/>
              <a:gd name="connsiteY22-2210" fmla="*/ 6345936 h 6621725"/>
              <a:gd name="connsiteX23-2211" fmla="*/ 3966896 w 10248824"/>
              <a:gd name="connsiteY23-2212" fmla="*/ 6327648 h 6621725"/>
              <a:gd name="connsiteX24-2213" fmla="*/ 4049192 w 10248824"/>
              <a:gd name="connsiteY24-2214" fmla="*/ 6309360 h 6621725"/>
              <a:gd name="connsiteX25-2215" fmla="*/ 4241216 w 10248824"/>
              <a:gd name="connsiteY25-2216" fmla="*/ 6281928 h 6621725"/>
              <a:gd name="connsiteX26-2217" fmla="*/ 4442384 w 10248824"/>
              <a:gd name="connsiteY26-2218" fmla="*/ 6263640 h 6621725"/>
              <a:gd name="connsiteX27-2219" fmla="*/ 4689272 w 10248824"/>
              <a:gd name="connsiteY27-2220" fmla="*/ 6236208 h 6621725"/>
              <a:gd name="connsiteX28-2221" fmla="*/ 6070016 w 10248824"/>
              <a:gd name="connsiteY28-2222" fmla="*/ 6254496 h 6621725"/>
              <a:gd name="connsiteX29-2223" fmla="*/ 6335192 w 10248824"/>
              <a:gd name="connsiteY29-2224" fmla="*/ 6281928 h 6621725"/>
              <a:gd name="connsiteX30-2225" fmla="*/ 6819824 w 10248824"/>
              <a:gd name="connsiteY30-2226" fmla="*/ 6309360 h 6621725"/>
              <a:gd name="connsiteX31-2227" fmla="*/ 7478192 w 10248824"/>
              <a:gd name="connsiteY31-2228" fmla="*/ 6318504 h 6621725"/>
              <a:gd name="connsiteX32-2229" fmla="*/ 9654464 w 10248824"/>
              <a:gd name="connsiteY32-2230" fmla="*/ 6309360 h 6621725"/>
              <a:gd name="connsiteX33-2231" fmla="*/ 9681896 w 10248824"/>
              <a:gd name="connsiteY33-2232" fmla="*/ 6300216 h 6621725"/>
              <a:gd name="connsiteX34-2233" fmla="*/ 9773336 w 10248824"/>
              <a:gd name="connsiteY34-2234" fmla="*/ 6281928 h 6621725"/>
              <a:gd name="connsiteX35-2235" fmla="*/ 9828200 w 10248824"/>
              <a:gd name="connsiteY35-2236" fmla="*/ 6263640 h 6621725"/>
              <a:gd name="connsiteX36-2237" fmla="*/ 9892208 w 10248824"/>
              <a:gd name="connsiteY36-2238" fmla="*/ 6236208 h 6621725"/>
              <a:gd name="connsiteX37-2239" fmla="*/ 10020224 w 10248824"/>
              <a:gd name="connsiteY37-2240" fmla="*/ 6117336 h 6621725"/>
              <a:gd name="connsiteX38-2241" fmla="*/ 10056800 w 10248824"/>
              <a:gd name="connsiteY38-2242" fmla="*/ 6080760 h 6621725"/>
              <a:gd name="connsiteX39-2243" fmla="*/ 10102520 w 10248824"/>
              <a:gd name="connsiteY39-2244" fmla="*/ 5998464 h 6621725"/>
              <a:gd name="connsiteX40-2245" fmla="*/ 10111664 w 10248824"/>
              <a:gd name="connsiteY40-2246" fmla="*/ 5971032 h 6621725"/>
              <a:gd name="connsiteX41-2247" fmla="*/ 10129952 w 10248824"/>
              <a:gd name="connsiteY41-2248" fmla="*/ 5897880 h 6621725"/>
              <a:gd name="connsiteX42-2249" fmla="*/ 10148240 w 10248824"/>
              <a:gd name="connsiteY42-2250" fmla="*/ 5815584 h 6621725"/>
              <a:gd name="connsiteX43-2251" fmla="*/ 10166528 w 10248824"/>
              <a:gd name="connsiteY43-2252" fmla="*/ 5596128 h 6621725"/>
              <a:gd name="connsiteX44-2253" fmla="*/ 10175672 w 10248824"/>
              <a:gd name="connsiteY44-2254" fmla="*/ 5550408 h 6621725"/>
              <a:gd name="connsiteX45-2255" fmla="*/ 10184816 w 10248824"/>
              <a:gd name="connsiteY45-2256" fmla="*/ 5440680 h 6621725"/>
              <a:gd name="connsiteX46-2257" fmla="*/ 10212248 w 10248824"/>
              <a:gd name="connsiteY46-2258" fmla="*/ 5065776 h 6621725"/>
              <a:gd name="connsiteX47-2259" fmla="*/ 10221392 w 10248824"/>
              <a:gd name="connsiteY47-2260" fmla="*/ 4645152 h 6621725"/>
              <a:gd name="connsiteX48-2261" fmla="*/ 10248824 w 10248824"/>
              <a:gd name="connsiteY48-2262" fmla="*/ 4389120 h 6621725"/>
              <a:gd name="connsiteX49-2263" fmla="*/ 10239680 w 10248824"/>
              <a:gd name="connsiteY49-2264" fmla="*/ 3008376 h 6621725"/>
              <a:gd name="connsiteX50-2265" fmla="*/ 10230536 w 10248824"/>
              <a:gd name="connsiteY50-2266" fmla="*/ 2852928 h 6621725"/>
              <a:gd name="connsiteX51-2267" fmla="*/ 10221392 w 10248824"/>
              <a:gd name="connsiteY51-2268" fmla="*/ 256032 h 6621725"/>
              <a:gd name="connsiteX52-2269" fmla="*/ 10193960 w 10248824"/>
              <a:gd name="connsiteY52-2270" fmla="*/ 128016 h 6621725"/>
              <a:gd name="connsiteX53-2271" fmla="*/ 10175672 w 10248824"/>
              <a:gd name="connsiteY53-2272" fmla="*/ 27432 h 6621725"/>
              <a:gd name="connsiteX54-2273" fmla="*/ 10157384 w 10248824"/>
              <a:gd name="connsiteY54-2274" fmla="*/ 0 h 6621725"/>
              <a:gd name="connsiteX55-2275" fmla="*/ 10029368 w 10248824"/>
              <a:gd name="connsiteY55-2276" fmla="*/ 18288 h 6621725"/>
              <a:gd name="connsiteX56-2277" fmla="*/ 9663608 w 10248824"/>
              <a:gd name="connsiteY56-2278" fmla="*/ 73152 h 6621725"/>
              <a:gd name="connsiteX57-2279" fmla="*/ 9233840 w 10248824"/>
              <a:gd name="connsiteY57-2280" fmla="*/ 118872 h 6621725"/>
              <a:gd name="connsiteX58-2281" fmla="*/ 8657768 w 10248824"/>
              <a:gd name="connsiteY58-2282" fmla="*/ 164592 h 6621725"/>
              <a:gd name="connsiteX59-2283" fmla="*/ 7871384 w 10248824"/>
              <a:gd name="connsiteY59-2284" fmla="*/ 173736 h 6621725"/>
              <a:gd name="connsiteX60-2285" fmla="*/ 7688504 w 10248824"/>
              <a:gd name="connsiteY60-2286" fmla="*/ 182880 h 6621725"/>
              <a:gd name="connsiteX61-2287" fmla="*/ 7587920 w 10248824"/>
              <a:gd name="connsiteY61-2288" fmla="*/ 192024 h 6621725"/>
              <a:gd name="connsiteX62-2289" fmla="*/ 7505624 w 10248824"/>
              <a:gd name="connsiteY62-2290" fmla="*/ 201168 h 6621725"/>
              <a:gd name="connsiteX63-2291" fmla="*/ 7149008 w 10248824"/>
              <a:gd name="connsiteY63-2292" fmla="*/ 210312 h 6621725"/>
              <a:gd name="connsiteX64-2293" fmla="*/ 7039280 w 10248824"/>
              <a:gd name="connsiteY64-2294" fmla="*/ 219456 h 6621725"/>
              <a:gd name="connsiteX65-2295" fmla="*/ 6810680 w 10248824"/>
              <a:gd name="connsiteY65-2296" fmla="*/ 265176 h 6621725"/>
              <a:gd name="connsiteX66-2297" fmla="*/ 6371768 w 10248824"/>
              <a:gd name="connsiteY66-2298" fmla="*/ 310896 h 6621725"/>
              <a:gd name="connsiteX67-2299" fmla="*/ 6079160 w 10248824"/>
              <a:gd name="connsiteY67-2300" fmla="*/ 338328 h 6621725"/>
              <a:gd name="connsiteX68-2301" fmla="*/ 5567096 w 10248824"/>
              <a:gd name="connsiteY68-2302" fmla="*/ 374904 h 6621725"/>
              <a:gd name="connsiteX69-2303" fmla="*/ 4789856 w 10248824"/>
              <a:gd name="connsiteY69-2304" fmla="*/ 384048 h 6621725"/>
              <a:gd name="connsiteX70-2305" fmla="*/ 1113968 w 10248824"/>
              <a:gd name="connsiteY70-2306" fmla="*/ 374904 h 6621725"/>
              <a:gd name="connsiteX71-2307" fmla="*/ 1031672 w 10248824"/>
              <a:gd name="connsiteY71-2308" fmla="*/ 365760 h 6621725"/>
              <a:gd name="connsiteX72-2309" fmla="*/ 803072 w 10248824"/>
              <a:gd name="connsiteY72-2310" fmla="*/ 356616 h 6621725"/>
              <a:gd name="connsiteX73-2311" fmla="*/ 748208 w 10248824"/>
              <a:gd name="connsiteY73-2312" fmla="*/ 347472 h 6621725"/>
              <a:gd name="connsiteX74-2313" fmla="*/ 565328 w 10248824"/>
              <a:gd name="connsiteY74-2314" fmla="*/ 329184 h 6621725"/>
              <a:gd name="connsiteX75-2315" fmla="*/ 510464 w 10248824"/>
              <a:gd name="connsiteY75-2316" fmla="*/ 320040 h 6621725"/>
              <a:gd name="connsiteX76-2317" fmla="*/ 272720 w 10248824"/>
              <a:gd name="connsiteY76-2318" fmla="*/ 347472 h 6621725"/>
              <a:gd name="connsiteX0-2319" fmla="*/ 272720 w 10248824"/>
              <a:gd name="connsiteY0-2320" fmla="*/ 347472 h 6621725"/>
              <a:gd name="connsiteX1-2321" fmla="*/ 254432 w 10248824"/>
              <a:gd name="connsiteY1-2322" fmla="*/ 393192 h 6621725"/>
              <a:gd name="connsiteX2-2323" fmla="*/ 236144 w 10248824"/>
              <a:gd name="connsiteY2-2324" fmla="*/ 475488 h 6621725"/>
              <a:gd name="connsiteX3-2325" fmla="*/ 227000 w 10248824"/>
              <a:gd name="connsiteY3-2326" fmla="*/ 566928 h 6621725"/>
              <a:gd name="connsiteX4-2327" fmla="*/ 217856 w 10248824"/>
              <a:gd name="connsiteY4-2328" fmla="*/ 685800 h 6621725"/>
              <a:gd name="connsiteX5-2329" fmla="*/ 172136 w 10248824"/>
              <a:gd name="connsiteY5-2330" fmla="*/ 987552 h 6621725"/>
              <a:gd name="connsiteX6-2331" fmla="*/ 162992 w 10248824"/>
              <a:gd name="connsiteY6-2332" fmla="*/ 1225296 h 6621725"/>
              <a:gd name="connsiteX7-2333" fmla="*/ 135560 w 10248824"/>
              <a:gd name="connsiteY7-2334" fmla="*/ 1563624 h 6621725"/>
              <a:gd name="connsiteX8-2335" fmla="*/ 126416 w 10248824"/>
              <a:gd name="connsiteY8-2336" fmla="*/ 1892808 h 6621725"/>
              <a:gd name="connsiteX9-2337" fmla="*/ 108128 w 10248824"/>
              <a:gd name="connsiteY9-2338" fmla="*/ 2148840 h 6621725"/>
              <a:gd name="connsiteX10-2339" fmla="*/ 98984 w 10248824"/>
              <a:gd name="connsiteY10-2340" fmla="*/ 2962656 h 6621725"/>
              <a:gd name="connsiteX11-2341" fmla="*/ 80696 w 10248824"/>
              <a:gd name="connsiteY11-2342" fmla="*/ 3538728 h 6621725"/>
              <a:gd name="connsiteX12-2343" fmla="*/ 71552 w 10248824"/>
              <a:gd name="connsiteY12-2344" fmla="*/ 4297680 h 6621725"/>
              <a:gd name="connsiteX13-2345" fmla="*/ 53264 w 10248824"/>
              <a:gd name="connsiteY13-2346" fmla="*/ 5157216 h 6621725"/>
              <a:gd name="connsiteX14-2347" fmla="*/ 62408 w 10248824"/>
              <a:gd name="connsiteY14-2348" fmla="*/ 5815584 h 6621725"/>
              <a:gd name="connsiteX15-2349" fmla="*/ 236144 w 10248824"/>
              <a:gd name="connsiteY15-2350" fmla="*/ 6190488 h 6621725"/>
              <a:gd name="connsiteX16-2351" fmla="*/ 2595296 w 10248824"/>
              <a:gd name="connsiteY16-2352" fmla="*/ 6601968 h 6621725"/>
              <a:gd name="connsiteX17-2353" fmla="*/ 2833040 w 10248824"/>
              <a:gd name="connsiteY17-2354" fmla="*/ 6547104 h 6621725"/>
              <a:gd name="connsiteX18-2355" fmla="*/ 3098216 w 10248824"/>
              <a:gd name="connsiteY18-2356" fmla="*/ 6464808 h 6621725"/>
              <a:gd name="connsiteX19-2357" fmla="*/ 3281096 w 10248824"/>
              <a:gd name="connsiteY19-2358" fmla="*/ 6419088 h 6621725"/>
              <a:gd name="connsiteX20-2359" fmla="*/ 3692576 w 10248824"/>
              <a:gd name="connsiteY20-2360" fmla="*/ 6364224 h 6621725"/>
              <a:gd name="connsiteX21-2361" fmla="*/ 3793160 w 10248824"/>
              <a:gd name="connsiteY21-2362" fmla="*/ 6345936 h 6621725"/>
              <a:gd name="connsiteX22-2363" fmla="*/ 3966896 w 10248824"/>
              <a:gd name="connsiteY22-2364" fmla="*/ 6327648 h 6621725"/>
              <a:gd name="connsiteX23-2365" fmla="*/ 4049192 w 10248824"/>
              <a:gd name="connsiteY23-2366" fmla="*/ 6309360 h 6621725"/>
              <a:gd name="connsiteX24-2367" fmla="*/ 4241216 w 10248824"/>
              <a:gd name="connsiteY24-2368" fmla="*/ 6281928 h 6621725"/>
              <a:gd name="connsiteX25-2369" fmla="*/ 4442384 w 10248824"/>
              <a:gd name="connsiteY25-2370" fmla="*/ 6263640 h 6621725"/>
              <a:gd name="connsiteX26-2371" fmla="*/ 4689272 w 10248824"/>
              <a:gd name="connsiteY26-2372" fmla="*/ 6236208 h 6621725"/>
              <a:gd name="connsiteX27-2373" fmla="*/ 6070016 w 10248824"/>
              <a:gd name="connsiteY27-2374" fmla="*/ 6254496 h 6621725"/>
              <a:gd name="connsiteX28-2375" fmla="*/ 6335192 w 10248824"/>
              <a:gd name="connsiteY28-2376" fmla="*/ 6281928 h 6621725"/>
              <a:gd name="connsiteX29-2377" fmla="*/ 6819824 w 10248824"/>
              <a:gd name="connsiteY29-2378" fmla="*/ 6309360 h 6621725"/>
              <a:gd name="connsiteX30-2379" fmla="*/ 7478192 w 10248824"/>
              <a:gd name="connsiteY30-2380" fmla="*/ 6318504 h 6621725"/>
              <a:gd name="connsiteX31-2381" fmla="*/ 9654464 w 10248824"/>
              <a:gd name="connsiteY31-2382" fmla="*/ 6309360 h 6621725"/>
              <a:gd name="connsiteX32-2383" fmla="*/ 9681896 w 10248824"/>
              <a:gd name="connsiteY32-2384" fmla="*/ 6300216 h 6621725"/>
              <a:gd name="connsiteX33-2385" fmla="*/ 9773336 w 10248824"/>
              <a:gd name="connsiteY33-2386" fmla="*/ 6281928 h 6621725"/>
              <a:gd name="connsiteX34-2387" fmla="*/ 9828200 w 10248824"/>
              <a:gd name="connsiteY34-2388" fmla="*/ 6263640 h 6621725"/>
              <a:gd name="connsiteX35-2389" fmla="*/ 9892208 w 10248824"/>
              <a:gd name="connsiteY35-2390" fmla="*/ 6236208 h 6621725"/>
              <a:gd name="connsiteX36-2391" fmla="*/ 10020224 w 10248824"/>
              <a:gd name="connsiteY36-2392" fmla="*/ 6117336 h 6621725"/>
              <a:gd name="connsiteX37-2393" fmla="*/ 10056800 w 10248824"/>
              <a:gd name="connsiteY37-2394" fmla="*/ 6080760 h 6621725"/>
              <a:gd name="connsiteX38-2395" fmla="*/ 10102520 w 10248824"/>
              <a:gd name="connsiteY38-2396" fmla="*/ 5998464 h 6621725"/>
              <a:gd name="connsiteX39-2397" fmla="*/ 10111664 w 10248824"/>
              <a:gd name="connsiteY39-2398" fmla="*/ 5971032 h 6621725"/>
              <a:gd name="connsiteX40-2399" fmla="*/ 10129952 w 10248824"/>
              <a:gd name="connsiteY40-2400" fmla="*/ 5897880 h 6621725"/>
              <a:gd name="connsiteX41-2401" fmla="*/ 10148240 w 10248824"/>
              <a:gd name="connsiteY41-2402" fmla="*/ 5815584 h 6621725"/>
              <a:gd name="connsiteX42-2403" fmla="*/ 10166528 w 10248824"/>
              <a:gd name="connsiteY42-2404" fmla="*/ 5596128 h 6621725"/>
              <a:gd name="connsiteX43-2405" fmla="*/ 10175672 w 10248824"/>
              <a:gd name="connsiteY43-2406" fmla="*/ 5550408 h 6621725"/>
              <a:gd name="connsiteX44-2407" fmla="*/ 10184816 w 10248824"/>
              <a:gd name="connsiteY44-2408" fmla="*/ 5440680 h 6621725"/>
              <a:gd name="connsiteX45-2409" fmla="*/ 10212248 w 10248824"/>
              <a:gd name="connsiteY45-2410" fmla="*/ 5065776 h 6621725"/>
              <a:gd name="connsiteX46-2411" fmla="*/ 10221392 w 10248824"/>
              <a:gd name="connsiteY46-2412" fmla="*/ 4645152 h 6621725"/>
              <a:gd name="connsiteX47-2413" fmla="*/ 10248824 w 10248824"/>
              <a:gd name="connsiteY47-2414" fmla="*/ 4389120 h 6621725"/>
              <a:gd name="connsiteX48-2415" fmla="*/ 10239680 w 10248824"/>
              <a:gd name="connsiteY48-2416" fmla="*/ 3008376 h 6621725"/>
              <a:gd name="connsiteX49-2417" fmla="*/ 10230536 w 10248824"/>
              <a:gd name="connsiteY49-2418" fmla="*/ 2852928 h 6621725"/>
              <a:gd name="connsiteX50-2419" fmla="*/ 10221392 w 10248824"/>
              <a:gd name="connsiteY50-2420" fmla="*/ 256032 h 6621725"/>
              <a:gd name="connsiteX51-2421" fmla="*/ 10193960 w 10248824"/>
              <a:gd name="connsiteY51-2422" fmla="*/ 128016 h 6621725"/>
              <a:gd name="connsiteX52-2423" fmla="*/ 10175672 w 10248824"/>
              <a:gd name="connsiteY52-2424" fmla="*/ 27432 h 6621725"/>
              <a:gd name="connsiteX53-2425" fmla="*/ 10157384 w 10248824"/>
              <a:gd name="connsiteY53-2426" fmla="*/ 0 h 6621725"/>
              <a:gd name="connsiteX54-2427" fmla="*/ 10029368 w 10248824"/>
              <a:gd name="connsiteY54-2428" fmla="*/ 18288 h 6621725"/>
              <a:gd name="connsiteX55-2429" fmla="*/ 9663608 w 10248824"/>
              <a:gd name="connsiteY55-2430" fmla="*/ 73152 h 6621725"/>
              <a:gd name="connsiteX56-2431" fmla="*/ 9233840 w 10248824"/>
              <a:gd name="connsiteY56-2432" fmla="*/ 118872 h 6621725"/>
              <a:gd name="connsiteX57-2433" fmla="*/ 8657768 w 10248824"/>
              <a:gd name="connsiteY57-2434" fmla="*/ 164592 h 6621725"/>
              <a:gd name="connsiteX58-2435" fmla="*/ 7871384 w 10248824"/>
              <a:gd name="connsiteY58-2436" fmla="*/ 173736 h 6621725"/>
              <a:gd name="connsiteX59-2437" fmla="*/ 7688504 w 10248824"/>
              <a:gd name="connsiteY59-2438" fmla="*/ 182880 h 6621725"/>
              <a:gd name="connsiteX60-2439" fmla="*/ 7587920 w 10248824"/>
              <a:gd name="connsiteY60-2440" fmla="*/ 192024 h 6621725"/>
              <a:gd name="connsiteX61-2441" fmla="*/ 7505624 w 10248824"/>
              <a:gd name="connsiteY61-2442" fmla="*/ 201168 h 6621725"/>
              <a:gd name="connsiteX62-2443" fmla="*/ 7149008 w 10248824"/>
              <a:gd name="connsiteY62-2444" fmla="*/ 210312 h 6621725"/>
              <a:gd name="connsiteX63-2445" fmla="*/ 7039280 w 10248824"/>
              <a:gd name="connsiteY63-2446" fmla="*/ 219456 h 6621725"/>
              <a:gd name="connsiteX64-2447" fmla="*/ 6810680 w 10248824"/>
              <a:gd name="connsiteY64-2448" fmla="*/ 265176 h 6621725"/>
              <a:gd name="connsiteX65-2449" fmla="*/ 6371768 w 10248824"/>
              <a:gd name="connsiteY65-2450" fmla="*/ 310896 h 6621725"/>
              <a:gd name="connsiteX66-2451" fmla="*/ 6079160 w 10248824"/>
              <a:gd name="connsiteY66-2452" fmla="*/ 338328 h 6621725"/>
              <a:gd name="connsiteX67-2453" fmla="*/ 5567096 w 10248824"/>
              <a:gd name="connsiteY67-2454" fmla="*/ 374904 h 6621725"/>
              <a:gd name="connsiteX68-2455" fmla="*/ 4789856 w 10248824"/>
              <a:gd name="connsiteY68-2456" fmla="*/ 384048 h 6621725"/>
              <a:gd name="connsiteX69-2457" fmla="*/ 1113968 w 10248824"/>
              <a:gd name="connsiteY69-2458" fmla="*/ 374904 h 6621725"/>
              <a:gd name="connsiteX70-2459" fmla="*/ 1031672 w 10248824"/>
              <a:gd name="connsiteY70-2460" fmla="*/ 365760 h 6621725"/>
              <a:gd name="connsiteX71-2461" fmla="*/ 803072 w 10248824"/>
              <a:gd name="connsiteY71-2462" fmla="*/ 356616 h 6621725"/>
              <a:gd name="connsiteX72-2463" fmla="*/ 748208 w 10248824"/>
              <a:gd name="connsiteY72-2464" fmla="*/ 347472 h 6621725"/>
              <a:gd name="connsiteX73-2465" fmla="*/ 565328 w 10248824"/>
              <a:gd name="connsiteY73-2466" fmla="*/ 329184 h 6621725"/>
              <a:gd name="connsiteX74-2467" fmla="*/ 510464 w 10248824"/>
              <a:gd name="connsiteY74-2468" fmla="*/ 320040 h 6621725"/>
              <a:gd name="connsiteX75-2469" fmla="*/ 272720 w 10248824"/>
              <a:gd name="connsiteY75-2470" fmla="*/ 347472 h 6621725"/>
              <a:gd name="connsiteX0-2471" fmla="*/ 272720 w 10248824"/>
              <a:gd name="connsiteY0-2472" fmla="*/ 347472 h 6622756"/>
              <a:gd name="connsiteX1-2473" fmla="*/ 254432 w 10248824"/>
              <a:gd name="connsiteY1-2474" fmla="*/ 393192 h 6622756"/>
              <a:gd name="connsiteX2-2475" fmla="*/ 236144 w 10248824"/>
              <a:gd name="connsiteY2-2476" fmla="*/ 475488 h 6622756"/>
              <a:gd name="connsiteX3-2477" fmla="*/ 227000 w 10248824"/>
              <a:gd name="connsiteY3-2478" fmla="*/ 566928 h 6622756"/>
              <a:gd name="connsiteX4-2479" fmla="*/ 217856 w 10248824"/>
              <a:gd name="connsiteY4-2480" fmla="*/ 685800 h 6622756"/>
              <a:gd name="connsiteX5-2481" fmla="*/ 172136 w 10248824"/>
              <a:gd name="connsiteY5-2482" fmla="*/ 987552 h 6622756"/>
              <a:gd name="connsiteX6-2483" fmla="*/ 162992 w 10248824"/>
              <a:gd name="connsiteY6-2484" fmla="*/ 1225296 h 6622756"/>
              <a:gd name="connsiteX7-2485" fmla="*/ 135560 w 10248824"/>
              <a:gd name="connsiteY7-2486" fmla="*/ 1563624 h 6622756"/>
              <a:gd name="connsiteX8-2487" fmla="*/ 126416 w 10248824"/>
              <a:gd name="connsiteY8-2488" fmla="*/ 1892808 h 6622756"/>
              <a:gd name="connsiteX9-2489" fmla="*/ 108128 w 10248824"/>
              <a:gd name="connsiteY9-2490" fmla="*/ 2148840 h 6622756"/>
              <a:gd name="connsiteX10-2491" fmla="*/ 98984 w 10248824"/>
              <a:gd name="connsiteY10-2492" fmla="*/ 2962656 h 6622756"/>
              <a:gd name="connsiteX11-2493" fmla="*/ 80696 w 10248824"/>
              <a:gd name="connsiteY11-2494" fmla="*/ 3538728 h 6622756"/>
              <a:gd name="connsiteX12-2495" fmla="*/ 71552 w 10248824"/>
              <a:gd name="connsiteY12-2496" fmla="*/ 4297680 h 6622756"/>
              <a:gd name="connsiteX13-2497" fmla="*/ 53264 w 10248824"/>
              <a:gd name="connsiteY13-2498" fmla="*/ 5157216 h 6622756"/>
              <a:gd name="connsiteX14-2499" fmla="*/ 62408 w 10248824"/>
              <a:gd name="connsiteY14-2500" fmla="*/ 5815584 h 6622756"/>
              <a:gd name="connsiteX15-2501" fmla="*/ 236144 w 10248824"/>
              <a:gd name="connsiteY15-2502" fmla="*/ 6190488 h 6622756"/>
              <a:gd name="connsiteX16-2503" fmla="*/ 2595296 w 10248824"/>
              <a:gd name="connsiteY16-2504" fmla="*/ 6601968 h 6622756"/>
              <a:gd name="connsiteX17-2505" fmla="*/ 2833040 w 10248824"/>
              <a:gd name="connsiteY17-2506" fmla="*/ 6547104 h 6622756"/>
              <a:gd name="connsiteX18-2507" fmla="*/ 3281096 w 10248824"/>
              <a:gd name="connsiteY18-2508" fmla="*/ 6419088 h 6622756"/>
              <a:gd name="connsiteX19-2509" fmla="*/ 3692576 w 10248824"/>
              <a:gd name="connsiteY19-2510" fmla="*/ 6364224 h 6622756"/>
              <a:gd name="connsiteX20-2511" fmla="*/ 3793160 w 10248824"/>
              <a:gd name="connsiteY20-2512" fmla="*/ 6345936 h 6622756"/>
              <a:gd name="connsiteX21-2513" fmla="*/ 3966896 w 10248824"/>
              <a:gd name="connsiteY21-2514" fmla="*/ 6327648 h 6622756"/>
              <a:gd name="connsiteX22-2515" fmla="*/ 4049192 w 10248824"/>
              <a:gd name="connsiteY22-2516" fmla="*/ 6309360 h 6622756"/>
              <a:gd name="connsiteX23-2517" fmla="*/ 4241216 w 10248824"/>
              <a:gd name="connsiteY23-2518" fmla="*/ 6281928 h 6622756"/>
              <a:gd name="connsiteX24-2519" fmla="*/ 4442384 w 10248824"/>
              <a:gd name="connsiteY24-2520" fmla="*/ 6263640 h 6622756"/>
              <a:gd name="connsiteX25-2521" fmla="*/ 4689272 w 10248824"/>
              <a:gd name="connsiteY25-2522" fmla="*/ 6236208 h 6622756"/>
              <a:gd name="connsiteX26-2523" fmla="*/ 6070016 w 10248824"/>
              <a:gd name="connsiteY26-2524" fmla="*/ 6254496 h 6622756"/>
              <a:gd name="connsiteX27-2525" fmla="*/ 6335192 w 10248824"/>
              <a:gd name="connsiteY27-2526" fmla="*/ 6281928 h 6622756"/>
              <a:gd name="connsiteX28-2527" fmla="*/ 6819824 w 10248824"/>
              <a:gd name="connsiteY28-2528" fmla="*/ 6309360 h 6622756"/>
              <a:gd name="connsiteX29-2529" fmla="*/ 7478192 w 10248824"/>
              <a:gd name="connsiteY29-2530" fmla="*/ 6318504 h 6622756"/>
              <a:gd name="connsiteX30-2531" fmla="*/ 9654464 w 10248824"/>
              <a:gd name="connsiteY30-2532" fmla="*/ 6309360 h 6622756"/>
              <a:gd name="connsiteX31-2533" fmla="*/ 9681896 w 10248824"/>
              <a:gd name="connsiteY31-2534" fmla="*/ 6300216 h 6622756"/>
              <a:gd name="connsiteX32-2535" fmla="*/ 9773336 w 10248824"/>
              <a:gd name="connsiteY32-2536" fmla="*/ 6281928 h 6622756"/>
              <a:gd name="connsiteX33-2537" fmla="*/ 9828200 w 10248824"/>
              <a:gd name="connsiteY33-2538" fmla="*/ 6263640 h 6622756"/>
              <a:gd name="connsiteX34-2539" fmla="*/ 9892208 w 10248824"/>
              <a:gd name="connsiteY34-2540" fmla="*/ 6236208 h 6622756"/>
              <a:gd name="connsiteX35-2541" fmla="*/ 10020224 w 10248824"/>
              <a:gd name="connsiteY35-2542" fmla="*/ 6117336 h 6622756"/>
              <a:gd name="connsiteX36-2543" fmla="*/ 10056800 w 10248824"/>
              <a:gd name="connsiteY36-2544" fmla="*/ 6080760 h 6622756"/>
              <a:gd name="connsiteX37-2545" fmla="*/ 10102520 w 10248824"/>
              <a:gd name="connsiteY37-2546" fmla="*/ 5998464 h 6622756"/>
              <a:gd name="connsiteX38-2547" fmla="*/ 10111664 w 10248824"/>
              <a:gd name="connsiteY38-2548" fmla="*/ 5971032 h 6622756"/>
              <a:gd name="connsiteX39-2549" fmla="*/ 10129952 w 10248824"/>
              <a:gd name="connsiteY39-2550" fmla="*/ 5897880 h 6622756"/>
              <a:gd name="connsiteX40-2551" fmla="*/ 10148240 w 10248824"/>
              <a:gd name="connsiteY40-2552" fmla="*/ 5815584 h 6622756"/>
              <a:gd name="connsiteX41-2553" fmla="*/ 10166528 w 10248824"/>
              <a:gd name="connsiteY41-2554" fmla="*/ 5596128 h 6622756"/>
              <a:gd name="connsiteX42-2555" fmla="*/ 10175672 w 10248824"/>
              <a:gd name="connsiteY42-2556" fmla="*/ 5550408 h 6622756"/>
              <a:gd name="connsiteX43-2557" fmla="*/ 10184816 w 10248824"/>
              <a:gd name="connsiteY43-2558" fmla="*/ 5440680 h 6622756"/>
              <a:gd name="connsiteX44-2559" fmla="*/ 10212248 w 10248824"/>
              <a:gd name="connsiteY44-2560" fmla="*/ 5065776 h 6622756"/>
              <a:gd name="connsiteX45-2561" fmla="*/ 10221392 w 10248824"/>
              <a:gd name="connsiteY45-2562" fmla="*/ 4645152 h 6622756"/>
              <a:gd name="connsiteX46-2563" fmla="*/ 10248824 w 10248824"/>
              <a:gd name="connsiteY46-2564" fmla="*/ 4389120 h 6622756"/>
              <a:gd name="connsiteX47-2565" fmla="*/ 10239680 w 10248824"/>
              <a:gd name="connsiteY47-2566" fmla="*/ 3008376 h 6622756"/>
              <a:gd name="connsiteX48-2567" fmla="*/ 10230536 w 10248824"/>
              <a:gd name="connsiteY48-2568" fmla="*/ 2852928 h 6622756"/>
              <a:gd name="connsiteX49-2569" fmla="*/ 10221392 w 10248824"/>
              <a:gd name="connsiteY49-2570" fmla="*/ 256032 h 6622756"/>
              <a:gd name="connsiteX50-2571" fmla="*/ 10193960 w 10248824"/>
              <a:gd name="connsiteY50-2572" fmla="*/ 128016 h 6622756"/>
              <a:gd name="connsiteX51-2573" fmla="*/ 10175672 w 10248824"/>
              <a:gd name="connsiteY51-2574" fmla="*/ 27432 h 6622756"/>
              <a:gd name="connsiteX52-2575" fmla="*/ 10157384 w 10248824"/>
              <a:gd name="connsiteY52-2576" fmla="*/ 0 h 6622756"/>
              <a:gd name="connsiteX53-2577" fmla="*/ 10029368 w 10248824"/>
              <a:gd name="connsiteY53-2578" fmla="*/ 18288 h 6622756"/>
              <a:gd name="connsiteX54-2579" fmla="*/ 9663608 w 10248824"/>
              <a:gd name="connsiteY54-2580" fmla="*/ 73152 h 6622756"/>
              <a:gd name="connsiteX55-2581" fmla="*/ 9233840 w 10248824"/>
              <a:gd name="connsiteY55-2582" fmla="*/ 118872 h 6622756"/>
              <a:gd name="connsiteX56-2583" fmla="*/ 8657768 w 10248824"/>
              <a:gd name="connsiteY56-2584" fmla="*/ 164592 h 6622756"/>
              <a:gd name="connsiteX57-2585" fmla="*/ 7871384 w 10248824"/>
              <a:gd name="connsiteY57-2586" fmla="*/ 173736 h 6622756"/>
              <a:gd name="connsiteX58-2587" fmla="*/ 7688504 w 10248824"/>
              <a:gd name="connsiteY58-2588" fmla="*/ 182880 h 6622756"/>
              <a:gd name="connsiteX59-2589" fmla="*/ 7587920 w 10248824"/>
              <a:gd name="connsiteY59-2590" fmla="*/ 192024 h 6622756"/>
              <a:gd name="connsiteX60-2591" fmla="*/ 7505624 w 10248824"/>
              <a:gd name="connsiteY60-2592" fmla="*/ 201168 h 6622756"/>
              <a:gd name="connsiteX61-2593" fmla="*/ 7149008 w 10248824"/>
              <a:gd name="connsiteY61-2594" fmla="*/ 210312 h 6622756"/>
              <a:gd name="connsiteX62-2595" fmla="*/ 7039280 w 10248824"/>
              <a:gd name="connsiteY62-2596" fmla="*/ 219456 h 6622756"/>
              <a:gd name="connsiteX63-2597" fmla="*/ 6810680 w 10248824"/>
              <a:gd name="connsiteY63-2598" fmla="*/ 265176 h 6622756"/>
              <a:gd name="connsiteX64-2599" fmla="*/ 6371768 w 10248824"/>
              <a:gd name="connsiteY64-2600" fmla="*/ 310896 h 6622756"/>
              <a:gd name="connsiteX65-2601" fmla="*/ 6079160 w 10248824"/>
              <a:gd name="connsiteY65-2602" fmla="*/ 338328 h 6622756"/>
              <a:gd name="connsiteX66-2603" fmla="*/ 5567096 w 10248824"/>
              <a:gd name="connsiteY66-2604" fmla="*/ 374904 h 6622756"/>
              <a:gd name="connsiteX67-2605" fmla="*/ 4789856 w 10248824"/>
              <a:gd name="connsiteY67-2606" fmla="*/ 384048 h 6622756"/>
              <a:gd name="connsiteX68-2607" fmla="*/ 1113968 w 10248824"/>
              <a:gd name="connsiteY68-2608" fmla="*/ 374904 h 6622756"/>
              <a:gd name="connsiteX69-2609" fmla="*/ 1031672 w 10248824"/>
              <a:gd name="connsiteY69-2610" fmla="*/ 365760 h 6622756"/>
              <a:gd name="connsiteX70-2611" fmla="*/ 803072 w 10248824"/>
              <a:gd name="connsiteY70-2612" fmla="*/ 356616 h 6622756"/>
              <a:gd name="connsiteX71-2613" fmla="*/ 748208 w 10248824"/>
              <a:gd name="connsiteY71-2614" fmla="*/ 347472 h 6622756"/>
              <a:gd name="connsiteX72-2615" fmla="*/ 565328 w 10248824"/>
              <a:gd name="connsiteY72-2616" fmla="*/ 329184 h 6622756"/>
              <a:gd name="connsiteX73-2617" fmla="*/ 510464 w 10248824"/>
              <a:gd name="connsiteY73-2618" fmla="*/ 320040 h 6622756"/>
              <a:gd name="connsiteX74-2619" fmla="*/ 272720 w 10248824"/>
              <a:gd name="connsiteY74-2620" fmla="*/ 347472 h 6622756"/>
              <a:gd name="connsiteX0-2621" fmla="*/ 272720 w 10248824"/>
              <a:gd name="connsiteY0-2622" fmla="*/ 347472 h 6624114"/>
              <a:gd name="connsiteX1-2623" fmla="*/ 254432 w 10248824"/>
              <a:gd name="connsiteY1-2624" fmla="*/ 393192 h 6624114"/>
              <a:gd name="connsiteX2-2625" fmla="*/ 236144 w 10248824"/>
              <a:gd name="connsiteY2-2626" fmla="*/ 475488 h 6624114"/>
              <a:gd name="connsiteX3-2627" fmla="*/ 227000 w 10248824"/>
              <a:gd name="connsiteY3-2628" fmla="*/ 566928 h 6624114"/>
              <a:gd name="connsiteX4-2629" fmla="*/ 217856 w 10248824"/>
              <a:gd name="connsiteY4-2630" fmla="*/ 685800 h 6624114"/>
              <a:gd name="connsiteX5-2631" fmla="*/ 172136 w 10248824"/>
              <a:gd name="connsiteY5-2632" fmla="*/ 987552 h 6624114"/>
              <a:gd name="connsiteX6-2633" fmla="*/ 162992 w 10248824"/>
              <a:gd name="connsiteY6-2634" fmla="*/ 1225296 h 6624114"/>
              <a:gd name="connsiteX7-2635" fmla="*/ 135560 w 10248824"/>
              <a:gd name="connsiteY7-2636" fmla="*/ 1563624 h 6624114"/>
              <a:gd name="connsiteX8-2637" fmla="*/ 126416 w 10248824"/>
              <a:gd name="connsiteY8-2638" fmla="*/ 1892808 h 6624114"/>
              <a:gd name="connsiteX9-2639" fmla="*/ 108128 w 10248824"/>
              <a:gd name="connsiteY9-2640" fmla="*/ 2148840 h 6624114"/>
              <a:gd name="connsiteX10-2641" fmla="*/ 98984 w 10248824"/>
              <a:gd name="connsiteY10-2642" fmla="*/ 2962656 h 6624114"/>
              <a:gd name="connsiteX11-2643" fmla="*/ 80696 w 10248824"/>
              <a:gd name="connsiteY11-2644" fmla="*/ 3538728 h 6624114"/>
              <a:gd name="connsiteX12-2645" fmla="*/ 71552 w 10248824"/>
              <a:gd name="connsiteY12-2646" fmla="*/ 4297680 h 6624114"/>
              <a:gd name="connsiteX13-2647" fmla="*/ 53264 w 10248824"/>
              <a:gd name="connsiteY13-2648" fmla="*/ 5157216 h 6624114"/>
              <a:gd name="connsiteX14-2649" fmla="*/ 62408 w 10248824"/>
              <a:gd name="connsiteY14-2650" fmla="*/ 5815584 h 6624114"/>
              <a:gd name="connsiteX15-2651" fmla="*/ 236144 w 10248824"/>
              <a:gd name="connsiteY15-2652" fmla="*/ 6190488 h 6624114"/>
              <a:gd name="connsiteX16-2653" fmla="*/ 2595296 w 10248824"/>
              <a:gd name="connsiteY16-2654" fmla="*/ 6601968 h 6624114"/>
              <a:gd name="connsiteX17-2655" fmla="*/ 2833040 w 10248824"/>
              <a:gd name="connsiteY17-2656" fmla="*/ 6547104 h 6624114"/>
              <a:gd name="connsiteX18-2657" fmla="*/ 3692576 w 10248824"/>
              <a:gd name="connsiteY18-2658" fmla="*/ 6364224 h 6624114"/>
              <a:gd name="connsiteX19-2659" fmla="*/ 3793160 w 10248824"/>
              <a:gd name="connsiteY19-2660" fmla="*/ 6345936 h 6624114"/>
              <a:gd name="connsiteX20-2661" fmla="*/ 3966896 w 10248824"/>
              <a:gd name="connsiteY20-2662" fmla="*/ 6327648 h 6624114"/>
              <a:gd name="connsiteX21-2663" fmla="*/ 4049192 w 10248824"/>
              <a:gd name="connsiteY21-2664" fmla="*/ 6309360 h 6624114"/>
              <a:gd name="connsiteX22-2665" fmla="*/ 4241216 w 10248824"/>
              <a:gd name="connsiteY22-2666" fmla="*/ 6281928 h 6624114"/>
              <a:gd name="connsiteX23-2667" fmla="*/ 4442384 w 10248824"/>
              <a:gd name="connsiteY23-2668" fmla="*/ 6263640 h 6624114"/>
              <a:gd name="connsiteX24-2669" fmla="*/ 4689272 w 10248824"/>
              <a:gd name="connsiteY24-2670" fmla="*/ 6236208 h 6624114"/>
              <a:gd name="connsiteX25-2671" fmla="*/ 6070016 w 10248824"/>
              <a:gd name="connsiteY25-2672" fmla="*/ 6254496 h 6624114"/>
              <a:gd name="connsiteX26-2673" fmla="*/ 6335192 w 10248824"/>
              <a:gd name="connsiteY26-2674" fmla="*/ 6281928 h 6624114"/>
              <a:gd name="connsiteX27-2675" fmla="*/ 6819824 w 10248824"/>
              <a:gd name="connsiteY27-2676" fmla="*/ 6309360 h 6624114"/>
              <a:gd name="connsiteX28-2677" fmla="*/ 7478192 w 10248824"/>
              <a:gd name="connsiteY28-2678" fmla="*/ 6318504 h 6624114"/>
              <a:gd name="connsiteX29-2679" fmla="*/ 9654464 w 10248824"/>
              <a:gd name="connsiteY29-2680" fmla="*/ 6309360 h 6624114"/>
              <a:gd name="connsiteX30-2681" fmla="*/ 9681896 w 10248824"/>
              <a:gd name="connsiteY30-2682" fmla="*/ 6300216 h 6624114"/>
              <a:gd name="connsiteX31-2683" fmla="*/ 9773336 w 10248824"/>
              <a:gd name="connsiteY31-2684" fmla="*/ 6281928 h 6624114"/>
              <a:gd name="connsiteX32-2685" fmla="*/ 9828200 w 10248824"/>
              <a:gd name="connsiteY32-2686" fmla="*/ 6263640 h 6624114"/>
              <a:gd name="connsiteX33-2687" fmla="*/ 9892208 w 10248824"/>
              <a:gd name="connsiteY33-2688" fmla="*/ 6236208 h 6624114"/>
              <a:gd name="connsiteX34-2689" fmla="*/ 10020224 w 10248824"/>
              <a:gd name="connsiteY34-2690" fmla="*/ 6117336 h 6624114"/>
              <a:gd name="connsiteX35-2691" fmla="*/ 10056800 w 10248824"/>
              <a:gd name="connsiteY35-2692" fmla="*/ 6080760 h 6624114"/>
              <a:gd name="connsiteX36-2693" fmla="*/ 10102520 w 10248824"/>
              <a:gd name="connsiteY36-2694" fmla="*/ 5998464 h 6624114"/>
              <a:gd name="connsiteX37-2695" fmla="*/ 10111664 w 10248824"/>
              <a:gd name="connsiteY37-2696" fmla="*/ 5971032 h 6624114"/>
              <a:gd name="connsiteX38-2697" fmla="*/ 10129952 w 10248824"/>
              <a:gd name="connsiteY38-2698" fmla="*/ 5897880 h 6624114"/>
              <a:gd name="connsiteX39-2699" fmla="*/ 10148240 w 10248824"/>
              <a:gd name="connsiteY39-2700" fmla="*/ 5815584 h 6624114"/>
              <a:gd name="connsiteX40-2701" fmla="*/ 10166528 w 10248824"/>
              <a:gd name="connsiteY40-2702" fmla="*/ 5596128 h 6624114"/>
              <a:gd name="connsiteX41-2703" fmla="*/ 10175672 w 10248824"/>
              <a:gd name="connsiteY41-2704" fmla="*/ 5550408 h 6624114"/>
              <a:gd name="connsiteX42-2705" fmla="*/ 10184816 w 10248824"/>
              <a:gd name="connsiteY42-2706" fmla="*/ 5440680 h 6624114"/>
              <a:gd name="connsiteX43-2707" fmla="*/ 10212248 w 10248824"/>
              <a:gd name="connsiteY43-2708" fmla="*/ 5065776 h 6624114"/>
              <a:gd name="connsiteX44-2709" fmla="*/ 10221392 w 10248824"/>
              <a:gd name="connsiteY44-2710" fmla="*/ 4645152 h 6624114"/>
              <a:gd name="connsiteX45-2711" fmla="*/ 10248824 w 10248824"/>
              <a:gd name="connsiteY45-2712" fmla="*/ 4389120 h 6624114"/>
              <a:gd name="connsiteX46-2713" fmla="*/ 10239680 w 10248824"/>
              <a:gd name="connsiteY46-2714" fmla="*/ 3008376 h 6624114"/>
              <a:gd name="connsiteX47-2715" fmla="*/ 10230536 w 10248824"/>
              <a:gd name="connsiteY47-2716" fmla="*/ 2852928 h 6624114"/>
              <a:gd name="connsiteX48-2717" fmla="*/ 10221392 w 10248824"/>
              <a:gd name="connsiteY48-2718" fmla="*/ 256032 h 6624114"/>
              <a:gd name="connsiteX49-2719" fmla="*/ 10193960 w 10248824"/>
              <a:gd name="connsiteY49-2720" fmla="*/ 128016 h 6624114"/>
              <a:gd name="connsiteX50-2721" fmla="*/ 10175672 w 10248824"/>
              <a:gd name="connsiteY50-2722" fmla="*/ 27432 h 6624114"/>
              <a:gd name="connsiteX51-2723" fmla="*/ 10157384 w 10248824"/>
              <a:gd name="connsiteY51-2724" fmla="*/ 0 h 6624114"/>
              <a:gd name="connsiteX52-2725" fmla="*/ 10029368 w 10248824"/>
              <a:gd name="connsiteY52-2726" fmla="*/ 18288 h 6624114"/>
              <a:gd name="connsiteX53-2727" fmla="*/ 9663608 w 10248824"/>
              <a:gd name="connsiteY53-2728" fmla="*/ 73152 h 6624114"/>
              <a:gd name="connsiteX54-2729" fmla="*/ 9233840 w 10248824"/>
              <a:gd name="connsiteY54-2730" fmla="*/ 118872 h 6624114"/>
              <a:gd name="connsiteX55-2731" fmla="*/ 8657768 w 10248824"/>
              <a:gd name="connsiteY55-2732" fmla="*/ 164592 h 6624114"/>
              <a:gd name="connsiteX56-2733" fmla="*/ 7871384 w 10248824"/>
              <a:gd name="connsiteY56-2734" fmla="*/ 173736 h 6624114"/>
              <a:gd name="connsiteX57-2735" fmla="*/ 7688504 w 10248824"/>
              <a:gd name="connsiteY57-2736" fmla="*/ 182880 h 6624114"/>
              <a:gd name="connsiteX58-2737" fmla="*/ 7587920 w 10248824"/>
              <a:gd name="connsiteY58-2738" fmla="*/ 192024 h 6624114"/>
              <a:gd name="connsiteX59-2739" fmla="*/ 7505624 w 10248824"/>
              <a:gd name="connsiteY59-2740" fmla="*/ 201168 h 6624114"/>
              <a:gd name="connsiteX60-2741" fmla="*/ 7149008 w 10248824"/>
              <a:gd name="connsiteY60-2742" fmla="*/ 210312 h 6624114"/>
              <a:gd name="connsiteX61-2743" fmla="*/ 7039280 w 10248824"/>
              <a:gd name="connsiteY61-2744" fmla="*/ 219456 h 6624114"/>
              <a:gd name="connsiteX62-2745" fmla="*/ 6810680 w 10248824"/>
              <a:gd name="connsiteY62-2746" fmla="*/ 265176 h 6624114"/>
              <a:gd name="connsiteX63-2747" fmla="*/ 6371768 w 10248824"/>
              <a:gd name="connsiteY63-2748" fmla="*/ 310896 h 6624114"/>
              <a:gd name="connsiteX64-2749" fmla="*/ 6079160 w 10248824"/>
              <a:gd name="connsiteY64-2750" fmla="*/ 338328 h 6624114"/>
              <a:gd name="connsiteX65-2751" fmla="*/ 5567096 w 10248824"/>
              <a:gd name="connsiteY65-2752" fmla="*/ 374904 h 6624114"/>
              <a:gd name="connsiteX66-2753" fmla="*/ 4789856 w 10248824"/>
              <a:gd name="connsiteY66-2754" fmla="*/ 384048 h 6624114"/>
              <a:gd name="connsiteX67-2755" fmla="*/ 1113968 w 10248824"/>
              <a:gd name="connsiteY67-2756" fmla="*/ 374904 h 6624114"/>
              <a:gd name="connsiteX68-2757" fmla="*/ 1031672 w 10248824"/>
              <a:gd name="connsiteY68-2758" fmla="*/ 365760 h 6624114"/>
              <a:gd name="connsiteX69-2759" fmla="*/ 803072 w 10248824"/>
              <a:gd name="connsiteY69-2760" fmla="*/ 356616 h 6624114"/>
              <a:gd name="connsiteX70-2761" fmla="*/ 748208 w 10248824"/>
              <a:gd name="connsiteY70-2762" fmla="*/ 347472 h 6624114"/>
              <a:gd name="connsiteX71-2763" fmla="*/ 565328 w 10248824"/>
              <a:gd name="connsiteY71-2764" fmla="*/ 329184 h 6624114"/>
              <a:gd name="connsiteX72-2765" fmla="*/ 510464 w 10248824"/>
              <a:gd name="connsiteY72-2766" fmla="*/ 320040 h 6624114"/>
              <a:gd name="connsiteX73-2767" fmla="*/ 272720 w 10248824"/>
              <a:gd name="connsiteY73-2768" fmla="*/ 347472 h 6624114"/>
              <a:gd name="connsiteX0-2769" fmla="*/ 272720 w 10248824"/>
              <a:gd name="connsiteY0-2770" fmla="*/ 347472 h 6604541"/>
              <a:gd name="connsiteX1-2771" fmla="*/ 254432 w 10248824"/>
              <a:gd name="connsiteY1-2772" fmla="*/ 393192 h 6604541"/>
              <a:gd name="connsiteX2-2773" fmla="*/ 236144 w 10248824"/>
              <a:gd name="connsiteY2-2774" fmla="*/ 475488 h 6604541"/>
              <a:gd name="connsiteX3-2775" fmla="*/ 227000 w 10248824"/>
              <a:gd name="connsiteY3-2776" fmla="*/ 566928 h 6604541"/>
              <a:gd name="connsiteX4-2777" fmla="*/ 217856 w 10248824"/>
              <a:gd name="connsiteY4-2778" fmla="*/ 685800 h 6604541"/>
              <a:gd name="connsiteX5-2779" fmla="*/ 172136 w 10248824"/>
              <a:gd name="connsiteY5-2780" fmla="*/ 987552 h 6604541"/>
              <a:gd name="connsiteX6-2781" fmla="*/ 162992 w 10248824"/>
              <a:gd name="connsiteY6-2782" fmla="*/ 1225296 h 6604541"/>
              <a:gd name="connsiteX7-2783" fmla="*/ 135560 w 10248824"/>
              <a:gd name="connsiteY7-2784" fmla="*/ 1563624 h 6604541"/>
              <a:gd name="connsiteX8-2785" fmla="*/ 126416 w 10248824"/>
              <a:gd name="connsiteY8-2786" fmla="*/ 1892808 h 6604541"/>
              <a:gd name="connsiteX9-2787" fmla="*/ 108128 w 10248824"/>
              <a:gd name="connsiteY9-2788" fmla="*/ 2148840 h 6604541"/>
              <a:gd name="connsiteX10-2789" fmla="*/ 98984 w 10248824"/>
              <a:gd name="connsiteY10-2790" fmla="*/ 2962656 h 6604541"/>
              <a:gd name="connsiteX11-2791" fmla="*/ 80696 w 10248824"/>
              <a:gd name="connsiteY11-2792" fmla="*/ 3538728 h 6604541"/>
              <a:gd name="connsiteX12-2793" fmla="*/ 71552 w 10248824"/>
              <a:gd name="connsiteY12-2794" fmla="*/ 4297680 h 6604541"/>
              <a:gd name="connsiteX13-2795" fmla="*/ 53264 w 10248824"/>
              <a:gd name="connsiteY13-2796" fmla="*/ 5157216 h 6604541"/>
              <a:gd name="connsiteX14-2797" fmla="*/ 62408 w 10248824"/>
              <a:gd name="connsiteY14-2798" fmla="*/ 5815584 h 6604541"/>
              <a:gd name="connsiteX15-2799" fmla="*/ 236144 w 10248824"/>
              <a:gd name="connsiteY15-2800" fmla="*/ 6190488 h 6604541"/>
              <a:gd name="connsiteX16-2801" fmla="*/ 2595296 w 10248824"/>
              <a:gd name="connsiteY16-2802" fmla="*/ 6601968 h 6604541"/>
              <a:gd name="connsiteX17-2803" fmla="*/ 3692576 w 10248824"/>
              <a:gd name="connsiteY17-2804" fmla="*/ 6364224 h 6604541"/>
              <a:gd name="connsiteX18-2805" fmla="*/ 3793160 w 10248824"/>
              <a:gd name="connsiteY18-2806" fmla="*/ 6345936 h 6604541"/>
              <a:gd name="connsiteX19-2807" fmla="*/ 3966896 w 10248824"/>
              <a:gd name="connsiteY19-2808" fmla="*/ 6327648 h 6604541"/>
              <a:gd name="connsiteX20-2809" fmla="*/ 4049192 w 10248824"/>
              <a:gd name="connsiteY20-2810" fmla="*/ 6309360 h 6604541"/>
              <a:gd name="connsiteX21-2811" fmla="*/ 4241216 w 10248824"/>
              <a:gd name="connsiteY21-2812" fmla="*/ 6281928 h 6604541"/>
              <a:gd name="connsiteX22-2813" fmla="*/ 4442384 w 10248824"/>
              <a:gd name="connsiteY22-2814" fmla="*/ 6263640 h 6604541"/>
              <a:gd name="connsiteX23-2815" fmla="*/ 4689272 w 10248824"/>
              <a:gd name="connsiteY23-2816" fmla="*/ 6236208 h 6604541"/>
              <a:gd name="connsiteX24-2817" fmla="*/ 6070016 w 10248824"/>
              <a:gd name="connsiteY24-2818" fmla="*/ 6254496 h 6604541"/>
              <a:gd name="connsiteX25-2819" fmla="*/ 6335192 w 10248824"/>
              <a:gd name="connsiteY25-2820" fmla="*/ 6281928 h 6604541"/>
              <a:gd name="connsiteX26-2821" fmla="*/ 6819824 w 10248824"/>
              <a:gd name="connsiteY26-2822" fmla="*/ 6309360 h 6604541"/>
              <a:gd name="connsiteX27-2823" fmla="*/ 7478192 w 10248824"/>
              <a:gd name="connsiteY27-2824" fmla="*/ 6318504 h 6604541"/>
              <a:gd name="connsiteX28-2825" fmla="*/ 9654464 w 10248824"/>
              <a:gd name="connsiteY28-2826" fmla="*/ 6309360 h 6604541"/>
              <a:gd name="connsiteX29-2827" fmla="*/ 9681896 w 10248824"/>
              <a:gd name="connsiteY29-2828" fmla="*/ 6300216 h 6604541"/>
              <a:gd name="connsiteX30-2829" fmla="*/ 9773336 w 10248824"/>
              <a:gd name="connsiteY30-2830" fmla="*/ 6281928 h 6604541"/>
              <a:gd name="connsiteX31-2831" fmla="*/ 9828200 w 10248824"/>
              <a:gd name="connsiteY31-2832" fmla="*/ 6263640 h 6604541"/>
              <a:gd name="connsiteX32-2833" fmla="*/ 9892208 w 10248824"/>
              <a:gd name="connsiteY32-2834" fmla="*/ 6236208 h 6604541"/>
              <a:gd name="connsiteX33-2835" fmla="*/ 10020224 w 10248824"/>
              <a:gd name="connsiteY33-2836" fmla="*/ 6117336 h 6604541"/>
              <a:gd name="connsiteX34-2837" fmla="*/ 10056800 w 10248824"/>
              <a:gd name="connsiteY34-2838" fmla="*/ 6080760 h 6604541"/>
              <a:gd name="connsiteX35-2839" fmla="*/ 10102520 w 10248824"/>
              <a:gd name="connsiteY35-2840" fmla="*/ 5998464 h 6604541"/>
              <a:gd name="connsiteX36-2841" fmla="*/ 10111664 w 10248824"/>
              <a:gd name="connsiteY36-2842" fmla="*/ 5971032 h 6604541"/>
              <a:gd name="connsiteX37-2843" fmla="*/ 10129952 w 10248824"/>
              <a:gd name="connsiteY37-2844" fmla="*/ 5897880 h 6604541"/>
              <a:gd name="connsiteX38-2845" fmla="*/ 10148240 w 10248824"/>
              <a:gd name="connsiteY38-2846" fmla="*/ 5815584 h 6604541"/>
              <a:gd name="connsiteX39-2847" fmla="*/ 10166528 w 10248824"/>
              <a:gd name="connsiteY39-2848" fmla="*/ 5596128 h 6604541"/>
              <a:gd name="connsiteX40-2849" fmla="*/ 10175672 w 10248824"/>
              <a:gd name="connsiteY40-2850" fmla="*/ 5550408 h 6604541"/>
              <a:gd name="connsiteX41-2851" fmla="*/ 10184816 w 10248824"/>
              <a:gd name="connsiteY41-2852" fmla="*/ 5440680 h 6604541"/>
              <a:gd name="connsiteX42-2853" fmla="*/ 10212248 w 10248824"/>
              <a:gd name="connsiteY42-2854" fmla="*/ 5065776 h 6604541"/>
              <a:gd name="connsiteX43-2855" fmla="*/ 10221392 w 10248824"/>
              <a:gd name="connsiteY43-2856" fmla="*/ 4645152 h 6604541"/>
              <a:gd name="connsiteX44-2857" fmla="*/ 10248824 w 10248824"/>
              <a:gd name="connsiteY44-2858" fmla="*/ 4389120 h 6604541"/>
              <a:gd name="connsiteX45-2859" fmla="*/ 10239680 w 10248824"/>
              <a:gd name="connsiteY45-2860" fmla="*/ 3008376 h 6604541"/>
              <a:gd name="connsiteX46-2861" fmla="*/ 10230536 w 10248824"/>
              <a:gd name="connsiteY46-2862" fmla="*/ 2852928 h 6604541"/>
              <a:gd name="connsiteX47-2863" fmla="*/ 10221392 w 10248824"/>
              <a:gd name="connsiteY47-2864" fmla="*/ 256032 h 6604541"/>
              <a:gd name="connsiteX48-2865" fmla="*/ 10193960 w 10248824"/>
              <a:gd name="connsiteY48-2866" fmla="*/ 128016 h 6604541"/>
              <a:gd name="connsiteX49-2867" fmla="*/ 10175672 w 10248824"/>
              <a:gd name="connsiteY49-2868" fmla="*/ 27432 h 6604541"/>
              <a:gd name="connsiteX50-2869" fmla="*/ 10157384 w 10248824"/>
              <a:gd name="connsiteY50-2870" fmla="*/ 0 h 6604541"/>
              <a:gd name="connsiteX51-2871" fmla="*/ 10029368 w 10248824"/>
              <a:gd name="connsiteY51-2872" fmla="*/ 18288 h 6604541"/>
              <a:gd name="connsiteX52-2873" fmla="*/ 9663608 w 10248824"/>
              <a:gd name="connsiteY52-2874" fmla="*/ 73152 h 6604541"/>
              <a:gd name="connsiteX53-2875" fmla="*/ 9233840 w 10248824"/>
              <a:gd name="connsiteY53-2876" fmla="*/ 118872 h 6604541"/>
              <a:gd name="connsiteX54-2877" fmla="*/ 8657768 w 10248824"/>
              <a:gd name="connsiteY54-2878" fmla="*/ 164592 h 6604541"/>
              <a:gd name="connsiteX55-2879" fmla="*/ 7871384 w 10248824"/>
              <a:gd name="connsiteY55-2880" fmla="*/ 173736 h 6604541"/>
              <a:gd name="connsiteX56-2881" fmla="*/ 7688504 w 10248824"/>
              <a:gd name="connsiteY56-2882" fmla="*/ 182880 h 6604541"/>
              <a:gd name="connsiteX57-2883" fmla="*/ 7587920 w 10248824"/>
              <a:gd name="connsiteY57-2884" fmla="*/ 192024 h 6604541"/>
              <a:gd name="connsiteX58-2885" fmla="*/ 7505624 w 10248824"/>
              <a:gd name="connsiteY58-2886" fmla="*/ 201168 h 6604541"/>
              <a:gd name="connsiteX59-2887" fmla="*/ 7149008 w 10248824"/>
              <a:gd name="connsiteY59-2888" fmla="*/ 210312 h 6604541"/>
              <a:gd name="connsiteX60-2889" fmla="*/ 7039280 w 10248824"/>
              <a:gd name="connsiteY60-2890" fmla="*/ 219456 h 6604541"/>
              <a:gd name="connsiteX61-2891" fmla="*/ 6810680 w 10248824"/>
              <a:gd name="connsiteY61-2892" fmla="*/ 265176 h 6604541"/>
              <a:gd name="connsiteX62-2893" fmla="*/ 6371768 w 10248824"/>
              <a:gd name="connsiteY62-2894" fmla="*/ 310896 h 6604541"/>
              <a:gd name="connsiteX63-2895" fmla="*/ 6079160 w 10248824"/>
              <a:gd name="connsiteY63-2896" fmla="*/ 338328 h 6604541"/>
              <a:gd name="connsiteX64-2897" fmla="*/ 5567096 w 10248824"/>
              <a:gd name="connsiteY64-2898" fmla="*/ 374904 h 6604541"/>
              <a:gd name="connsiteX65-2899" fmla="*/ 4789856 w 10248824"/>
              <a:gd name="connsiteY65-2900" fmla="*/ 384048 h 6604541"/>
              <a:gd name="connsiteX66-2901" fmla="*/ 1113968 w 10248824"/>
              <a:gd name="connsiteY66-2902" fmla="*/ 374904 h 6604541"/>
              <a:gd name="connsiteX67-2903" fmla="*/ 1031672 w 10248824"/>
              <a:gd name="connsiteY67-2904" fmla="*/ 365760 h 6604541"/>
              <a:gd name="connsiteX68-2905" fmla="*/ 803072 w 10248824"/>
              <a:gd name="connsiteY68-2906" fmla="*/ 356616 h 6604541"/>
              <a:gd name="connsiteX69-2907" fmla="*/ 748208 w 10248824"/>
              <a:gd name="connsiteY69-2908" fmla="*/ 347472 h 6604541"/>
              <a:gd name="connsiteX70-2909" fmla="*/ 565328 w 10248824"/>
              <a:gd name="connsiteY70-2910" fmla="*/ 329184 h 6604541"/>
              <a:gd name="connsiteX71-2911" fmla="*/ 510464 w 10248824"/>
              <a:gd name="connsiteY71-2912" fmla="*/ 320040 h 6604541"/>
              <a:gd name="connsiteX72-2913" fmla="*/ 272720 w 10248824"/>
              <a:gd name="connsiteY72-2914" fmla="*/ 347472 h 6604541"/>
              <a:gd name="connsiteX0-2915" fmla="*/ 272720 w 10248824"/>
              <a:gd name="connsiteY0-2916" fmla="*/ 347472 h 6604572"/>
              <a:gd name="connsiteX1-2917" fmla="*/ 254432 w 10248824"/>
              <a:gd name="connsiteY1-2918" fmla="*/ 393192 h 6604572"/>
              <a:gd name="connsiteX2-2919" fmla="*/ 236144 w 10248824"/>
              <a:gd name="connsiteY2-2920" fmla="*/ 475488 h 6604572"/>
              <a:gd name="connsiteX3-2921" fmla="*/ 227000 w 10248824"/>
              <a:gd name="connsiteY3-2922" fmla="*/ 566928 h 6604572"/>
              <a:gd name="connsiteX4-2923" fmla="*/ 217856 w 10248824"/>
              <a:gd name="connsiteY4-2924" fmla="*/ 685800 h 6604572"/>
              <a:gd name="connsiteX5-2925" fmla="*/ 172136 w 10248824"/>
              <a:gd name="connsiteY5-2926" fmla="*/ 987552 h 6604572"/>
              <a:gd name="connsiteX6-2927" fmla="*/ 162992 w 10248824"/>
              <a:gd name="connsiteY6-2928" fmla="*/ 1225296 h 6604572"/>
              <a:gd name="connsiteX7-2929" fmla="*/ 135560 w 10248824"/>
              <a:gd name="connsiteY7-2930" fmla="*/ 1563624 h 6604572"/>
              <a:gd name="connsiteX8-2931" fmla="*/ 126416 w 10248824"/>
              <a:gd name="connsiteY8-2932" fmla="*/ 1892808 h 6604572"/>
              <a:gd name="connsiteX9-2933" fmla="*/ 108128 w 10248824"/>
              <a:gd name="connsiteY9-2934" fmla="*/ 2148840 h 6604572"/>
              <a:gd name="connsiteX10-2935" fmla="*/ 98984 w 10248824"/>
              <a:gd name="connsiteY10-2936" fmla="*/ 2962656 h 6604572"/>
              <a:gd name="connsiteX11-2937" fmla="*/ 80696 w 10248824"/>
              <a:gd name="connsiteY11-2938" fmla="*/ 3538728 h 6604572"/>
              <a:gd name="connsiteX12-2939" fmla="*/ 71552 w 10248824"/>
              <a:gd name="connsiteY12-2940" fmla="*/ 4297680 h 6604572"/>
              <a:gd name="connsiteX13-2941" fmla="*/ 53264 w 10248824"/>
              <a:gd name="connsiteY13-2942" fmla="*/ 5157216 h 6604572"/>
              <a:gd name="connsiteX14-2943" fmla="*/ 62408 w 10248824"/>
              <a:gd name="connsiteY14-2944" fmla="*/ 5815584 h 6604572"/>
              <a:gd name="connsiteX15-2945" fmla="*/ 236144 w 10248824"/>
              <a:gd name="connsiteY15-2946" fmla="*/ 6190488 h 6604572"/>
              <a:gd name="connsiteX16-2947" fmla="*/ 2595296 w 10248824"/>
              <a:gd name="connsiteY16-2948" fmla="*/ 6601968 h 6604572"/>
              <a:gd name="connsiteX17-2949" fmla="*/ 3692576 w 10248824"/>
              <a:gd name="connsiteY17-2950" fmla="*/ 6364224 h 6604572"/>
              <a:gd name="connsiteX18-2951" fmla="*/ 3966896 w 10248824"/>
              <a:gd name="connsiteY18-2952" fmla="*/ 6327648 h 6604572"/>
              <a:gd name="connsiteX19-2953" fmla="*/ 4049192 w 10248824"/>
              <a:gd name="connsiteY19-2954" fmla="*/ 6309360 h 6604572"/>
              <a:gd name="connsiteX20-2955" fmla="*/ 4241216 w 10248824"/>
              <a:gd name="connsiteY20-2956" fmla="*/ 6281928 h 6604572"/>
              <a:gd name="connsiteX21-2957" fmla="*/ 4442384 w 10248824"/>
              <a:gd name="connsiteY21-2958" fmla="*/ 6263640 h 6604572"/>
              <a:gd name="connsiteX22-2959" fmla="*/ 4689272 w 10248824"/>
              <a:gd name="connsiteY22-2960" fmla="*/ 6236208 h 6604572"/>
              <a:gd name="connsiteX23-2961" fmla="*/ 6070016 w 10248824"/>
              <a:gd name="connsiteY23-2962" fmla="*/ 6254496 h 6604572"/>
              <a:gd name="connsiteX24-2963" fmla="*/ 6335192 w 10248824"/>
              <a:gd name="connsiteY24-2964" fmla="*/ 6281928 h 6604572"/>
              <a:gd name="connsiteX25-2965" fmla="*/ 6819824 w 10248824"/>
              <a:gd name="connsiteY25-2966" fmla="*/ 6309360 h 6604572"/>
              <a:gd name="connsiteX26-2967" fmla="*/ 7478192 w 10248824"/>
              <a:gd name="connsiteY26-2968" fmla="*/ 6318504 h 6604572"/>
              <a:gd name="connsiteX27-2969" fmla="*/ 9654464 w 10248824"/>
              <a:gd name="connsiteY27-2970" fmla="*/ 6309360 h 6604572"/>
              <a:gd name="connsiteX28-2971" fmla="*/ 9681896 w 10248824"/>
              <a:gd name="connsiteY28-2972" fmla="*/ 6300216 h 6604572"/>
              <a:gd name="connsiteX29-2973" fmla="*/ 9773336 w 10248824"/>
              <a:gd name="connsiteY29-2974" fmla="*/ 6281928 h 6604572"/>
              <a:gd name="connsiteX30-2975" fmla="*/ 9828200 w 10248824"/>
              <a:gd name="connsiteY30-2976" fmla="*/ 6263640 h 6604572"/>
              <a:gd name="connsiteX31-2977" fmla="*/ 9892208 w 10248824"/>
              <a:gd name="connsiteY31-2978" fmla="*/ 6236208 h 6604572"/>
              <a:gd name="connsiteX32-2979" fmla="*/ 10020224 w 10248824"/>
              <a:gd name="connsiteY32-2980" fmla="*/ 6117336 h 6604572"/>
              <a:gd name="connsiteX33-2981" fmla="*/ 10056800 w 10248824"/>
              <a:gd name="connsiteY33-2982" fmla="*/ 6080760 h 6604572"/>
              <a:gd name="connsiteX34-2983" fmla="*/ 10102520 w 10248824"/>
              <a:gd name="connsiteY34-2984" fmla="*/ 5998464 h 6604572"/>
              <a:gd name="connsiteX35-2985" fmla="*/ 10111664 w 10248824"/>
              <a:gd name="connsiteY35-2986" fmla="*/ 5971032 h 6604572"/>
              <a:gd name="connsiteX36-2987" fmla="*/ 10129952 w 10248824"/>
              <a:gd name="connsiteY36-2988" fmla="*/ 5897880 h 6604572"/>
              <a:gd name="connsiteX37-2989" fmla="*/ 10148240 w 10248824"/>
              <a:gd name="connsiteY37-2990" fmla="*/ 5815584 h 6604572"/>
              <a:gd name="connsiteX38-2991" fmla="*/ 10166528 w 10248824"/>
              <a:gd name="connsiteY38-2992" fmla="*/ 5596128 h 6604572"/>
              <a:gd name="connsiteX39-2993" fmla="*/ 10175672 w 10248824"/>
              <a:gd name="connsiteY39-2994" fmla="*/ 5550408 h 6604572"/>
              <a:gd name="connsiteX40-2995" fmla="*/ 10184816 w 10248824"/>
              <a:gd name="connsiteY40-2996" fmla="*/ 5440680 h 6604572"/>
              <a:gd name="connsiteX41-2997" fmla="*/ 10212248 w 10248824"/>
              <a:gd name="connsiteY41-2998" fmla="*/ 5065776 h 6604572"/>
              <a:gd name="connsiteX42-2999" fmla="*/ 10221392 w 10248824"/>
              <a:gd name="connsiteY42-3000" fmla="*/ 4645152 h 6604572"/>
              <a:gd name="connsiteX43-3001" fmla="*/ 10248824 w 10248824"/>
              <a:gd name="connsiteY43-3002" fmla="*/ 4389120 h 6604572"/>
              <a:gd name="connsiteX44-3003" fmla="*/ 10239680 w 10248824"/>
              <a:gd name="connsiteY44-3004" fmla="*/ 3008376 h 6604572"/>
              <a:gd name="connsiteX45-3005" fmla="*/ 10230536 w 10248824"/>
              <a:gd name="connsiteY45-3006" fmla="*/ 2852928 h 6604572"/>
              <a:gd name="connsiteX46-3007" fmla="*/ 10221392 w 10248824"/>
              <a:gd name="connsiteY46-3008" fmla="*/ 256032 h 6604572"/>
              <a:gd name="connsiteX47-3009" fmla="*/ 10193960 w 10248824"/>
              <a:gd name="connsiteY47-3010" fmla="*/ 128016 h 6604572"/>
              <a:gd name="connsiteX48-3011" fmla="*/ 10175672 w 10248824"/>
              <a:gd name="connsiteY48-3012" fmla="*/ 27432 h 6604572"/>
              <a:gd name="connsiteX49-3013" fmla="*/ 10157384 w 10248824"/>
              <a:gd name="connsiteY49-3014" fmla="*/ 0 h 6604572"/>
              <a:gd name="connsiteX50-3015" fmla="*/ 10029368 w 10248824"/>
              <a:gd name="connsiteY50-3016" fmla="*/ 18288 h 6604572"/>
              <a:gd name="connsiteX51-3017" fmla="*/ 9663608 w 10248824"/>
              <a:gd name="connsiteY51-3018" fmla="*/ 73152 h 6604572"/>
              <a:gd name="connsiteX52-3019" fmla="*/ 9233840 w 10248824"/>
              <a:gd name="connsiteY52-3020" fmla="*/ 118872 h 6604572"/>
              <a:gd name="connsiteX53-3021" fmla="*/ 8657768 w 10248824"/>
              <a:gd name="connsiteY53-3022" fmla="*/ 164592 h 6604572"/>
              <a:gd name="connsiteX54-3023" fmla="*/ 7871384 w 10248824"/>
              <a:gd name="connsiteY54-3024" fmla="*/ 173736 h 6604572"/>
              <a:gd name="connsiteX55-3025" fmla="*/ 7688504 w 10248824"/>
              <a:gd name="connsiteY55-3026" fmla="*/ 182880 h 6604572"/>
              <a:gd name="connsiteX56-3027" fmla="*/ 7587920 w 10248824"/>
              <a:gd name="connsiteY56-3028" fmla="*/ 192024 h 6604572"/>
              <a:gd name="connsiteX57-3029" fmla="*/ 7505624 w 10248824"/>
              <a:gd name="connsiteY57-3030" fmla="*/ 201168 h 6604572"/>
              <a:gd name="connsiteX58-3031" fmla="*/ 7149008 w 10248824"/>
              <a:gd name="connsiteY58-3032" fmla="*/ 210312 h 6604572"/>
              <a:gd name="connsiteX59-3033" fmla="*/ 7039280 w 10248824"/>
              <a:gd name="connsiteY59-3034" fmla="*/ 219456 h 6604572"/>
              <a:gd name="connsiteX60-3035" fmla="*/ 6810680 w 10248824"/>
              <a:gd name="connsiteY60-3036" fmla="*/ 265176 h 6604572"/>
              <a:gd name="connsiteX61-3037" fmla="*/ 6371768 w 10248824"/>
              <a:gd name="connsiteY61-3038" fmla="*/ 310896 h 6604572"/>
              <a:gd name="connsiteX62-3039" fmla="*/ 6079160 w 10248824"/>
              <a:gd name="connsiteY62-3040" fmla="*/ 338328 h 6604572"/>
              <a:gd name="connsiteX63-3041" fmla="*/ 5567096 w 10248824"/>
              <a:gd name="connsiteY63-3042" fmla="*/ 374904 h 6604572"/>
              <a:gd name="connsiteX64-3043" fmla="*/ 4789856 w 10248824"/>
              <a:gd name="connsiteY64-3044" fmla="*/ 384048 h 6604572"/>
              <a:gd name="connsiteX65-3045" fmla="*/ 1113968 w 10248824"/>
              <a:gd name="connsiteY65-3046" fmla="*/ 374904 h 6604572"/>
              <a:gd name="connsiteX66-3047" fmla="*/ 1031672 w 10248824"/>
              <a:gd name="connsiteY66-3048" fmla="*/ 365760 h 6604572"/>
              <a:gd name="connsiteX67-3049" fmla="*/ 803072 w 10248824"/>
              <a:gd name="connsiteY67-3050" fmla="*/ 356616 h 6604572"/>
              <a:gd name="connsiteX68-3051" fmla="*/ 748208 w 10248824"/>
              <a:gd name="connsiteY68-3052" fmla="*/ 347472 h 6604572"/>
              <a:gd name="connsiteX69-3053" fmla="*/ 565328 w 10248824"/>
              <a:gd name="connsiteY69-3054" fmla="*/ 329184 h 6604572"/>
              <a:gd name="connsiteX70-3055" fmla="*/ 510464 w 10248824"/>
              <a:gd name="connsiteY70-3056" fmla="*/ 320040 h 6604572"/>
              <a:gd name="connsiteX71-3057" fmla="*/ 272720 w 10248824"/>
              <a:gd name="connsiteY71-3058" fmla="*/ 347472 h 6604572"/>
              <a:gd name="connsiteX0-3059" fmla="*/ 272720 w 10248824"/>
              <a:gd name="connsiteY0-3060" fmla="*/ 347472 h 6604573"/>
              <a:gd name="connsiteX1-3061" fmla="*/ 254432 w 10248824"/>
              <a:gd name="connsiteY1-3062" fmla="*/ 393192 h 6604573"/>
              <a:gd name="connsiteX2-3063" fmla="*/ 236144 w 10248824"/>
              <a:gd name="connsiteY2-3064" fmla="*/ 475488 h 6604573"/>
              <a:gd name="connsiteX3-3065" fmla="*/ 227000 w 10248824"/>
              <a:gd name="connsiteY3-3066" fmla="*/ 566928 h 6604573"/>
              <a:gd name="connsiteX4-3067" fmla="*/ 217856 w 10248824"/>
              <a:gd name="connsiteY4-3068" fmla="*/ 685800 h 6604573"/>
              <a:gd name="connsiteX5-3069" fmla="*/ 172136 w 10248824"/>
              <a:gd name="connsiteY5-3070" fmla="*/ 987552 h 6604573"/>
              <a:gd name="connsiteX6-3071" fmla="*/ 162992 w 10248824"/>
              <a:gd name="connsiteY6-3072" fmla="*/ 1225296 h 6604573"/>
              <a:gd name="connsiteX7-3073" fmla="*/ 135560 w 10248824"/>
              <a:gd name="connsiteY7-3074" fmla="*/ 1563624 h 6604573"/>
              <a:gd name="connsiteX8-3075" fmla="*/ 126416 w 10248824"/>
              <a:gd name="connsiteY8-3076" fmla="*/ 1892808 h 6604573"/>
              <a:gd name="connsiteX9-3077" fmla="*/ 108128 w 10248824"/>
              <a:gd name="connsiteY9-3078" fmla="*/ 2148840 h 6604573"/>
              <a:gd name="connsiteX10-3079" fmla="*/ 98984 w 10248824"/>
              <a:gd name="connsiteY10-3080" fmla="*/ 2962656 h 6604573"/>
              <a:gd name="connsiteX11-3081" fmla="*/ 80696 w 10248824"/>
              <a:gd name="connsiteY11-3082" fmla="*/ 3538728 h 6604573"/>
              <a:gd name="connsiteX12-3083" fmla="*/ 71552 w 10248824"/>
              <a:gd name="connsiteY12-3084" fmla="*/ 4297680 h 6604573"/>
              <a:gd name="connsiteX13-3085" fmla="*/ 53264 w 10248824"/>
              <a:gd name="connsiteY13-3086" fmla="*/ 5157216 h 6604573"/>
              <a:gd name="connsiteX14-3087" fmla="*/ 62408 w 10248824"/>
              <a:gd name="connsiteY14-3088" fmla="*/ 5815584 h 6604573"/>
              <a:gd name="connsiteX15-3089" fmla="*/ 236144 w 10248824"/>
              <a:gd name="connsiteY15-3090" fmla="*/ 6190488 h 6604573"/>
              <a:gd name="connsiteX16-3091" fmla="*/ 2595296 w 10248824"/>
              <a:gd name="connsiteY16-3092" fmla="*/ 6601968 h 6604573"/>
              <a:gd name="connsiteX17-3093" fmla="*/ 3692576 w 10248824"/>
              <a:gd name="connsiteY17-3094" fmla="*/ 6364224 h 6604573"/>
              <a:gd name="connsiteX18-3095" fmla="*/ 3966896 w 10248824"/>
              <a:gd name="connsiteY18-3096" fmla="*/ 6327648 h 6604573"/>
              <a:gd name="connsiteX19-3097" fmla="*/ 4049192 w 10248824"/>
              <a:gd name="connsiteY19-3098" fmla="*/ 6309360 h 6604573"/>
              <a:gd name="connsiteX20-3099" fmla="*/ 4442384 w 10248824"/>
              <a:gd name="connsiteY20-3100" fmla="*/ 6263640 h 6604573"/>
              <a:gd name="connsiteX21-3101" fmla="*/ 4689272 w 10248824"/>
              <a:gd name="connsiteY21-3102" fmla="*/ 6236208 h 6604573"/>
              <a:gd name="connsiteX22-3103" fmla="*/ 6070016 w 10248824"/>
              <a:gd name="connsiteY22-3104" fmla="*/ 6254496 h 6604573"/>
              <a:gd name="connsiteX23-3105" fmla="*/ 6335192 w 10248824"/>
              <a:gd name="connsiteY23-3106" fmla="*/ 6281928 h 6604573"/>
              <a:gd name="connsiteX24-3107" fmla="*/ 6819824 w 10248824"/>
              <a:gd name="connsiteY24-3108" fmla="*/ 6309360 h 6604573"/>
              <a:gd name="connsiteX25-3109" fmla="*/ 7478192 w 10248824"/>
              <a:gd name="connsiteY25-3110" fmla="*/ 6318504 h 6604573"/>
              <a:gd name="connsiteX26-3111" fmla="*/ 9654464 w 10248824"/>
              <a:gd name="connsiteY26-3112" fmla="*/ 6309360 h 6604573"/>
              <a:gd name="connsiteX27-3113" fmla="*/ 9681896 w 10248824"/>
              <a:gd name="connsiteY27-3114" fmla="*/ 6300216 h 6604573"/>
              <a:gd name="connsiteX28-3115" fmla="*/ 9773336 w 10248824"/>
              <a:gd name="connsiteY28-3116" fmla="*/ 6281928 h 6604573"/>
              <a:gd name="connsiteX29-3117" fmla="*/ 9828200 w 10248824"/>
              <a:gd name="connsiteY29-3118" fmla="*/ 6263640 h 6604573"/>
              <a:gd name="connsiteX30-3119" fmla="*/ 9892208 w 10248824"/>
              <a:gd name="connsiteY30-3120" fmla="*/ 6236208 h 6604573"/>
              <a:gd name="connsiteX31-3121" fmla="*/ 10020224 w 10248824"/>
              <a:gd name="connsiteY31-3122" fmla="*/ 6117336 h 6604573"/>
              <a:gd name="connsiteX32-3123" fmla="*/ 10056800 w 10248824"/>
              <a:gd name="connsiteY32-3124" fmla="*/ 6080760 h 6604573"/>
              <a:gd name="connsiteX33-3125" fmla="*/ 10102520 w 10248824"/>
              <a:gd name="connsiteY33-3126" fmla="*/ 5998464 h 6604573"/>
              <a:gd name="connsiteX34-3127" fmla="*/ 10111664 w 10248824"/>
              <a:gd name="connsiteY34-3128" fmla="*/ 5971032 h 6604573"/>
              <a:gd name="connsiteX35-3129" fmla="*/ 10129952 w 10248824"/>
              <a:gd name="connsiteY35-3130" fmla="*/ 5897880 h 6604573"/>
              <a:gd name="connsiteX36-3131" fmla="*/ 10148240 w 10248824"/>
              <a:gd name="connsiteY36-3132" fmla="*/ 5815584 h 6604573"/>
              <a:gd name="connsiteX37-3133" fmla="*/ 10166528 w 10248824"/>
              <a:gd name="connsiteY37-3134" fmla="*/ 5596128 h 6604573"/>
              <a:gd name="connsiteX38-3135" fmla="*/ 10175672 w 10248824"/>
              <a:gd name="connsiteY38-3136" fmla="*/ 5550408 h 6604573"/>
              <a:gd name="connsiteX39-3137" fmla="*/ 10184816 w 10248824"/>
              <a:gd name="connsiteY39-3138" fmla="*/ 5440680 h 6604573"/>
              <a:gd name="connsiteX40-3139" fmla="*/ 10212248 w 10248824"/>
              <a:gd name="connsiteY40-3140" fmla="*/ 5065776 h 6604573"/>
              <a:gd name="connsiteX41-3141" fmla="*/ 10221392 w 10248824"/>
              <a:gd name="connsiteY41-3142" fmla="*/ 4645152 h 6604573"/>
              <a:gd name="connsiteX42-3143" fmla="*/ 10248824 w 10248824"/>
              <a:gd name="connsiteY42-3144" fmla="*/ 4389120 h 6604573"/>
              <a:gd name="connsiteX43-3145" fmla="*/ 10239680 w 10248824"/>
              <a:gd name="connsiteY43-3146" fmla="*/ 3008376 h 6604573"/>
              <a:gd name="connsiteX44-3147" fmla="*/ 10230536 w 10248824"/>
              <a:gd name="connsiteY44-3148" fmla="*/ 2852928 h 6604573"/>
              <a:gd name="connsiteX45-3149" fmla="*/ 10221392 w 10248824"/>
              <a:gd name="connsiteY45-3150" fmla="*/ 256032 h 6604573"/>
              <a:gd name="connsiteX46-3151" fmla="*/ 10193960 w 10248824"/>
              <a:gd name="connsiteY46-3152" fmla="*/ 128016 h 6604573"/>
              <a:gd name="connsiteX47-3153" fmla="*/ 10175672 w 10248824"/>
              <a:gd name="connsiteY47-3154" fmla="*/ 27432 h 6604573"/>
              <a:gd name="connsiteX48-3155" fmla="*/ 10157384 w 10248824"/>
              <a:gd name="connsiteY48-3156" fmla="*/ 0 h 6604573"/>
              <a:gd name="connsiteX49-3157" fmla="*/ 10029368 w 10248824"/>
              <a:gd name="connsiteY49-3158" fmla="*/ 18288 h 6604573"/>
              <a:gd name="connsiteX50-3159" fmla="*/ 9663608 w 10248824"/>
              <a:gd name="connsiteY50-3160" fmla="*/ 73152 h 6604573"/>
              <a:gd name="connsiteX51-3161" fmla="*/ 9233840 w 10248824"/>
              <a:gd name="connsiteY51-3162" fmla="*/ 118872 h 6604573"/>
              <a:gd name="connsiteX52-3163" fmla="*/ 8657768 w 10248824"/>
              <a:gd name="connsiteY52-3164" fmla="*/ 164592 h 6604573"/>
              <a:gd name="connsiteX53-3165" fmla="*/ 7871384 w 10248824"/>
              <a:gd name="connsiteY53-3166" fmla="*/ 173736 h 6604573"/>
              <a:gd name="connsiteX54-3167" fmla="*/ 7688504 w 10248824"/>
              <a:gd name="connsiteY54-3168" fmla="*/ 182880 h 6604573"/>
              <a:gd name="connsiteX55-3169" fmla="*/ 7587920 w 10248824"/>
              <a:gd name="connsiteY55-3170" fmla="*/ 192024 h 6604573"/>
              <a:gd name="connsiteX56-3171" fmla="*/ 7505624 w 10248824"/>
              <a:gd name="connsiteY56-3172" fmla="*/ 201168 h 6604573"/>
              <a:gd name="connsiteX57-3173" fmla="*/ 7149008 w 10248824"/>
              <a:gd name="connsiteY57-3174" fmla="*/ 210312 h 6604573"/>
              <a:gd name="connsiteX58-3175" fmla="*/ 7039280 w 10248824"/>
              <a:gd name="connsiteY58-3176" fmla="*/ 219456 h 6604573"/>
              <a:gd name="connsiteX59-3177" fmla="*/ 6810680 w 10248824"/>
              <a:gd name="connsiteY59-3178" fmla="*/ 265176 h 6604573"/>
              <a:gd name="connsiteX60-3179" fmla="*/ 6371768 w 10248824"/>
              <a:gd name="connsiteY60-3180" fmla="*/ 310896 h 6604573"/>
              <a:gd name="connsiteX61-3181" fmla="*/ 6079160 w 10248824"/>
              <a:gd name="connsiteY61-3182" fmla="*/ 338328 h 6604573"/>
              <a:gd name="connsiteX62-3183" fmla="*/ 5567096 w 10248824"/>
              <a:gd name="connsiteY62-3184" fmla="*/ 374904 h 6604573"/>
              <a:gd name="connsiteX63-3185" fmla="*/ 4789856 w 10248824"/>
              <a:gd name="connsiteY63-3186" fmla="*/ 384048 h 6604573"/>
              <a:gd name="connsiteX64-3187" fmla="*/ 1113968 w 10248824"/>
              <a:gd name="connsiteY64-3188" fmla="*/ 374904 h 6604573"/>
              <a:gd name="connsiteX65-3189" fmla="*/ 1031672 w 10248824"/>
              <a:gd name="connsiteY65-3190" fmla="*/ 365760 h 6604573"/>
              <a:gd name="connsiteX66-3191" fmla="*/ 803072 w 10248824"/>
              <a:gd name="connsiteY66-3192" fmla="*/ 356616 h 6604573"/>
              <a:gd name="connsiteX67-3193" fmla="*/ 748208 w 10248824"/>
              <a:gd name="connsiteY67-3194" fmla="*/ 347472 h 6604573"/>
              <a:gd name="connsiteX68-3195" fmla="*/ 565328 w 10248824"/>
              <a:gd name="connsiteY68-3196" fmla="*/ 329184 h 6604573"/>
              <a:gd name="connsiteX69-3197" fmla="*/ 510464 w 10248824"/>
              <a:gd name="connsiteY69-3198" fmla="*/ 320040 h 6604573"/>
              <a:gd name="connsiteX70-3199" fmla="*/ 272720 w 10248824"/>
              <a:gd name="connsiteY70-3200" fmla="*/ 347472 h 6604573"/>
              <a:gd name="connsiteX0-3201" fmla="*/ 272720 w 10248824"/>
              <a:gd name="connsiteY0-3202" fmla="*/ 347472 h 6604573"/>
              <a:gd name="connsiteX1-3203" fmla="*/ 254432 w 10248824"/>
              <a:gd name="connsiteY1-3204" fmla="*/ 393192 h 6604573"/>
              <a:gd name="connsiteX2-3205" fmla="*/ 236144 w 10248824"/>
              <a:gd name="connsiteY2-3206" fmla="*/ 475488 h 6604573"/>
              <a:gd name="connsiteX3-3207" fmla="*/ 227000 w 10248824"/>
              <a:gd name="connsiteY3-3208" fmla="*/ 566928 h 6604573"/>
              <a:gd name="connsiteX4-3209" fmla="*/ 217856 w 10248824"/>
              <a:gd name="connsiteY4-3210" fmla="*/ 685800 h 6604573"/>
              <a:gd name="connsiteX5-3211" fmla="*/ 172136 w 10248824"/>
              <a:gd name="connsiteY5-3212" fmla="*/ 987552 h 6604573"/>
              <a:gd name="connsiteX6-3213" fmla="*/ 162992 w 10248824"/>
              <a:gd name="connsiteY6-3214" fmla="*/ 1225296 h 6604573"/>
              <a:gd name="connsiteX7-3215" fmla="*/ 135560 w 10248824"/>
              <a:gd name="connsiteY7-3216" fmla="*/ 1563624 h 6604573"/>
              <a:gd name="connsiteX8-3217" fmla="*/ 126416 w 10248824"/>
              <a:gd name="connsiteY8-3218" fmla="*/ 1892808 h 6604573"/>
              <a:gd name="connsiteX9-3219" fmla="*/ 108128 w 10248824"/>
              <a:gd name="connsiteY9-3220" fmla="*/ 2148840 h 6604573"/>
              <a:gd name="connsiteX10-3221" fmla="*/ 98984 w 10248824"/>
              <a:gd name="connsiteY10-3222" fmla="*/ 2962656 h 6604573"/>
              <a:gd name="connsiteX11-3223" fmla="*/ 80696 w 10248824"/>
              <a:gd name="connsiteY11-3224" fmla="*/ 3538728 h 6604573"/>
              <a:gd name="connsiteX12-3225" fmla="*/ 71552 w 10248824"/>
              <a:gd name="connsiteY12-3226" fmla="*/ 4297680 h 6604573"/>
              <a:gd name="connsiteX13-3227" fmla="*/ 53264 w 10248824"/>
              <a:gd name="connsiteY13-3228" fmla="*/ 5157216 h 6604573"/>
              <a:gd name="connsiteX14-3229" fmla="*/ 62408 w 10248824"/>
              <a:gd name="connsiteY14-3230" fmla="*/ 5815584 h 6604573"/>
              <a:gd name="connsiteX15-3231" fmla="*/ 236144 w 10248824"/>
              <a:gd name="connsiteY15-3232" fmla="*/ 6190488 h 6604573"/>
              <a:gd name="connsiteX16-3233" fmla="*/ 2595296 w 10248824"/>
              <a:gd name="connsiteY16-3234" fmla="*/ 6601968 h 6604573"/>
              <a:gd name="connsiteX17-3235" fmla="*/ 3692576 w 10248824"/>
              <a:gd name="connsiteY17-3236" fmla="*/ 6364224 h 6604573"/>
              <a:gd name="connsiteX18-3237" fmla="*/ 3966896 w 10248824"/>
              <a:gd name="connsiteY18-3238" fmla="*/ 6327648 h 6604573"/>
              <a:gd name="connsiteX19-3239" fmla="*/ 4049192 w 10248824"/>
              <a:gd name="connsiteY19-3240" fmla="*/ 6309360 h 6604573"/>
              <a:gd name="connsiteX20-3241" fmla="*/ 4689272 w 10248824"/>
              <a:gd name="connsiteY20-3242" fmla="*/ 6236208 h 6604573"/>
              <a:gd name="connsiteX21-3243" fmla="*/ 6070016 w 10248824"/>
              <a:gd name="connsiteY21-3244" fmla="*/ 6254496 h 6604573"/>
              <a:gd name="connsiteX22-3245" fmla="*/ 6335192 w 10248824"/>
              <a:gd name="connsiteY22-3246" fmla="*/ 6281928 h 6604573"/>
              <a:gd name="connsiteX23-3247" fmla="*/ 6819824 w 10248824"/>
              <a:gd name="connsiteY23-3248" fmla="*/ 6309360 h 6604573"/>
              <a:gd name="connsiteX24-3249" fmla="*/ 7478192 w 10248824"/>
              <a:gd name="connsiteY24-3250" fmla="*/ 6318504 h 6604573"/>
              <a:gd name="connsiteX25-3251" fmla="*/ 9654464 w 10248824"/>
              <a:gd name="connsiteY25-3252" fmla="*/ 6309360 h 6604573"/>
              <a:gd name="connsiteX26-3253" fmla="*/ 9681896 w 10248824"/>
              <a:gd name="connsiteY26-3254" fmla="*/ 6300216 h 6604573"/>
              <a:gd name="connsiteX27-3255" fmla="*/ 9773336 w 10248824"/>
              <a:gd name="connsiteY27-3256" fmla="*/ 6281928 h 6604573"/>
              <a:gd name="connsiteX28-3257" fmla="*/ 9828200 w 10248824"/>
              <a:gd name="connsiteY28-3258" fmla="*/ 6263640 h 6604573"/>
              <a:gd name="connsiteX29-3259" fmla="*/ 9892208 w 10248824"/>
              <a:gd name="connsiteY29-3260" fmla="*/ 6236208 h 6604573"/>
              <a:gd name="connsiteX30-3261" fmla="*/ 10020224 w 10248824"/>
              <a:gd name="connsiteY30-3262" fmla="*/ 6117336 h 6604573"/>
              <a:gd name="connsiteX31-3263" fmla="*/ 10056800 w 10248824"/>
              <a:gd name="connsiteY31-3264" fmla="*/ 6080760 h 6604573"/>
              <a:gd name="connsiteX32-3265" fmla="*/ 10102520 w 10248824"/>
              <a:gd name="connsiteY32-3266" fmla="*/ 5998464 h 6604573"/>
              <a:gd name="connsiteX33-3267" fmla="*/ 10111664 w 10248824"/>
              <a:gd name="connsiteY33-3268" fmla="*/ 5971032 h 6604573"/>
              <a:gd name="connsiteX34-3269" fmla="*/ 10129952 w 10248824"/>
              <a:gd name="connsiteY34-3270" fmla="*/ 5897880 h 6604573"/>
              <a:gd name="connsiteX35-3271" fmla="*/ 10148240 w 10248824"/>
              <a:gd name="connsiteY35-3272" fmla="*/ 5815584 h 6604573"/>
              <a:gd name="connsiteX36-3273" fmla="*/ 10166528 w 10248824"/>
              <a:gd name="connsiteY36-3274" fmla="*/ 5596128 h 6604573"/>
              <a:gd name="connsiteX37-3275" fmla="*/ 10175672 w 10248824"/>
              <a:gd name="connsiteY37-3276" fmla="*/ 5550408 h 6604573"/>
              <a:gd name="connsiteX38-3277" fmla="*/ 10184816 w 10248824"/>
              <a:gd name="connsiteY38-3278" fmla="*/ 5440680 h 6604573"/>
              <a:gd name="connsiteX39-3279" fmla="*/ 10212248 w 10248824"/>
              <a:gd name="connsiteY39-3280" fmla="*/ 5065776 h 6604573"/>
              <a:gd name="connsiteX40-3281" fmla="*/ 10221392 w 10248824"/>
              <a:gd name="connsiteY40-3282" fmla="*/ 4645152 h 6604573"/>
              <a:gd name="connsiteX41-3283" fmla="*/ 10248824 w 10248824"/>
              <a:gd name="connsiteY41-3284" fmla="*/ 4389120 h 6604573"/>
              <a:gd name="connsiteX42-3285" fmla="*/ 10239680 w 10248824"/>
              <a:gd name="connsiteY42-3286" fmla="*/ 3008376 h 6604573"/>
              <a:gd name="connsiteX43-3287" fmla="*/ 10230536 w 10248824"/>
              <a:gd name="connsiteY43-3288" fmla="*/ 2852928 h 6604573"/>
              <a:gd name="connsiteX44-3289" fmla="*/ 10221392 w 10248824"/>
              <a:gd name="connsiteY44-3290" fmla="*/ 256032 h 6604573"/>
              <a:gd name="connsiteX45-3291" fmla="*/ 10193960 w 10248824"/>
              <a:gd name="connsiteY45-3292" fmla="*/ 128016 h 6604573"/>
              <a:gd name="connsiteX46-3293" fmla="*/ 10175672 w 10248824"/>
              <a:gd name="connsiteY46-3294" fmla="*/ 27432 h 6604573"/>
              <a:gd name="connsiteX47-3295" fmla="*/ 10157384 w 10248824"/>
              <a:gd name="connsiteY47-3296" fmla="*/ 0 h 6604573"/>
              <a:gd name="connsiteX48-3297" fmla="*/ 10029368 w 10248824"/>
              <a:gd name="connsiteY48-3298" fmla="*/ 18288 h 6604573"/>
              <a:gd name="connsiteX49-3299" fmla="*/ 9663608 w 10248824"/>
              <a:gd name="connsiteY49-3300" fmla="*/ 73152 h 6604573"/>
              <a:gd name="connsiteX50-3301" fmla="*/ 9233840 w 10248824"/>
              <a:gd name="connsiteY50-3302" fmla="*/ 118872 h 6604573"/>
              <a:gd name="connsiteX51-3303" fmla="*/ 8657768 w 10248824"/>
              <a:gd name="connsiteY51-3304" fmla="*/ 164592 h 6604573"/>
              <a:gd name="connsiteX52-3305" fmla="*/ 7871384 w 10248824"/>
              <a:gd name="connsiteY52-3306" fmla="*/ 173736 h 6604573"/>
              <a:gd name="connsiteX53-3307" fmla="*/ 7688504 w 10248824"/>
              <a:gd name="connsiteY53-3308" fmla="*/ 182880 h 6604573"/>
              <a:gd name="connsiteX54-3309" fmla="*/ 7587920 w 10248824"/>
              <a:gd name="connsiteY54-3310" fmla="*/ 192024 h 6604573"/>
              <a:gd name="connsiteX55-3311" fmla="*/ 7505624 w 10248824"/>
              <a:gd name="connsiteY55-3312" fmla="*/ 201168 h 6604573"/>
              <a:gd name="connsiteX56-3313" fmla="*/ 7149008 w 10248824"/>
              <a:gd name="connsiteY56-3314" fmla="*/ 210312 h 6604573"/>
              <a:gd name="connsiteX57-3315" fmla="*/ 7039280 w 10248824"/>
              <a:gd name="connsiteY57-3316" fmla="*/ 219456 h 6604573"/>
              <a:gd name="connsiteX58-3317" fmla="*/ 6810680 w 10248824"/>
              <a:gd name="connsiteY58-3318" fmla="*/ 265176 h 6604573"/>
              <a:gd name="connsiteX59-3319" fmla="*/ 6371768 w 10248824"/>
              <a:gd name="connsiteY59-3320" fmla="*/ 310896 h 6604573"/>
              <a:gd name="connsiteX60-3321" fmla="*/ 6079160 w 10248824"/>
              <a:gd name="connsiteY60-3322" fmla="*/ 338328 h 6604573"/>
              <a:gd name="connsiteX61-3323" fmla="*/ 5567096 w 10248824"/>
              <a:gd name="connsiteY61-3324" fmla="*/ 374904 h 6604573"/>
              <a:gd name="connsiteX62-3325" fmla="*/ 4789856 w 10248824"/>
              <a:gd name="connsiteY62-3326" fmla="*/ 384048 h 6604573"/>
              <a:gd name="connsiteX63-3327" fmla="*/ 1113968 w 10248824"/>
              <a:gd name="connsiteY63-3328" fmla="*/ 374904 h 6604573"/>
              <a:gd name="connsiteX64-3329" fmla="*/ 1031672 w 10248824"/>
              <a:gd name="connsiteY64-3330" fmla="*/ 365760 h 6604573"/>
              <a:gd name="connsiteX65-3331" fmla="*/ 803072 w 10248824"/>
              <a:gd name="connsiteY65-3332" fmla="*/ 356616 h 6604573"/>
              <a:gd name="connsiteX66-3333" fmla="*/ 748208 w 10248824"/>
              <a:gd name="connsiteY66-3334" fmla="*/ 347472 h 6604573"/>
              <a:gd name="connsiteX67-3335" fmla="*/ 565328 w 10248824"/>
              <a:gd name="connsiteY67-3336" fmla="*/ 329184 h 6604573"/>
              <a:gd name="connsiteX68-3337" fmla="*/ 510464 w 10248824"/>
              <a:gd name="connsiteY68-3338" fmla="*/ 320040 h 6604573"/>
              <a:gd name="connsiteX69-3339" fmla="*/ 272720 w 10248824"/>
              <a:gd name="connsiteY69-3340" fmla="*/ 347472 h 6604573"/>
              <a:gd name="connsiteX0-3341" fmla="*/ 272720 w 10248824"/>
              <a:gd name="connsiteY0-3342" fmla="*/ 347472 h 6604573"/>
              <a:gd name="connsiteX1-3343" fmla="*/ 254432 w 10248824"/>
              <a:gd name="connsiteY1-3344" fmla="*/ 393192 h 6604573"/>
              <a:gd name="connsiteX2-3345" fmla="*/ 236144 w 10248824"/>
              <a:gd name="connsiteY2-3346" fmla="*/ 475488 h 6604573"/>
              <a:gd name="connsiteX3-3347" fmla="*/ 227000 w 10248824"/>
              <a:gd name="connsiteY3-3348" fmla="*/ 566928 h 6604573"/>
              <a:gd name="connsiteX4-3349" fmla="*/ 217856 w 10248824"/>
              <a:gd name="connsiteY4-3350" fmla="*/ 685800 h 6604573"/>
              <a:gd name="connsiteX5-3351" fmla="*/ 172136 w 10248824"/>
              <a:gd name="connsiteY5-3352" fmla="*/ 987552 h 6604573"/>
              <a:gd name="connsiteX6-3353" fmla="*/ 162992 w 10248824"/>
              <a:gd name="connsiteY6-3354" fmla="*/ 1225296 h 6604573"/>
              <a:gd name="connsiteX7-3355" fmla="*/ 135560 w 10248824"/>
              <a:gd name="connsiteY7-3356" fmla="*/ 1563624 h 6604573"/>
              <a:gd name="connsiteX8-3357" fmla="*/ 126416 w 10248824"/>
              <a:gd name="connsiteY8-3358" fmla="*/ 1892808 h 6604573"/>
              <a:gd name="connsiteX9-3359" fmla="*/ 108128 w 10248824"/>
              <a:gd name="connsiteY9-3360" fmla="*/ 2148840 h 6604573"/>
              <a:gd name="connsiteX10-3361" fmla="*/ 98984 w 10248824"/>
              <a:gd name="connsiteY10-3362" fmla="*/ 2962656 h 6604573"/>
              <a:gd name="connsiteX11-3363" fmla="*/ 80696 w 10248824"/>
              <a:gd name="connsiteY11-3364" fmla="*/ 3538728 h 6604573"/>
              <a:gd name="connsiteX12-3365" fmla="*/ 71552 w 10248824"/>
              <a:gd name="connsiteY12-3366" fmla="*/ 4297680 h 6604573"/>
              <a:gd name="connsiteX13-3367" fmla="*/ 53264 w 10248824"/>
              <a:gd name="connsiteY13-3368" fmla="*/ 5157216 h 6604573"/>
              <a:gd name="connsiteX14-3369" fmla="*/ 62408 w 10248824"/>
              <a:gd name="connsiteY14-3370" fmla="*/ 5815584 h 6604573"/>
              <a:gd name="connsiteX15-3371" fmla="*/ 236144 w 10248824"/>
              <a:gd name="connsiteY15-3372" fmla="*/ 6190488 h 6604573"/>
              <a:gd name="connsiteX16-3373" fmla="*/ 2595296 w 10248824"/>
              <a:gd name="connsiteY16-3374" fmla="*/ 6601968 h 6604573"/>
              <a:gd name="connsiteX17-3375" fmla="*/ 3692576 w 10248824"/>
              <a:gd name="connsiteY17-3376" fmla="*/ 6364224 h 6604573"/>
              <a:gd name="connsiteX18-3377" fmla="*/ 3966896 w 10248824"/>
              <a:gd name="connsiteY18-3378" fmla="*/ 6327648 h 6604573"/>
              <a:gd name="connsiteX19-3379" fmla="*/ 4049192 w 10248824"/>
              <a:gd name="connsiteY19-3380" fmla="*/ 6309360 h 6604573"/>
              <a:gd name="connsiteX20-3381" fmla="*/ 6070016 w 10248824"/>
              <a:gd name="connsiteY20-3382" fmla="*/ 6254496 h 6604573"/>
              <a:gd name="connsiteX21-3383" fmla="*/ 6335192 w 10248824"/>
              <a:gd name="connsiteY21-3384" fmla="*/ 6281928 h 6604573"/>
              <a:gd name="connsiteX22-3385" fmla="*/ 6819824 w 10248824"/>
              <a:gd name="connsiteY22-3386" fmla="*/ 6309360 h 6604573"/>
              <a:gd name="connsiteX23-3387" fmla="*/ 7478192 w 10248824"/>
              <a:gd name="connsiteY23-3388" fmla="*/ 6318504 h 6604573"/>
              <a:gd name="connsiteX24-3389" fmla="*/ 9654464 w 10248824"/>
              <a:gd name="connsiteY24-3390" fmla="*/ 6309360 h 6604573"/>
              <a:gd name="connsiteX25-3391" fmla="*/ 9681896 w 10248824"/>
              <a:gd name="connsiteY25-3392" fmla="*/ 6300216 h 6604573"/>
              <a:gd name="connsiteX26-3393" fmla="*/ 9773336 w 10248824"/>
              <a:gd name="connsiteY26-3394" fmla="*/ 6281928 h 6604573"/>
              <a:gd name="connsiteX27-3395" fmla="*/ 9828200 w 10248824"/>
              <a:gd name="connsiteY27-3396" fmla="*/ 6263640 h 6604573"/>
              <a:gd name="connsiteX28-3397" fmla="*/ 9892208 w 10248824"/>
              <a:gd name="connsiteY28-3398" fmla="*/ 6236208 h 6604573"/>
              <a:gd name="connsiteX29-3399" fmla="*/ 10020224 w 10248824"/>
              <a:gd name="connsiteY29-3400" fmla="*/ 6117336 h 6604573"/>
              <a:gd name="connsiteX30-3401" fmla="*/ 10056800 w 10248824"/>
              <a:gd name="connsiteY30-3402" fmla="*/ 6080760 h 6604573"/>
              <a:gd name="connsiteX31-3403" fmla="*/ 10102520 w 10248824"/>
              <a:gd name="connsiteY31-3404" fmla="*/ 5998464 h 6604573"/>
              <a:gd name="connsiteX32-3405" fmla="*/ 10111664 w 10248824"/>
              <a:gd name="connsiteY32-3406" fmla="*/ 5971032 h 6604573"/>
              <a:gd name="connsiteX33-3407" fmla="*/ 10129952 w 10248824"/>
              <a:gd name="connsiteY33-3408" fmla="*/ 5897880 h 6604573"/>
              <a:gd name="connsiteX34-3409" fmla="*/ 10148240 w 10248824"/>
              <a:gd name="connsiteY34-3410" fmla="*/ 5815584 h 6604573"/>
              <a:gd name="connsiteX35-3411" fmla="*/ 10166528 w 10248824"/>
              <a:gd name="connsiteY35-3412" fmla="*/ 5596128 h 6604573"/>
              <a:gd name="connsiteX36-3413" fmla="*/ 10175672 w 10248824"/>
              <a:gd name="connsiteY36-3414" fmla="*/ 5550408 h 6604573"/>
              <a:gd name="connsiteX37-3415" fmla="*/ 10184816 w 10248824"/>
              <a:gd name="connsiteY37-3416" fmla="*/ 5440680 h 6604573"/>
              <a:gd name="connsiteX38-3417" fmla="*/ 10212248 w 10248824"/>
              <a:gd name="connsiteY38-3418" fmla="*/ 5065776 h 6604573"/>
              <a:gd name="connsiteX39-3419" fmla="*/ 10221392 w 10248824"/>
              <a:gd name="connsiteY39-3420" fmla="*/ 4645152 h 6604573"/>
              <a:gd name="connsiteX40-3421" fmla="*/ 10248824 w 10248824"/>
              <a:gd name="connsiteY40-3422" fmla="*/ 4389120 h 6604573"/>
              <a:gd name="connsiteX41-3423" fmla="*/ 10239680 w 10248824"/>
              <a:gd name="connsiteY41-3424" fmla="*/ 3008376 h 6604573"/>
              <a:gd name="connsiteX42-3425" fmla="*/ 10230536 w 10248824"/>
              <a:gd name="connsiteY42-3426" fmla="*/ 2852928 h 6604573"/>
              <a:gd name="connsiteX43-3427" fmla="*/ 10221392 w 10248824"/>
              <a:gd name="connsiteY43-3428" fmla="*/ 256032 h 6604573"/>
              <a:gd name="connsiteX44-3429" fmla="*/ 10193960 w 10248824"/>
              <a:gd name="connsiteY44-3430" fmla="*/ 128016 h 6604573"/>
              <a:gd name="connsiteX45-3431" fmla="*/ 10175672 w 10248824"/>
              <a:gd name="connsiteY45-3432" fmla="*/ 27432 h 6604573"/>
              <a:gd name="connsiteX46-3433" fmla="*/ 10157384 w 10248824"/>
              <a:gd name="connsiteY46-3434" fmla="*/ 0 h 6604573"/>
              <a:gd name="connsiteX47-3435" fmla="*/ 10029368 w 10248824"/>
              <a:gd name="connsiteY47-3436" fmla="*/ 18288 h 6604573"/>
              <a:gd name="connsiteX48-3437" fmla="*/ 9663608 w 10248824"/>
              <a:gd name="connsiteY48-3438" fmla="*/ 73152 h 6604573"/>
              <a:gd name="connsiteX49-3439" fmla="*/ 9233840 w 10248824"/>
              <a:gd name="connsiteY49-3440" fmla="*/ 118872 h 6604573"/>
              <a:gd name="connsiteX50-3441" fmla="*/ 8657768 w 10248824"/>
              <a:gd name="connsiteY50-3442" fmla="*/ 164592 h 6604573"/>
              <a:gd name="connsiteX51-3443" fmla="*/ 7871384 w 10248824"/>
              <a:gd name="connsiteY51-3444" fmla="*/ 173736 h 6604573"/>
              <a:gd name="connsiteX52-3445" fmla="*/ 7688504 w 10248824"/>
              <a:gd name="connsiteY52-3446" fmla="*/ 182880 h 6604573"/>
              <a:gd name="connsiteX53-3447" fmla="*/ 7587920 w 10248824"/>
              <a:gd name="connsiteY53-3448" fmla="*/ 192024 h 6604573"/>
              <a:gd name="connsiteX54-3449" fmla="*/ 7505624 w 10248824"/>
              <a:gd name="connsiteY54-3450" fmla="*/ 201168 h 6604573"/>
              <a:gd name="connsiteX55-3451" fmla="*/ 7149008 w 10248824"/>
              <a:gd name="connsiteY55-3452" fmla="*/ 210312 h 6604573"/>
              <a:gd name="connsiteX56-3453" fmla="*/ 7039280 w 10248824"/>
              <a:gd name="connsiteY56-3454" fmla="*/ 219456 h 6604573"/>
              <a:gd name="connsiteX57-3455" fmla="*/ 6810680 w 10248824"/>
              <a:gd name="connsiteY57-3456" fmla="*/ 265176 h 6604573"/>
              <a:gd name="connsiteX58-3457" fmla="*/ 6371768 w 10248824"/>
              <a:gd name="connsiteY58-3458" fmla="*/ 310896 h 6604573"/>
              <a:gd name="connsiteX59-3459" fmla="*/ 6079160 w 10248824"/>
              <a:gd name="connsiteY59-3460" fmla="*/ 338328 h 6604573"/>
              <a:gd name="connsiteX60-3461" fmla="*/ 5567096 w 10248824"/>
              <a:gd name="connsiteY60-3462" fmla="*/ 374904 h 6604573"/>
              <a:gd name="connsiteX61-3463" fmla="*/ 4789856 w 10248824"/>
              <a:gd name="connsiteY61-3464" fmla="*/ 384048 h 6604573"/>
              <a:gd name="connsiteX62-3465" fmla="*/ 1113968 w 10248824"/>
              <a:gd name="connsiteY62-3466" fmla="*/ 374904 h 6604573"/>
              <a:gd name="connsiteX63-3467" fmla="*/ 1031672 w 10248824"/>
              <a:gd name="connsiteY63-3468" fmla="*/ 365760 h 6604573"/>
              <a:gd name="connsiteX64-3469" fmla="*/ 803072 w 10248824"/>
              <a:gd name="connsiteY64-3470" fmla="*/ 356616 h 6604573"/>
              <a:gd name="connsiteX65-3471" fmla="*/ 748208 w 10248824"/>
              <a:gd name="connsiteY65-3472" fmla="*/ 347472 h 6604573"/>
              <a:gd name="connsiteX66-3473" fmla="*/ 565328 w 10248824"/>
              <a:gd name="connsiteY66-3474" fmla="*/ 329184 h 6604573"/>
              <a:gd name="connsiteX67-3475" fmla="*/ 510464 w 10248824"/>
              <a:gd name="connsiteY67-3476" fmla="*/ 320040 h 6604573"/>
              <a:gd name="connsiteX68-3477" fmla="*/ 272720 w 10248824"/>
              <a:gd name="connsiteY68-3478" fmla="*/ 347472 h 6604573"/>
              <a:gd name="connsiteX0-3479" fmla="*/ 272720 w 10248824"/>
              <a:gd name="connsiteY0-3480" fmla="*/ 347472 h 6604573"/>
              <a:gd name="connsiteX1-3481" fmla="*/ 254432 w 10248824"/>
              <a:gd name="connsiteY1-3482" fmla="*/ 393192 h 6604573"/>
              <a:gd name="connsiteX2-3483" fmla="*/ 236144 w 10248824"/>
              <a:gd name="connsiteY2-3484" fmla="*/ 475488 h 6604573"/>
              <a:gd name="connsiteX3-3485" fmla="*/ 227000 w 10248824"/>
              <a:gd name="connsiteY3-3486" fmla="*/ 566928 h 6604573"/>
              <a:gd name="connsiteX4-3487" fmla="*/ 217856 w 10248824"/>
              <a:gd name="connsiteY4-3488" fmla="*/ 685800 h 6604573"/>
              <a:gd name="connsiteX5-3489" fmla="*/ 172136 w 10248824"/>
              <a:gd name="connsiteY5-3490" fmla="*/ 987552 h 6604573"/>
              <a:gd name="connsiteX6-3491" fmla="*/ 162992 w 10248824"/>
              <a:gd name="connsiteY6-3492" fmla="*/ 1225296 h 6604573"/>
              <a:gd name="connsiteX7-3493" fmla="*/ 135560 w 10248824"/>
              <a:gd name="connsiteY7-3494" fmla="*/ 1563624 h 6604573"/>
              <a:gd name="connsiteX8-3495" fmla="*/ 126416 w 10248824"/>
              <a:gd name="connsiteY8-3496" fmla="*/ 1892808 h 6604573"/>
              <a:gd name="connsiteX9-3497" fmla="*/ 108128 w 10248824"/>
              <a:gd name="connsiteY9-3498" fmla="*/ 2148840 h 6604573"/>
              <a:gd name="connsiteX10-3499" fmla="*/ 98984 w 10248824"/>
              <a:gd name="connsiteY10-3500" fmla="*/ 2962656 h 6604573"/>
              <a:gd name="connsiteX11-3501" fmla="*/ 80696 w 10248824"/>
              <a:gd name="connsiteY11-3502" fmla="*/ 3538728 h 6604573"/>
              <a:gd name="connsiteX12-3503" fmla="*/ 71552 w 10248824"/>
              <a:gd name="connsiteY12-3504" fmla="*/ 4297680 h 6604573"/>
              <a:gd name="connsiteX13-3505" fmla="*/ 53264 w 10248824"/>
              <a:gd name="connsiteY13-3506" fmla="*/ 5157216 h 6604573"/>
              <a:gd name="connsiteX14-3507" fmla="*/ 62408 w 10248824"/>
              <a:gd name="connsiteY14-3508" fmla="*/ 5815584 h 6604573"/>
              <a:gd name="connsiteX15-3509" fmla="*/ 236144 w 10248824"/>
              <a:gd name="connsiteY15-3510" fmla="*/ 6190488 h 6604573"/>
              <a:gd name="connsiteX16-3511" fmla="*/ 2595296 w 10248824"/>
              <a:gd name="connsiteY16-3512" fmla="*/ 6601968 h 6604573"/>
              <a:gd name="connsiteX17-3513" fmla="*/ 3692576 w 10248824"/>
              <a:gd name="connsiteY17-3514" fmla="*/ 6364224 h 6604573"/>
              <a:gd name="connsiteX18-3515" fmla="*/ 3966896 w 10248824"/>
              <a:gd name="connsiteY18-3516" fmla="*/ 6327648 h 6604573"/>
              <a:gd name="connsiteX19-3517" fmla="*/ 6070016 w 10248824"/>
              <a:gd name="connsiteY19-3518" fmla="*/ 6254496 h 6604573"/>
              <a:gd name="connsiteX20-3519" fmla="*/ 6335192 w 10248824"/>
              <a:gd name="connsiteY20-3520" fmla="*/ 6281928 h 6604573"/>
              <a:gd name="connsiteX21-3521" fmla="*/ 6819824 w 10248824"/>
              <a:gd name="connsiteY21-3522" fmla="*/ 6309360 h 6604573"/>
              <a:gd name="connsiteX22-3523" fmla="*/ 7478192 w 10248824"/>
              <a:gd name="connsiteY22-3524" fmla="*/ 6318504 h 6604573"/>
              <a:gd name="connsiteX23-3525" fmla="*/ 9654464 w 10248824"/>
              <a:gd name="connsiteY23-3526" fmla="*/ 6309360 h 6604573"/>
              <a:gd name="connsiteX24-3527" fmla="*/ 9681896 w 10248824"/>
              <a:gd name="connsiteY24-3528" fmla="*/ 6300216 h 6604573"/>
              <a:gd name="connsiteX25-3529" fmla="*/ 9773336 w 10248824"/>
              <a:gd name="connsiteY25-3530" fmla="*/ 6281928 h 6604573"/>
              <a:gd name="connsiteX26-3531" fmla="*/ 9828200 w 10248824"/>
              <a:gd name="connsiteY26-3532" fmla="*/ 6263640 h 6604573"/>
              <a:gd name="connsiteX27-3533" fmla="*/ 9892208 w 10248824"/>
              <a:gd name="connsiteY27-3534" fmla="*/ 6236208 h 6604573"/>
              <a:gd name="connsiteX28-3535" fmla="*/ 10020224 w 10248824"/>
              <a:gd name="connsiteY28-3536" fmla="*/ 6117336 h 6604573"/>
              <a:gd name="connsiteX29-3537" fmla="*/ 10056800 w 10248824"/>
              <a:gd name="connsiteY29-3538" fmla="*/ 6080760 h 6604573"/>
              <a:gd name="connsiteX30-3539" fmla="*/ 10102520 w 10248824"/>
              <a:gd name="connsiteY30-3540" fmla="*/ 5998464 h 6604573"/>
              <a:gd name="connsiteX31-3541" fmla="*/ 10111664 w 10248824"/>
              <a:gd name="connsiteY31-3542" fmla="*/ 5971032 h 6604573"/>
              <a:gd name="connsiteX32-3543" fmla="*/ 10129952 w 10248824"/>
              <a:gd name="connsiteY32-3544" fmla="*/ 5897880 h 6604573"/>
              <a:gd name="connsiteX33-3545" fmla="*/ 10148240 w 10248824"/>
              <a:gd name="connsiteY33-3546" fmla="*/ 5815584 h 6604573"/>
              <a:gd name="connsiteX34-3547" fmla="*/ 10166528 w 10248824"/>
              <a:gd name="connsiteY34-3548" fmla="*/ 5596128 h 6604573"/>
              <a:gd name="connsiteX35-3549" fmla="*/ 10175672 w 10248824"/>
              <a:gd name="connsiteY35-3550" fmla="*/ 5550408 h 6604573"/>
              <a:gd name="connsiteX36-3551" fmla="*/ 10184816 w 10248824"/>
              <a:gd name="connsiteY36-3552" fmla="*/ 5440680 h 6604573"/>
              <a:gd name="connsiteX37-3553" fmla="*/ 10212248 w 10248824"/>
              <a:gd name="connsiteY37-3554" fmla="*/ 5065776 h 6604573"/>
              <a:gd name="connsiteX38-3555" fmla="*/ 10221392 w 10248824"/>
              <a:gd name="connsiteY38-3556" fmla="*/ 4645152 h 6604573"/>
              <a:gd name="connsiteX39-3557" fmla="*/ 10248824 w 10248824"/>
              <a:gd name="connsiteY39-3558" fmla="*/ 4389120 h 6604573"/>
              <a:gd name="connsiteX40-3559" fmla="*/ 10239680 w 10248824"/>
              <a:gd name="connsiteY40-3560" fmla="*/ 3008376 h 6604573"/>
              <a:gd name="connsiteX41-3561" fmla="*/ 10230536 w 10248824"/>
              <a:gd name="connsiteY41-3562" fmla="*/ 2852928 h 6604573"/>
              <a:gd name="connsiteX42-3563" fmla="*/ 10221392 w 10248824"/>
              <a:gd name="connsiteY42-3564" fmla="*/ 256032 h 6604573"/>
              <a:gd name="connsiteX43-3565" fmla="*/ 10193960 w 10248824"/>
              <a:gd name="connsiteY43-3566" fmla="*/ 128016 h 6604573"/>
              <a:gd name="connsiteX44-3567" fmla="*/ 10175672 w 10248824"/>
              <a:gd name="connsiteY44-3568" fmla="*/ 27432 h 6604573"/>
              <a:gd name="connsiteX45-3569" fmla="*/ 10157384 w 10248824"/>
              <a:gd name="connsiteY45-3570" fmla="*/ 0 h 6604573"/>
              <a:gd name="connsiteX46-3571" fmla="*/ 10029368 w 10248824"/>
              <a:gd name="connsiteY46-3572" fmla="*/ 18288 h 6604573"/>
              <a:gd name="connsiteX47-3573" fmla="*/ 9663608 w 10248824"/>
              <a:gd name="connsiteY47-3574" fmla="*/ 73152 h 6604573"/>
              <a:gd name="connsiteX48-3575" fmla="*/ 9233840 w 10248824"/>
              <a:gd name="connsiteY48-3576" fmla="*/ 118872 h 6604573"/>
              <a:gd name="connsiteX49-3577" fmla="*/ 8657768 w 10248824"/>
              <a:gd name="connsiteY49-3578" fmla="*/ 164592 h 6604573"/>
              <a:gd name="connsiteX50-3579" fmla="*/ 7871384 w 10248824"/>
              <a:gd name="connsiteY50-3580" fmla="*/ 173736 h 6604573"/>
              <a:gd name="connsiteX51-3581" fmla="*/ 7688504 w 10248824"/>
              <a:gd name="connsiteY51-3582" fmla="*/ 182880 h 6604573"/>
              <a:gd name="connsiteX52-3583" fmla="*/ 7587920 w 10248824"/>
              <a:gd name="connsiteY52-3584" fmla="*/ 192024 h 6604573"/>
              <a:gd name="connsiteX53-3585" fmla="*/ 7505624 w 10248824"/>
              <a:gd name="connsiteY53-3586" fmla="*/ 201168 h 6604573"/>
              <a:gd name="connsiteX54-3587" fmla="*/ 7149008 w 10248824"/>
              <a:gd name="connsiteY54-3588" fmla="*/ 210312 h 6604573"/>
              <a:gd name="connsiteX55-3589" fmla="*/ 7039280 w 10248824"/>
              <a:gd name="connsiteY55-3590" fmla="*/ 219456 h 6604573"/>
              <a:gd name="connsiteX56-3591" fmla="*/ 6810680 w 10248824"/>
              <a:gd name="connsiteY56-3592" fmla="*/ 265176 h 6604573"/>
              <a:gd name="connsiteX57-3593" fmla="*/ 6371768 w 10248824"/>
              <a:gd name="connsiteY57-3594" fmla="*/ 310896 h 6604573"/>
              <a:gd name="connsiteX58-3595" fmla="*/ 6079160 w 10248824"/>
              <a:gd name="connsiteY58-3596" fmla="*/ 338328 h 6604573"/>
              <a:gd name="connsiteX59-3597" fmla="*/ 5567096 w 10248824"/>
              <a:gd name="connsiteY59-3598" fmla="*/ 374904 h 6604573"/>
              <a:gd name="connsiteX60-3599" fmla="*/ 4789856 w 10248824"/>
              <a:gd name="connsiteY60-3600" fmla="*/ 384048 h 6604573"/>
              <a:gd name="connsiteX61-3601" fmla="*/ 1113968 w 10248824"/>
              <a:gd name="connsiteY61-3602" fmla="*/ 374904 h 6604573"/>
              <a:gd name="connsiteX62-3603" fmla="*/ 1031672 w 10248824"/>
              <a:gd name="connsiteY62-3604" fmla="*/ 365760 h 6604573"/>
              <a:gd name="connsiteX63-3605" fmla="*/ 803072 w 10248824"/>
              <a:gd name="connsiteY63-3606" fmla="*/ 356616 h 6604573"/>
              <a:gd name="connsiteX64-3607" fmla="*/ 748208 w 10248824"/>
              <a:gd name="connsiteY64-3608" fmla="*/ 347472 h 6604573"/>
              <a:gd name="connsiteX65-3609" fmla="*/ 565328 w 10248824"/>
              <a:gd name="connsiteY65-3610" fmla="*/ 329184 h 6604573"/>
              <a:gd name="connsiteX66-3611" fmla="*/ 510464 w 10248824"/>
              <a:gd name="connsiteY66-3612" fmla="*/ 320040 h 6604573"/>
              <a:gd name="connsiteX67-3613" fmla="*/ 272720 w 10248824"/>
              <a:gd name="connsiteY67-3614" fmla="*/ 347472 h 6604573"/>
              <a:gd name="connsiteX0-3615" fmla="*/ 272720 w 10248824"/>
              <a:gd name="connsiteY0-3616" fmla="*/ 347472 h 6604708"/>
              <a:gd name="connsiteX1-3617" fmla="*/ 254432 w 10248824"/>
              <a:gd name="connsiteY1-3618" fmla="*/ 393192 h 6604708"/>
              <a:gd name="connsiteX2-3619" fmla="*/ 236144 w 10248824"/>
              <a:gd name="connsiteY2-3620" fmla="*/ 475488 h 6604708"/>
              <a:gd name="connsiteX3-3621" fmla="*/ 227000 w 10248824"/>
              <a:gd name="connsiteY3-3622" fmla="*/ 566928 h 6604708"/>
              <a:gd name="connsiteX4-3623" fmla="*/ 217856 w 10248824"/>
              <a:gd name="connsiteY4-3624" fmla="*/ 685800 h 6604708"/>
              <a:gd name="connsiteX5-3625" fmla="*/ 172136 w 10248824"/>
              <a:gd name="connsiteY5-3626" fmla="*/ 987552 h 6604708"/>
              <a:gd name="connsiteX6-3627" fmla="*/ 162992 w 10248824"/>
              <a:gd name="connsiteY6-3628" fmla="*/ 1225296 h 6604708"/>
              <a:gd name="connsiteX7-3629" fmla="*/ 135560 w 10248824"/>
              <a:gd name="connsiteY7-3630" fmla="*/ 1563624 h 6604708"/>
              <a:gd name="connsiteX8-3631" fmla="*/ 126416 w 10248824"/>
              <a:gd name="connsiteY8-3632" fmla="*/ 1892808 h 6604708"/>
              <a:gd name="connsiteX9-3633" fmla="*/ 108128 w 10248824"/>
              <a:gd name="connsiteY9-3634" fmla="*/ 2148840 h 6604708"/>
              <a:gd name="connsiteX10-3635" fmla="*/ 98984 w 10248824"/>
              <a:gd name="connsiteY10-3636" fmla="*/ 2962656 h 6604708"/>
              <a:gd name="connsiteX11-3637" fmla="*/ 80696 w 10248824"/>
              <a:gd name="connsiteY11-3638" fmla="*/ 3538728 h 6604708"/>
              <a:gd name="connsiteX12-3639" fmla="*/ 71552 w 10248824"/>
              <a:gd name="connsiteY12-3640" fmla="*/ 4297680 h 6604708"/>
              <a:gd name="connsiteX13-3641" fmla="*/ 53264 w 10248824"/>
              <a:gd name="connsiteY13-3642" fmla="*/ 5157216 h 6604708"/>
              <a:gd name="connsiteX14-3643" fmla="*/ 62408 w 10248824"/>
              <a:gd name="connsiteY14-3644" fmla="*/ 5815584 h 6604708"/>
              <a:gd name="connsiteX15-3645" fmla="*/ 236144 w 10248824"/>
              <a:gd name="connsiteY15-3646" fmla="*/ 6190488 h 6604708"/>
              <a:gd name="connsiteX16-3647" fmla="*/ 2595296 w 10248824"/>
              <a:gd name="connsiteY16-3648" fmla="*/ 6601968 h 6604708"/>
              <a:gd name="connsiteX17-3649" fmla="*/ 3692576 w 10248824"/>
              <a:gd name="connsiteY17-3650" fmla="*/ 6364224 h 6604708"/>
              <a:gd name="connsiteX18-3651" fmla="*/ 6070016 w 10248824"/>
              <a:gd name="connsiteY18-3652" fmla="*/ 6254496 h 6604708"/>
              <a:gd name="connsiteX19-3653" fmla="*/ 6335192 w 10248824"/>
              <a:gd name="connsiteY19-3654" fmla="*/ 6281928 h 6604708"/>
              <a:gd name="connsiteX20-3655" fmla="*/ 6819824 w 10248824"/>
              <a:gd name="connsiteY20-3656" fmla="*/ 6309360 h 6604708"/>
              <a:gd name="connsiteX21-3657" fmla="*/ 7478192 w 10248824"/>
              <a:gd name="connsiteY21-3658" fmla="*/ 6318504 h 6604708"/>
              <a:gd name="connsiteX22-3659" fmla="*/ 9654464 w 10248824"/>
              <a:gd name="connsiteY22-3660" fmla="*/ 6309360 h 6604708"/>
              <a:gd name="connsiteX23-3661" fmla="*/ 9681896 w 10248824"/>
              <a:gd name="connsiteY23-3662" fmla="*/ 6300216 h 6604708"/>
              <a:gd name="connsiteX24-3663" fmla="*/ 9773336 w 10248824"/>
              <a:gd name="connsiteY24-3664" fmla="*/ 6281928 h 6604708"/>
              <a:gd name="connsiteX25-3665" fmla="*/ 9828200 w 10248824"/>
              <a:gd name="connsiteY25-3666" fmla="*/ 6263640 h 6604708"/>
              <a:gd name="connsiteX26-3667" fmla="*/ 9892208 w 10248824"/>
              <a:gd name="connsiteY26-3668" fmla="*/ 6236208 h 6604708"/>
              <a:gd name="connsiteX27-3669" fmla="*/ 10020224 w 10248824"/>
              <a:gd name="connsiteY27-3670" fmla="*/ 6117336 h 6604708"/>
              <a:gd name="connsiteX28-3671" fmla="*/ 10056800 w 10248824"/>
              <a:gd name="connsiteY28-3672" fmla="*/ 6080760 h 6604708"/>
              <a:gd name="connsiteX29-3673" fmla="*/ 10102520 w 10248824"/>
              <a:gd name="connsiteY29-3674" fmla="*/ 5998464 h 6604708"/>
              <a:gd name="connsiteX30-3675" fmla="*/ 10111664 w 10248824"/>
              <a:gd name="connsiteY30-3676" fmla="*/ 5971032 h 6604708"/>
              <a:gd name="connsiteX31-3677" fmla="*/ 10129952 w 10248824"/>
              <a:gd name="connsiteY31-3678" fmla="*/ 5897880 h 6604708"/>
              <a:gd name="connsiteX32-3679" fmla="*/ 10148240 w 10248824"/>
              <a:gd name="connsiteY32-3680" fmla="*/ 5815584 h 6604708"/>
              <a:gd name="connsiteX33-3681" fmla="*/ 10166528 w 10248824"/>
              <a:gd name="connsiteY33-3682" fmla="*/ 5596128 h 6604708"/>
              <a:gd name="connsiteX34-3683" fmla="*/ 10175672 w 10248824"/>
              <a:gd name="connsiteY34-3684" fmla="*/ 5550408 h 6604708"/>
              <a:gd name="connsiteX35-3685" fmla="*/ 10184816 w 10248824"/>
              <a:gd name="connsiteY35-3686" fmla="*/ 5440680 h 6604708"/>
              <a:gd name="connsiteX36-3687" fmla="*/ 10212248 w 10248824"/>
              <a:gd name="connsiteY36-3688" fmla="*/ 5065776 h 6604708"/>
              <a:gd name="connsiteX37-3689" fmla="*/ 10221392 w 10248824"/>
              <a:gd name="connsiteY37-3690" fmla="*/ 4645152 h 6604708"/>
              <a:gd name="connsiteX38-3691" fmla="*/ 10248824 w 10248824"/>
              <a:gd name="connsiteY38-3692" fmla="*/ 4389120 h 6604708"/>
              <a:gd name="connsiteX39-3693" fmla="*/ 10239680 w 10248824"/>
              <a:gd name="connsiteY39-3694" fmla="*/ 3008376 h 6604708"/>
              <a:gd name="connsiteX40-3695" fmla="*/ 10230536 w 10248824"/>
              <a:gd name="connsiteY40-3696" fmla="*/ 2852928 h 6604708"/>
              <a:gd name="connsiteX41-3697" fmla="*/ 10221392 w 10248824"/>
              <a:gd name="connsiteY41-3698" fmla="*/ 256032 h 6604708"/>
              <a:gd name="connsiteX42-3699" fmla="*/ 10193960 w 10248824"/>
              <a:gd name="connsiteY42-3700" fmla="*/ 128016 h 6604708"/>
              <a:gd name="connsiteX43-3701" fmla="*/ 10175672 w 10248824"/>
              <a:gd name="connsiteY43-3702" fmla="*/ 27432 h 6604708"/>
              <a:gd name="connsiteX44-3703" fmla="*/ 10157384 w 10248824"/>
              <a:gd name="connsiteY44-3704" fmla="*/ 0 h 6604708"/>
              <a:gd name="connsiteX45-3705" fmla="*/ 10029368 w 10248824"/>
              <a:gd name="connsiteY45-3706" fmla="*/ 18288 h 6604708"/>
              <a:gd name="connsiteX46-3707" fmla="*/ 9663608 w 10248824"/>
              <a:gd name="connsiteY46-3708" fmla="*/ 73152 h 6604708"/>
              <a:gd name="connsiteX47-3709" fmla="*/ 9233840 w 10248824"/>
              <a:gd name="connsiteY47-3710" fmla="*/ 118872 h 6604708"/>
              <a:gd name="connsiteX48-3711" fmla="*/ 8657768 w 10248824"/>
              <a:gd name="connsiteY48-3712" fmla="*/ 164592 h 6604708"/>
              <a:gd name="connsiteX49-3713" fmla="*/ 7871384 w 10248824"/>
              <a:gd name="connsiteY49-3714" fmla="*/ 173736 h 6604708"/>
              <a:gd name="connsiteX50-3715" fmla="*/ 7688504 w 10248824"/>
              <a:gd name="connsiteY50-3716" fmla="*/ 182880 h 6604708"/>
              <a:gd name="connsiteX51-3717" fmla="*/ 7587920 w 10248824"/>
              <a:gd name="connsiteY51-3718" fmla="*/ 192024 h 6604708"/>
              <a:gd name="connsiteX52-3719" fmla="*/ 7505624 w 10248824"/>
              <a:gd name="connsiteY52-3720" fmla="*/ 201168 h 6604708"/>
              <a:gd name="connsiteX53-3721" fmla="*/ 7149008 w 10248824"/>
              <a:gd name="connsiteY53-3722" fmla="*/ 210312 h 6604708"/>
              <a:gd name="connsiteX54-3723" fmla="*/ 7039280 w 10248824"/>
              <a:gd name="connsiteY54-3724" fmla="*/ 219456 h 6604708"/>
              <a:gd name="connsiteX55-3725" fmla="*/ 6810680 w 10248824"/>
              <a:gd name="connsiteY55-3726" fmla="*/ 265176 h 6604708"/>
              <a:gd name="connsiteX56-3727" fmla="*/ 6371768 w 10248824"/>
              <a:gd name="connsiteY56-3728" fmla="*/ 310896 h 6604708"/>
              <a:gd name="connsiteX57-3729" fmla="*/ 6079160 w 10248824"/>
              <a:gd name="connsiteY57-3730" fmla="*/ 338328 h 6604708"/>
              <a:gd name="connsiteX58-3731" fmla="*/ 5567096 w 10248824"/>
              <a:gd name="connsiteY58-3732" fmla="*/ 374904 h 6604708"/>
              <a:gd name="connsiteX59-3733" fmla="*/ 4789856 w 10248824"/>
              <a:gd name="connsiteY59-3734" fmla="*/ 384048 h 6604708"/>
              <a:gd name="connsiteX60-3735" fmla="*/ 1113968 w 10248824"/>
              <a:gd name="connsiteY60-3736" fmla="*/ 374904 h 6604708"/>
              <a:gd name="connsiteX61-3737" fmla="*/ 1031672 w 10248824"/>
              <a:gd name="connsiteY61-3738" fmla="*/ 365760 h 6604708"/>
              <a:gd name="connsiteX62-3739" fmla="*/ 803072 w 10248824"/>
              <a:gd name="connsiteY62-3740" fmla="*/ 356616 h 6604708"/>
              <a:gd name="connsiteX63-3741" fmla="*/ 748208 w 10248824"/>
              <a:gd name="connsiteY63-3742" fmla="*/ 347472 h 6604708"/>
              <a:gd name="connsiteX64-3743" fmla="*/ 565328 w 10248824"/>
              <a:gd name="connsiteY64-3744" fmla="*/ 329184 h 6604708"/>
              <a:gd name="connsiteX65-3745" fmla="*/ 510464 w 10248824"/>
              <a:gd name="connsiteY65-3746" fmla="*/ 320040 h 6604708"/>
              <a:gd name="connsiteX66-3747" fmla="*/ 272720 w 10248824"/>
              <a:gd name="connsiteY66-3748" fmla="*/ 347472 h 6604708"/>
              <a:gd name="connsiteX0-3749" fmla="*/ 272720 w 10248824"/>
              <a:gd name="connsiteY0-3750" fmla="*/ 347472 h 6604708"/>
              <a:gd name="connsiteX1-3751" fmla="*/ 254432 w 10248824"/>
              <a:gd name="connsiteY1-3752" fmla="*/ 393192 h 6604708"/>
              <a:gd name="connsiteX2-3753" fmla="*/ 236144 w 10248824"/>
              <a:gd name="connsiteY2-3754" fmla="*/ 475488 h 6604708"/>
              <a:gd name="connsiteX3-3755" fmla="*/ 227000 w 10248824"/>
              <a:gd name="connsiteY3-3756" fmla="*/ 566928 h 6604708"/>
              <a:gd name="connsiteX4-3757" fmla="*/ 217856 w 10248824"/>
              <a:gd name="connsiteY4-3758" fmla="*/ 685800 h 6604708"/>
              <a:gd name="connsiteX5-3759" fmla="*/ 172136 w 10248824"/>
              <a:gd name="connsiteY5-3760" fmla="*/ 987552 h 6604708"/>
              <a:gd name="connsiteX6-3761" fmla="*/ 162992 w 10248824"/>
              <a:gd name="connsiteY6-3762" fmla="*/ 1225296 h 6604708"/>
              <a:gd name="connsiteX7-3763" fmla="*/ 135560 w 10248824"/>
              <a:gd name="connsiteY7-3764" fmla="*/ 1563624 h 6604708"/>
              <a:gd name="connsiteX8-3765" fmla="*/ 126416 w 10248824"/>
              <a:gd name="connsiteY8-3766" fmla="*/ 1892808 h 6604708"/>
              <a:gd name="connsiteX9-3767" fmla="*/ 108128 w 10248824"/>
              <a:gd name="connsiteY9-3768" fmla="*/ 2148840 h 6604708"/>
              <a:gd name="connsiteX10-3769" fmla="*/ 98984 w 10248824"/>
              <a:gd name="connsiteY10-3770" fmla="*/ 2962656 h 6604708"/>
              <a:gd name="connsiteX11-3771" fmla="*/ 80696 w 10248824"/>
              <a:gd name="connsiteY11-3772" fmla="*/ 3538728 h 6604708"/>
              <a:gd name="connsiteX12-3773" fmla="*/ 71552 w 10248824"/>
              <a:gd name="connsiteY12-3774" fmla="*/ 4297680 h 6604708"/>
              <a:gd name="connsiteX13-3775" fmla="*/ 53264 w 10248824"/>
              <a:gd name="connsiteY13-3776" fmla="*/ 5157216 h 6604708"/>
              <a:gd name="connsiteX14-3777" fmla="*/ 62408 w 10248824"/>
              <a:gd name="connsiteY14-3778" fmla="*/ 5815584 h 6604708"/>
              <a:gd name="connsiteX15-3779" fmla="*/ 236144 w 10248824"/>
              <a:gd name="connsiteY15-3780" fmla="*/ 6190488 h 6604708"/>
              <a:gd name="connsiteX16-3781" fmla="*/ 2595296 w 10248824"/>
              <a:gd name="connsiteY16-3782" fmla="*/ 6601968 h 6604708"/>
              <a:gd name="connsiteX17-3783" fmla="*/ 3692576 w 10248824"/>
              <a:gd name="connsiteY17-3784" fmla="*/ 6364224 h 6604708"/>
              <a:gd name="connsiteX18-3785" fmla="*/ 6070016 w 10248824"/>
              <a:gd name="connsiteY18-3786" fmla="*/ 6254496 h 6604708"/>
              <a:gd name="connsiteX19-3787" fmla="*/ 6335192 w 10248824"/>
              <a:gd name="connsiteY19-3788" fmla="*/ 6281928 h 6604708"/>
              <a:gd name="connsiteX20-3789" fmla="*/ 6819824 w 10248824"/>
              <a:gd name="connsiteY20-3790" fmla="*/ 6309360 h 6604708"/>
              <a:gd name="connsiteX21-3791" fmla="*/ 7478192 w 10248824"/>
              <a:gd name="connsiteY21-3792" fmla="*/ 6318504 h 6604708"/>
              <a:gd name="connsiteX22-3793" fmla="*/ 9654464 w 10248824"/>
              <a:gd name="connsiteY22-3794" fmla="*/ 6309360 h 6604708"/>
              <a:gd name="connsiteX23-3795" fmla="*/ 9681896 w 10248824"/>
              <a:gd name="connsiteY23-3796" fmla="*/ 6300216 h 6604708"/>
              <a:gd name="connsiteX24-3797" fmla="*/ 9773336 w 10248824"/>
              <a:gd name="connsiteY24-3798" fmla="*/ 6281928 h 6604708"/>
              <a:gd name="connsiteX25-3799" fmla="*/ 9828200 w 10248824"/>
              <a:gd name="connsiteY25-3800" fmla="*/ 6263640 h 6604708"/>
              <a:gd name="connsiteX26-3801" fmla="*/ 9892208 w 10248824"/>
              <a:gd name="connsiteY26-3802" fmla="*/ 6236208 h 6604708"/>
              <a:gd name="connsiteX27-3803" fmla="*/ 10020224 w 10248824"/>
              <a:gd name="connsiteY27-3804" fmla="*/ 6117336 h 6604708"/>
              <a:gd name="connsiteX28-3805" fmla="*/ 10056800 w 10248824"/>
              <a:gd name="connsiteY28-3806" fmla="*/ 6080760 h 6604708"/>
              <a:gd name="connsiteX29-3807" fmla="*/ 10102520 w 10248824"/>
              <a:gd name="connsiteY29-3808" fmla="*/ 5998464 h 6604708"/>
              <a:gd name="connsiteX30-3809" fmla="*/ 10111664 w 10248824"/>
              <a:gd name="connsiteY30-3810" fmla="*/ 5971032 h 6604708"/>
              <a:gd name="connsiteX31-3811" fmla="*/ 10129952 w 10248824"/>
              <a:gd name="connsiteY31-3812" fmla="*/ 5897880 h 6604708"/>
              <a:gd name="connsiteX32-3813" fmla="*/ 10148240 w 10248824"/>
              <a:gd name="connsiteY32-3814" fmla="*/ 5815584 h 6604708"/>
              <a:gd name="connsiteX33-3815" fmla="*/ 10166528 w 10248824"/>
              <a:gd name="connsiteY33-3816" fmla="*/ 5596128 h 6604708"/>
              <a:gd name="connsiteX34-3817" fmla="*/ 10175672 w 10248824"/>
              <a:gd name="connsiteY34-3818" fmla="*/ 5550408 h 6604708"/>
              <a:gd name="connsiteX35-3819" fmla="*/ 10184816 w 10248824"/>
              <a:gd name="connsiteY35-3820" fmla="*/ 5440680 h 6604708"/>
              <a:gd name="connsiteX36-3821" fmla="*/ 10212248 w 10248824"/>
              <a:gd name="connsiteY36-3822" fmla="*/ 5065776 h 6604708"/>
              <a:gd name="connsiteX37-3823" fmla="*/ 10221392 w 10248824"/>
              <a:gd name="connsiteY37-3824" fmla="*/ 4645152 h 6604708"/>
              <a:gd name="connsiteX38-3825" fmla="*/ 10248824 w 10248824"/>
              <a:gd name="connsiteY38-3826" fmla="*/ 4389120 h 6604708"/>
              <a:gd name="connsiteX39-3827" fmla="*/ 10239680 w 10248824"/>
              <a:gd name="connsiteY39-3828" fmla="*/ 3008376 h 6604708"/>
              <a:gd name="connsiteX40-3829" fmla="*/ 10230536 w 10248824"/>
              <a:gd name="connsiteY40-3830" fmla="*/ 2852928 h 6604708"/>
              <a:gd name="connsiteX41-3831" fmla="*/ 10221392 w 10248824"/>
              <a:gd name="connsiteY41-3832" fmla="*/ 256032 h 6604708"/>
              <a:gd name="connsiteX42-3833" fmla="*/ 10193960 w 10248824"/>
              <a:gd name="connsiteY42-3834" fmla="*/ 128016 h 6604708"/>
              <a:gd name="connsiteX43-3835" fmla="*/ 10175672 w 10248824"/>
              <a:gd name="connsiteY43-3836" fmla="*/ 27432 h 6604708"/>
              <a:gd name="connsiteX44-3837" fmla="*/ 10157384 w 10248824"/>
              <a:gd name="connsiteY44-3838" fmla="*/ 0 h 6604708"/>
              <a:gd name="connsiteX45-3839" fmla="*/ 10029368 w 10248824"/>
              <a:gd name="connsiteY45-3840" fmla="*/ 18288 h 6604708"/>
              <a:gd name="connsiteX46-3841" fmla="*/ 9663608 w 10248824"/>
              <a:gd name="connsiteY46-3842" fmla="*/ 73152 h 6604708"/>
              <a:gd name="connsiteX47-3843" fmla="*/ 9233840 w 10248824"/>
              <a:gd name="connsiteY47-3844" fmla="*/ 118872 h 6604708"/>
              <a:gd name="connsiteX48-3845" fmla="*/ 8657768 w 10248824"/>
              <a:gd name="connsiteY48-3846" fmla="*/ 164592 h 6604708"/>
              <a:gd name="connsiteX49-3847" fmla="*/ 7871384 w 10248824"/>
              <a:gd name="connsiteY49-3848" fmla="*/ 173736 h 6604708"/>
              <a:gd name="connsiteX50-3849" fmla="*/ 7688504 w 10248824"/>
              <a:gd name="connsiteY50-3850" fmla="*/ 182880 h 6604708"/>
              <a:gd name="connsiteX51-3851" fmla="*/ 7587920 w 10248824"/>
              <a:gd name="connsiteY51-3852" fmla="*/ 192024 h 6604708"/>
              <a:gd name="connsiteX52-3853" fmla="*/ 7505624 w 10248824"/>
              <a:gd name="connsiteY52-3854" fmla="*/ 201168 h 6604708"/>
              <a:gd name="connsiteX53-3855" fmla="*/ 7149008 w 10248824"/>
              <a:gd name="connsiteY53-3856" fmla="*/ 210312 h 6604708"/>
              <a:gd name="connsiteX54-3857" fmla="*/ 7039280 w 10248824"/>
              <a:gd name="connsiteY54-3858" fmla="*/ 219456 h 6604708"/>
              <a:gd name="connsiteX55-3859" fmla="*/ 6810680 w 10248824"/>
              <a:gd name="connsiteY55-3860" fmla="*/ 265176 h 6604708"/>
              <a:gd name="connsiteX56-3861" fmla="*/ 6371768 w 10248824"/>
              <a:gd name="connsiteY56-3862" fmla="*/ 310896 h 6604708"/>
              <a:gd name="connsiteX57-3863" fmla="*/ 6079160 w 10248824"/>
              <a:gd name="connsiteY57-3864" fmla="*/ 338328 h 6604708"/>
              <a:gd name="connsiteX58-3865" fmla="*/ 5567096 w 10248824"/>
              <a:gd name="connsiteY58-3866" fmla="*/ 374904 h 6604708"/>
              <a:gd name="connsiteX59-3867" fmla="*/ 4789856 w 10248824"/>
              <a:gd name="connsiteY59-3868" fmla="*/ 384048 h 6604708"/>
              <a:gd name="connsiteX60-3869" fmla="*/ 1113968 w 10248824"/>
              <a:gd name="connsiteY60-3870" fmla="*/ 374904 h 6604708"/>
              <a:gd name="connsiteX61-3871" fmla="*/ 1031672 w 10248824"/>
              <a:gd name="connsiteY61-3872" fmla="*/ 365760 h 6604708"/>
              <a:gd name="connsiteX62-3873" fmla="*/ 803072 w 10248824"/>
              <a:gd name="connsiteY62-3874" fmla="*/ 356616 h 6604708"/>
              <a:gd name="connsiteX63-3875" fmla="*/ 748208 w 10248824"/>
              <a:gd name="connsiteY63-3876" fmla="*/ 347472 h 6604708"/>
              <a:gd name="connsiteX64-3877" fmla="*/ 565328 w 10248824"/>
              <a:gd name="connsiteY64-3878" fmla="*/ 329184 h 6604708"/>
              <a:gd name="connsiteX65-3879" fmla="*/ 510464 w 10248824"/>
              <a:gd name="connsiteY65-3880" fmla="*/ 320040 h 6604708"/>
              <a:gd name="connsiteX66-3881" fmla="*/ 272720 w 10248824"/>
              <a:gd name="connsiteY66-3882" fmla="*/ 347472 h 6604708"/>
              <a:gd name="connsiteX0-3883" fmla="*/ 272720 w 10248824"/>
              <a:gd name="connsiteY0-3884" fmla="*/ 347472 h 6634738"/>
              <a:gd name="connsiteX1-3885" fmla="*/ 254432 w 10248824"/>
              <a:gd name="connsiteY1-3886" fmla="*/ 393192 h 6634738"/>
              <a:gd name="connsiteX2-3887" fmla="*/ 236144 w 10248824"/>
              <a:gd name="connsiteY2-3888" fmla="*/ 475488 h 6634738"/>
              <a:gd name="connsiteX3-3889" fmla="*/ 227000 w 10248824"/>
              <a:gd name="connsiteY3-3890" fmla="*/ 566928 h 6634738"/>
              <a:gd name="connsiteX4-3891" fmla="*/ 217856 w 10248824"/>
              <a:gd name="connsiteY4-3892" fmla="*/ 685800 h 6634738"/>
              <a:gd name="connsiteX5-3893" fmla="*/ 172136 w 10248824"/>
              <a:gd name="connsiteY5-3894" fmla="*/ 987552 h 6634738"/>
              <a:gd name="connsiteX6-3895" fmla="*/ 162992 w 10248824"/>
              <a:gd name="connsiteY6-3896" fmla="*/ 1225296 h 6634738"/>
              <a:gd name="connsiteX7-3897" fmla="*/ 135560 w 10248824"/>
              <a:gd name="connsiteY7-3898" fmla="*/ 1563624 h 6634738"/>
              <a:gd name="connsiteX8-3899" fmla="*/ 126416 w 10248824"/>
              <a:gd name="connsiteY8-3900" fmla="*/ 1892808 h 6634738"/>
              <a:gd name="connsiteX9-3901" fmla="*/ 108128 w 10248824"/>
              <a:gd name="connsiteY9-3902" fmla="*/ 2148840 h 6634738"/>
              <a:gd name="connsiteX10-3903" fmla="*/ 98984 w 10248824"/>
              <a:gd name="connsiteY10-3904" fmla="*/ 2962656 h 6634738"/>
              <a:gd name="connsiteX11-3905" fmla="*/ 80696 w 10248824"/>
              <a:gd name="connsiteY11-3906" fmla="*/ 3538728 h 6634738"/>
              <a:gd name="connsiteX12-3907" fmla="*/ 71552 w 10248824"/>
              <a:gd name="connsiteY12-3908" fmla="*/ 4297680 h 6634738"/>
              <a:gd name="connsiteX13-3909" fmla="*/ 53264 w 10248824"/>
              <a:gd name="connsiteY13-3910" fmla="*/ 5157216 h 6634738"/>
              <a:gd name="connsiteX14-3911" fmla="*/ 62408 w 10248824"/>
              <a:gd name="connsiteY14-3912" fmla="*/ 5815584 h 6634738"/>
              <a:gd name="connsiteX15-3913" fmla="*/ 236144 w 10248824"/>
              <a:gd name="connsiteY15-3914" fmla="*/ 6190488 h 6634738"/>
              <a:gd name="connsiteX16-3915" fmla="*/ 2595296 w 10248824"/>
              <a:gd name="connsiteY16-3916" fmla="*/ 6601968 h 6634738"/>
              <a:gd name="connsiteX17-3917" fmla="*/ 4415004 w 10248824"/>
              <a:gd name="connsiteY17-3918" fmla="*/ 6600882 h 6634738"/>
              <a:gd name="connsiteX18-3919" fmla="*/ 6070016 w 10248824"/>
              <a:gd name="connsiteY18-3920" fmla="*/ 6254496 h 6634738"/>
              <a:gd name="connsiteX19-3921" fmla="*/ 6335192 w 10248824"/>
              <a:gd name="connsiteY19-3922" fmla="*/ 6281928 h 6634738"/>
              <a:gd name="connsiteX20-3923" fmla="*/ 6819824 w 10248824"/>
              <a:gd name="connsiteY20-3924" fmla="*/ 6309360 h 6634738"/>
              <a:gd name="connsiteX21-3925" fmla="*/ 7478192 w 10248824"/>
              <a:gd name="connsiteY21-3926" fmla="*/ 6318504 h 6634738"/>
              <a:gd name="connsiteX22-3927" fmla="*/ 9654464 w 10248824"/>
              <a:gd name="connsiteY22-3928" fmla="*/ 6309360 h 6634738"/>
              <a:gd name="connsiteX23-3929" fmla="*/ 9681896 w 10248824"/>
              <a:gd name="connsiteY23-3930" fmla="*/ 6300216 h 6634738"/>
              <a:gd name="connsiteX24-3931" fmla="*/ 9773336 w 10248824"/>
              <a:gd name="connsiteY24-3932" fmla="*/ 6281928 h 6634738"/>
              <a:gd name="connsiteX25-3933" fmla="*/ 9828200 w 10248824"/>
              <a:gd name="connsiteY25-3934" fmla="*/ 6263640 h 6634738"/>
              <a:gd name="connsiteX26-3935" fmla="*/ 9892208 w 10248824"/>
              <a:gd name="connsiteY26-3936" fmla="*/ 6236208 h 6634738"/>
              <a:gd name="connsiteX27-3937" fmla="*/ 10020224 w 10248824"/>
              <a:gd name="connsiteY27-3938" fmla="*/ 6117336 h 6634738"/>
              <a:gd name="connsiteX28-3939" fmla="*/ 10056800 w 10248824"/>
              <a:gd name="connsiteY28-3940" fmla="*/ 6080760 h 6634738"/>
              <a:gd name="connsiteX29-3941" fmla="*/ 10102520 w 10248824"/>
              <a:gd name="connsiteY29-3942" fmla="*/ 5998464 h 6634738"/>
              <a:gd name="connsiteX30-3943" fmla="*/ 10111664 w 10248824"/>
              <a:gd name="connsiteY30-3944" fmla="*/ 5971032 h 6634738"/>
              <a:gd name="connsiteX31-3945" fmla="*/ 10129952 w 10248824"/>
              <a:gd name="connsiteY31-3946" fmla="*/ 5897880 h 6634738"/>
              <a:gd name="connsiteX32-3947" fmla="*/ 10148240 w 10248824"/>
              <a:gd name="connsiteY32-3948" fmla="*/ 5815584 h 6634738"/>
              <a:gd name="connsiteX33-3949" fmla="*/ 10166528 w 10248824"/>
              <a:gd name="connsiteY33-3950" fmla="*/ 5596128 h 6634738"/>
              <a:gd name="connsiteX34-3951" fmla="*/ 10175672 w 10248824"/>
              <a:gd name="connsiteY34-3952" fmla="*/ 5550408 h 6634738"/>
              <a:gd name="connsiteX35-3953" fmla="*/ 10184816 w 10248824"/>
              <a:gd name="connsiteY35-3954" fmla="*/ 5440680 h 6634738"/>
              <a:gd name="connsiteX36-3955" fmla="*/ 10212248 w 10248824"/>
              <a:gd name="connsiteY36-3956" fmla="*/ 5065776 h 6634738"/>
              <a:gd name="connsiteX37-3957" fmla="*/ 10221392 w 10248824"/>
              <a:gd name="connsiteY37-3958" fmla="*/ 4645152 h 6634738"/>
              <a:gd name="connsiteX38-3959" fmla="*/ 10248824 w 10248824"/>
              <a:gd name="connsiteY38-3960" fmla="*/ 4389120 h 6634738"/>
              <a:gd name="connsiteX39-3961" fmla="*/ 10239680 w 10248824"/>
              <a:gd name="connsiteY39-3962" fmla="*/ 3008376 h 6634738"/>
              <a:gd name="connsiteX40-3963" fmla="*/ 10230536 w 10248824"/>
              <a:gd name="connsiteY40-3964" fmla="*/ 2852928 h 6634738"/>
              <a:gd name="connsiteX41-3965" fmla="*/ 10221392 w 10248824"/>
              <a:gd name="connsiteY41-3966" fmla="*/ 256032 h 6634738"/>
              <a:gd name="connsiteX42-3967" fmla="*/ 10193960 w 10248824"/>
              <a:gd name="connsiteY42-3968" fmla="*/ 128016 h 6634738"/>
              <a:gd name="connsiteX43-3969" fmla="*/ 10175672 w 10248824"/>
              <a:gd name="connsiteY43-3970" fmla="*/ 27432 h 6634738"/>
              <a:gd name="connsiteX44-3971" fmla="*/ 10157384 w 10248824"/>
              <a:gd name="connsiteY44-3972" fmla="*/ 0 h 6634738"/>
              <a:gd name="connsiteX45-3973" fmla="*/ 10029368 w 10248824"/>
              <a:gd name="connsiteY45-3974" fmla="*/ 18288 h 6634738"/>
              <a:gd name="connsiteX46-3975" fmla="*/ 9663608 w 10248824"/>
              <a:gd name="connsiteY46-3976" fmla="*/ 73152 h 6634738"/>
              <a:gd name="connsiteX47-3977" fmla="*/ 9233840 w 10248824"/>
              <a:gd name="connsiteY47-3978" fmla="*/ 118872 h 6634738"/>
              <a:gd name="connsiteX48-3979" fmla="*/ 8657768 w 10248824"/>
              <a:gd name="connsiteY48-3980" fmla="*/ 164592 h 6634738"/>
              <a:gd name="connsiteX49-3981" fmla="*/ 7871384 w 10248824"/>
              <a:gd name="connsiteY49-3982" fmla="*/ 173736 h 6634738"/>
              <a:gd name="connsiteX50-3983" fmla="*/ 7688504 w 10248824"/>
              <a:gd name="connsiteY50-3984" fmla="*/ 182880 h 6634738"/>
              <a:gd name="connsiteX51-3985" fmla="*/ 7587920 w 10248824"/>
              <a:gd name="connsiteY51-3986" fmla="*/ 192024 h 6634738"/>
              <a:gd name="connsiteX52-3987" fmla="*/ 7505624 w 10248824"/>
              <a:gd name="connsiteY52-3988" fmla="*/ 201168 h 6634738"/>
              <a:gd name="connsiteX53-3989" fmla="*/ 7149008 w 10248824"/>
              <a:gd name="connsiteY53-3990" fmla="*/ 210312 h 6634738"/>
              <a:gd name="connsiteX54-3991" fmla="*/ 7039280 w 10248824"/>
              <a:gd name="connsiteY54-3992" fmla="*/ 219456 h 6634738"/>
              <a:gd name="connsiteX55-3993" fmla="*/ 6810680 w 10248824"/>
              <a:gd name="connsiteY55-3994" fmla="*/ 265176 h 6634738"/>
              <a:gd name="connsiteX56-3995" fmla="*/ 6371768 w 10248824"/>
              <a:gd name="connsiteY56-3996" fmla="*/ 310896 h 6634738"/>
              <a:gd name="connsiteX57-3997" fmla="*/ 6079160 w 10248824"/>
              <a:gd name="connsiteY57-3998" fmla="*/ 338328 h 6634738"/>
              <a:gd name="connsiteX58-3999" fmla="*/ 5567096 w 10248824"/>
              <a:gd name="connsiteY58-4000" fmla="*/ 374904 h 6634738"/>
              <a:gd name="connsiteX59-4001" fmla="*/ 4789856 w 10248824"/>
              <a:gd name="connsiteY59-4002" fmla="*/ 384048 h 6634738"/>
              <a:gd name="connsiteX60-4003" fmla="*/ 1113968 w 10248824"/>
              <a:gd name="connsiteY60-4004" fmla="*/ 374904 h 6634738"/>
              <a:gd name="connsiteX61-4005" fmla="*/ 1031672 w 10248824"/>
              <a:gd name="connsiteY61-4006" fmla="*/ 365760 h 6634738"/>
              <a:gd name="connsiteX62-4007" fmla="*/ 803072 w 10248824"/>
              <a:gd name="connsiteY62-4008" fmla="*/ 356616 h 6634738"/>
              <a:gd name="connsiteX63-4009" fmla="*/ 748208 w 10248824"/>
              <a:gd name="connsiteY63-4010" fmla="*/ 347472 h 6634738"/>
              <a:gd name="connsiteX64-4011" fmla="*/ 565328 w 10248824"/>
              <a:gd name="connsiteY64-4012" fmla="*/ 329184 h 6634738"/>
              <a:gd name="connsiteX65-4013" fmla="*/ 510464 w 10248824"/>
              <a:gd name="connsiteY65-4014" fmla="*/ 320040 h 6634738"/>
              <a:gd name="connsiteX66-4015" fmla="*/ 272720 w 10248824"/>
              <a:gd name="connsiteY66-4016" fmla="*/ 347472 h 6634738"/>
              <a:gd name="connsiteX0-4017" fmla="*/ 272720 w 10248824"/>
              <a:gd name="connsiteY0-4018" fmla="*/ 347472 h 6632827"/>
              <a:gd name="connsiteX1-4019" fmla="*/ 254432 w 10248824"/>
              <a:gd name="connsiteY1-4020" fmla="*/ 393192 h 6632827"/>
              <a:gd name="connsiteX2-4021" fmla="*/ 236144 w 10248824"/>
              <a:gd name="connsiteY2-4022" fmla="*/ 475488 h 6632827"/>
              <a:gd name="connsiteX3-4023" fmla="*/ 227000 w 10248824"/>
              <a:gd name="connsiteY3-4024" fmla="*/ 566928 h 6632827"/>
              <a:gd name="connsiteX4-4025" fmla="*/ 217856 w 10248824"/>
              <a:gd name="connsiteY4-4026" fmla="*/ 685800 h 6632827"/>
              <a:gd name="connsiteX5-4027" fmla="*/ 172136 w 10248824"/>
              <a:gd name="connsiteY5-4028" fmla="*/ 987552 h 6632827"/>
              <a:gd name="connsiteX6-4029" fmla="*/ 162992 w 10248824"/>
              <a:gd name="connsiteY6-4030" fmla="*/ 1225296 h 6632827"/>
              <a:gd name="connsiteX7-4031" fmla="*/ 135560 w 10248824"/>
              <a:gd name="connsiteY7-4032" fmla="*/ 1563624 h 6632827"/>
              <a:gd name="connsiteX8-4033" fmla="*/ 126416 w 10248824"/>
              <a:gd name="connsiteY8-4034" fmla="*/ 1892808 h 6632827"/>
              <a:gd name="connsiteX9-4035" fmla="*/ 108128 w 10248824"/>
              <a:gd name="connsiteY9-4036" fmla="*/ 2148840 h 6632827"/>
              <a:gd name="connsiteX10-4037" fmla="*/ 98984 w 10248824"/>
              <a:gd name="connsiteY10-4038" fmla="*/ 2962656 h 6632827"/>
              <a:gd name="connsiteX11-4039" fmla="*/ 80696 w 10248824"/>
              <a:gd name="connsiteY11-4040" fmla="*/ 3538728 h 6632827"/>
              <a:gd name="connsiteX12-4041" fmla="*/ 71552 w 10248824"/>
              <a:gd name="connsiteY12-4042" fmla="*/ 4297680 h 6632827"/>
              <a:gd name="connsiteX13-4043" fmla="*/ 53264 w 10248824"/>
              <a:gd name="connsiteY13-4044" fmla="*/ 5157216 h 6632827"/>
              <a:gd name="connsiteX14-4045" fmla="*/ 62408 w 10248824"/>
              <a:gd name="connsiteY14-4046" fmla="*/ 5815584 h 6632827"/>
              <a:gd name="connsiteX15-4047" fmla="*/ 236144 w 10248824"/>
              <a:gd name="connsiteY15-4048" fmla="*/ 6190488 h 6632827"/>
              <a:gd name="connsiteX16-4049" fmla="*/ 2595296 w 10248824"/>
              <a:gd name="connsiteY16-4050" fmla="*/ 6601968 h 6632827"/>
              <a:gd name="connsiteX17-4051" fmla="*/ 4415004 w 10248824"/>
              <a:gd name="connsiteY17-4052" fmla="*/ 6600882 h 6632827"/>
              <a:gd name="connsiteX18-4053" fmla="*/ 6335192 w 10248824"/>
              <a:gd name="connsiteY18-4054" fmla="*/ 6281928 h 6632827"/>
              <a:gd name="connsiteX19-4055" fmla="*/ 6819824 w 10248824"/>
              <a:gd name="connsiteY19-4056" fmla="*/ 6309360 h 6632827"/>
              <a:gd name="connsiteX20-4057" fmla="*/ 7478192 w 10248824"/>
              <a:gd name="connsiteY20-4058" fmla="*/ 6318504 h 6632827"/>
              <a:gd name="connsiteX21-4059" fmla="*/ 9654464 w 10248824"/>
              <a:gd name="connsiteY21-4060" fmla="*/ 6309360 h 6632827"/>
              <a:gd name="connsiteX22-4061" fmla="*/ 9681896 w 10248824"/>
              <a:gd name="connsiteY22-4062" fmla="*/ 6300216 h 6632827"/>
              <a:gd name="connsiteX23-4063" fmla="*/ 9773336 w 10248824"/>
              <a:gd name="connsiteY23-4064" fmla="*/ 6281928 h 6632827"/>
              <a:gd name="connsiteX24-4065" fmla="*/ 9828200 w 10248824"/>
              <a:gd name="connsiteY24-4066" fmla="*/ 6263640 h 6632827"/>
              <a:gd name="connsiteX25-4067" fmla="*/ 9892208 w 10248824"/>
              <a:gd name="connsiteY25-4068" fmla="*/ 6236208 h 6632827"/>
              <a:gd name="connsiteX26-4069" fmla="*/ 10020224 w 10248824"/>
              <a:gd name="connsiteY26-4070" fmla="*/ 6117336 h 6632827"/>
              <a:gd name="connsiteX27-4071" fmla="*/ 10056800 w 10248824"/>
              <a:gd name="connsiteY27-4072" fmla="*/ 6080760 h 6632827"/>
              <a:gd name="connsiteX28-4073" fmla="*/ 10102520 w 10248824"/>
              <a:gd name="connsiteY28-4074" fmla="*/ 5998464 h 6632827"/>
              <a:gd name="connsiteX29-4075" fmla="*/ 10111664 w 10248824"/>
              <a:gd name="connsiteY29-4076" fmla="*/ 5971032 h 6632827"/>
              <a:gd name="connsiteX30-4077" fmla="*/ 10129952 w 10248824"/>
              <a:gd name="connsiteY30-4078" fmla="*/ 5897880 h 6632827"/>
              <a:gd name="connsiteX31-4079" fmla="*/ 10148240 w 10248824"/>
              <a:gd name="connsiteY31-4080" fmla="*/ 5815584 h 6632827"/>
              <a:gd name="connsiteX32-4081" fmla="*/ 10166528 w 10248824"/>
              <a:gd name="connsiteY32-4082" fmla="*/ 5596128 h 6632827"/>
              <a:gd name="connsiteX33-4083" fmla="*/ 10175672 w 10248824"/>
              <a:gd name="connsiteY33-4084" fmla="*/ 5550408 h 6632827"/>
              <a:gd name="connsiteX34-4085" fmla="*/ 10184816 w 10248824"/>
              <a:gd name="connsiteY34-4086" fmla="*/ 5440680 h 6632827"/>
              <a:gd name="connsiteX35-4087" fmla="*/ 10212248 w 10248824"/>
              <a:gd name="connsiteY35-4088" fmla="*/ 5065776 h 6632827"/>
              <a:gd name="connsiteX36-4089" fmla="*/ 10221392 w 10248824"/>
              <a:gd name="connsiteY36-4090" fmla="*/ 4645152 h 6632827"/>
              <a:gd name="connsiteX37-4091" fmla="*/ 10248824 w 10248824"/>
              <a:gd name="connsiteY37-4092" fmla="*/ 4389120 h 6632827"/>
              <a:gd name="connsiteX38-4093" fmla="*/ 10239680 w 10248824"/>
              <a:gd name="connsiteY38-4094" fmla="*/ 3008376 h 6632827"/>
              <a:gd name="connsiteX39-4095" fmla="*/ 10230536 w 10248824"/>
              <a:gd name="connsiteY39-4096" fmla="*/ 2852928 h 6632827"/>
              <a:gd name="connsiteX40-4097" fmla="*/ 10221392 w 10248824"/>
              <a:gd name="connsiteY40-4098" fmla="*/ 256032 h 6632827"/>
              <a:gd name="connsiteX41-4099" fmla="*/ 10193960 w 10248824"/>
              <a:gd name="connsiteY41-4100" fmla="*/ 128016 h 6632827"/>
              <a:gd name="connsiteX42-4101" fmla="*/ 10175672 w 10248824"/>
              <a:gd name="connsiteY42-4102" fmla="*/ 27432 h 6632827"/>
              <a:gd name="connsiteX43-4103" fmla="*/ 10157384 w 10248824"/>
              <a:gd name="connsiteY43-4104" fmla="*/ 0 h 6632827"/>
              <a:gd name="connsiteX44-4105" fmla="*/ 10029368 w 10248824"/>
              <a:gd name="connsiteY44-4106" fmla="*/ 18288 h 6632827"/>
              <a:gd name="connsiteX45-4107" fmla="*/ 9663608 w 10248824"/>
              <a:gd name="connsiteY45-4108" fmla="*/ 73152 h 6632827"/>
              <a:gd name="connsiteX46-4109" fmla="*/ 9233840 w 10248824"/>
              <a:gd name="connsiteY46-4110" fmla="*/ 118872 h 6632827"/>
              <a:gd name="connsiteX47-4111" fmla="*/ 8657768 w 10248824"/>
              <a:gd name="connsiteY47-4112" fmla="*/ 164592 h 6632827"/>
              <a:gd name="connsiteX48-4113" fmla="*/ 7871384 w 10248824"/>
              <a:gd name="connsiteY48-4114" fmla="*/ 173736 h 6632827"/>
              <a:gd name="connsiteX49-4115" fmla="*/ 7688504 w 10248824"/>
              <a:gd name="connsiteY49-4116" fmla="*/ 182880 h 6632827"/>
              <a:gd name="connsiteX50-4117" fmla="*/ 7587920 w 10248824"/>
              <a:gd name="connsiteY50-4118" fmla="*/ 192024 h 6632827"/>
              <a:gd name="connsiteX51-4119" fmla="*/ 7505624 w 10248824"/>
              <a:gd name="connsiteY51-4120" fmla="*/ 201168 h 6632827"/>
              <a:gd name="connsiteX52-4121" fmla="*/ 7149008 w 10248824"/>
              <a:gd name="connsiteY52-4122" fmla="*/ 210312 h 6632827"/>
              <a:gd name="connsiteX53-4123" fmla="*/ 7039280 w 10248824"/>
              <a:gd name="connsiteY53-4124" fmla="*/ 219456 h 6632827"/>
              <a:gd name="connsiteX54-4125" fmla="*/ 6810680 w 10248824"/>
              <a:gd name="connsiteY54-4126" fmla="*/ 265176 h 6632827"/>
              <a:gd name="connsiteX55-4127" fmla="*/ 6371768 w 10248824"/>
              <a:gd name="connsiteY55-4128" fmla="*/ 310896 h 6632827"/>
              <a:gd name="connsiteX56-4129" fmla="*/ 6079160 w 10248824"/>
              <a:gd name="connsiteY56-4130" fmla="*/ 338328 h 6632827"/>
              <a:gd name="connsiteX57-4131" fmla="*/ 5567096 w 10248824"/>
              <a:gd name="connsiteY57-4132" fmla="*/ 374904 h 6632827"/>
              <a:gd name="connsiteX58-4133" fmla="*/ 4789856 w 10248824"/>
              <a:gd name="connsiteY58-4134" fmla="*/ 384048 h 6632827"/>
              <a:gd name="connsiteX59-4135" fmla="*/ 1113968 w 10248824"/>
              <a:gd name="connsiteY59-4136" fmla="*/ 374904 h 6632827"/>
              <a:gd name="connsiteX60-4137" fmla="*/ 1031672 w 10248824"/>
              <a:gd name="connsiteY60-4138" fmla="*/ 365760 h 6632827"/>
              <a:gd name="connsiteX61-4139" fmla="*/ 803072 w 10248824"/>
              <a:gd name="connsiteY61-4140" fmla="*/ 356616 h 6632827"/>
              <a:gd name="connsiteX62-4141" fmla="*/ 748208 w 10248824"/>
              <a:gd name="connsiteY62-4142" fmla="*/ 347472 h 6632827"/>
              <a:gd name="connsiteX63-4143" fmla="*/ 565328 w 10248824"/>
              <a:gd name="connsiteY63-4144" fmla="*/ 329184 h 6632827"/>
              <a:gd name="connsiteX64-4145" fmla="*/ 510464 w 10248824"/>
              <a:gd name="connsiteY64-4146" fmla="*/ 320040 h 6632827"/>
              <a:gd name="connsiteX65-4147" fmla="*/ 272720 w 10248824"/>
              <a:gd name="connsiteY65-4148" fmla="*/ 347472 h 6632827"/>
              <a:gd name="connsiteX0-4149" fmla="*/ 272720 w 10248824"/>
              <a:gd name="connsiteY0-4150" fmla="*/ 347472 h 6630936"/>
              <a:gd name="connsiteX1-4151" fmla="*/ 254432 w 10248824"/>
              <a:gd name="connsiteY1-4152" fmla="*/ 393192 h 6630936"/>
              <a:gd name="connsiteX2-4153" fmla="*/ 236144 w 10248824"/>
              <a:gd name="connsiteY2-4154" fmla="*/ 475488 h 6630936"/>
              <a:gd name="connsiteX3-4155" fmla="*/ 227000 w 10248824"/>
              <a:gd name="connsiteY3-4156" fmla="*/ 566928 h 6630936"/>
              <a:gd name="connsiteX4-4157" fmla="*/ 217856 w 10248824"/>
              <a:gd name="connsiteY4-4158" fmla="*/ 685800 h 6630936"/>
              <a:gd name="connsiteX5-4159" fmla="*/ 172136 w 10248824"/>
              <a:gd name="connsiteY5-4160" fmla="*/ 987552 h 6630936"/>
              <a:gd name="connsiteX6-4161" fmla="*/ 162992 w 10248824"/>
              <a:gd name="connsiteY6-4162" fmla="*/ 1225296 h 6630936"/>
              <a:gd name="connsiteX7-4163" fmla="*/ 135560 w 10248824"/>
              <a:gd name="connsiteY7-4164" fmla="*/ 1563624 h 6630936"/>
              <a:gd name="connsiteX8-4165" fmla="*/ 126416 w 10248824"/>
              <a:gd name="connsiteY8-4166" fmla="*/ 1892808 h 6630936"/>
              <a:gd name="connsiteX9-4167" fmla="*/ 108128 w 10248824"/>
              <a:gd name="connsiteY9-4168" fmla="*/ 2148840 h 6630936"/>
              <a:gd name="connsiteX10-4169" fmla="*/ 98984 w 10248824"/>
              <a:gd name="connsiteY10-4170" fmla="*/ 2962656 h 6630936"/>
              <a:gd name="connsiteX11-4171" fmla="*/ 80696 w 10248824"/>
              <a:gd name="connsiteY11-4172" fmla="*/ 3538728 h 6630936"/>
              <a:gd name="connsiteX12-4173" fmla="*/ 71552 w 10248824"/>
              <a:gd name="connsiteY12-4174" fmla="*/ 4297680 h 6630936"/>
              <a:gd name="connsiteX13-4175" fmla="*/ 53264 w 10248824"/>
              <a:gd name="connsiteY13-4176" fmla="*/ 5157216 h 6630936"/>
              <a:gd name="connsiteX14-4177" fmla="*/ 62408 w 10248824"/>
              <a:gd name="connsiteY14-4178" fmla="*/ 5815584 h 6630936"/>
              <a:gd name="connsiteX15-4179" fmla="*/ 236144 w 10248824"/>
              <a:gd name="connsiteY15-4180" fmla="*/ 6190488 h 6630936"/>
              <a:gd name="connsiteX16-4181" fmla="*/ 2595296 w 10248824"/>
              <a:gd name="connsiteY16-4182" fmla="*/ 6601968 h 6630936"/>
              <a:gd name="connsiteX17-4183" fmla="*/ 4415004 w 10248824"/>
              <a:gd name="connsiteY17-4184" fmla="*/ 6600882 h 6630936"/>
              <a:gd name="connsiteX18-4185" fmla="*/ 6819824 w 10248824"/>
              <a:gd name="connsiteY18-4186" fmla="*/ 6309360 h 6630936"/>
              <a:gd name="connsiteX19-4187" fmla="*/ 7478192 w 10248824"/>
              <a:gd name="connsiteY19-4188" fmla="*/ 6318504 h 6630936"/>
              <a:gd name="connsiteX20-4189" fmla="*/ 9654464 w 10248824"/>
              <a:gd name="connsiteY20-4190" fmla="*/ 6309360 h 6630936"/>
              <a:gd name="connsiteX21-4191" fmla="*/ 9681896 w 10248824"/>
              <a:gd name="connsiteY21-4192" fmla="*/ 6300216 h 6630936"/>
              <a:gd name="connsiteX22-4193" fmla="*/ 9773336 w 10248824"/>
              <a:gd name="connsiteY22-4194" fmla="*/ 6281928 h 6630936"/>
              <a:gd name="connsiteX23-4195" fmla="*/ 9828200 w 10248824"/>
              <a:gd name="connsiteY23-4196" fmla="*/ 6263640 h 6630936"/>
              <a:gd name="connsiteX24-4197" fmla="*/ 9892208 w 10248824"/>
              <a:gd name="connsiteY24-4198" fmla="*/ 6236208 h 6630936"/>
              <a:gd name="connsiteX25-4199" fmla="*/ 10020224 w 10248824"/>
              <a:gd name="connsiteY25-4200" fmla="*/ 6117336 h 6630936"/>
              <a:gd name="connsiteX26-4201" fmla="*/ 10056800 w 10248824"/>
              <a:gd name="connsiteY26-4202" fmla="*/ 6080760 h 6630936"/>
              <a:gd name="connsiteX27-4203" fmla="*/ 10102520 w 10248824"/>
              <a:gd name="connsiteY27-4204" fmla="*/ 5998464 h 6630936"/>
              <a:gd name="connsiteX28-4205" fmla="*/ 10111664 w 10248824"/>
              <a:gd name="connsiteY28-4206" fmla="*/ 5971032 h 6630936"/>
              <a:gd name="connsiteX29-4207" fmla="*/ 10129952 w 10248824"/>
              <a:gd name="connsiteY29-4208" fmla="*/ 5897880 h 6630936"/>
              <a:gd name="connsiteX30-4209" fmla="*/ 10148240 w 10248824"/>
              <a:gd name="connsiteY30-4210" fmla="*/ 5815584 h 6630936"/>
              <a:gd name="connsiteX31-4211" fmla="*/ 10166528 w 10248824"/>
              <a:gd name="connsiteY31-4212" fmla="*/ 5596128 h 6630936"/>
              <a:gd name="connsiteX32-4213" fmla="*/ 10175672 w 10248824"/>
              <a:gd name="connsiteY32-4214" fmla="*/ 5550408 h 6630936"/>
              <a:gd name="connsiteX33-4215" fmla="*/ 10184816 w 10248824"/>
              <a:gd name="connsiteY33-4216" fmla="*/ 5440680 h 6630936"/>
              <a:gd name="connsiteX34-4217" fmla="*/ 10212248 w 10248824"/>
              <a:gd name="connsiteY34-4218" fmla="*/ 5065776 h 6630936"/>
              <a:gd name="connsiteX35-4219" fmla="*/ 10221392 w 10248824"/>
              <a:gd name="connsiteY35-4220" fmla="*/ 4645152 h 6630936"/>
              <a:gd name="connsiteX36-4221" fmla="*/ 10248824 w 10248824"/>
              <a:gd name="connsiteY36-4222" fmla="*/ 4389120 h 6630936"/>
              <a:gd name="connsiteX37-4223" fmla="*/ 10239680 w 10248824"/>
              <a:gd name="connsiteY37-4224" fmla="*/ 3008376 h 6630936"/>
              <a:gd name="connsiteX38-4225" fmla="*/ 10230536 w 10248824"/>
              <a:gd name="connsiteY38-4226" fmla="*/ 2852928 h 6630936"/>
              <a:gd name="connsiteX39-4227" fmla="*/ 10221392 w 10248824"/>
              <a:gd name="connsiteY39-4228" fmla="*/ 256032 h 6630936"/>
              <a:gd name="connsiteX40-4229" fmla="*/ 10193960 w 10248824"/>
              <a:gd name="connsiteY40-4230" fmla="*/ 128016 h 6630936"/>
              <a:gd name="connsiteX41-4231" fmla="*/ 10175672 w 10248824"/>
              <a:gd name="connsiteY41-4232" fmla="*/ 27432 h 6630936"/>
              <a:gd name="connsiteX42-4233" fmla="*/ 10157384 w 10248824"/>
              <a:gd name="connsiteY42-4234" fmla="*/ 0 h 6630936"/>
              <a:gd name="connsiteX43-4235" fmla="*/ 10029368 w 10248824"/>
              <a:gd name="connsiteY43-4236" fmla="*/ 18288 h 6630936"/>
              <a:gd name="connsiteX44-4237" fmla="*/ 9663608 w 10248824"/>
              <a:gd name="connsiteY44-4238" fmla="*/ 73152 h 6630936"/>
              <a:gd name="connsiteX45-4239" fmla="*/ 9233840 w 10248824"/>
              <a:gd name="connsiteY45-4240" fmla="*/ 118872 h 6630936"/>
              <a:gd name="connsiteX46-4241" fmla="*/ 8657768 w 10248824"/>
              <a:gd name="connsiteY46-4242" fmla="*/ 164592 h 6630936"/>
              <a:gd name="connsiteX47-4243" fmla="*/ 7871384 w 10248824"/>
              <a:gd name="connsiteY47-4244" fmla="*/ 173736 h 6630936"/>
              <a:gd name="connsiteX48-4245" fmla="*/ 7688504 w 10248824"/>
              <a:gd name="connsiteY48-4246" fmla="*/ 182880 h 6630936"/>
              <a:gd name="connsiteX49-4247" fmla="*/ 7587920 w 10248824"/>
              <a:gd name="connsiteY49-4248" fmla="*/ 192024 h 6630936"/>
              <a:gd name="connsiteX50-4249" fmla="*/ 7505624 w 10248824"/>
              <a:gd name="connsiteY50-4250" fmla="*/ 201168 h 6630936"/>
              <a:gd name="connsiteX51-4251" fmla="*/ 7149008 w 10248824"/>
              <a:gd name="connsiteY51-4252" fmla="*/ 210312 h 6630936"/>
              <a:gd name="connsiteX52-4253" fmla="*/ 7039280 w 10248824"/>
              <a:gd name="connsiteY52-4254" fmla="*/ 219456 h 6630936"/>
              <a:gd name="connsiteX53-4255" fmla="*/ 6810680 w 10248824"/>
              <a:gd name="connsiteY53-4256" fmla="*/ 265176 h 6630936"/>
              <a:gd name="connsiteX54-4257" fmla="*/ 6371768 w 10248824"/>
              <a:gd name="connsiteY54-4258" fmla="*/ 310896 h 6630936"/>
              <a:gd name="connsiteX55-4259" fmla="*/ 6079160 w 10248824"/>
              <a:gd name="connsiteY55-4260" fmla="*/ 338328 h 6630936"/>
              <a:gd name="connsiteX56-4261" fmla="*/ 5567096 w 10248824"/>
              <a:gd name="connsiteY56-4262" fmla="*/ 374904 h 6630936"/>
              <a:gd name="connsiteX57-4263" fmla="*/ 4789856 w 10248824"/>
              <a:gd name="connsiteY57-4264" fmla="*/ 384048 h 6630936"/>
              <a:gd name="connsiteX58-4265" fmla="*/ 1113968 w 10248824"/>
              <a:gd name="connsiteY58-4266" fmla="*/ 374904 h 6630936"/>
              <a:gd name="connsiteX59-4267" fmla="*/ 1031672 w 10248824"/>
              <a:gd name="connsiteY59-4268" fmla="*/ 365760 h 6630936"/>
              <a:gd name="connsiteX60-4269" fmla="*/ 803072 w 10248824"/>
              <a:gd name="connsiteY60-4270" fmla="*/ 356616 h 6630936"/>
              <a:gd name="connsiteX61-4271" fmla="*/ 748208 w 10248824"/>
              <a:gd name="connsiteY61-4272" fmla="*/ 347472 h 6630936"/>
              <a:gd name="connsiteX62-4273" fmla="*/ 565328 w 10248824"/>
              <a:gd name="connsiteY62-4274" fmla="*/ 329184 h 6630936"/>
              <a:gd name="connsiteX63-4275" fmla="*/ 510464 w 10248824"/>
              <a:gd name="connsiteY63-4276" fmla="*/ 320040 h 6630936"/>
              <a:gd name="connsiteX64-4277" fmla="*/ 272720 w 10248824"/>
              <a:gd name="connsiteY64-4278" fmla="*/ 347472 h 6630936"/>
              <a:gd name="connsiteX0-4279" fmla="*/ 272720 w 10248824"/>
              <a:gd name="connsiteY0-4280" fmla="*/ 347472 h 6630312"/>
              <a:gd name="connsiteX1-4281" fmla="*/ 254432 w 10248824"/>
              <a:gd name="connsiteY1-4282" fmla="*/ 393192 h 6630312"/>
              <a:gd name="connsiteX2-4283" fmla="*/ 236144 w 10248824"/>
              <a:gd name="connsiteY2-4284" fmla="*/ 475488 h 6630312"/>
              <a:gd name="connsiteX3-4285" fmla="*/ 227000 w 10248824"/>
              <a:gd name="connsiteY3-4286" fmla="*/ 566928 h 6630312"/>
              <a:gd name="connsiteX4-4287" fmla="*/ 217856 w 10248824"/>
              <a:gd name="connsiteY4-4288" fmla="*/ 685800 h 6630312"/>
              <a:gd name="connsiteX5-4289" fmla="*/ 172136 w 10248824"/>
              <a:gd name="connsiteY5-4290" fmla="*/ 987552 h 6630312"/>
              <a:gd name="connsiteX6-4291" fmla="*/ 162992 w 10248824"/>
              <a:gd name="connsiteY6-4292" fmla="*/ 1225296 h 6630312"/>
              <a:gd name="connsiteX7-4293" fmla="*/ 135560 w 10248824"/>
              <a:gd name="connsiteY7-4294" fmla="*/ 1563624 h 6630312"/>
              <a:gd name="connsiteX8-4295" fmla="*/ 126416 w 10248824"/>
              <a:gd name="connsiteY8-4296" fmla="*/ 1892808 h 6630312"/>
              <a:gd name="connsiteX9-4297" fmla="*/ 108128 w 10248824"/>
              <a:gd name="connsiteY9-4298" fmla="*/ 2148840 h 6630312"/>
              <a:gd name="connsiteX10-4299" fmla="*/ 98984 w 10248824"/>
              <a:gd name="connsiteY10-4300" fmla="*/ 2962656 h 6630312"/>
              <a:gd name="connsiteX11-4301" fmla="*/ 80696 w 10248824"/>
              <a:gd name="connsiteY11-4302" fmla="*/ 3538728 h 6630312"/>
              <a:gd name="connsiteX12-4303" fmla="*/ 71552 w 10248824"/>
              <a:gd name="connsiteY12-4304" fmla="*/ 4297680 h 6630312"/>
              <a:gd name="connsiteX13-4305" fmla="*/ 53264 w 10248824"/>
              <a:gd name="connsiteY13-4306" fmla="*/ 5157216 h 6630312"/>
              <a:gd name="connsiteX14-4307" fmla="*/ 62408 w 10248824"/>
              <a:gd name="connsiteY14-4308" fmla="*/ 5815584 h 6630312"/>
              <a:gd name="connsiteX15-4309" fmla="*/ 236144 w 10248824"/>
              <a:gd name="connsiteY15-4310" fmla="*/ 6190488 h 6630312"/>
              <a:gd name="connsiteX16-4311" fmla="*/ 2595296 w 10248824"/>
              <a:gd name="connsiteY16-4312" fmla="*/ 6601968 h 6630312"/>
              <a:gd name="connsiteX17-4313" fmla="*/ 4415004 w 10248824"/>
              <a:gd name="connsiteY17-4314" fmla="*/ 6600882 h 6630312"/>
              <a:gd name="connsiteX18-4315" fmla="*/ 7478192 w 10248824"/>
              <a:gd name="connsiteY18-4316" fmla="*/ 6318504 h 6630312"/>
              <a:gd name="connsiteX19-4317" fmla="*/ 9654464 w 10248824"/>
              <a:gd name="connsiteY19-4318" fmla="*/ 6309360 h 6630312"/>
              <a:gd name="connsiteX20-4319" fmla="*/ 9681896 w 10248824"/>
              <a:gd name="connsiteY20-4320" fmla="*/ 6300216 h 6630312"/>
              <a:gd name="connsiteX21-4321" fmla="*/ 9773336 w 10248824"/>
              <a:gd name="connsiteY21-4322" fmla="*/ 6281928 h 6630312"/>
              <a:gd name="connsiteX22-4323" fmla="*/ 9828200 w 10248824"/>
              <a:gd name="connsiteY22-4324" fmla="*/ 6263640 h 6630312"/>
              <a:gd name="connsiteX23-4325" fmla="*/ 9892208 w 10248824"/>
              <a:gd name="connsiteY23-4326" fmla="*/ 6236208 h 6630312"/>
              <a:gd name="connsiteX24-4327" fmla="*/ 10020224 w 10248824"/>
              <a:gd name="connsiteY24-4328" fmla="*/ 6117336 h 6630312"/>
              <a:gd name="connsiteX25-4329" fmla="*/ 10056800 w 10248824"/>
              <a:gd name="connsiteY25-4330" fmla="*/ 6080760 h 6630312"/>
              <a:gd name="connsiteX26-4331" fmla="*/ 10102520 w 10248824"/>
              <a:gd name="connsiteY26-4332" fmla="*/ 5998464 h 6630312"/>
              <a:gd name="connsiteX27-4333" fmla="*/ 10111664 w 10248824"/>
              <a:gd name="connsiteY27-4334" fmla="*/ 5971032 h 6630312"/>
              <a:gd name="connsiteX28-4335" fmla="*/ 10129952 w 10248824"/>
              <a:gd name="connsiteY28-4336" fmla="*/ 5897880 h 6630312"/>
              <a:gd name="connsiteX29-4337" fmla="*/ 10148240 w 10248824"/>
              <a:gd name="connsiteY29-4338" fmla="*/ 5815584 h 6630312"/>
              <a:gd name="connsiteX30-4339" fmla="*/ 10166528 w 10248824"/>
              <a:gd name="connsiteY30-4340" fmla="*/ 5596128 h 6630312"/>
              <a:gd name="connsiteX31-4341" fmla="*/ 10175672 w 10248824"/>
              <a:gd name="connsiteY31-4342" fmla="*/ 5550408 h 6630312"/>
              <a:gd name="connsiteX32-4343" fmla="*/ 10184816 w 10248824"/>
              <a:gd name="connsiteY32-4344" fmla="*/ 5440680 h 6630312"/>
              <a:gd name="connsiteX33-4345" fmla="*/ 10212248 w 10248824"/>
              <a:gd name="connsiteY33-4346" fmla="*/ 5065776 h 6630312"/>
              <a:gd name="connsiteX34-4347" fmla="*/ 10221392 w 10248824"/>
              <a:gd name="connsiteY34-4348" fmla="*/ 4645152 h 6630312"/>
              <a:gd name="connsiteX35-4349" fmla="*/ 10248824 w 10248824"/>
              <a:gd name="connsiteY35-4350" fmla="*/ 4389120 h 6630312"/>
              <a:gd name="connsiteX36-4351" fmla="*/ 10239680 w 10248824"/>
              <a:gd name="connsiteY36-4352" fmla="*/ 3008376 h 6630312"/>
              <a:gd name="connsiteX37-4353" fmla="*/ 10230536 w 10248824"/>
              <a:gd name="connsiteY37-4354" fmla="*/ 2852928 h 6630312"/>
              <a:gd name="connsiteX38-4355" fmla="*/ 10221392 w 10248824"/>
              <a:gd name="connsiteY38-4356" fmla="*/ 256032 h 6630312"/>
              <a:gd name="connsiteX39-4357" fmla="*/ 10193960 w 10248824"/>
              <a:gd name="connsiteY39-4358" fmla="*/ 128016 h 6630312"/>
              <a:gd name="connsiteX40-4359" fmla="*/ 10175672 w 10248824"/>
              <a:gd name="connsiteY40-4360" fmla="*/ 27432 h 6630312"/>
              <a:gd name="connsiteX41-4361" fmla="*/ 10157384 w 10248824"/>
              <a:gd name="connsiteY41-4362" fmla="*/ 0 h 6630312"/>
              <a:gd name="connsiteX42-4363" fmla="*/ 10029368 w 10248824"/>
              <a:gd name="connsiteY42-4364" fmla="*/ 18288 h 6630312"/>
              <a:gd name="connsiteX43-4365" fmla="*/ 9663608 w 10248824"/>
              <a:gd name="connsiteY43-4366" fmla="*/ 73152 h 6630312"/>
              <a:gd name="connsiteX44-4367" fmla="*/ 9233840 w 10248824"/>
              <a:gd name="connsiteY44-4368" fmla="*/ 118872 h 6630312"/>
              <a:gd name="connsiteX45-4369" fmla="*/ 8657768 w 10248824"/>
              <a:gd name="connsiteY45-4370" fmla="*/ 164592 h 6630312"/>
              <a:gd name="connsiteX46-4371" fmla="*/ 7871384 w 10248824"/>
              <a:gd name="connsiteY46-4372" fmla="*/ 173736 h 6630312"/>
              <a:gd name="connsiteX47-4373" fmla="*/ 7688504 w 10248824"/>
              <a:gd name="connsiteY47-4374" fmla="*/ 182880 h 6630312"/>
              <a:gd name="connsiteX48-4375" fmla="*/ 7587920 w 10248824"/>
              <a:gd name="connsiteY48-4376" fmla="*/ 192024 h 6630312"/>
              <a:gd name="connsiteX49-4377" fmla="*/ 7505624 w 10248824"/>
              <a:gd name="connsiteY49-4378" fmla="*/ 201168 h 6630312"/>
              <a:gd name="connsiteX50-4379" fmla="*/ 7149008 w 10248824"/>
              <a:gd name="connsiteY50-4380" fmla="*/ 210312 h 6630312"/>
              <a:gd name="connsiteX51-4381" fmla="*/ 7039280 w 10248824"/>
              <a:gd name="connsiteY51-4382" fmla="*/ 219456 h 6630312"/>
              <a:gd name="connsiteX52-4383" fmla="*/ 6810680 w 10248824"/>
              <a:gd name="connsiteY52-4384" fmla="*/ 265176 h 6630312"/>
              <a:gd name="connsiteX53-4385" fmla="*/ 6371768 w 10248824"/>
              <a:gd name="connsiteY53-4386" fmla="*/ 310896 h 6630312"/>
              <a:gd name="connsiteX54-4387" fmla="*/ 6079160 w 10248824"/>
              <a:gd name="connsiteY54-4388" fmla="*/ 338328 h 6630312"/>
              <a:gd name="connsiteX55-4389" fmla="*/ 5567096 w 10248824"/>
              <a:gd name="connsiteY55-4390" fmla="*/ 374904 h 6630312"/>
              <a:gd name="connsiteX56-4391" fmla="*/ 4789856 w 10248824"/>
              <a:gd name="connsiteY56-4392" fmla="*/ 384048 h 6630312"/>
              <a:gd name="connsiteX57-4393" fmla="*/ 1113968 w 10248824"/>
              <a:gd name="connsiteY57-4394" fmla="*/ 374904 h 6630312"/>
              <a:gd name="connsiteX58-4395" fmla="*/ 1031672 w 10248824"/>
              <a:gd name="connsiteY58-4396" fmla="*/ 365760 h 6630312"/>
              <a:gd name="connsiteX59-4397" fmla="*/ 803072 w 10248824"/>
              <a:gd name="connsiteY59-4398" fmla="*/ 356616 h 6630312"/>
              <a:gd name="connsiteX60-4399" fmla="*/ 748208 w 10248824"/>
              <a:gd name="connsiteY60-4400" fmla="*/ 347472 h 6630312"/>
              <a:gd name="connsiteX61-4401" fmla="*/ 565328 w 10248824"/>
              <a:gd name="connsiteY61-4402" fmla="*/ 329184 h 6630312"/>
              <a:gd name="connsiteX62-4403" fmla="*/ 510464 w 10248824"/>
              <a:gd name="connsiteY62-4404" fmla="*/ 320040 h 6630312"/>
              <a:gd name="connsiteX63-4405" fmla="*/ 272720 w 10248824"/>
              <a:gd name="connsiteY63-4406" fmla="*/ 347472 h 6630312"/>
              <a:gd name="connsiteX0-4407" fmla="*/ 272720 w 10248824"/>
              <a:gd name="connsiteY0-4408" fmla="*/ 347472 h 6630312"/>
              <a:gd name="connsiteX1-4409" fmla="*/ 254432 w 10248824"/>
              <a:gd name="connsiteY1-4410" fmla="*/ 393192 h 6630312"/>
              <a:gd name="connsiteX2-4411" fmla="*/ 236144 w 10248824"/>
              <a:gd name="connsiteY2-4412" fmla="*/ 475488 h 6630312"/>
              <a:gd name="connsiteX3-4413" fmla="*/ 227000 w 10248824"/>
              <a:gd name="connsiteY3-4414" fmla="*/ 566928 h 6630312"/>
              <a:gd name="connsiteX4-4415" fmla="*/ 217856 w 10248824"/>
              <a:gd name="connsiteY4-4416" fmla="*/ 685800 h 6630312"/>
              <a:gd name="connsiteX5-4417" fmla="*/ 172136 w 10248824"/>
              <a:gd name="connsiteY5-4418" fmla="*/ 987552 h 6630312"/>
              <a:gd name="connsiteX6-4419" fmla="*/ 162992 w 10248824"/>
              <a:gd name="connsiteY6-4420" fmla="*/ 1225296 h 6630312"/>
              <a:gd name="connsiteX7-4421" fmla="*/ 135560 w 10248824"/>
              <a:gd name="connsiteY7-4422" fmla="*/ 1563624 h 6630312"/>
              <a:gd name="connsiteX8-4423" fmla="*/ 126416 w 10248824"/>
              <a:gd name="connsiteY8-4424" fmla="*/ 1892808 h 6630312"/>
              <a:gd name="connsiteX9-4425" fmla="*/ 108128 w 10248824"/>
              <a:gd name="connsiteY9-4426" fmla="*/ 2148840 h 6630312"/>
              <a:gd name="connsiteX10-4427" fmla="*/ 98984 w 10248824"/>
              <a:gd name="connsiteY10-4428" fmla="*/ 2962656 h 6630312"/>
              <a:gd name="connsiteX11-4429" fmla="*/ 80696 w 10248824"/>
              <a:gd name="connsiteY11-4430" fmla="*/ 3538728 h 6630312"/>
              <a:gd name="connsiteX12-4431" fmla="*/ 71552 w 10248824"/>
              <a:gd name="connsiteY12-4432" fmla="*/ 4297680 h 6630312"/>
              <a:gd name="connsiteX13-4433" fmla="*/ 53264 w 10248824"/>
              <a:gd name="connsiteY13-4434" fmla="*/ 5157216 h 6630312"/>
              <a:gd name="connsiteX14-4435" fmla="*/ 62408 w 10248824"/>
              <a:gd name="connsiteY14-4436" fmla="*/ 5815584 h 6630312"/>
              <a:gd name="connsiteX15-4437" fmla="*/ 236144 w 10248824"/>
              <a:gd name="connsiteY15-4438" fmla="*/ 6190488 h 6630312"/>
              <a:gd name="connsiteX16-4439" fmla="*/ 2595296 w 10248824"/>
              <a:gd name="connsiteY16-4440" fmla="*/ 6601968 h 6630312"/>
              <a:gd name="connsiteX17-4441" fmla="*/ 4415004 w 10248824"/>
              <a:gd name="connsiteY17-4442" fmla="*/ 6600882 h 6630312"/>
              <a:gd name="connsiteX18-4443" fmla="*/ 7478192 w 10248824"/>
              <a:gd name="connsiteY18-4444" fmla="*/ 6318504 h 6630312"/>
              <a:gd name="connsiteX19-4445" fmla="*/ 9654464 w 10248824"/>
              <a:gd name="connsiteY19-4446" fmla="*/ 6309360 h 6630312"/>
              <a:gd name="connsiteX20-4447" fmla="*/ 9681896 w 10248824"/>
              <a:gd name="connsiteY20-4448" fmla="*/ 6300216 h 6630312"/>
              <a:gd name="connsiteX21-4449" fmla="*/ 9773336 w 10248824"/>
              <a:gd name="connsiteY21-4450" fmla="*/ 6281928 h 6630312"/>
              <a:gd name="connsiteX22-4451" fmla="*/ 9828200 w 10248824"/>
              <a:gd name="connsiteY22-4452" fmla="*/ 6263640 h 6630312"/>
              <a:gd name="connsiteX23-4453" fmla="*/ 9892208 w 10248824"/>
              <a:gd name="connsiteY23-4454" fmla="*/ 6236208 h 6630312"/>
              <a:gd name="connsiteX24-4455" fmla="*/ 10020224 w 10248824"/>
              <a:gd name="connsiteY24-4456" fmla="*/ 6117336 h 6630312"/>
              <a:gd name="connsiteX25-4457" fmla="*/ 10056800 w 10248824"/>
              <a:gd name="connsiteY25-4458" fmla="*/ 6080760 h 6630312"/>
              <a:gd name="connsiteX26-4459" fmla="*/ 10102520 w 10248824"/>
              <a:gd name="connsiteY26-4460" fmla="*/ 5998464 h 6630312"/>
              <a:gd name="connsiteX27-4461" fmla="*/ 10111664 w 10248824"/>
              <a:gd name="connsiteY27-4462" fmla="*/ 5971032 h 6630312"/>
              <a:gd name="connsiteX28-4463" fmla="*/ 10129952 w 10248824"/>
              <a:gd name="connsiteY28-4464" fmla="*/ 5897880 h 6630312"/>
              <a:gd name="connsiteX29-4465" fmla="*/ 10148240 w 10248824"/>
              <a:gd name="connsiteY29-4466" fmla="*/ 5815584 h 6630312"/>
              <a:gd name="connsiteX30-4467" fmla="*/ 10166528 w 10248824"/>
              <a:gd name="connsiteY30-4468" fmla="*/ 5596128 h 6630312"/>
              <a:gd name="connsiteX31-4469" fmla="*/ 10175672 w 10248824"/>
              <a:gd name="connsiteY31-4470" fmla="*/ 5550408 h 6630312"/>
              <a:gd name="connsiteX32-4471" fmla="*/ 10184816 w 10248824"/>
              <a:gd name="connsiteY32-4472" fmla="*/ 5440680 h 6630312"/>
              <a:gd name="connsiteX33-4473" fmla="*/ 10212248 w 10248824"/>
              <a:gd name="connsiteY33-4474" fmla="*/ 5065776 h 6630312"/>
              <a:gd name="connsiteX34-4475" fmla="*/ 10221392 w 10248824"/>
              <a:gd name="connsiteY34-4476" fmla="*/ 4645152 h 6630312"/>
              <a:gd name="connsiteX35-4477" fmla="*/ 10248824 w 10248824"/>
              <a:gd name="connsiteY35-4478" fmla="*/ 4389120 h 6630312"/>
              <a:gd name="connsiteX36-4479" fmla="*/ 10239680 w 10248824"/>
              <a:gd name="connsiteY36-4480" fmla="*/ 3008376 h 6630312"/>
              <a:gd name="connsiteX37-4481" fmla="*/ 10230536 w 10248824"/>
              <a:gd name="connsiteY37-4482" fmla="*/ 2852928 h 6630312"/>
              <a:gd name="connsiteX38-4483" fmla="*/ 10221392 w 10248824"/>
              <a:gd name="connsiteY38-4484" fmla="*/ 256032 h 6630312"/>
              <a:gd name="connsiteX39-4485" fmla="*/ 10193960 w 10248824"/>
              <a:gd name="connsiteY39-4486" fmla="*/ 128016 h 6630312"/>
              <a:gd name="connsiteX40-4487" fmla="*/ 10175672 w 10248824"/>
              <a:gd name="connsiteY40-4488" fmla="*/ 27432 h 6630312"/>
              <a:gd name="connsiteX41-4489" fmla="*/ 10157384 w 10248824"/>
              <a:gd name="connsiteY41-4490" fmla="*/ 0 h 6630312"/>
              <a:gd name="connsiteX42-4491" fmla="*/ 10029368 w 10248824"/>
              <a:gd name="connsiteY42-4492" fmla="*/ 18288 h 6630312"/>
              <a:gd name="connsiteX43-4493" fmla="*/ 9663608 w 10248824"/>
              <a:gd name="connsiteY43-4494" fmla="*/ 73152 h 6630312"/>
              <a:gd name="connsiteX44-4495" fmla="*/ 9233840 w 10248824"/>
              <a:gd name="connsiteY44-4496" fmla="*/ 118872 h 6630312"/>
              <a:gd name="connsiteX45-4497" fmla="*/ 8657768 w 10248824"/>
              <a:gd name="connsiteY45-4498" fmla="*/ 164592 h 6630312"/>
              <a:gd name="connsiteX46-4499" fmla="*/ 7871384 w 10248824"/>
              <a:gd name="connsiteY46-4500" fmla="*/ 173736 h 6630312"/>
              <a:gd name="connsiteX47-4501" fmla="*/ 7688504 w 10248824"/>
              <a:gd name="connsiteY47-4502" fmla="*/ 182880 h 6630312"/>
              <a:gd name="connsiteX48-4503" fmla="*/ 7587920 w 10248824"/>
              <a:gd name="connsiteY48-4504" fmla="*/ 192024 h 6630312"/>
              <a:gd name="connsiteX49-4505" fmla="*/ 7505624 w 10248824"/>
              <a:gd name="connsiteY49-4506" fmla="*/ 201168 h 6630312"/>
              <a:gd name="connsiteX50-4507" fmla="*/ 7149008 w 10248824"/>
              <a:gd name="connsiteY50-4508" fmla="*/ 210312 h 6630312"/>
              <a:gd name="connsiteX51-4509" fmla="*/ 7039280 w 10248824"/>
              <a:gd name="connsiteY51-4510" fmla="*/ 219456 h 6630312"/>
              <a:gd name="connsiteX52-4511" fmla="*/ 6810680 w 10248824"/>
              <a:gd name="connsiteY52-4512" fmla="*/ 265176 h 6630312"/>
              <a:gd name="connsiteX53-4513" fmla="*/ 6371768 w 10248824"/>
              <a:gd name="connsiteY53-4514" fmla="*/ 310896 h 6630312"/>
              <a:gd name="connsiteX54-4515" fmla="*/ 6079160 w 10248824"/>
              <a:gd name="connsiteY54-4516" fmla="*/ 338328 h 6630312"/>
              <a:gd name="connsiteX55-4517" fmla="*/ 5567096 w 10248824"/>
              <a:gd name="connsiteY55-4518" fmla="*/ 374904 h 6630312"/>
              <a:gd name="connsiteX56-4519" fmla="*/ 4789856 w 10248824"/>
              <a:gd name="connsiteY56-4520" fmla="*/ 384048 h 6630312"/>
              <a:gd name="connsiteX57-4521" fmla="*/ 1113968 w 10248824"/>
              <a:gd name="connsiteY57-4522" fmla="*/ 374904 h 6630312"/>
              <a:gd name="connsiteX58-4523" fmla="*/ 1031672 w 10248824"/>
              <a:gd name="connsiteY58-4524" fmla="*/ 365760 h 6630312"/>
              <a:gd name="connsiteX59-4525" fmla="*/ 803072 w 10248824"/>
              <a:gd name="connsiteY59-4526" fmla="*/ 356616 h 6630312"/>
              <a:gd name="connsiteX60-4527" fmla="*/ 565328 w 10248824"/>
              <a:gd name="connsiteY60-4528" fmla="*/ 329184 h 6630312"/>
              <a:gd name="connsiteX61-4529" fmla="*/ 510464 w 10248824"/>
              <a:gd name="connsiteY61-4530" fmla="*/ 320040 h 6630312"/>
              <a:gd name="connsiteX62-4531" fmla="*/ 272720 w 10248824"/>
              <a:gd name="connsiteY62-4532" fmla="*/ 347472 h 6630312"/>
              <a:gd name="connsiteX0-4533" fmla="*/ 272720 w 10248824"/>
              <a:gd name="connsiteY0-4534" fmla="*/ 347472 h 6630312"/>
              <a:gd name="connsiteX1-4535" fmla="*/ 254432 w 10248824"/>
              <a:gd name="connsiteY1-4536" fmla="*/ 393192 h 6630312"/>
              <a:gd name="connsiteX2-4537" fmla="*/ 236144 w 10248824"/>
              <a:gd name="connsiteY2-4538" fmla="*/ 475488 h 6630312"/>
              <a:gd name="connsiteX3-4539" fmla="*/ 227000 w 10248824"/>
              <a:gd name="connsiteY3-4540" fmla="*/ 566928 h 6630312"/>
              <a:gd name="connsiteX4-4541" fmla="*/ 217856 w 10248824"/>
              <a:gd name="connsiteY4-4542" fmla="*/ 685800 h 6630312"/>
              <a:gd name="connsiteX5-4543" fmla="*/ 162992 w 10248824"/>
              <a:gd name="connsiteY5-4544" fmla="*/ 1225296 h 6630312"/>
              <a:gd name="connsiteX6-4545" fmla="*/ 135560 w 10248824"/>
              <a:gd name="connsiteY6-4546" fmla="*/ 1563624 h 6630312"/>
              <a:gd name="connsiteX7-4547" fmla="*/ 126416 w 10248824"/>
              <a:gd name="connsiteY7-4548" fmla="*/ 1892808 h 6630312"/>
              <a:gd name="connsiteX8-4549" fmla="*/ 108128 w 10248824"/>
              <a:gd name="connsiteY8-4550" fmla="*/ 2148840 h 6630312"/>
              <a:gd name="connsiteX9-4551" fmla="*/ 98984 w 10248824"/>
              <a:gd name="connsiteY9-4552" fmla="*/ 2962656 h 6630312"/>
              <a:gd name="connsiteX10-4553" fmla="*/ 80696 w 10248824"/>
              <a:gd name="connsiteY10-4554" fmla="*/ 3538728 h 6630312"/>
              <a:gd name="connsiteX11-4555" fmla="*/ 71552 w 10248824"/>
              <a:gd name="connsiteY11-4556" fmla="*/ 4297680 h 6630312"/>
              <a:gd name="connsiteX12-4557" fmla="*/ 53264 w 10248824"/>
              <a:gd name="connsiteY12-4558" fmla="*/ 5157216 h 6630312"/>
              <a:gd name="connsiteX13-4559" fmla="*/ 62408 w 10248824"/>
              <a:gd name="connsiteY13-4560" fmla="*/ 5815584 h 6630312"/>
              <a:gd name="connsiteX14-4561" fmla="*/ 236144 w 10248824"/>
              <a:gd name="connsiteY14-4562" fmla="*/ 6190488 h 6630312"/>
              <a:gd name="connsiteX15-4563" fmla="*/ 2595296 w 10248824"/>
              <a:gd name="connsiteY15-4564" fmla="*/ 6601968 h 6630312"/>
              <a:gd name="connsiteX16-4565" fmla="*/ 4415004 w 10248824"/>
              <a:gd name="connsiteY16-4566" fmla="*/ 6600882 h 6630312"/>
              <a:gd name="connsiteX17-4567" fmla="*/ 7478192 w 10248824"/>
              <a:gd name="connsiteY17-4568" fmla="*/ 6318504 h 6630312"/>
              <a:gd name="connsiteX18-4569" fmla="*/ 9654464 w 10248824"/>
              <a:gd name="connsiteY18-4570" fmla="*/ 6309360 h 6630312"/>
              <a:gd name="connsiteX19-4571" fmla="*/ 9681896 w 10248824"/>
              <a:gd name="connsiteY19-4572" fmla="*/ 6300216 h 6630312"/>
              <a:gd name="connsiteX20-4573" fmla="*/ 9773336 w 10248824"/>
              <a:gd name="connsiteY20-4574" fmla="*/ 6281928 h 6630312"/>
              <a:gd name="connsiteX21-4575" fmla="*/ 9828200 w 10248824"/>
              <a:gd name="connsiteY21-4576" fmla="*/ 6263640 h 6630312"/>
              <a:gd name="connsiteX22-4577" fmla="*/ 9892208 w 10248824"/>
              <a:gd name="connsiteY22-4578" fmla="*/ 6236208 h 6630312"/>
              <a:gd name="connsiteX23-4579" fmla="*/ 10020224 w 10248824"/>
              <a:gd name="connsiteY23-4580" fmla="*/ 6117336 h 6630312"/>
              <a:gd name="connsiteX24-4581" fmla="*/ 10056800 w 10248824"/>
              <a:gd name="connsiteY24-4582" fmla="*/ 6080760 h 6630312"/>
              <a:gd name="connsiteX25-4583" fmla="*/ 10102520 w 10248824"/>
              <a:gd name="connsiteY25-4584" fmla="*/ 5998464 h 6630312"/>
              <a:gd name="connsiteX26-4585" fmla="*/ 10111664 w 10248824"/>
              <a:gd name="connsiteY26-4586" fmla="*/ 5971032 h 6630312"/>
              <a:gd name="connsiteX27-4587" fmla="*/ 10129952 w 10248824"/>
              <a:gd name="connsiteY27-4588" fmla="*/ 5897880 h 6630312"/>
              <a:gd name="connsiteX28-4589" fmla="*/ 10148240 w 10248824"/>
              <a:gd name="connsiteY28-4590" fmla="*/ 5815584 h 6630312"/>
              <a:gd name="connsiteX29-4591" fmla="*/ 10166528 w 10248824"/>
              <a:gd name="connsiteY29-4592" fmla="*/ 5596128 h 6630312"/>
              <a:gd name="connsiteX30-4593" fmla="*/ 10175672 w 10248824"/>
              <a:gd name="connsiteY30-4594" fmla="*/ 5550408 h 6630312"/>
              <a:gd name="connsiteX31-4595" fmla="*/ 10184816 w 10248824"/>
              <a:gd name="connsiteY31-4596" fmla="*/ 5440680 h 6630312"/>
              <a:gd name="connsiteX32-4597" fmla="*/ 10212248 w 10248824"/>
              <a:gd name="connsiteY32-4598" fmla="*/ 5065776 h 6630312"/>
              <a:gd name="connsiteX33-4599" fmla="*/ 10221392 w 10248824"/>
              <a:gd name="connsiteY33-4600" fmla="*/ 4645152 h 6630312"/>
              <a:gd name="connsiteX34-4601" fmla="*/ 10248824 w 10248824"/>
              <a:gd name="connsiteY34-4602" fmla="*/ 4389120 h 6630312"/>
              <a:gd name="connsiteX35-4603" fmla="*/ 10239680 w 10248824"/>
              <a:gd name="connsiteY35-4604" fmla="*/ 3008376 h 6630312"/>
              <a:gd name="connsiteX36-4605" fmla="*/ 10230536 w 10248824"/>
              <a:gd name="connsiteY36-4606" fmla="*/ 2852928 h 6630312"/>
              <a:gd name="connsiteX37-4607" fmla="*/ 10221392 w 10248824"/>
              <a:gd name="connsiteY37-4608" fmla="*/ 256032 h 6630312"/>
              <a:gd name="connsiteX38-4609" fmla="*/ 10193960 w 10248824"/>
              <a:gd name="connsiteY38-4610" fmla="*/ 128016 h 6630312"/>
              <a:gd name="connsiteX39-4611" fmla="*/ 10175672 w 10248824"/>
              <a:gd name="connsiteY39-4612" fmla="*/ 27432 h 6630312"/>
              <a:gd name="connsiteX40-4613" fmla="*/ 10157384 w 10248824"/>
              <a:gd name="connsiteY40-4614" fmla="*/ 0 h 6630312"/>
              <a:gd name="connsiteX41-4615" fmla="*/ 10029368 w 10248824"/>
              <a:gd name="connsiteY41-4616" fmla="*/ 18288 h 6630312"/>
              <a:gd name="connsiteX42-4617" fmla="*/ 9663608 w 10248824"/>
              <a:gd name="connsiteY42-4618" fmla="*/ 73152 h 6630312"/>
              <a:gd name="connsiteX43-4619" fmla="*/ 9233840 w 10248824"/>
              <a:gd name="connsiteY43-4620" fmla="*/ 118872 h 6630312"/>
              <a:gd name="connsiteX44-4621" fmla="*/ 8657768 w 10248824"/>
              <a:gd name="connsiteY44-4622" fmla="*/ 164592 h 6630312"/>
              <a:gd name="connsiteX45-4623" fmla="*/ 7871384 w 10248824"/>
              <a:gd name="connsiteY45-4624" fmla="*/ 173736 h 6630312"/>
              <a:gd name="connsiteX46-4625" fmla="*/ 7688504 w 10248824"/>
              <a:gd name="connsiteY46-4626" fmla="*/ 182880 h 6630312"/>
              <a:gd name="connsiteX47-4627" fmla="*/ 7587920 w 10248824"/>
              <a:gd name="connsiteY47-4628" fmla="*/ 192024 h 6630312"/>
              <a:gd name="connsiteX48-4629" fmla="*/ 7505624 w 10248824"/>
              <a:gd name="connsiteY48-4630" fmla="*/ 201168 h 6630312"/>
              <a:gd name="connsiteX49-4631" fmla="*/ 7149008 w 10248824"/>
              <a:gd name="connsiteY49-4632" fmla="*/ 210312 h 6630312"/>
              <a:gd name="connsiteX50-4633" fmla="*/ 7039280 w 10248824"/>
              <a:gd name="connsiteY50-4634" fmla="*/ 219456 h 6630312"/>
              <a:gd name="connsiteX51-4635" fmla="*/ 6810680 w 10248824"/>
              <a:gd name="connsiteY51-4636" fmla="*/ 265176 h 6630312"/>
              <a:gd name="connsiteX52-4637" fmla="*/ 6371768 w 10248824"/>
              <a:gd name="connsiteY52-4638" fmla="*/ 310896 h 6630312"/>
              <a:gd name="connsiteX53-4639" fmla="*/ 6079160 w 10248824"/>
              <a:gd name="connsiteY53-4640" fmla="*/ 338328 h 6630312"/>
              <a:gd name="connsiteX54-4641" fmla="*/ 5567096 w 10248824"/>
              <a:gd name="connsiteY54-4642" fmla="*/ 374904 h 6630312"/>
              <a:gd name="connsiteX55-4643" fmla="*/ 4789856 w 10248824"/>
              <a:gd name="connsiteY55-4644" fmla="*/ 384048 h 6630312"/>
              <a:gd name="connsiteX56-4645" fmla="*/ 1113968 w 10248824"/>
              <a:gd name="connsiteY56-4646" fmla="*/ 374904 h 6630312"/>
              <a:gd name="connsiteX57-4647" fmla="*/ 1031672 w 10248824"/>
              <a:gd name="connsiteY57-4648" fmla="*/ 365760 h 6630312"/>
              <a:gd name="connsiteX58-4649" fmla="*/ 803072 w 10248824"/>
              <a:gd name="connsiteY58-4650" fmla="*/ 356616 h 6630312"/>
              <a:gd name="connsiteX59-4651" fmla="*/ 565328 w 10248824"/>
              <a:gd name="connsiteY59-4652" fmla="*/ 329184 h 6630312"/>
              <a:gd name="connsiteX60-4653" fmla="*/ 510464 w 10248824"/>
              <a:gd name="connsiteY60-4654" fmla="*/ 320040 h 6630312"/>
              <a:gd name="connsiteX61-4655" fmla="*/ 272720 w 10248824"/>
              <a:gd name="connsiteY61-4656" fmla="*/ 347472 h 6630312"/>
              <a:gd name="connsiteX0-4657" fmla="*/ 272720 w 10248824"/>
              <a:gd name="connsiteY0-4658" fmla="*/ 347472 h 6630312"/>
              <a:gd name="connsiteX1-4659" fmla="*/ 254432 w 10248824"/>
              <a:gd name="connsiteY1-4660" fmla="*/ 393192 h 6630312"/>
              <a:gd name="connsiteX2-4661" fmla="*/ 236144 w 10248824"/>
              <a:gd name="connsiteY2-4662" fmla="*/ 475488 h 6630312"/>
              <a:gd name="connsiteX3-4663" fmla="*/ 227000 w 10248824"/>
              <a:gd name="connsiteY3-4664" fmla="*/ 566928 h 6630312"/>
              <a:gd name="connsiteX4-4665" fmla="*/ 162992 w 10248824"/>
              <a:gd name="connsiteY4-4666" fmla="*/ 1225296 h 6630312"/>
              <a:gd name="connsiteX5-4667" fmla="*/ 135560 w 10248824"/>
              <a:gd name="connsiteY5-4668" fmla="*/ 1563624 h 6630312"/>
              <a:gd name="connsiteX6-4669" fmla="*/ 126416 w 10248824"/>
              <a:gd name="connsiteY6-4670" fmla="*/ 1892808 h 6630312"/>
              <a:gd name="connsiteX7-4671" fmla="*/ 108128 w 10248824"/>
              <a:gd name="connsiteY7-4672" fmla="*/ 2148840 h 6630312"/>
              <a:gd name="connsiteX8-4673" fmla="*/ 98984 w 10248824"/>
              <a:gd name="connsiteY8-4674" fmla="*/ 2962656 h 6630312"/>
              <a:gd name="connsiteX9-4675" fmla="*/ 80696 w 10248824"/>
              <a:gd name="connsiteY9-4676" fmla="*/ 3538728 h 6630312"/>
              <a:gd name="connsiteX10-4677" fmla="*/ 71552 w 10248824"/>
              <a:gd name="connsiteY10-4678" fmla="*/ 4297680 h 6630312"/>
              <a:gd name="connsiteX11-4679" fmla="*/ 53264 w 10248824"/>
              <a:gd name="connsiteY11-4680" fmla="*/ 5157216 h 6630312"/>
              <a:gd name="connsiteX12-4681" fmla="*/ 62408 w 10248824"/>
              <a:gd name="connsiteY12-4682" fmla="*/ 5815584 h 6630312"/>
              <a:gd name="connsiteX13-4683" fmla="*/ 236144 w 10248824"/>
              <a:gd name="connsiteY13-4684" fmla="*/ 6190488 h 6630312"/>
              <a:gd name="connsiteX14-4685" fmla="*/ 2595296 w 10248824"/>
              <a:gd name="connsiteY14-4686" fmla="*/ 6601968 h 6630312"/>
              <a:gd name="connsiteX15-4687" fmla="*/ 4415004 w 10248824"/>
              <a:gd name="connsiteY15-4688" fmla="*/ 6600882 h 6630312"/>
              <a:gd name="connsiteX16-4689" fmla="*/ 7478192 w 10248824"/>
              <a:gd name="connsiteY16-4690" fmla="*/ 6318504 h 6630312"/>
              <a:gd name="connsiteX17-4691" fmla="*/ 9654464 w 10248824"/>
              <a:gd name="connsiteY17-4692" fmla="*/ 6309360 h 6630312"/>
              <a:gd name="connsiteX18-4693" fmla="*/ 9681896 w 10248824"/>
              <a:gd name="connsiteY18-4694" fmla="*/ 6300216 h 6630312"/>
              <a:gd name="connsiteX19-4695" fmla="*/ 9773336 w 10248824"/>
              <a:gd name="connsiteY19-4696" fmla="*/ 6281928 h 6630312"/>
              <a:gd name="connsiteX20-4697" fmla="*/ 9828200 w 10248824"/>
              <a:gd name="connsiteY20-4698" fmla="*/ 6263640 h 6630312"/>
              <a:gd name="connsiteX21-4699" fmla="*/ 9892208 w 10248824"/>
              <a:gd name="connsiteY21-4700" fmla="*/ 6236208 h 6630312"/>
              <a:gd name="connsiteX22-4701" fmla="*/ 10020224 w 10248824"/>
              <a:gd name="connsiteY22-4702" fmla="*/ 6117336 h 6630312"/>
              <a:gd name="connsiteX23-4703" fmla="*/ 10056800 w 10248824"/>
              <a:gd name="connsiteY23-4704" fmla="*/ 6080760 h 6630312"/>
              <a:gd name="connsiteX24-4705" fmla="*/ 10102520 w 10248824"/>
              <a:gd name="connsiteY24-4706" fmla="*/ 5998464 h 6630312"/>
              <a:gd name="connsiteX25-4707" fmla="*/ 10111664 w 10248824"/>
              <a:gd name="connsiteY25-4708" fmla="*/ 5971032 h 6630312"/>
              <a:gd name="connsiteX26-4709" fmla="*/ 10129952 w 10248824"/>
              <a:gd name="connsiteY26-4710" fmla="*/ 5897880 h 6630312"/>
              <a:gd name="connsiteX27-4711" fmla="*/ 10148240 w 10248824"/>
              <a:gd name="connsiteY27-4712" fmla="*/ 5815584 h 6630312"/>
              <a:gd name="connsiteX28-4713" fmla="*/ 10166528 w 10248824"/>
              <a:gd name="connsiteY28-4714" fmla="*/ 5596128 h 6630312"/>
              <a:gd name="connsiteX29-4715" fmla="*/ 10175672 w 10248824"/>
              <a:gd name="connsiteY29-4716" fmla="*/ 5550408 h 6630312"/>
              <a:gd name="connsiteX30-4717" fmla="*/ 10184816 w 10248824"/>
              <a:gd name="connsiteY30-4718" fmla="*/ 5440680 h 6630312"/>
              <a:gd name="connsiteX31-4719" fmla="*/ 10212248 w 10248824"/>
              <a:gd name="connsiteY31-4720" fmla="*/ 5065776 h 6630312"/>
              <a:gd name="connsiteX32-4721" fmla="*/ 10221392 w 10248824"/>
              <a:gd name="connsiteY32-4722" fmla="*/ 4645152 h 6630312"/>
              <a:gd name="connsiteX33-4723" fmla="*/ 10248824 w 10248824"/>
              <a:gd name="connsiteY33-4724" fmla="*/ 4389120 h 6630312"/>
              <a:gd name="connsiteX34-4725" fmla="*/ 10239680 w 10248824"/>
              <a:gd name="connsiteY34-4726" fmla="*/ 3008376 h 6630312"/>
              <a:gd name="connsiteX35-4727" fmla="*/ 10230536 w 10248824"/>
              <a:gd name="connsiteY35-4728" fmla="*/ 2852928 h 6630312"/>
              <a:gd name="connsiteX36-4729" fmla="*/ 10221392 w 10248824"/>
              <a:gd name="connsiteY36-4730" fmla="*/ 256032 h 6630312"/>
              <a:gd name="connsiteX37-4731" fmla="*/ 10193960 w 10248824"/>
              <a:gd name="connsiteY37-4732" fmla="*/ 128016 h 6630312"/>
              <a:gd name="connsiteX38-4733" fmla="*/ 10175672 w 10248824"/>
              <a:gd name="connsiteY38-4734" fmla="*/ 27432 h 6630312"/>
              <a:gd name="connsiteX39-4735" fmla="*/ 10157384 w 10248824"/>
              <a:gd name="connsiteY39-4736" fmla="*/ 0 h 6630312"/>
              <a:gd name="connsiteX40-4737" fmla="*/ 10029368 w 10248824"/>
              <a:gd name="connsiteY40-4738" fmla="*/ 18288 h 6630312"/>
              <a:gd name="connsiteX41-4739" fmla="*/ 9663608 w 10248824"/>
              <a:gd name="connsiteY41-4740" fmla="*/ 73152 h 6630312"/>
              <a:gd name="connsiteX42-4741" fmla="*/ 9233840 w 10248824"/>
              <a:gd name="connsiteY42-4742" fmla="*/ 118872 h 6630312"/>
              <a:gd name="connsiteX43-4743" fmla="*/ 8657768 w 10248824"/>
              <a:gd name="connsiteY43-4744" fmla="*/ 164592 h 6630312"/>
              <a:gd name="connsiteX44-4745" fmla="*/ 7871384 w 10248824"/>
              <a:gd name="connsiteY44-4746" fmla="*/ 173736 h 6630312"/>
              <a:gd name="connsiteX45-4747" fmla="*/ 7688504 w 10248824"/>
              <a:gd name="connsiteY45-4748" fmla="*/ 182880 h 6630312"/>
              <a:gd name="connsiteX46-4749" fmla="*/ 7587920 w 10248824"/>
              <a:gd name="connsiteY46-4750" fmla="*/ 192024 h 6630312"/>
              <a:gd name="connsiteX47-4751" fmla="*/ 7505624 w 10248824"/>
              <a:gd name="connsiteY47-4752" fmla="*/ 201168 h 6630312"/>
              <a:gd name="connsiteX48-4753" fmla="*/ 7149008 w 10248824"/>
              <a:gd name="connsiteY48-4754" fmla="*/ 210312 h 6630312"/>
              <a:gd name="connsiteX49-4755" fmla="*/ 7039280 w 10248824"/>
              <a:gd name="connsiteY49-4756" fmla="*/ 219456 h 6630312"/>
              <a:gd name="connsiteX50-4757" fmla="*/ 6810680 w 10248824"/>
              <a:gd name="connsiteY50-4758" fmla="*/ 265176 h 6630312"/>
              <a:gd name="connsiteX51-4759" fmla="*/ 6371768 w 10248824"/>
              <a:gd name="connsiteY51-4760" fmla="*/ 310896 h 6630312"/>
              <a:gd name="connsiteX52-4761" fmla="*/ 6079160 w 10248824"/>
              <a:gd name="connsiteY52-4762" fmla="*/ 338328 h 6630312"/>
              <a:gd name="connsiteX53-4763" fmla="*/ 5567096 w 10248824"/>
              <a:gd name="connsiteY53-4764" fmla="*/ 374904 h 6630312"/>
              <a:gd name="connsiteX54-4765" fmla="*/ 4789856 w 10248824"/>
              <a:gd name="connsiteY54-4766" fmla="*/ 384048 h 6630312"/>
              <a:gd name="connsiteX55-4767" fmla="*/ 1113968 w 10248824"/>
              <a:gd name="connsiteY55-4768" fmla="*/ 374904 h 6630312"/>
              <a:gd name="connsiteX56-4769" fmla="*/ 1031672 w 10248824"/>
              <a:gd name="connsiteY56-4770" fmla="*/ 365760 h 6630312"/>
              <a:gd name="connsiteX57-4771" fmla="*/ 803072 w 10248824"/>
              <a:gd name="connsiteY57-4772" fmla="*/ 356616 h 6630312"/>
              <a:gd name="connsiteX58-4773" fmla="*/ 565328 w 10248824"/>
              <a:gd name="connsiteY58-4774" fmla="*/ 329184 h 6630312"/>
              <a:gd name="connsiteX59-4775" fmla="*/ 510464 w 10248824"/>
              <a:gd name="connsiteY59-4776" fmla="*/ 320040 h 6630312"/>
              <a:gd name="connsiteX60-4777" fmla="*/ 272720 w 10248824"/>
              <a:gd name="connsiteY60-4778" fmla="*/ 347472 h 6630312"/>
              <a:gd name="connsiteX0-4779" fmla="*/ 272720 w 10248824"/>
              <a:gd name="connsiteY0-4780" fmla="*/ 347472 h 6630312"/>
              <a:gd name="connsiteX1-4781" fmla="*/ 254432 w 10248824"/>
              <a:gd name="connsiteY1-4782" fmla="*/ 393192 h 6630312"/>
              <a:gd name="connsiteX2-4783" fmla="*/ 236144 w 10248824"/>
              <a:gd name="connsiteY2-4784" fmla="*/ 475488 h 6630312"/>
              <a:gd name="connsiteX3-4785" fmla="*/ 162992 w 10248824"/>
              <a:gd name="connsiteY3-4786" fmla="*/ 1225296 h 6630312"/>
              <a:gd name="connsiteX4-4787" fmla="*/ 135560 w 10248824"/>
              <a:gd name="connsiteY4-4788" fmla="*/ 1563624 h 6630312"/>
              <a:gd name="connsiteX5-4789" fmla="*/ 126416 w 10248824"/>
              <a:gd name="connsiteY5-4790" fmla="*/ 1892808 h 6630312"/>
              <a:gd name="connsiteX6-4791" fmla="*/ 108128 w 10248824"/>
              <a:gd name="connsiteY6-4792" fmla="*/ 2148840 h 6630312"/>
              <a:gd name="connsiteX7-4793" fmla="*/ 98984 w 10248824"/>
              <a:gd name="connsiteY7-4794" fmla="*/ 2962656 h 6630312"/>
              <a:gd name="connsiteX8-4795" fmla="*/ 80696 w 10248824"/>
              <a:gd name="connsiteY8-4796" fmla="*/ 3538728 h 6630312"/>
              <a:gd name="connsiteX9-4797" fmla="*/ 71552 w 10248824"/>
              <a:gd name="connsiteY9-4798" fmla="*/ 4297680 h 6630312"/>
              <a:gd name="connsiteX10-4799" fmla="*/ 53264 w 10248824"/>
              <a:gd name="connsiteY10-4800" fmla="*/ 5157216 h 6630312"/>
              <a:gd name="connsiteX11-4801" fmla="*/ 62408 w 10248824"/>
              <a:gd name="connsiteY11-4802" fmla="*/ 5815584 h 6630312"/>
              <a:gd name="connsiteX12-4803" fmla="*/ 236144 w 10248824"/>
              <a:gd name="connsiteY12-4804" fmla="*/ 6190488 h 6630312"/>
              <a:gd name="connsiteX13-4805" fmla="*/ 2595296 w 10248824"/>
              <a:gd name="connsiteY13-4806" fmla="*/ 6601968 h 6630312"/>
              <a:gd name="connsiteX14-4807" fmla="*/ 4415004 w 10248824"/>
              <a:gd name="connsiteY14-4808" fmla="*/ 6600882 h 6630312"/>
              <a:gd name="connsiteX15-4809" fmla="*/ 7478192 w 10248824"/>
              <a:gd name="connsiteY15-4810" fmla="*/ 6318504 h 6630312"/>
              <a:gd name="connsiteX16-4811" fmla="*/ 9654464 w 10248824"/>
              <a:gd name="connsiteY16-4812" fmla="*/ 6309360 h 6630312"/>
              <a:gd name="connsiteX17-4813" fmla="*/ 9681896 w 10248824"/>
              <a:gd name="connsiteY17-4814" fmla="*/ 6300216 h 6630312"/>
              <a:gd name="connsiteX18-4815" fmla="*/ 9773336 w 10248824"/>
              <a:gd name="connsiteY18-4816" fmla="*/ 6281928 h 6630312"/>
              <a:gd name="connsiteX19-4817" fmla="*/ 9828200 w 10248824"/>
              <a:gd name="connsiteY19-4818" fmla="*/ 6263640 h 6630312"/>
              <a:gd name="connsiteX20-4819" fmla="*/ 9892208 w 10248824"/>
              <a:gd name="connsiteY20-4820" fmla="*/ 6236208 h 6630312"/>
              <a:gd name="connsiteX21-4821" fmla="*/ 10020224 w 10248824"/>
              <a:gd name="connsiteY21-4822" fmla="*/ 6117336 h 6630312"/>
              <a:gd name="connsiteX22-4823" fmla="*/ 10056800 w 10248824"/>
              <a:gd name="connsiteY22-4824" fmla="*/ 6080760 h 6630312"/>
              <a:gd name="connsiteX23-4825" fmla="*/ 10102520 w 10248824"/>
              <a:gd name="connsiteY23-4826" fmla="*/ 5998464 h 6630312"/>
              <a:gd name="connsiteX24-4827" fmla="*/ 10111664 w 10248824"/>
              <a:gd name="connsiteY24-4828" fmla="*/ 5971032 h 6630312"/>
              <a:gd name="connsiteX25-4829" fmla="*/ 10129952 w 10248824"/>
              <a:gd name="connsiteY25-4830" fmla="*/ 5897880 h 6630312"/>
              <a:gd name="connsiteX26-4831" fmla="*/ 10148240 w 10248824"/>
              <a:gd name="connsiteY26-4832" fmla="*/ 5815584 h 6630312"/>
              <a:gd name="connsiteX27-4833" fmla="*/ 10166528 w 10248824"/>
              <a:gd name="connsiteY27-4834" fmla="*/ 5596128 h 6630312"/>
              <a:gd name="connsiteX28-4835" fmla="*/ 10175672 w 10248824"/>
              <a:gd name="connsiteY28-4836" fmla="*/ 5550408 h 6630312"/>
              <a:gd name="connsiteX29-4837" fmla="*/ 10184816 w 10248824"/>
              <a:gd name="connsiteY29-4838" fmla="*/ 5440680 h 6630312"/>
              <a:gd name="connsiteX30-4839" fmla="*/ 10212248 w 10248824"/>
              <a:gd name="connsiteY30-4840" fmla="*/ 5065776 h 6630312"/>
              <a:gd name="connsiteX31-4841" fmla="*/ 10221392 w 10248824"/>
              <a:gd name="connsiteY31-4842" fmla="*/ 4645152 h 6630312"/>
              <a:gd name="connsiteX32-4843" fmla="*/ 10248824 w 10248824"/>
              <a:gd name="connsiteY32-4844" fmla="*/ 4389120 h 6630312"/>
              <a:gd name="connsiteX33-4845" fmla="*/ 10239680 w 10248824"/>
              <a:gd name="connsiteY33-4846" fmla="*/ 3008376 h 6630312"/>
              <a:gd name="connsiteX34-4847" fmla="*/ 10230536 w 10248824"/>
              <a:gd name="connsiteY34-4848" fmla="*/ 2852928 h 6630312"/>
              <a:gd name="connsiteX35-4849" fmla="*/ 10221392 w 10248824"/>
              <a:gd name="connsiteY35-4850" fmla="*/ 256032 h 6630312"/>
              <a:gd name="connsiteX36-4851" fmla="*/ 10193960 w 10248824"/>
              <a:gd name="connsiteY36-4852" fmla="*/ 128016 h 6630312"/>
              <a:gd name="connsiteX37-4853" fmla="*/ 10175672 w 10248824"/>
              <a:gd name="connsiteY37-4854" fmla="*/ 27432 h 6630312"/>
              <a:gd name="connsiteX38-4855" fmla="*/ 10157384 w 10248824"/>
              <a:gd name="connsiteY38-4856" fmla="*/ 0 h 6630312"/>
              <a:gd name="connsiteX39-4857" fmla="*/ 10029368 w 10248824"/>
              <a:gd name="connsiteY39-4858" fmla="*/ 18288 h 6630312"/>
              <a:gd name="connsiteX40-4859" fmla="*/ 9663608 w 10248824"/>
              <a:gd name="connsiteY40-4860" fmla="*/ 73152 h 6630312"/>
              <a:gd name="connsiteX41-4861" fmla="*/ 9233840 w 10248824"/>
              <a:gd name="connsiteY41-4862" fmla="*/ 118872 h 6630312"/>
              <a:gd name="connsiteX42-4863" fmla="*/ 8657768 w 10248824"/>
              <a:gd name="connsiteY42-4864" fmla="*/ 164592 h 6630312"/>
              <a:gd name="connsiteX43-4865" fmla="*/ 7871384 w 10248824"/>
              <a:gd name="connsiteY43-4866" fmla="*/ 173736 h 6630312"/>
              <a:gd name="connsiteX44-4867" fmla="*/ 7688504 w 10248824"/>
              <a:gd name="connsiteY44-4868" fmla="*/ 182880 h 6630312"/>
              <a:gd name="connsiteX45-4869" fmla="*/ 7587920 w 10248824"/>
              <a:gd name="connsiteY45-4870" fmla="*/ 192024 h 6630312"/>
              <a:gd name="connsiteX46-4871" fmla="*/ 7505624 w 10248824"/>
              <a:gd name="connsiteY46-4872" fmla="*/ 201168 h 6630312"/>
              <a:gd name="connsiteX47-4873" fmla="*/ 7149008 w 10248824"/>
              <a:gd name="connsiteY47-4874" fmla="*/ 210312 h 6630312"/>
              <a:gd name="connsiteX48-4875" fmla="*/ 7039280 w 10248824"/>
              <a:gd name="connsiteY48-4876" fmla="*/ 219456 h 6630312"/>
              <a:gd name="connsiteX49-4877" fmla="*/ 6810680 w 10248824"/>
              <a:gd name="connsiteY49-4878" fmla="*/ 265176 h 6630312"/>
              <a:gd name="connsiteX50-4879" fmla="*/ 6371768 w 10248824"/>
              <a:gd name="connsiteY50-4880" fmla="*/ 310896 h 6630312"/>
              <a:gd name="connsiteX51-4881" fmla="*/ 6079160 w 10248824"/>
              <a:gd name="connsiteY51-4882" fmla="*/ 338328 h 6630312"/>
              <a:gd name="connsiteX52-4883" fmla="*/ 5567096 w 10248824"/>
              <a:gd name="connsiteY52-4884" fmla="*/ 374904 h 6630312"/>
              <a:gd name="connsiteX53-4885" fmla="*/ 4789856 w 10248824"/>
              <a:gd name="connsiteY53-4886" fmla="*/ 384048 h 6630312"/>
              <a:gd name="connsiteX54-4887" fmla="*/ 1113968 w 10248824"/>
              <a:gd name="connsiteY54-4888" fmla="*/ 374904 h 6630312"/>
              <a:gd name="connsiteX55-4889" fmla="*/ 1031672 w 10248824"/>
              <a:gd name="connsiteY55-4890" fmla="*/ 365760 h 6630312"/>
              <a:gd name="connsiteX56-4891" fmla="*/ 803072 w 10248824"/>
              <a:gd name="connsiteY56-4892" fmla="*/ 356616 h 6630312"/>
              <a:gd name="connsiteX57-4893" fmla="*/ 565328 w 10248824"/>
              <a:gd name="connsiteY57-4894" fmla="*/ 329184 h 6630312"/>
              <a:gd name="connsiteX58-4895" fmla="*/ 510464 w 10248824"/>
              <a:gd name="connsiteY58-4896" fmla="*/ 320040 h 6630312"/>
              <a:gd name="connsiteX59-4897" fmla="*/ 272720 w 10248824"/>
              <a:gd name="connsiteY59-4898" fmla="*/ 347472 h 6630312"/>
              <a:gd name="connsiteX0-4899" fmla="*/ 510464 w 10248824"/>
              <a:gd name="connsiteY0-4900" fmla="*/ 320040 h 6630312"/>
              <a:gd name="connsiteX1-4901" fmla="*/ 254432 w 10248824"/>
              <a:gd name="connsiteY1-4902" fmla="*/ 393192 h 6630312"/>
              <a:gd name="connsiteX2-4903" fmla="*/ 236144 w 10248824"/>
              <a:gd name="connsiteY2-4904" fmla="*/ 475488 h 6630312"/>
              <a:gd name="connsiteX3-4905" fmla="*/ 162992 w 10248824"/>
              <a:gd name="connsiteY3-4906" fmla="*/ 1225296 h 6630312"/>
              <a:gd name="connsiteX4-4907" fmla="*/ 135560 w 10248824"/>
              <a:gd name="connsiteY4-4908" fmla="*/ 1563624 h 6630312"/>
              <a:gd name="connsiteX5-4909" fmla="*/ 126416 w 10248824"/>
              <a:gd name="connsiteY5-4910" fmla="*/ 1892808 h 6630312"/>
              <a:gd name="connsiteX6-4911" fmla="*/ 108128 w 10248824"/>
              <a:gd name="connsiteY6-4912" fmla="*/ 2148840 h 6630312"/>
              <a:gd name="connsiteX7-4913" fmla="*/ 98984 w 10248824"/>
              <a:gd name="connsiteY7-4914" fmla="*/ 2962656 h 6630312"/>
              <a:gd name="connsiteX8-4915" fmla="*/ 80696 w 10248824"/>
              <a:gd name="connsiteY8-4916" fmla="*/ 3538728 h 6630312"/>
              <a:gd name="connsiteX9-4917" fmla="*/ 71552 w 10248824"/>
              <a:gd name="connsiteY9-4918" fmla="*/ 4297680 h 6630312"/>
              <a:gd name="connsiteX10-4919" fmla="*/ 53264 w 10248824"/>
              <a:gd name="connsiteY10-4920" fmla="*/ 5157216 h 6630312"/>
              <a:gd name="connsiteX11-4921" fmla="*/ 62408 w 10248824"/>
              <a:gd name="connsiteY11-4922" fmla="*/ 5815584 h 6630312"/>
              <a:gd name="connsiteX12-4923" fmla="*/ 236144 w 10248824"/>
              <a:gd name="connsiteY12-4924" fmla="*/ 6190488 h 6630312"/>
              <a:gd name="connsiteX13-4925" fmla="*/ 2595296 w 10248824"/>
              <a:gd name="connsiteY13-4926" fmla="*/ 6601968 h 6630312"/>
              <a:gd name="connsiteX14-4927" fmla="*/ 4415004 w 10248824"/>
              <a:gd name="connsiteY14-4928" fmla="*/ 6600882 h 6630312"/>
              <a:gd name="connsiteX15-4929" fmla="*/ 7478192 w 10248824"/>
              <a:gd name="connsiteY15-4930" fmla="*/ 6318504 h 6630312"/>
              <a:gd name="connsiteX16-4931" fmla="*/ 9654464 w 10248824"/>
              <a:gd name="connsiteY16-4932" fmla="*/ 6309360 h 6630312"/>
              <a:gd name="connsiteX17-4933" fmla="*/ 9681896 w 10248824"/>
              <a:gd name="connsiteY17-4934" fmla="*/ 6300216 h 6630312"/>
              <a:gd name="connsiteX18-4935" fmla="*/ 9773336 w 10248824"/>
              <a:gd name="connsiteY18-4936" fmla="*/ 6281928 h 6630312"/>
              <a:gd name="connsiteX19-4937" fmla="*/ 9828200 w 10248824"/>
              <a:gd name="connsiteY19-4938" fmla="*/ 6263640 h 6630312"/>
              <a:gd name="connsiteX20-4939" fmla="*/ 9892208 w 10248824"/>
              <a:gd name="connsiteY20-4940" fmla="*/ 6236208 h 6630312"/>
              <a:gd name="connsiteX21-4941" fmla="*/ 10020224 w 10248824"/>
              <a:gd name="connsiteY21-4942" fmla="*/ 6117336 h 6630312"/>
              <a:gd name="connsiteX22-4943" fmla="*/ 10056800 w 10248824"/>
              <a:gd name="connsiteY22-4944" fmla="*/ 6080760 h 6630312"/>
              <a:gd name="connsiteX23-4945" fmla="*/ 10102520 w 10248824"/>
              <a:gd name="connsiteY23-4946" fmla="*/ 5998464 h 6630312"/>
              <a:gd name="connsiteX24-4947" fmla="*/ 10111664 w 10248824"/>
              <a:gd name="connsiteY24-4948" fmla="*/ 5971032 h 6630312"/>
              <a:gd name="connsiteX25-4949" fmla="*/ 10129952 w 10248824"/>
              <a:gd name="connsiteY25-4950" fmla="*/ 5897880 h 6630312"/>
              <a:gd name="connsiteX26-4951" fmla="*/ 10148240 w 10248824"/>
              <a:gd name="connsiteY26-4952" fmla="*/ 5815584 h 6630312"/>
              <a:gd name="connsiteX27-4953" fmla="*/ 10166528 w 10248824"/>
              <a:gd name="connsiteY27-4954" fmla="*/ 5596128 h 6630312"/>
              <a:gd name="connsiteX28-4955" fmla="*/ 10175672 w 10248824"/>
              <a:gd name="connsiteY28-4956" fmla="*/ 5550408 h 6630312"/>
              <a:gd name="connsiteX29-4957" fmla="*/ 10184816 w 10248824"/>
              <a:gd name="connsiteY29-4958" fmla="*/ 5440680 h 6630312"/>
              <a:gd name="connsiteX30-4959" fmla="*/ 10212248 w 10248824"/>
              <a:gd name="connsiteY30-4960" fmla="*/ 5065776 h 6630312"/>
              <a:gd name="connsiteX31-4961" fmla="*/ 10221392 w 10248824"/>
              <a:gd name="connsiteY31-4962" fmla="*/ 4645152 h 6630312"/>
              <a:gd name="connsiteX32-4963" fmla="*/ 10248824 w 10248824"/>
              <a:gd name="connsiteY32-4964" fmla="*/ 4389120 h 6630312"/>
              <a:gd name="connsiteX33-4965" fmla="*/ 10239680 w 10248824"/>
              <a:gd name="connsiteY33-4966" fmla="*/ 3008376 h 6630312"/>
              <a:gd name="connsiteX34-4967" fmla="*/ 10230536 w 10248824"/>
              <a:gd name="connsiteY34-4968" fmla="*/ 2852928 h 6630312"/>
              <a:gd name="connsiteX35-4969" fmla="*/ 10221392 w 10248824"/>
              <a:gd name="connsiteY35-4970" fmla="*/ 256032 h 6630312"/>
              <a:gd name="connsiteX36-4971" fmla="*/ 10193960 w 10248824"/>
              <a:gd name="connsiteY36-4972" fmla="*/ 128016 h 6630312"/>
              <a:gd name="connsiteX37-4973" fmla="*/ 10175672 w 10248824"/>
              <a:gd name="connsiteY37-4974" fmla="*/ 27432 h 6630312"/>
              <a:gd name="connsiteX38-4975" fmla="*/ 10157384 w 10248824"/>
              <a:gd name="connsiteY38-4976" fmla="*/ 0 h 6630312"/>
              <a:gd name="connsiteX39-4977" fmla="*/ 10029368 w 10248824"/>
              <a:gd name="connsiteY39-4978" fmla="*/ 18288 h 6630312"/>
              <a:gd name="connsiteX40-4979" fmla="*/ 9663608 w 10248824"/>
              <a:gd name="connsiteY40-4980" fmla="*/ 73152 h 6630312"/>
              <a:gd name="connsiteX41-4981" fmla="*/ 9233840 w 10248824"/>
              <a:gd name="connsiteY41-4982" fmla="*/ 118872 h 6630312"/>
              <a:gd name="connsiteX42-4983" fmla="*/ 8657768 w 10248824"/>
              <a:gd name="connsiteY42-4984" fmla="*/ 164592 h 6630312"/>
              <a:gd name="connsiteX43-4985" fmla="*/ 7871384 w 10248824"/>
              <a:gd name="connsiteY43-4986" fmla="*/ 173736 h 6630312"/>
              <a:gd name="connsiteX44-4987" fmla="*/ 7688504 w 10248824"/>
              <a:gd name="connsiteY44-4988" fmla="*/ 182880 h 6630312"/>
              <a:gd name="connsiteX45-4989" fmla="*/ 7587920 w 10248824"/>
              <a:gd name="connsiteY45-4990" fmla="*/ 192024 h 6630312"/>
              <a:gd name="connsiteX46-4991" fmla="*/ 7505624 w 10248824"/>
              <a:gd name="connsiteY46-4992" fmla="*/ 201168 h 6630312"/>
              <a:gd name="connsiteX47-4993" fmla="*/ 7149008 w 10248824"/>
              <a:gd name="connsiteY47-4994" fmla="*/ 210312 h 6630312"/>
              <a:gd name="connsiteX48-4995" fmla="*/ 7039280 w 10248824"/>
              <a:gd name="connsiteY48-4996" fmla="*/ 219456 h 6630312"/>
              <a:gd name="connsiteX49-4997" fmla="*/ 6810680 w 10248824"/>
              <a:gd name="connsiteY49-4998" fmla="*/ 265176 h 6630312"/>
              <a:gd name="connsiteX50-4999" fmla="*/ 6371768 w 10248824"/>
              <a:gd name="connsiteY50-5000" fmla="*/ 310896 h 6630312"/>
              <a:gd name="connsiteX51-5001" fmla="*/ 6079160 w 10248824"/>
              <a:gd name="connsiteY51-5002" fmla="*/ 338328 h 6630312"/>
              <a:gd name="connsiteX52-5003" fmla="*/ 5567096 w 10248824"/>
              <a:gd name="connsiteY52-5004" fmla="*/ 374904 h 6630312"/>
              <a:gd name="connsiteX53-5005" fmla="*/ 4789856 w 10248824"/>
              <a:gd name="connsiteY53-5006" fmla="*/ 384048 h 6630312"/>
              <a:gd name="connsiteX54-5007" fmla="*/ 1113968 w 10248824"/>
              <a:gd name="connsiteY54-5008" fmla="*/ 374904 h 6630312"/>
              <a:gd name="connsiteX55-5009" fmla="*/ 1031672 w 10248824"/>
              <a:gd name="connsiteY55-5010" fmla="*/ 365760 h 6630312"/>
              <a:gd name="connsiteX56-5011" fmla="*/ 803072 w 10248824"/>
              <a:gd name="connsiteY56-5012" fmla="*/ 356616 h 6630312"/>
              <a:gd name="connsiteX57-5013" fmla="*/ 565328 w 10248824"/>
              <a:gd name="connsiteY57-5014" fmla="*/ 329184 h 6630312"/>
              <a:gd name="connsiteX58-5015" fmla="*/ 510464 w 10248824"/>
              <a:gd name="connsiteY58-5016" fmla="*/ 320040 h 6630312"/>
              <a:gd name="connsiteX0-5017" fmla="*/ 510464 w 10248824"/>
              <a:gd name="connsiteY0-5018" fmla="*/ 320040 h 6630312"/>
              <a:gd name="connsiteX1-5019" fmla="*/ 254432 w 10248824"/>
              <a:gd name="connsiteY1-5020" fmla="*/ 393192 h 6630312"/>
              <a:gd name="connsiteX2-5021" fmla="*/ 162992 w 10248824"/>
              <a:gd name="connsiteY2-5022" fmla="*/ 1225296 h 6630312"/>
              <a:gd name="connsiteX3-5023" fmla="*/ 135560 w 10248824"/>
              <a:gd name="connsiteY3-5024" fmla="*/ 1563624 h 6630312"/>
              <a:gd name="connsiteX4-5025" fmla="*/ 126416 w 10248824"/>
              <a:gd name="connsiteY4-5026" fmla="*/ 1892808 h 6630312"/>
              <a:gd name="connsiteX5-5027" fmla="*/ 108128 w 10248824"/>
              <a:gd name="connsiteY5-5028" fmla="*/ 2148840 h 6630312"/>
              <a:gd name="connsiteX6-5029" fmla="*/ 98984 w 10248824"/>
              <a:gd name="connsiteY6-5030" fmla="*/ 2962656 h 6630312"/>
              <a:gd name="connsiteX7-5031" fmla="*/ 80696 w 10248824"/>
              <a:gd name="connsiteY7-5032" fmla="*/ 3538728 h 6630312"/>
              <a:gd name="connsiteX8-5033" fmla="*/ 71552 w 10248824"/>
              <a:gd name="connsiteY8-5034" fmla="*/ 4297680 h 6630312"/>
              <a:gd name="connsiteX9-5035" fmla="*/ 53264 w 10248824"/>
              <a:gd name="connsiteY9-5036" fmla="*/ 5157216 h 6630312"/>
              <a:gd name="connsiteX10-5037" fmla="*/ 62408 w 10248824"/>
              <a:gd name="connsiteY10-5038" fmla="*/ 5815584 h 6630312"/>
              <a:gd name="connsiteX11-5039" fmla="*/ 236144 w 10248824"/>
              <a:gd name="connsiteY11-5040" fmla="*/ 6190488 h 6630312"/>
              <a:gd name="connsiteX12-5041" fmla="*/ 2595296 w 10248824"/>
              <a:gd name="connsiteY12-5042" fmla="*/ 6601968 h 6630312"/>
              <a:gd name="connsiteX13-5043" fmla="*/ 4415004 w 10248824"/>
              <a:gd name="connsiteY13-5044" fmla="*/ 6600882 h 6630312"/>
              <a:gd name="connsiteX14-5045" fmla="*/ 7478192 w 10248824"/>
              <a:gd name="connsiteY14-5046" fmla="*/ 6318504 h 6630312"/>
              <a:gd name="connsiteX15-5047" fmla="*/ 9654464 w 10248824"/>
              <a:gd name="connsiteY15-5048" fmla="*/ 6309360 h 6630312"/>
              <a:gd name="connsiteX16-5049" fmla="*/ 9681896 w 10248824"/>
              <a:gd name="connsiteY16-5050" fmla="*/ 6300216 h 6630312"/>
              <a:gd name="connsiteX17-5051" fmla="*/ 9773336 w 10248824"/>
              <a:gd name="connsiteY17-5052" fmla="*/ 6281928 h 6630312"/>
              <a:gd name="connsiteX18-5053" fmla="*/ 9828200 w 10248824"/>
              <a:gd name="connsiteY18-5054" fmla="*/ 6263640 h 6630312"/>
              <a:gd name="connsiteX19-5055" fmla="*/ 9892208 w 10248824"/>
              <a:gd name="connsiteY19-5056" fmla="*/ 6236208 h 6630312"/>
              <a:gd name="connsiteX20-5057" fmla="*/ 10020224 w 10248824"/>
              <a:gd name="connsiteY20-5058" fmla="*/ 6117336 h 6630312"/>
              <a:gd name="connsiteX21-5059" fmla="*/ 10056800 w 10248824"/>
              <a:gd name="connsiteY21-5060" fmla="*/ 6080760 h 6630312"/>
              <a:gd name="connsiteX22-5061" fmla="*/ 10102520 w 10248824"/>
              <a:gd name="connsiteY22-5062" fmla="*/ 5998464 h 6630312"/>
              <a:gd name="connsiteX23-5063" fmla="*/ 10111664 w 10248824"/>
              <a:gd name="connsiteY23-5064" fmla="*/ 5971032 h 6630312"/>
              <a:gd name="connsiteX24-5065" fmla="*/ 10129952 w 10248824"/>
              <a:gd name="connsiteY24-5066" fmla="*/ 5897880 h 6630312"/>
              <a:gd name="connsiteX25-5067" fmla="*/ 10148240 w 10248824"/>
              <a:gd name="connsiteY25-5068" fmla="*/ 5815584 h 6630312"/>
              <a:gd name="connsiteX26-5069" fmla="*/ 10166528 w 10248824"/>
              <a:gd name="connsiteY26-5070" fmla="*/ 5596128 h 6630312"/>
              <a:gd name="connsiteX27-5071" fmla="*/ 10175672 w 10248824"/>
              <a:gd name="connsiteY27-5072" fmla="*/ 5550408 h 6630312"/>
              <a:gd name="connsiteX28-5073" fmla="*/ 10184816 w 10248824"/>
              <a:gd name="connsiteY28-5074" fmla="*/ 5440680 h 6630312"/>
              <a:gd name="connsiteX29-5075" fmla="*/ 10212248 w 10248824"/>
              <a:gd name="connsiteY29-5076" fmla="*/ 5065776 h 6630312"/>
              <a:gd name="connsiteX30-5077" fmla="*/ 10221392 w 10248824"/>
              <a:gd name="connsiteY30-5078" fmla="*/ 4645152 h 6630312"/>
              <a:gd name="connsiteX31-5079" fmla="*/ 10248824 w 10248824"/>
              <a:gd name="connsiteY31-5080" fmla="*/ 4389120 h 6630312"/>
              <a:gd name="connsiteX32-5081" fmla="*/ 10239680 w 10248824"/>
              <a:gd name="connsiteY32-5082" fmla="*/ 3008376 h 6630312"/>
              <a:gd name="connsiteX33-5083" fmla="*/ 10230536 w 10248824"/>
              <a:gd name="connsiteY33-5084" fmla="*/ 2852928 h 6630312"/>
              <a:gd name="connsiteX34-5085" fmla="*/ 10221392 w 10248824"/>
              <a:gd name="connsiteY34-5086" fmla="*/ 256032 h 6630312"/>
              <a:gd name="connsiteX35-5087" fmla="*/ 10193960 w 10248824"/>
              <a:gd name="connsiteY35-5088" fmla="*/ 128016 h 6630312"/>
              <a:gd name="connsiteX36-5089" fmla="*/ 10175672 w 10248824"/>
              <a:gd name="connsiteY36-5090" fmla="*/ 27432 h 6630312"/>
              <a:gd name="connsiteX37-5091" fmla="*/ 10157384 w 10248824"/>
              <a:gd name="connsiteY37-5092" fmla="*/ 0 h 6630312"/>
              <a:gd name="connsiteX38-5093" fmla="*/ 10029368 w 10248824"/>
              <a:gd name="connsiteY38-5094" fmla="*/ 18288 h 6630312"/>
              <a:gd name="connsiteX39-5095" fmla="*/ 9663608 w 10248824"/>
              <a:gd name="connsiteY39-5096" fmla="*/ 73152 h 6630312"/>
              <a:gd name="connsiteX40-5097" fmla="*/ 9233840 w 10248824"/>
              <a:gd name="connsiteY40-5098" fmla="*/ 118872 h 6630312"/>
              <a:gd name="connsiteX41-5099" fmla="*/ 8657768 w 10248824"/>
              <a:gd name="connsiteY41-5100" fmla="*/ 164592 h 6630312"/>
              <a:gd name="connsiteX42-5101" fmla="*/ 7871384 w 10248824"/>
              <a:gd name="connsiteY42-5102" fmla="*/ 173736 h 6630312"/>
              <a:gd name="connsiteX43-5103" fmla="*/ 7688504 w 10248824"/>
              <a:gd name="connsiteY43-5104" fmla="*/ 182880 h 6630312"/>
              <a:gd name="connsiteX44-5105" fmla="*/ 7587920 w 10248824"/>
              <a:gd name="connsiteY44-5106" fmla="*/ 192024 h 6630312"/>
              <a:gd name="connsiteX45-5107" fmla="*/ 7505624 w 10248824"/>
              <a:gd name="connsiteY45-5108" fmla="*/ 201168 h 6630312"/>
              <a:gd name="connsiteX46-5109" fmla="*/ 7149008 w 10248824"/>
              <a:gd name="connsiteY46-5110" fmla="*/ 210312 h 6630312"/>
              <a:gd name="connsiteX47-5111" fmla="*/ 7039280 w 10248824"/>
              <a:gd name="connsiteY47-5112" fmla="*/ 219456 h 6630312"/>
              <a:gd name="connsiteX48-5113" fmla="*/ 6810680 w 10248824"/>
              <a:gd name="connsiteY48-5114" fmla="*/ 265176 h 6630312"/>
              <a:gd name="connsiteX49-5115" fmla="*/ 6371768 w 10248824"/>
              <a:gd name="connsiteY49-5116" fmla="*/ 310896 h 6630312"/>
              <a:gd name="connsiteX50-5117" fmla="*/ 6079160 w 10248824"/>
              <a:gd name="connsiteY50-5118" fmla="*/ 338328 h 6630312"/>
              <a:gd name="connsiteX51-5119" fmla="*/ 5567096 w 10248824"/>
              <a:gd name="connsiteY51-5120" fmla="*/ 374904 h 6630312"/>
              <a:gd name="connsiteX52-5121" fmla="*/ 4789856 w 10248824"/>
              <a:gd name="connsiteY52-5122" fmla="*/ 384048 h 6630312"/>
              <a:gd name="connsiteX53-5123" fmla="*/ 1113968 w 10248824"/>
              <a:gd name="connsiteY53-5124" fmla="*/ 374904 h 6630312"/>
              <a:gd name="connsiteX54-5125" fmla="*/ 1031672 w 10248824"/>
              <a:gd name="connsiteY54-5126" fmla="*/ 365760 h 6630312"/>
              <a:gd name="connsiteX55-5127" fmla="*/ 803072 w 10248824"/>
              <a:gd name="connsiteY55-5128" fmla="*/ 356616 h 6630312"/>
              <a:gd name="connsiteX56-5129" fmla="*/ 565328 w 10248824"/>
              <a:gd name="connsiteY56-5130" fmla="*/ 329184 h 6630312"/>
              <a:gd name="connsiteX57-5131" fmla="*/ 510464 w 10248824"/>
              <a:gd name="connsiteY57-5132" fmla="*/ 320040 h 6630312"/>
              <a:gd name="connsiteX0-5133" fmla="*/ 510464 w 10248824"/>
              <a:gd name="connsiteY0-5134" fmla="*/ 320040 h 6630312"/>
              <a:gd name="connsiteX1-5135" fmla="*/ 254432 w 10248824"/>
              <a:gd name="connsiteY1-5136" fmla="*/ 393192 h 6630312"/>
              <a:gd name="connsiteX2-5137" fmla="*/ 162992 w 10248824"/>
              <a:gd name="connsiteY2-5138" fmla="*/ 1225296 h 6630312"/>
              <a:gd name="connsiteX3-5139" fmla="*/ 135560 w 10248824"/>
              <a:gd name="connsiteY3-5140" fmla="*/ 1563624 h 6630312"/>
              <a:gd name="connsiteX4-5141" fmla="*/ 126416 w 10248824"/>
              <a:gd name="connsiteY4-5142" fmla="*/ 1892808 h 6630312"/>
              <a:gd name="connsiteX5-5143" fmla="*/ 108128 w 10248824"/>
              <a:gd name="connsiteY5-5144" fmla="*/ 2148840 h 6630312"/>
              <a:gd name="connsiteX6-5145" fmla="*/ 98984 w 10248824"/>
              <a:gd name="connsiteY6-5146" fmla="*/ 2962656 h 6630312"/>
              <a:gd name="connsiteX7-5147" fmla="*/ 80696 w 10248824"/>
              <a:gd name="connsiteY7-5148" fmla="*/ 3538728 h 6630312"/>
              <a:gd name="connsiteX8-5149" fmla="*/ 71552 w 10248824"/>
              <a:gd name="connsiteY8-5150" fmla="*/ 4297680 h 6630312"/>
              <a:gd name="connsiteX9-5151" fmla="*/ 53264 w 10248824"/>
              <a:gd name="connsiteY9-5152" fmla="*/ 5157216 h 6630312"/>
              <a:gd name="connsiteX10-5153" fmla="*/ 62408 w 10248824"/>
              <a:gd name="connsiteY10-5154" fmla="*/ 5815584 h 6630312"/>
              <a:gd name="connsiteX11-5155" fmla="*/ 236144 w 10248824"/>
              <a:gd name="connsiteY11-5156" fmla="*/ 6190488 h 6630312"/>
              <a:gd name="connsiteX12-5157" fmla="*/ 2595296 w 10248824"/>
              <a:gd name="connsiteY12-5158" fmla="*/ 6601968 h 6630312"/>
              <a:gd name="connsiteX13-5159" fmla="*/ 4415004 w 10248824"/>
              <a:gd name="connsiteY13-5160" fmla="*/ 6600882 h 6630312"/>
              <a:gd name="connsiteX14-5161" fmla="*/ 7478192 w 10248824"/>
              <a:gd name="connsiteY14-5162" fmla="*/ 6318504 h 6630312"/>
              <a:gd name="connsiteX15-5163" fmla="*/ 9654464 w 10248824"/>
              <a:gd name="connsiteY15-5164" fmla="*/ 6309360 h 6630312"/>
              <a:gd name="connsiteX16-5165" fmla="*/ 9681896 w 10248824"/>
              <a:gd name="connsiteY16-5166" fmla="*/ 6300216 h 6630312"/>
              <a:gd name="connsiteX17-5167" fmla="*/ 9773336 w 10248824"/>
              <a:gd name="connsiteY17-5168" fmla="*/ 6281928 h 6630312"/>
              <a:gd name="connsiteX18-5169" fmla="*/ 9828200 w 10248824"/>
              <a:gd name="connsiteY18-5170" fmla="*/ 6263640 h 6630312"/>
              <a:gd name="connsiteX19-5171" fmla="*/ 9892208 w 10248824"/>
              <a:gd name="connsiteY19-5172" fmla="*/ 6236208 h 6630312"/>
              <a:gd name="connsiteX20-5173" fmla="*/ 10020224 w 10248824"/>
              <a:gd name="connsiteY20-5174" fmla="*/ 6117336 h 6630312"/>
              <a:gd name="connsiteX21-5175" fmla="*/ 10056800 w 10248824"/>
              <a:gd name="connsiteY21-5176" fmla="*/ 6080760 h 6630312"/>
              <a:gd name="connsiteX22-5177" fmla="*/ 10102520 w 10248824"/>
              <a:gd name="connsiteY22-5178" fmla="*/ 5998464 h 6630312"/>
              <a:gd name="connsiteX23-5179" fmla="*/ 10111664 w 10248824"/>
              <a:gd name="connsiteY23-5180" fmla="*/ 5971032 h 6630312"/>
              <a:gd name="connsiteX24-5181" fmla="*/ 10129952 w 10248824"/>
              <a:gd name="connsiteY24-5182" fmla="*/ 5897880 h 6630312"/>
              <a:gd name="connsiteX25-5183" fmla="*/ 10148240 w 10248824"/>
              <a:gd name="connsiteY25-5184" fmla="*/ 5815584 h 6630312"/>
              <a:gd name="connsiteX26-5185" fmla="*/ 10166528 w 10248824"/>
              <a:gd name="connsiteY26-5186" fmla="*/ 5596128 h 6630312"/>
              <a:gd name="connsiteX27-5187" fmla="*/ 10175672 w 10248824"/>
              <a:gd name="connsiteY27-5188" fmla="*/ 5550408 h 6630312"/>
              <a:gd name="connsiteX28-5189" fmla="*/ 10184816 w 10248824"/>
              <a:gd name="connsiteY28-5190" fmla="*/ 5440680 h 6630312"/>
              <a:gd name="connsiteX29-5191" fmla="*/ 10212248 w 10248824"/>
              <a:gd name="connsiteY29-5192" fmla="*/ 5065776 h 6630312"/>
              <a:gd name="connsiteX30-5193" fmla="*/ 10221392 w 10248824"/>
              <a:gd name="connsiteY30-5194" fmla="*/ 4645152 h 6630312"/>
              <a:gd name="connsiteX31-5195" fmla="*/ 10248824 w 10248824"/>
              <a:gd name="connsiteY31-5196" fmla="*/ 4389120 h 6630312"/>
              <a:gd name="connsiteX32-5197" fmla="*/ 10239680 w 10248824"/>
              <a:gd name="connsiteY32-5198" fmla="*/ 3008376 h 6630312"/>
              <a:gd name="connsiteX33-5199" fmla="*/ 10230536 w 10248824"/>
              <a:gd name="connsiteY33-5200" fmla="*/ 2852928 h 6630312"/>
              <a:gd name="connsiteX34-5201" fmla="*/ 10221392 w 10248824"/>
              <a:gd name="connsiteY34-5202" fmla="*/ 256032 h 6630312"/>
              <a:gd name="connsiteX35-5203" fmla="*/ 10193960 w 10248824"/>
              <a:gd name="connsiteY35-5204" fmla="*/ 128016 h 6630312"/>
              <a:gd name="connsiteX36-5205" fmla="*/ 10175672 w 10248824"/>
              <a:gd name="connsiteY36-5206" fmla="*/ 27432 h 6630312"/>
              <a:gd name="connsiteX37-5207" fmla="*/ 10157384 w 10248824"/>
              <a:gd name="connsiteY37-5208" fmla="*/ 0 h 6630312"/>
              <a:gd name="connsiteX38-5209" fmla="*/ 10029368 w 10248824"/>
              <a:gd name="connsiteY38-5210" fmla="*/ 18288 h 6630312"/>
              <a:gd name="connsiteX39-5211" fmla="*/ 9663608 w 10248824"/>
              <a:gd name="connsiteY39-5212" fmla="*/ 73152 h 6630312"/>
              <a:gd name="connsiteX40-5213" fmla="*/ 9233840 w 10248824"/>
              <a:gd name="connsiteY40-5214" fmla="*/ 118872 h 6630312"/>
              <a:gd name="connsiteX41-5215" fmla="*/ 8657768 w 10248824"/>
              <a:gd name="connsiteY41-5216" fmla="*/ 164592 h 6630312"/>
              <a:gd name="connsiteX42-5217" fmla="*/ 7871384 w 10248824"/>
              <a:gd name="connsiteY42-5218" fmla="*/ 173736 h 6630312"/>
              <a:gd name="connsiteX43-5219" fmla="*/ 7688504 w 10248824"/>
              <a:gd name="connsiteY43-5220" fmla="*/ 182880 h 6630312"/>
              <a:gd name="connsiteX44-5221" fmla="*/ 7587920 w 10248824"/>
              <a:gd name="connsiteY44-5222" fmla="*/ 192024 h 6630312"/>
              <a:gd name="connsiteX45-5223" fmla="*/ 7505624 w 10248824"/>
              <a:gd name="connsiteY45-5224" fmla="*/ 201168 h 6630312"/>
              <a:gd name="connsiteX46-5225" fmla="*/ 7149008 w 10248824"/>
              <a:gd name="connsiteY46-5226" fmla="*/ 210312 h 6630312"/>
              <a:gd name="connsiteX47-5227" fmla="*/ 7039280 w 10248824"/>
              <a:gd name="connsiteY47-5228" fmla="*/ 219456 h 6630312"/>
              <a:gd name="connsiteX48-5229" fmla="*/ 6810680 w 10248824"/>
              <a:gd name="connsiteY48-5230" fmla="*/ 265176 h 6630312"/>
              <a:gd name="connsiteX49-5231" fmla="*/ 6371768 w 10248824"/>
              <a:gd name="connsiteY49-5232" fmla="*/ 310896 h 6630312"/>
              <a:gd name="connsiteX50-5233" fmla="*/ 6079160 w 10248824"/>
              <a:gd name="connsiteY50-5234" fmla="*/ 338328 h 6630312"/>
              <a:gd name="connsiteX51-5235" fmla="*/ 5567096 w 10248824"/>
              <a:gd name="connsiteY51-5236" fmla="*/ 374904 h 6630312"/>
              <a:gd name="connsiteX52-5237" fmla="*/ 4789856 w 10248824"/>
              <a:gd name="connsiteY52-5238" fmla="*/ 384048 h 6630312"/>
              <a:gd name="connsiteX53-5239" fmla="*/ 1113968 w 10248824"/>
              <a:gd name="connsiteY53-5240" fmla="*/ 374904 h 6630312"/>
              <a:gd name="connsiteX54-5241" fmla="*/ 1031672 w 10248824"/>
              <a:gd name="connsiteY54-5242" fmla="*/ 365760 h 6630312"/>
              <a:gd name="connsiteX55-5243" fmla="*/ 565328 w 10248824"/>
              <a:gd name="connsiteY55-5244" fmla="*/ 329184 h 6630312"/>
              <a:gd name="connsiteX56-5245" fmla="*/ 510464 w 10248824"/>
              <a:gd name="connsiteY56-5246" fmla="*/ 320040 h 6630312"/>
              <a:gd name="connsiteX0-5247" fmla="*/ 510464 w 10248824"/>
              <a:gd name="connsiteY0-5248" fmla="*/ 320040 h 6630312"/>
              <a:gd name="connsiteX1-5249" fmla="*/ 254432 w 10248824"/>
              <a:gd name="connsiteY1-5250" fmla="*/ 393192 h 6630312"/>
              <a:gd name="connsiteX2-5251" fmla="*/ 162992 w 10248824"/>
              <a:gd name="connsiteY2-5252" fmla="*/ 1225296 h 6630312"/>
              <a:gd name="connsiteX3-5253" fmla="*/ 135560 w 10248824"/>
              <a:gd name="connsiteY3-5254" fmla="*/ 1563624 h 6630312"/>
              <a:gd name="connsiteX4-5255" fmla="*/ 126416 w 10248824"/>
              <a:gd name="connsiteY4-5256" fmla="*/ 1892808 h 6630312"/>
              <a:gd name="connsiteX5-5257" fmla="*/ 108128 w 10248824"/>
              <a:gd name="connsiteY5-5258" fmla="*/ 2148840 h 6630312"/>
              <a:gd name="connsiteX6-5259" fmla="*/ 98984 w 10248824"/>
              <a:gd name="connsiteY6-5260" fmla="*/ 2962656 h 6630312"/>
              <a:gd name="connsiteX7-5261" fmla="*/ 80696 w 10248824"/>
              <a:gd name="connsiteY7-5262" fmla="*/ 3538728 h 6630312"/>
              <a:gd name="connsiteX8-5263" fmla="*/ 71552 w 10248824"/>
              <a:gd name="connsiteY8-5264" fmla="*/ 4297680 h 6630312"/>
              <a:gd name="connsiteX9-5265" fmla="*/ 53264 w 10248824"/>
              <a:gd name="connsiteY9-5266" fmla="*/ 5157216 h 6630312"/>
              <a:gd name="connsiteX10-5267" fmla="*/ 62408 w 10248824"/>
              <a:gd name="connsiteY10-5268" fmla="*/ 5815584 h 6630312"/>
              <a:gd name="connsiteX11-5269" fmla="*/ 236144 w 10248824"/>
              <a:gd name="connsiteY11-5270" fmla="*/ 6190488 h 6630312"/>
              <a:gd name="connsiteX12-5271" fmla="*/ 2595296 w 10248824"/>
              <a:gd name="connsiteY12-5272" fmla="*/ 6601968 h 6630312"/>
              <a:gd name="connsiteX13-5273" fmla="*/ 4415004 w 10248824"/>
              <a:gd name="connsiteY13-5274" fmla="*/ 6600882 h 6630312"/>
              <a:gd name="connsiteX14-5275" fmla="*/ 7478192 w 10248824"/>
              <a:gd name="connsiteY14-5276" fmla="*/ 6318504 h 6630312"/>
              <a:gd name="connsiteX15-5277" fmla="*/ 9654464 w 10248824"/>
              <a:gd name="connsiteY15-5278" fmla="*/ 6309360 h 6630312"/>
              <a:gd name="connsiteX16-5279" fmla="*/ 9681896 w 10248824"/>
              <a:gd name="connsiteY16-5280" fmla="*/ 6300216 h 6630312"/>
              <a:gd name="connsiteX17-5281" fmla="*/ 9773336 w 10248824"/>
              <a:gd name="connsiteY17-5282" fmla="*/ 6281928 h 6630312"/>
              <a:gd name="connsiteX18-5283" fmla="*/ 9828200 w 10248824"/>
              <a:gd name="connsiteY18-5284" fmla="*/ 6263640 h 6630312"/>
              <a:gd name="connsiteX19-5285" fmla="*/ 9892208 w 10248824"/>
              <a:gd name="connsiteY19-5286" fmla="*/ 6236208 h 6630312"/>
              <a:gd name="connsiteX20-5287" fmla="*/ 10020224 w 10248824"/>
              <a:gd name="connsiteY20-5288" fmla="*/ 6117336 h 6630312"/>
              <a:gd name="connsiteX21-5289" fmla="*/ 10056800 w 10248824"/>
              <a:gd name="connsiteY21-5290" fmla="*/ 6080760 h 6630312"/>
              <a:gd name="connsiteX22-5291" fmla="*/ 10102520 w 10248824"/>
              <a:gd name="connsiteY22-5292" fmla="*/ 5998464 h 6630312"/>
              <a:gd name="connsiteX23-5293" fmla="*/ 10111664 w 10248824"/>
              <a:gd name="connsiteY23-5294" fmla="*/ 5971032 h 6630312"/>
              <a:gd name="connsiteX24-5295" fmla="*/ 10129952 w 10248824"/>
              <a:gd name="connsiteY24-5296" fmla="*/ 5897880 h 6630312"/>
              <a:gd name="connsiteX25-5297" fmla="*/ 10148240 w 10248824"/>
              <a:gd name="connsiteY25-5298" fmla="*/ 5815584 h 6630312"/>
              <a:gd name="connsiteX26-5299" fmla="*/ 10166528 w 10248824"/>
              <a:gd name="connsiteY26-5300" fmla="*/ 5596128 h 6630312"/>
              <a:gd name="connsiteX27-5301" fmla="*/ 10175672 w 10248824"/>
              <a:gd name="connsiteY27-5302" fmla="*/ 5550408 h 6630312"/>
              <a:gd name="connsiteX28-5303" fmla="*/ 10184816 w 10248824"/>
              <a:gd name="connsiteY28-5304" fmla="*/ 5440680 h 6630312"/>
              <a:gd name="connsiteX29-5305" fmla="*/ 10212248 w 10248824"/>
              <a:gd name="connsiteY29-5306" fmla="*/ 5065776 h 6630312"/>
              <a:gd name="connsiteX30-5307" fmla="*/ 10221392 w 10248824"/>
              <a:gd name="connsiteY30-5308" fmla="*/ 4645152 h 6630312"/>
              <a:gd name="connsiteX31-5309" fmla="*/ 10248824 w 10248824"/>
              <a:gd name="connsiteY31-5310" fmla="*/ 4389120 h 6630312"/>
              <a:gd name="connsiteX32-5311" fmla="*/ 10239680 w 10248824"/>
              <a:gd name="connsiteY32-5312" fmla="*/ 3008376 h 6630312"/>
              <a:gd name="connsiteX33-5313" fmla="*/ 10230536 w 10248824"/>
              <a:gd name="connsiteY33-5314" fmla="*/ 2852928 h 6630312"/>
              <a:gd name="connsiteX34-5315" fmla="*/ 10221392 w 10248824"/>
              <a:gd name="connsiteY34-5316" fmla="*/ 256032 h 6630312"/>
              <a:gd name="connsiteX35-5317" fmla="*/ 10193960 w 10248824"/>
              <a:gd name="connsiteY35-5318" fmla="*/ 128016 h 6630312"/>
              <a:gd name="connsiteX36-5319" fmla="*/ 10175672 w 10248824"/>
              <a:gd name="connsiteY36-5320" fmla="*/ 27432 h 6630312"/>
              <a:gd name="connsiteX37-5321" fmla="*/ 10157384 w 10248824"/>
              <a:gd name="connsiteY37-5322" fmla="*/ 0 h 6630312"/>
              <a:gd name="connsiteX38-5323" fmla="*/ 10029368 w 10248824"/>
              <a:gd name="connsiteY38-5324" fmla="*/ 18288 h 6630312"/>
              <a:gd name="connsiteX39-5325" fmla="*/ 9663608 w 10248824"/>
              <a:gd name="connsiteY39-5326" fmla="*/ 73152 h 6630312"/>
              <a:gd name="connsiteX40-5327" fmla="*/ 9233840 w 10248824"/>
              <a:gd name="connsiteY40-5328" fmla="*/ 118872 h 6630312"/>
              <a:gd name="connsiteX41-5329" fmla="*/ 8657768 w 10248824"/>
              <a:gd name="connsiteY41-5330" fmla="*/ 164592 h 6630312"/>
              <a:gd name="connsiteX42-5331" fmla="*/ 7871384 w 10248824"/>
              <a:gd name="connsiteY42-5332" fmla="*/ 173736 h 6630312"/>
              <a:gd name="connsiteX43-5333" fmla="*/ 7688504 w 10248824"/>
              <a:gd name="connsiteY43-5334" fmla="*/ 182880 h 6630312"/>
              <a:gd name="connsiteX44-5335" fmla="*/ 7587920 w 10248824"/>
              <a:gd name="connsiteY44-5336" fmla="*/ 192024 h 6630312"/>
              <a:gd name="connsiteX45-5337" fmla="*/ 7505624 w 10248824"/>
              <a:gd name="connsiteY45-5338" fmla="*/ 201168 h 6630312"/>
              <a:gd name="connsiteX46-5339" fmla="*/ 7149008 w 10248824"/>
              <a:gd name="connsiteY46-5340" fmla="*/ 210312 h 6630312"/>
              <a:gd name="connsiteX47-5341" fmla="*/ 7039280 w 10248824"/>
              <a:gd name="connsiteY47-5342" fmla="*/ 219456 h 6630312"/>
              <a:gd name="connsiteX48-5343" fmla="*/ 6810680 w 10248824"/>
              <a:gd name="connsiteY48-5344" fmla="*/ 265176 h 6630312"/>
              <a:gd name="connsiteX49-5345" fmla="*/ 6371768 w 10248824"/>
              <a:gd name="connsiteY49-5346" fmla="*/ 310896 h 6630312"/>
              <a:gd name="connsiteX50-5347" fmla="*/ 6079160 w 10248824"/>
              <a:gd name="connsiteY50-5348" fmla="*/ 338328 h 6630312"/>
              <a:gd name="connsiteX51-5349" fmla="*/ 5567096 w 10248824"/>
              <a:gd name="connsiteY51-5350" fmla="*/ 374904 h 6630312"/>
              <a:gd name="connsiteX52-5351" fmla="*/ 4789856 w 10248824"/>
              <a:gd name="connsiteY52-5352" fmla="*/ 384048 h 6630312"/>
              <a:gd name="connsiteX53-5353" fmla="*/ 1113968 w 10248824"/>
              <a:gd name="connsiteY53-5354" fmla="*/ 374904 h 6630312"/>
              <a:gd name="connsiteX54-5355" fmla="*/ 565328 w 10248824"/>
              <a:gd name="connsiteY54-5356" fmla="*/ 329184 h 6630312"/>
              <a:gd name="connsiteX55-5357" fmla="*/ 510464 w 10248824"/>
              <a:gd name="connsiteY55-5358" fmla="*/ 320040 h 6630312"/>
              <a:gd name="connsiteX0-5359" fmla="*/ 510464 w 10248824"/>
              <a:gd name="connsiteY0-5360" fmla="*/ 320040 h 6630312"/>
              <a:gd name="connsiteX1-5361" fmla="*/ 254432 w 10248824"/>
              <a:gd name="connsiteY1-5362" fmla="*/ 393192 h 6630312"/>
              <a:gd name="connsiteX2-5363" fmla="*/ 162992 w 10248824"/>
              <a:gd name="connsiteY2-5364" fmla="*/ 1225296 h 6630312"/>
              <a:gd name="connsiteX3-5365" fmla="*/ 135560 w 10248824"/>
              <a:gd name="connsiteY3-5366" fmla="*/ 1563624 h 6630312"/>
              <a:gd name="connsiteX4-5367" fmla="*/ 126416 w 10248824"/>
              <a:gd name="connsiteY4-5368" fmla="*/ 1892808 h 6630312"/>
              <a:gd name="connsiteX5-5369" fmla="*/ 108128 w 10248824"/>
              <a:gd name="connsiteY5-5370" fmla="*/ 2148840 h 6630312"/>
              <a:gd name="connsiteX6-5371" fmla="*/ 98984 w 10248824"/>
              <a:gd name="connsiteY6-5372" fmla="*/ 2962656 h 6630312"/>
              <a:gd name="connsiteX7-5373" fmla="*/ 80696 w 10248824"/>
              <a:gd name="connsiteY7-5374" fmla="*/ 3538728 h 6630312"/>
              <a:gd name="connsiteX8-5375" fmla="*/ 71552 w 10248824"/>
              <a:gd name="connsiteY8-5376" fmla="*/ 4297680 h 6630312"/>
              <a:gd name="connsiteX9-5377" fmla="*/ 53264 w 10248824"/>
              <a:gd name="connsiteY9-5378" fmla="*/ 5157216 h 6630312"/>
              <a:gd name="connsiteX10-5379" fmla="*/ 62408 w 10248824"/>
              <a:gd name="connsiteY10-5380" fmla="*/ 5815584 h 6630312"/>
              <a:gd name="connsiteX11-5381" fmla="*/ 236144 w 10248824"/>
              <a:gd name="connsiteY11-5382" fmla="*/ 6190488 h 6630312"/>
              <a:gd name="connsiteX12-5383" fmla="*/ 2595296 w 10248824"/>
              <a:gd name="connsiteY12-5384" fmla="*/ 6601968 h 6630312"/>
              <a:gd name="connsiteX13-5385" fmla="*/ 4415004 w 10248824"/>
              <a:gd name="connsiteY13-5386" fmla="*/ 6600882 h 6630312"/>
              <a:gd name="connsiteX14-5387" fmla="*/ 7478192 w 10248824"/>
              <a:gd name="connsiteY14-5388" fmla="*/ 6318504 h 6630312"/>
              <a:gd name="connsiteX15-5389" fmla="*/ 9654464 w 10248824"/>
              <a:gd name="connsiteY15-5390" fmla="*/ 6309360 h 6630312"/>
              <a:gd name="connsiteX16-5391" fmla="*/ 9681896 w 10248824"/>
              <a:gd name="connsiteY16-5392" fmla="*/ 6300216 h 6630312"/>
              <a:gd name="connsiteX17-5393" fmla="*/ 9773336 w 10248824"/>
              <a:gd name="connsiteY17-5394" fmla="*/ 6281928 h 6630312"/>
              <a:gd name="connsiteX18-5395" fmla="*/ 9828200 w 10248824"/>
              <a:gd name="connsiteY18-5396" fmla="*/ 6263640 h 6630312"/>
              <a:gd name="connsiteX19-5397" fmla="*/ 9892208 w 10248824"/>
              <a:gd name="connsiteY19-5398" fmla="*/ 6236208 h 6630312"/>
              <a:gd name="connsiteX20-5399" fmla="*/ 10020224 w 10248824"/>
              <a:gd name="connsiteY20-5400" fmla="*/ 6117336 h 6630312"/>
              <a:gd name="connsiteX21-5401" fmla="*/ 10056800 w 10248824"/>
              <a:gd name="connsiteY21-5402" fmla="*/ 6080760 h 6630312"/>
              <a:gd name="connsiteX22-5403" fmla="*/ 10102520 w 10248824"/>
              <a:gd name="connsiteY22-5404" fmla="*/ 5998464 h 6630312"/>
              <a:gd name="connsiteX23-5405" fmla="*/ 10111664 w 10248824"/>
              <a:gd name="connsiteY23-5406" fmla="*/ 5971032 h 6630312"/>
              <a:gd name="connsiteX24-5407" fmla="*/ 10129952 w 10248824"/>
              <a:gd name="connsiteY24-5408" fmla="*/ 5897880 h 6630312"/>
              <a:gd name="connsiteX25-5409" fmla="*/ 10148240 w 10248824"/>
              <a:gd name="connsiteY25-5410" fmla="*/ 5815584 h 6630312"/>
              <a:gd name="connsiteX26-5411" fmla="*/ 10166528 w 10248824"/>
              <a:gd name="connsiteY26-5412" fmla="*/ 5596128 h 6630312"/>
              <a:gd name="connsiteX27-5413" fmla="*/ 10175672 w 10248824"/>
              <a:gd name="connsiteY27-5414" fmla="*/ 5550408 h 6630312"/>
              <a:gd name="connsiteX28-5415" fmla="*/ 10184816 w 10248824"/>
              <a:gd name="connsiteY28-5416" fmla="*/ 5440680 h 6630312"/>
              <a:gd name="connsiteX29-5417" fmla="*/ 10212248 w 10248824"/>
              <a:gd name="connsiteY29-5418" fmla="*/ 5065776 h 6630312"/>
              <a:gd name="connsiteX30-5419" fmla="*/ 10221392 w 10248824"/>
              <a:gd name="connsiteY30-5420" fmla="*/ 4645152 h 6630312"/>
              <a:gd name="connsiteX31-5421" fmla="*/ 10248824 w 10248824"/>
              <a:gd name="connsiteY31-5422" fmla="*/ 4389120 h 6630312"/>
              <a:gd name="connsiteX32-5423" fmla="*/ 10239680 w 10248824"/>
              <a:gd name="connsiteY32-5424" fmla="*/ 3008376 h 6630312"/>
              <a:gd name="connsiteX33-5425" fmla="*/ 10230536 w 10248824"/>
              <a:gd name="connsiteY33-5426" fmla="*/ 2852928 h 6630312"/>
              <a:gd name="connsiteX34-5427" fmla="*/ 10221392 w 10248824"/>
              <a:gd name="connsiteY34-5428" fmla="*/ 256032 h 6630312"/>
              <a:gd name="connsiteX35-5429" fmla="*/ 10193960 w 10248824"/>
              <a:gd name="connsiteY35-5430" fmla="*/ 128016 h 6630312"/>
              <a:gd name="connsiteX36-5431" fmla="*/ 10175672 w 10248824"/>
              <a:gd name="connsiteY36-5432" fmla="*/ 27432 h 6630312"/>
              <a:gd name="connsiteX37-5433" fmla="*/ 10157384 w 10248824"/>
              <a:gd name="connsiteY37-5434" fmla="*/ 0 h 6630312"/>
              <a:gd name="connsiteX38-5435" fmla="*/ 10029368 w 10248824"/>
              <a:gd name="connsiteY38-5436" fmla="*/ 18288 h 6630312"/>
              <a:gd name="connsiteX39-5437" fmla="*/ 9663608 w 10248824"/>
              <a:gd name="connsiteY39-5438" fmla="*/ 73152 h 6630312"/>
              <a:gd name="connsiteX40-5439" fmla="*/ 9233840 w 10248824"/>
              <a:gd name="connsiteY40-5440" fmla="*/ 118872 h 6630312"/>
              <a:gd name="connsiteX41-5441" fmla="*/ 8657768 w 10248824"/>
              <a:gd name="connsiteY41-5442" fmla="*/ 164592 h 6630312"/>
              <a:gd name="connsiteX42-5443" fmla="*/ 7871384 w 10248824"/>
              <a:gd name="connsiteY42-5444" fmla="*/ 173736 h 6630312"/>
              <a:gd name="connsiteX43-5445" fmla="*/ 7688504 w 10248824"/>
              <a:gd name="connsiteY43-5446" fmla="*/ 182880 h 6630312"/>
              <a:gd name="connsiteX44-5447" fmla="*/ 7587920 w 10248824"/>
              <a:gd name="connsiteY44-5448" fmla="*/ 192024 h 6630312"/>
              <a:gd name="connsiteX45-5449" fmla="*/ 7505624 w 10248824"/>
              <a:gd name="connsiteY45-5450" fmla="*/ 201168 h 6630312"/>
              <a:gd name="connsiteX46-5451" fmla="*/ 7149008 w 10248824"/>
              <a:gd name="connsiteY46-5452" fmla="*/ 210312 h 6630312"/>
              <a:gd name="connsiteX47-5453" fmla="*/ 7039280 w 10248824"/>
              <a:gd name="connsiteY47-5454" fmla="*/ 219456 h 6630312"/>
              <a:gd name="connsiteX48-5455" fmla="*/ 6810680 w 10248824"/>
              <a:gd name="connsiteY48-5456" fmla="*/ 265176 h 6630312"/>
              <a:gd name="connsiteX49-5457" fmla="*/ 6371768 w 10248824"/>
              <a:gd name="connsiteY49-5458" fmla="*/ 310896 h 6630312"/>
              <a:gd name="connsiteX50-5459" fmla="*/ 6079160 w 10248824"/>
              <a:gd name="connsiteY50-5460" fmla="*/ 338328 h 6630312"/>
              <a:gd name="connsiteX51-5461" fmla="*/ 5567096 w 10248824"/>
              <a:gd name="connsiteY51-5462" fmla="*/ 374904 h 6630312"/>
              <a:gd name="connsiteX52-5463" fmla="*/ 4789856 w 10248824"/>
              <a:gd name="connsiteY52-5464" fmla="*/ 384048 h 6630312"/>
              <a:gd name="connsiteX53-5465" fmla="*/ 565328 w 10248824"/>
              <a:gd name="connsiteY53-5466" fmla="*/ 329184 h 6630312"/>
              <a:gd name="connsiteX54-5467" fmla="*/ 510464 w 10248824"/>
              <a:gd name="connsiteY54-5468" fmla="*/ 320040 h 6630312"/>
              <a:gd name="connsiteX0-5469" fmla="*/ 510464 w 10248824"/>
              <a:gd name="connsiteY0-5470" fmla="*/ 320040 h 6630312"/>
              <a:gd name="connsiteX1-5471" fmla="*/ 254432 w 10248824"/>
              <a:gd name="connsiteY1-5472" fmla="*/ 393192 h 6630312"/>
              <a:gd name="connsiteX2-5473" fmla="*/ 162992 w 10248824"/>
              <a:gd name="connsiteY2-5474" fmla="*/ 1225296 h 6630312"/>
              <a:gd name="connsiteX3-5475" fmla="*/ 135560 w 10248824"/>
              <a:gd name="connsiteY3-5476" fmla="*/ 1563624 h 6630312"/>
              <a:gd name="connsiteX4-5477" fmla="*/ 126416 w 10248824"/>
              <a:gd name="connsiteY4-5478" fmla="*/ 1892808 h 6630312"/>
              <a:gd name="connsiteX5-5479" fmla="*/ 108128 w 10248824"/>
              <a:gd name="connsiteY5-5480" fmla="*/ 2148840 h 6630312"/>
              <a:gd name="connsiteX6-5481" fmla="*/ 98984 w 10248824"/>
              <a:gd name="connsiteY6-5482" fmla="*/ 2962656 h 6630312"/>
              <a:gd name="connsiteX7-5483" fmla="*/ 80696 w 10248824"/>
              <a:gd name="connsiteY7-5484" fmla="*/ 3538728 h 6630312"/>
              <a:gd name="connsiteX8-5485" fmla="*/ 71552 w 10248824"/>
              <a:gd name="connsiteY8-5486" fmla="*/ 4297680 h 6630312"/>
              <a:gd name="connsiteX9-5487" fmla="*/ 53264 w 10248824"/>
              <a:gd name="connsiteY9-5488" fmla="*/ 5157216 h 6630312"/>
              <a:gd name="connsiteX10-5489" fmla="*/ 62408 w 10248824"/>
              <a:gd name="connsiteY10-5490" fmla="*/ 5815584 h 6630312"/>
              <a:gd name="connsiteX11-5491" fmla="*/ 236144 w 10248824"/>
              <a:gd name="connsiteY11-5492" fmla="*/ 6190488 h 6630312"/>
              <a:gd name="connsiteX12-5493" fmla="*/ 2595296 w 10248824"/>
              <a:gd name="connsiteY12-5494" fmla="*/ 6601968 h 6630312"/>
              <a:gd name="connsiteX13-5495" fmla="*/ 4415004 w 10248824"/>
              <a:gd name="connsiteY13-5496" fmla="*/ 6600882 h 6630312"/>
              <a:gd name="connsiteX14-5497" fmla="*/ 7478192 w 10248824"/>
              <a:gd name="connsiteY14-5498" fmla="*/ 6318504 h 6630312"/>
              <a:gd name="connsiteX15-5499" fmla="*/ 9654464 w 10248824"/>
              <a:gd name="connsiteY15-5500" fmla="*/ 6309360 h 6630312"/>
              <a:gd name="connsiteX16-5501" fmla="*/ 9681896 w 10248824"/>
              <a:gd name="connsiteY16-5502" fmla="*/ 6300216 h 6630312"/>
              <a:gd name="connsiteX17-5503" fmla="*/ 9773336 w 10248824"/>
              <a:gd name="connsiteY17-5504" fmla="*/ 6281928 h 6630312"/>
              <a:gd name="connsiteX18-5505" fmla="*/ 9828200 w 10248824"/>
              <a:gd name="connsiteY18-5506" fmla="*/ 6263640 h 6630312"/>
              <a:gd name="connsiteX19-5507" fmla="*/ 9892208 w 10248824"/>
              <a:gd name="connsiteY19-5508" fmla="*/ 6236208 h 6630312"/>
              <a:gd name="connsiteX20-5509" fmla="*/ 10020224 w 10248824"/>
              <a:gd name="connsiteY20-5510" fmla="*/ 6117336 h 6630312"/>
              <a:gd name="connsiteX21-5511" fmla="*/ 10056800 w 10248824"/>
              <a:gd name="connsiteY21-5512" fmla="*/ 6080760 h 6630312"/>
              <a:gd name="connsiteX22-5513" fmla="*/ 10102520 w 10248824"/>
              <a:gd name="connsiteY22-5514" fmla="*/ 5998464 h 6630312"/>
              <a:gd name="connsiteX23-5515" fmla="*/ 10111664 w 10248824"/>
              <a:gd name="connsiteY23-5516" fmla="*/ 5971032 h 6630312"/>
              <a:gd name="connsiteX24-5517" fmla="*/ 10129952 w 10248824"/>
              <a:gd name="connsiteY24-5518" fmla="*/ 5897880 h 6630312"/>
              <a:gd name="connsiteX25-5519" fmla="*/ 10148240 w 10248824"/>
              <a:gd name="connsiteY25-5520" fmla="*/ 5815584 h 6630312"/>
              <a:gd name="connsiteX26-5521" fmla="*/ 10166528 w 10248824"/>
              <a:gd name="connsiteY26-5522" fmla="*/ 5596128 h 6630312"/>
              <a:gd name="connsiteX27-5523" fmla="*/ 10175672 w 10248824"/>
              <a:gd name="connsiteY27-5524" fmla="*/ 5550408 h 6630312"/>
              <a:gd name="connsiteX28-5525" fmla="*/ 10184816 w 10248824"/>
              <a:gd name="connsiteY28-5526" fmla="*/ 5440680 h 6630312"/>
              <a:gd name="connsiteX29-5527" fmla="*/ 10212248 w 10248824"/>
              <a:gd name="connsiteY29-5528" fmla="*/ 5065776 h 6630312"/>
              <a:gd name="connsiteX30-5529" fmla="*/ 10221392 w 10248824"/>
              <a:gd name="connsiteY30-5530" fmla="*/ 4645152 h 6630312"/>
              <a:gd name="connsiteX31-5531" fmla="*/ 10248824 w 10248824"/>
              <a:gd name="connsiteY31-5532" fmla="*/ 4389120 h 6630312"/>
              <a:gd name="connsiteX32-5533" fmla="*/ 10239680 w 10248824"/>
              <a:gd name="connsiteY32-5534" fmla="*/ 3008376 h 6630312"/>
              <a:gd name="connsiteX33-5535" fmla="*/ 10230536 w 10248824"/>
              <a:gd name="connsiteY33-5536" fmla="*/ 2852928 h 6630312"/>
              <a:gd name="connsiteX34-5537" fmla="*/ 10221392 w 10248824"/>
              <a:gd name="connsiteY34-5538" fmla="*/ 256032 h 6630312"/>
              <a:gd name="connsiteX35-5539" fmla="*/ 10193960 w 10248824"/>
              <a:gd name="connsiteY35-5540" fmla="*/ 128016 h 6630312"/>
              <a:gd name="connsiteX36-5541" fmla="*/ 10175672 w 10248824"/>
              <a:gd name="connsiteY36-5542" fmla="*/ 27432 h 6630312"/>
              <a:gd name="connsiteX37-5543" fmla="*/ 10157384 w 10248824"/>
              <a:gd name="connsiteY37-5544" fmla="*/ 0 h 6630312"/>
              <a:gd name="connsiteX38-5545" fmla="*/ 10029368 w 10248824"/>
              <a:gd name="connsiteY38-5546" fmla="*/ 18288 h 6630312"/>
              <a:gd name="connsiteX39-5547" fmla="*/ 9663608 w 10248824"/>
              <a:gd name="connsiteY39-5548" fmla="*/ 73152 h 6630312"/>
              <a:gd name="connsiteX40-5549" fmla="*/ 9233840 w 10248824"/>
              <a:gd name="connsiteY40-5550" fmla="*/ 118872 h 6630312"/>
              <a:gd name="connsiteX41-5551" fmla="*/ 8657768 w 10248824"/>
              <a:gd name="connsiteY41-5552" fmla="*/ 164592 h 6630312"/>
              <a:gd name="connsiteX42-5553" fmla="*/ 7871384 w 10248824"/>
              <a:gd name="connsiteY42-5554" fmla="*/ 173736 h 6630312"/>
              <a:gd name="connsiteX43-5555" fmla="*/ 7688504 w 10248824"/>
              <a:gd name="connsiteY43-5556" fmla="*/ 182880 h 6630312"/>
              <a:gd name="connsiteX44-5557" fmla="*/ 7587920 w 10248824"/>
              <a:gd name="connsiteY44-5558" fmla="*/ 192024 h 6630312"/>
              <a:gd name="connsiteX45-5559" fmla="*/ 7505624 w 10248824"/>
              <a:gd name="connsiteY45-5560" fmla="*/ 201168 h 6630312"/>
              <a:gd name="connsiteX46-5561" fmla="*/ 7149008 w 10248824"/>
              <a:gd name="connsiteY46-5562" fmla="*/ 210312 h 6630312"/>
              <a:gd name="connsiteX47-5563" fmla="*/ 7039280 w 10248824"/>
              <a:gd name="connsiteY47-5564" fmla="*/ 219456 h 6630312"/>
              <a:gd name="connsiteX48-5565" fmla="*/ 6810680 w 10248824"/>
              <a:gd name="connsiteY48-5566" fmla="*/ 265176 h 6630312"/>
              <a:gd name="connsiteX49-5567" fmla="*/ 6371768 w 10248824"/>
              <a:gd name="connsiteY49-5568" fmla="*/ 310896 h 6630312"/>
              <a:gd name="connsiteX50-5569" fmla="*/ 6079160 w 10248824"/>
              <a:gd name="connsiteY50-5570" fmla="*/ 338328 h 6630312"/>
              <a:gd name="connsiteX51-5571" fmla="*/ 5567096 w 10248824"/>
              <a:gd name="connsiteY51-5572" fmla="*/ 374904 h 6630312"/>
              <a:gd name="connsiteX52-5573" fmla="*/ 4789856 w 10248824"/>
              <a:gd name="connsiteY52-5574" fmla="*/ 384048 h 6630312"/>
              <a:gd name="connsiteX53-5575" fmla="*/ 565328 w 10248824"/>
              <a:gd name="connsiteY53-5576" fmla="*/ 329184 h 6630312"/>
              <a:gd name="connsiteX54-5577" fmla="*/ 510464 w 10248824"/>
              <a:gd name="connsiteY54-5578" fmla="*/ 320040 h 6630312"/>
              <a:gd name="connsiteX0-5579" fmla="*/ 971323 w 10248824"/>
              <a:gd name="connsiteY0-5580" fmla="*/ 332495 h 6630312"/>
              <a:gd name="connsiteX1-5581" fmla="*/ 254432 w 10248824"/>
              <a:gd name="connsiteY1-5582" fmla="*/ 393192 h 6630312"/>
              <a:gd name="connsiteX2-5583" fmla="*/ 162992 w 10248824"/>
              <a:gd name="connsiteY2-5584" fmla="*/ 1225296 h 6630312"/>
              <a:gd name="connsiteX3-5585" fmla="*/ 135560 w 10248824"/>
              <a:gd name="connsiteY3-5586" fmla="*/ 1563624 h 6630312"/>
              <a:gd name="connsiteX4-5587" fmla="*/ 126416 w 10248824"/>
              <a:gd name="connsiteY4-5588" fmla="*/ 1892808 h 6630312"/>
              <a:gd name="connsiteX5-5589" fmla="*/ 108128 w 10248824"/>
              <a:gd name="connsiteY5-5590" fmla="*/ 2148840 h 6630312"/>
              <a:gd name="connsiteX6-5591" fmla="*/ 98984 w 10248824"/>
              <a:gd name="connsiteY6-5592" fmla="*/ 2962656 h 6630312"/>
              <a:gd name="connsiteX7-5593" fmla="*/ 80696 w 10248824"/>
              <a:gd name="connsiteY7-5594" fmla="*/ 3538728 h 6630312"/>
              <a:gd name="connsiteX8-5595" fmla="*/ 71552 w 10248824"/>
              <a:gd name="connsiteY8-5596" fmla="*/ 4297680 h 6630312"/>
              <a:gd name="connsiteX9-5597" fmla="*/ 53264 w 10248824"/>
              <a:gd name="connsiteY9-5598" fmla="*/ 5157216 h 6630312"/>
              <a:gd name="connsiteX10-5599" fmla="*/ 62408 w 10248824"/>
              <a:gd name="connsiteY10-5600" fmla="*/ 5815584 h 6630312"/>
              <a:gd name="connsiteX11-5601" fmla="*/ 236144 w 10248824"/>
              <a:gd name="connsiteY11-5602" fmla="*/ 6190488 h 6630312"/>
              <a:gd name="connsiteX12-5603" fmla="*/ 2595296 w 10248824"/>
              <a:gd name="connsiteY12-5604" fmla="*/ 6601968 h 6630312"/>
              <a:gd name="connsiteX13-5605" fmla="*/ 4415004 w 10248824"/>
              <a:gd name="connsiteY13-5606" fmla="*/ 6600882 h 6630312"/>
              <a:gd name="connsiteX14-5607" fmla="*/ 7478192 w 10248824"/>
              <a:gd name="connsiteY14-5608" fmla="*/ 6318504 h 6630312"/>
              <a:gd name="connsiteX15-5609" fmla="*/ 9654464 w 10248824"/>
              <a:gd name="connsiteY15-5610" fmla="*/ 6309360 h 6630312"/>
              <a:gd name="connsiteX16-5611" fmla="*/ 9681896 w 10248824"/>
              <a:gd name="connsiteY16-5612" fmla="*/ 6300216 h 6630312"/>
              <a:gd name="connsiteX17-5613" fmla="*/ 9773336 w 10248824"/>
              <a:gd name="connsiteY17-5614" fmla="*/ 6281928 h 6630312"/>
              <a:gd name="connsiteX18-5615" fmla="*/ 9828200 w 10248824"/>
              <a:gd name="connsiteY18-5616" fmla="*/ 6263640 h 6630312"/>
              <a:gd name="connsiteX19-5617" fmla="*/ 9892208 w 10248824"/>
              <a:gd name="connsiteY19-5618" fmla="*/ 6236208 h 6630312"/>
              <a:gd name="connsiteX20-5619" fmla="*/ 10020224 w 10248824"/>
              <a:gd name="connsiteY20-5620" fmla="*/ 6117336 h 6630312"/>
              <a:gd name="connsiteX21-5621" fmla="*/ 10056800 w 10248824"/>
              <a:gd name="connsiteY21-5622" fmla="*/ 6080760 h 6630312"/>
              <a:gd name="connsiteX22-5623" fmla="*/ 10102520 w 10248824"/>
              <a:gd name="connsiteY22-5624" fmla="*/ 5998464 h 6630312"/>
              <a:gd name="connsiteX23-5625" fmla="*/ 10111664 w 10248824"/>
              <a:gd name="connsiteY23-5626" fmla="*/ 5971032 h 6630312"/>
              <a:gd name="connsiteX24-5627" fmla="*/ 10129952 w 10248824"/>
              <a:gd name="connsiteY24-5628" fmla="*/ 5897880 h 6630312"/>
              <a:gd name="connsiteX25-5629" fmla="*/ 10148240 w 10248824"/>
              <a:gd name="connsiteY25-5630" fmla="*/ 5815584 h 6630312"/>
              <a:gd name="connsiteX26-5631" fmla="*/ 10166528 w 10248824"/>
              <a:gd name="connsiteY26-5632" fmla="*/ 5596128 h 6630312"/>
              <a:gd name="connsiteX27-5633" fmla="*/ 10175672 w 10248824"/>
              <a:gd name="connsiteY27-5634" fmla="*/ 5550408 h 6630312"/>
              <a:gd name="connsiteX28-5635" fmla="*/ 10184816 w 10248824"/>
              <a:gd name="connsiteY28-5636" fmla="*/ 5440680 h 6630312"/>
              <a:gd name="connsiteX29-5637" fmla="*/ 10212248 w 10248824"/>
              <a:gd name="connsiteY29-5638" fmla="*/ 5065776 h 6630312"/>
              <a:gd name="connsiteX30-5639" fmla="*/ 10221392 w 10248824"/>
              <a:gd name="connsiteY30-5640" fmla="*/ 4645152 h 6630312"/>
              <a:gd name="connsiteX31-5641" fmla="*/ 10248824 w 10248824"/>
              <a:gd name="connsiteY31-5642" fmla="*/ 4389120 h 6630312"/>
              <a:gd name="connsiteX32-5643" fmla="*/ 10239680 w 10248824"/>
              <a:gd name="connsiteY32-5644" fmla="*/ 3008376 h 6630312"/>
              <a:gd name="connsiteX33-5645" fmla="*/ 10230536 w 10248824"/>
              <a:gd name="connsiteY33-5646" fmla="*/ 2852928 h 6630312"/>
              <a:gd name="connsiteX34-5647" fmla="*/ 10221392 w 10248824"/>
              <a:gd name="connsiteY34-5648" fmla="*/ 256032 h 6630312"/>
              <a:gd name="connsiteX35-5649" fmla="*/ 10193960 w 10248824"/>
              <a:gd name="connsiteY35-5650" fmla="*/ 128016 h 6630312"/>
              <a:gd name="connsiteX36-5651" fmla="*/ 10175672 w 10248824"/>
              <a:gd name="connsiteY36-5652" fmla="*/ 27432 h 6630312"/>
              <a:gd name="connsiteX37-5653" fmla="*/ 10157384 w 10248824"/>
              <a:gd name="connsiteY37-5654" fmla="*/ 0 h 6630312"/>
              <a:gd name="connsiteX38-5655" fmla="*/ 10029368 w 10248824"/>
              <a:gd name="connsiteY38-5656" fmla="*/ 18288 h 6630312"/>
              <a:gd name="connsiteX39-5657" fmla="*/ 9663608 w 10248824"/>
              <a:gd name="connsiteY39-5658" fmla="*/ 73152 h 6630312"/>
              <a:gd name="connsiteX40-5659" fmla="*/ 9233840 w 10248824"/>
              <a:gd name="connsiteY40-5660" fmla="*/ 118872 h 6630312"/>
              <a:gd name="connsiteX41-5661" fmla="*/ 8657768 w 10248824"/>
              <a:gd name="connsiteY41-5662" fmla="*/ 164592 h 6630312"/>
              <a:gd name="connsiteX42-5663" fmla="*/ 7871384 w 10248824"/>
              <a:gd name="connsiteY42-5664" fmla="*/ 173736 h 6630312"/>
              <a:gd name="connsiteX43-5665" fmla="*/ 7688504 w 10248824"/>
              <a:gd name="connsiteY43-5666" fmla="*/ 182880 h 6630312"/>
              <a:gd name="connsiteX44-5667" fmla="*/ 7587920 w 10248824"/>
              <a:gd name="connsiteY44-5668" fmla="*/ 192024 h 6630312"/>
              <a:gd name="connsiteX45-5669" fmla="*/ 7505624 w 10248824"/>
              <a:gd name="connsiteY45-5670" fmla="*/ 201168 h 6630312"/>
              <a:gd name="connsiteX46-5671" fmla="*/ 7149008 w 10248824"/>
              <a:gd name="connsiteY46-5672" fmla="*/ 210312 h 6630312"/>
              <a:gd name="connsiteX47-5673" fmla="*/ 7039280 w 10248824"/>
              <a:gd name="connsiteY47-5674" fmla="*/ 219456 h 6630312"/>
              <a:gd name="connsiteX48-5675" fmla="*/ 6810680 w 10248824"/>
              <a:gd name="connsiteY48-5676" fmla="*/ 265176 h 6630312"/>
              <a:gd name="connsiteX49-5677" fmla="*/ 6371768 w 10248824"/>
              <a:gd name="connsiteY49-5678" fmla="*/ 310896 h 6630312"/>
              <a:gd name="connsiteX50-5679" fmla="*/ 6079160 w 10248824"/>
              <a:gd name="connsiteY50-5680" fmla="*/ 338328 h 6630312"/>
              <a:gd name="connsiteX51-5681" fmla="*/ 5567096 w 10248824"/>
              <a:gd name="connsiteY51-5682" fmla="*/ 374904 h 6630312"/>
              <a:gd name="connsiteX52-5683" fmla="*/ 4789856 w 10248824"/>
              <a:gd name="connsiteY52-5684" fmla="*/ 384048 h 6630312"/>
              <a:gd name="connsiteX53-5685" fmla="*/ 565328 w 10248824"/>
              <a:gd name="connsiteY53-5686" fmla="*/ 329184 h 6630312"/>
              <a:gd name="connsiteX54-5687" fmla="*/ 971323 w 10248824"/>
              <a:gd name="connsiteY54-5688" fmla="*/ 332495 h 6630312"/>
              <a:gd name="connsiteX0-5689" fmla="*/ 971323 w 10248824"/>
              <a:gd name="connsiteY0-5690" fmla="*/ 332495 h 6630312"/>
              <a:gd name="connsiteX1-5691" fmla="*/ 254432 w 10248824"/>
              <a:gd name="connsiteY1-5692" fmla="*/ 393192 h 6630312"/>
              <a:gd name="connsiteX2-5693" fmla="*/ 162992 w 10248824"/>
              <a:gd name="connsiteY2-5694" fmla="*/ 1225296 h 6630312"/>
              <a:gd name="connsiteX3-5695" fmla="*/ 135560 w 10248824"/>
              <a:gd name="connsiteY3-5696" fmla="*/ 1563624 h 6630312"/>
              <a:gd name="connsiteX4-5697" fmla="*/ 126416 w 10248824"/>
              <a:gd name="connsiteY4-5698" fmla="*/ 1892808 h 6630312"/>
              <a:gd name="connsiteX5-5699" fmla="*/ 108128 w 10248824"/>
              <a:gd name="connsiteY5-5700" fmla="*/ 2148840 h 6630312"/>
              <a:gd name="connsiteX6-5701" fmla="*/ 98984 w 10248824"/>
              <a:gd name="connsiteY6-5702" fmla="*/ 2962656 h 6630312"/>
              <a:gd name="connsiteX7-5703" fmla="*/ 80696 w 10248824"/>
              <a:gd name="connsiteY7-5704" fmla="*/ 3538728 h 6630312"/>
              <a:gd name="connsiteX8-5705" fmla="*/ 71552 w 10248824"/>
              <a:gd name="connsiteY8-5706" fmla="*/ 4297680 h 6630312"/>
              <a:gd name="connsiteX9-5707" fmla="*/ 53264 w 10248824"/>
              <a:gd name="connsiteY9-5708" fmla="*/ 5157216 h 6630312"/>
              <a:gd name="connsiteX10-5709" fmla="*/ 62408 w 10248824"/>
              <a:gd name="connsiteY10-5710" fmla="*/ 5815584 h 6630312"/>
              <a:gd name="connsiteX11-5711" fmla="*/ 236144 w 10248824"/>
              <a:gd name="connsiteY11-5712" fmla="*/ 6190488 h 6630312"/>
              <a:gd name="connsiteX12-5713" fmla="*/ 2595296 w 10248824"/>
              <a:gd name="connsiteY12-5714" fmla="*/ 6601968 h 6630312"/>
              <a:gd name="connsiteX13-5715" fmla="*/ 4415004 w 10248824"/>
              <a:gd name="connsiteY13-5716" fmla="*/ 6600882 h 6630312"/>
              <a:gd name="connsiteX14-5717" fmla="*/ 7478192 w 10248824"/>
              <a:gd name="connsiteY14-5718" fmla="*/ 6318504 h 6630312"/>
              <a:gd name="connsiteX15-5719" fmla="*/ 9654464 w 10248824"/>
              <a:gd name="connsiteY15-5720" fmla="*/ 6309360 h 6630312"/>
              <a:gd name="connsiteX16-5721" fmla="*/ 9681896 w 10248824"/>
              <a:gd name="connsiteY16-5722" fmla="*/ 6300216 h 6630312"/>
              <a:gd name="connsiteX17-5723" fmla="*/ 9773336 w 10248824"/>
              <a:gd name="connsiteY17-5724" fmla="*/ 6281928 h 6630312"/>
              <a:gd name="connsiteX18-5725" fmla="*/ 9828200 w 10248824"/>
              <a:gd name="connsiteY18-5726" fmla="*/ 6263640 h 6630312"/>
              <a:gd name="connsiteX19-5727" fmla="*/ 9892208 w 10248824"/>
              <a:gd name="connsiteY19-5728" fmla="*/ 6236208 h 6630312"/>
              <a:gd name="connsiteX20-5729" fmla="*/ 10020224 w 10248824"/>
              <a:gd name="connsiteY20-5730" fmla="*/ 6117336 h 6630312"/>
              <a:gd name="connsiteX21-5731" fmla="*/ 10056800 w 10248824"/>
              <a:gd name="connsiteY21-5732" fmla="*/ 6080760 h 6630312"/>
              <a:gd name="connsiteX22-5733" fmla="*/ 10102520 w 10248824"/>
              <a:gd name="connsiteY22-5734" fmla="*/ 5998464 h 6630312"/>
              <a:gd name="connsiteX23-5735" fmla="*/ 10111664 w 10248824"/>
              <a:gd name="connsiteY23-5736" fmla="*/ 5971032 h 6630312"/>
              <a:gd name="connsiteX24-5737" fmla="*/ 10129952 w 10248824"/>
              <a:gd name="connsiteY24-5738" fmla="*/ 5897880 h 6630312"/>
              <a:gd name="connsiteX25-5739" fmla="*/ 10148240 w 10248824"/>
              <a:gd name="connsiteY25-5740" fmla="*/ 5815584 h 6630312"/>
              <a:gd name="connsiteX26-5741" fmla="*/ 10166528 w 10248824"/>
              <a:gd name="connsiteY26-5742" fmla="*/ 5596128 h 6630312"/>
              <a:gd name="connsiteX27-5743" fmla="*/ 10175672 w 10248824"/>
              <a:gd name="connsiteY27-5744" fmla="*/ 5550408 h 6630312"/>
              <a:gd name="connsiteX28-5745" fmla="*/ 10184816 w 10248824"/>
              <a:gd name="connsiteY28-5746" fmla="*/ 5440680 h 6630312"/>
              <a:gd name="connsiteX29-5747" fmla="*/ 10212248 w 10248824"/>
              <a:gd name="connsiteY29-5748" fmla="*/ 5065776 h 6630312"/>
              <a:gd name="connsiteX30-5749" fmla="*/ 10221392 w 10248824"/>
              <a:gd name="connsiteY30-5750" fmla="*/ 4645152 h 6630312"/>
              <a:gd name="connsiteX31-5751" fmla="*/ 10248824 w 10248824"/>
              <a:gd name="connsiteY31-5752" fmla="*/ 4389120 h 6630312"/>
              <a:gd name="connsiteX32-5753" fmla="*/ 10239680 w 10248824"/>
              <a:gd name="connsiteY32-5754" fmla="*/ 3008376 h 6630312"/>
              <a:gd name="connsiteX33-5755" fmla="*/ 10230536 w 10248824"/>
              <a:gd name="connsiteY33-5756" fmla="*/ 2852928 h 6630312"/>
              <a:gd name="connsiteX34-5757" fmla="*/ 10221392 w 10248824"/>
              <a:gd name="connsiteY34-5758" fmla="*/ 256032 h 6630312"/>
              <a:gd name="connsiteX35-5759" fmla="*/ 10193960 w 10248824"/>
              <a:gd name="connsiteY35-5760" fmla="*/ 128016 h 6630312"/>
              <a:gd name="connsiteX36-5761" fmla="*/ 10175672 w 10248824"/>
              <a:gd name="connsiteY36-5762" fmla="*/ 27432 h 6630312"/>
              <a:gd name="connsiteX37-5763" fmla="*/ 10157384 w 10248824"/>
              <a:gd name="connsiteY37-5764" fmla="*/ 0 h 6630312"/>
              <a:gd name="connsiteX38-5765" fmla="*/ 10029368 w 10248824"/>
              <a:gd name="connsiteY38-5766" fmla="*/ 18288 h 6630312"/>
              <a:gd name="connsiteX39-5767" fmla="*/ 9663608 w 10248824"/>
              <a:gd name="connsiteY39-5768" fmla="*/ 73152 h 6630312"/>
              <a:gd name="connsiteX40-5769" fmla="*/ 9233840 w 10248824"/>
              <a:gd name="connsiteY40-5770" fmla="*/ 118872 h 6630312"/>
              <a:gd name="connsiteX41-5771" fmla="*/ 8657768 w 10248824"/>
              <a:gd name="connsiteY41-5772" fmla="*/ 164592 h 6630312"/>
              <a:gd name="connsiteX42-5773" fmla="*/ 7871384 w 10248824"/>
              <a:gd name="connsiteY42-5774" fmla="*/ 173736 h 6630312"/>
              <a:gd name="connsiteX43-5775" fmla="*/ 7688504 w 10248824"/>
              <a:gd name="connsiteY43-5776" fmla="*/ 182880 h 6630312"/>
              <a:gd name="connsiteX44-5777" fmla="*/ 7587920 w 10248824"/>
              <a:gd name="connsiteY44-5778" fmla="*/ 192024 h 6630312"/>
              <a:gd name="connsiteX45-5779" fmla="*/ 7149008 w 10248824"/>
              <a:gd name="connsiteY45-5780" fmla="*/ 210312 h 6630312"/>
              <a:gd name="connsiteX46-5781" fmla="*/ 7039280 w 10248824"/>
              <a:gd name="connsiteY46-5782" fmla="*/ 219456 h 6630312"/>
              <a:gd name="connsiteX47-5783" fmla="*/ 6810680 w 10248824"/>
              <a:gd name="connsiteY47-5784" fmla="*/ 265176 h 6630312"/>
              <a:gd name="connsiteX48-5785" fmla="*/ 6371768 w 10248824"/>
              <a:gd name="connsiteY48-5786" fmla="*/ 310896 h 6630312"/>
              <a:gd name="connsiteX49-5787" fmla="*/ 6079160 w 10248824"/>
              <a:gd name="connsiteY49-5788" fmla="*/ 338328 h 6630312"/>
              <a:gd name="connsiteX50-5789" fmla="*/ 5567096 w 10248824"/>
              <a:gd name="connsiteY50-5790" fmla="*/ 374904 h 6630312"/>
              <a:gd name="connsiteX51-5791" fmla="*/ 4789856 w 10248824"/>
              <a:gd name="connsiteY51-5792" fmla="*/ 384048 h 6630312"/>
              <a:gd name="connsiteX52-5793" fmla="*/ 565328 w 10248824"/>
              <a:gd name="connsiteY52-5794" fmla="*/ 329184 h 6630312"/>
              <a:gd name="connsiteX53-5795" fmla="*/ 971323 w 10248824"/>
              <a:gd name="connsiteY53-5796" fmla="*/ 332495 h 6630312"/>
              <a:gd name="connsiteX0-5797" fmla="*/ 971323 w 10248824"/>
              <a:gd name="connsiteY0-5798" fmla="*/ 332495 h 6630312"/>
              <a:gd name="connsiteX1-5799" fmla="*/ 254432 w 10248824"/>
              <a:gd name="connsiteY1-5800" fmla="*/ 393192 h 6630312"/>
              <a:gd name="connsiteX2-5801" fmla="*/ 162992 w 10248824"/>
              <a:gd name="connsiteY2-5802" fmla="*/ 1225296 h 6630312"/>
              <a:gd name="connsiteX3-5803" fmla="*/ 135560 w 10248824"/>
              <a:gd name="connsiteY3-5804" fmla="*/ 1563624 h 6630312"/>
              <a:gd name="connsiteX4-5805" fmla="*/ 126416 w 10248824"/>
              <a:gd name="connsiteY4-5806" fmla="*/ 1892808 h 6630312"/>
              <a:gd name="connsiteX5-5807" fmla="*/ 108128 w 10248824"/>
              <a:gd name="connsiteY5-5808" fmla="*/ 2148840 h 6630312"/>
              <a:gd name="connsiteX6-5809" fmla="*/ 98984 w 10248824"/>
              <a:gd name="connsiteY6-5810" fmla="*/ 2962656 h 6630312"/>
              <a:gd name="connsiteX7-5811" fmla="*/ 80696 w 10248824"/>
              <a:gd name="connsiteY7-5812" fmla="*/ 3538728 h 6630312"/>
              <a:gd name="connsiteX8-5813" fmla="*/ 71552 w 10248824"/>
              <a:gd name="connsiteY8-5814" fmla="*/ 4297680 h 6630312"/>
              <a:gd name="connsiteX9-5815" fmla="*/ 53264 w 10248824"/>
              <a:gd name="connsiteY9-5816" fmla="*/ 5157216 h 6630312"/>
              <a:gd name="connsiteX10-5817" fmla="*/ 62408 w 10248824"/>
              <a:gd name="connsiteY10-5818" fmla="*/ 5815584 h 6630312"/>
              <a:gd name="connsiteX11-5819" fmla="*/ 236144 w 10248824"/>
              <a:gd name="connsiteY11-5820" fmla="*/ 6190488 h 6630312"/>
              <a:gd name="connsiteX12-5821" fmla="*/ 2595296 w 10248824"/>
              <a:gd name="connsiteY12-5822" fmla="*/ 6601968 h 6630312"/>
              <a:gd name="connsiteX13-5823" fmla="*/ 4415004 w 10248824"/>
              <a:gd name="connsiteY13-5824" fmla="*/ 6600882 h 6630312"/>
              <a:gd name="connsiteX14-5825" fmla="*/ 7478192 w 10248824"/>
              <a:gd name="connsiteY14-5826" fmla="*/ 6318504 h 6630312"/>
              <a:gd name="connsiteX15-5827" fmla="*/ 9654464 w 10248824"/>
              <a:gd name="connsiteY15-5828" fmla="*/ 6309360 h 6630312"/>
              <a:gd name="connsiteX16-5829" fmla="*/ 9681896 w 10248824"/>
              <a:gd name="connsiteY16-5830" fmla="*/ 6300216 h 6630312"/>
              <a:gd name="connsiteX17-5831" fmla="*/ 9773336 w 10248824"/>
              <a:gd name="connsiteY17-5832" fmla="*/ 6281928 h 6630312"/>
              <a:gd name="connsiteX18-5833" fmla="*/ 9828200 w 10248824"/>
              <a:gd name="connsiteY18-5834" fmla="*/ 6263640 h 6630312"/>
              <a:gd name="connsiteX19-5835" fmla="*/ 9892208 w 10248824"/>
              <a:gd name="connsiteY19-5836" fmla="*/ 6236208 h 6630312"/>
              <a:gd name="connsiteX20-5837" fmla="*/ 10020224 w 10248824"/>
              <a:gd name="connsiteY20-5838" fmla="*/ 6117336 h 6630312"/>
              <a:gd name="connsiteX21-5839" fmla="*/ 10056800 w 10248824"/>
              <a:gd name="connsiteY21-5840" fmla="*/ 6080760 h 6630312"/>
              <a:gd name="connsiteX22-5841" fmla="*/ 10102520 w 10248824"/>
              <a:gd name="connsiteY22-5842" fmla="*/ 5998464 h 6630312"/>
              <a:gd name="connsiteX23-5843" fmla="*/ 10111664 w 10248824"/>
              <a:gd name="connsiteY23-5844" fmla="*/ 5971032 h 6630312"/>
              <a:gd name="connsiteX24-5845" fmla="*/ 10129952 w 10248824"/>
              <a:gd name="connsiteY24-5846" fmla="*/ 5897880 h 6630312"/>
              <a:gd name="connsiteX25-5847" fmla="*/ 10148240 w 10248824"/>
              <a:gd name="connsiteY25-5848" fmla="*/ 5815584 h 6630312"/>
              <a:gd name="connsiteX26-5849" fmla="*/ 10166528 w 10248824"/>
              <a:gd name="connsiteY26-5850" fmla="*/ 5596128 h 6630312"/>
              <a:gd name="connsiteX27-5851" fmla="*/ 10175672 w 10248824"/>
              <a:gd name="connsiteY27-5852" fmla="*/ 5550408 h 6630312"/>
              <a:gd name="connsiteX28-5853" fmla="*/ 10184816 w 10248824"/>
              <a:gd name="connsiteY28-5854" fmla="*/ 5440680 h 6630312"/>
              <a:gd name="connsiteX29-5855" fmla="*/ 10212248 w 10248824"/>
              <a:gd name="connsiteY29-5856" fmla="*/ 5065776 h 6630312"/>
              <a:gd name="connsiteX30-5857" fmla="*/ 10221392 w 10248824"/>
              <a:gd name="connsiteY30-5858" fmla="*/ 4645152 h 6630312"/>
              <a:gd name="connsiteX31-5859" fmla="*/ 10248824 w 10248824"/>
              <a:gd name="connsiteY31-5860" fmla="*/ 4389120 h 6630312"/>
              <a:gd name="connsiteX32-5861" fmla="*/ 10239680 w 10248824"/>
              <a:gd name="connsiteY32-5862" fmla="*/ 3008376 h 6630312"/>
              <a:gd name="connsiteX33-5863" fmla="*/ 10230536 w 10248824"/>
              <a:gd name="connsiteY33-5864" fmla="*/ 2852928 h 6630312"/>
              <a:gd name="connsiteX34-5865" fmla="*/ 10221392 w 10248824"/>
              <a:gd name="connsiteY34-5866" fmla="*/ 256032 h 6630312"/>
              <a:gd name="connsiteX35-5867" fmla="*/ 10193960 w 10248824"/>
              <a:gd name="connsiteY35-5868" fmla="*/ 128016 h 6630312"/>
              <a:gd name="connsiteX36-5869" fmla="*/ 10175672 w 10248824"/>
              <a:gd name="connsiteY36-5870" fmla="*/ 27432 h 6630312"/>
              <a:gd name="connsiteX37-5871" fmla="*/ 10157384 w 10248824"/>
              <a:gd name="connsiteY37-5872" fmla="*/ 0 h 6630312"/>
              <a:gd name="connsiteX38-5873" fmla="*/ 10029368 w 10248824"/>
              <a:gd name="connsiteY38-5874" fmla="*/ 18288 h 6630312"/>
              <a:gd name="connsiteX39-5875" fmla="*/ 9663608 w 10248824"/>
              <a:gd name="connsiteY39-5876" fmla="*/ 73152 h 6630312"/>
              <a:gd name="connsiteX40-5877" fmla="*/ 9233840 w 10248824"/>
              <a:gd name="connsiteY40-5878" fmla="*/ 118872 h 6630312"/>
              <a:gd name="connsiteX41-5879" fmla="*/ 8657768 w 10248824"/>
              <a:gd name="connsiteY41-5880" fmla="*/ 164592 h 6630312"/>
              <a:gd name="connsiteX42-5881" fmla="*/ 7871384 w 10248824"/>
              <a:gd name="connsiteY42-5882" fmla="*/ 173736 h 6630312"/>
              <a:gd name="connsiteX43-5883" fmla="*/ 7688504 w 10248824"/>
              <a:gd name="connsiteY43-5884" fmla="*/ 182880 h 6630312"/>
              <a:gd name="connsiteX44-5885" fmla="*/ 7587920 w 10248824"/>
              <a:gd name="connsiteY44-5886" fmla="*/ 192024 h 6630312"/>
              <a:gd name="connsiteX45-5887" fmla="*/ 7149008 w 10248824"/>
              <a:gd name="connsiteY45-5888" fmla="*/ 210312 h 6630312"/>
              <a:gd name="connsiteX46-5889" fmla="*/ 6810680 w 10248824"/>
              <a:gd name="connsiteY46-5890" fmla="*/ 265176 h 6630312"/>
              <a:gd name="connsiteX47-5891" fmla="*/ 6371768 w 10248824"/>
              <a:gd name="connsiteY47-5892" fmla="*/ 310896 h 6630312"/>
              <a:gd name="connsiteX48-5893" fmla="*/ 6079160 w 10248824"/>
              <a:gd name="connsiteY48-5894" fmla="*/ 338328 h 6630312"/>
              <a:gd name="connsiteX49-5895" fmla="*/ 5567096 w 10248824"/>
              <a:gd name="connsiteY49-5896" fmla="*/ 374904 h 6630312"/>
              <a:gd name="connsiteX50-5897" fmla="*/ 4789856 w 10248824"/>
              <a:gd name="connsiteY50-5898" fmla="*/ 384048 h 6630312"/>
              <a:gd name="connsiteX51-5899" fmla="*/ 565328 w 10248824"/>
              <a:gd name="connsiteY51-5900" fmla="*/ 329184 h 6630312"/>
              <a:gd name="connsiteX52-5901" fmla="*/ 971323 w 10248824"/>
              <a:gd name="connsiteY52-5902" fmla="*/ 332495 h 6630312"/>
              <a:gd name="connsiteX0-5903" fmla="*/ 971323 w 10248824"/>
              <a:gd name="connsiteY0-5904" fmla="*/ 332495 h 6630312"/>
              <a:gd name="connsiteX1-5905" fmla="*/ 254432 w 10248824"/>
              <a:gd name="connsiteY1-5906" fmla="*/ 393192 h 6630312"/>
              <a:gd name="connsiteX2-5907" fmla="*/ 162992 w 10248824"/>
              <a:gd name="connsiteY2-5908" fmla="*/ 1225296 h 6630312"/>
              <a:gd name="connsiteX3-5909" fmla="*/ 135560 w 10248824"/>
              <a:gd name="connsiteY3-5910" fmla="*/ 1563624 h 6630312"/>
              <a:gd name="connsiteX4-5911" fmla="*/ 126416 w 10248824"/>
              <a:gd name="connsiteY4-5912" fmla="*/ 1892808 h 6630312"/>
              <a:gd name="connsiteX5-5913" fmla="*/ 108128 w 10248824"/>
              <a:gd name="connsiteY5-5914" fmla="*/ 2148840 h 6630312"/>
              <a:gd name="connsiteX6-5915" fmla="*/ 98984 w 10248824"/>
              <a:gd name="connsiteY6-5916" fmla="*/ 2962656 h 6630312"/>
              <a:gd name="connsiteX7-5917" fmla="*/ 80696 w 10248824"/>
              <a:gd name="connsiteY7-5918" fmla="*/ 3538728 h 6630312"/>
              <a:gd name="connsiteX8-5919" fmla="*/ 71552 w 10248824"/>
              <a:gd name="connsiteY8-5920" fmla="*/ 4297680 h 6630312"/>
              <a:gd name="connsiteX9-5921" fmla="*/ 53264 w 10248824"/>
              <a:gd name="connsiteY9-5922" fmla="*/ 5157216 h 6630312"/>
              <a:gd name="connsiteX10-5923" fmla="*/ 62408 w 10248824"/>
              <a:gd name="connsiteY10-5924" fmla="*/ 5815584 h 6630312"/>
              <a:gd name="connsiteX11-5925" fmla="*/ 236144 w 10248824"/>
              <a:gd name="connsiteY11-5926" fmla="*/ 6190488 h 6630312"/>
              <a:gd name="connsiteX12-5927" fmla="*/ 2595296 w 10248824"/>
              <a:gd name="connsiteY12-5928" fmla="*/ 6601968 h 6630312"/>
              <a:gd name="connsiteX13-5929" fmla="*/ 4415004 w 10248824"/>
              <a:gd name="connsiteY13-5930" fmla="*/ 6600882 h 6630312"/>
              <a:gd name="connsiteX14-5931" fmla="*/ 7478192 w 10248824"/>
              <a:gd name="connsiteY14-5932" fmla="*/ 6318504 h 6630312"/>
              <a:gd name="connsiteX15-5933" fmla="*/ 9654464 w 10248824"/>
              <a:gd name="connsiteY15-5934" fmla="*/ 6309360 h 6630312"/>
              <a:gd name="connsiteX16-5935" fmla="*/ 9681896 w 10248824"/>
              <a:gd name="connsiteY16-5936" fmla="*/ 6300216 h 6630312"/>
              <a:gd name="connsiteX17-5937" fmla="*/ 9773336 w 10248824"/>
              <a:gd name="connsiteY17-5938" fmla="*/ 6281928 h 6630312"/>
              <a:gd name="connsiteX18-5939" fmla="*/ 9828200 w 10248824"/>
              <a:gd name="connsiteY18-5940" fmla="*/ 6263640 h 6630312"/>
              <a:gd name="connsiteX19-5941" fmla="*/ 9892208 w 10248824"/>
              <a:gd name="connsiteY19-5942" fmla="*/ 6236208 h 6630312"/>
              <a:gd name="connsiteX20-5943" fmla="*/ 10020224 w 10248824"/>
              <a:gd name="connsiteY20-5944" fmla="*/ 6117336 h 6630312"/>
              <a:gd name="connsiteX21-5945" fmla="*/ 10056800 w 10248824"/>
              <a:gd name="connsiteY21-5946" fmla="*/ 6080760 h 6630312"/>
              <a:gd name="connsiteX22-5947" fmla="*/ 10102520 w 10248824"/>
              <a:gd name="connsiteY22-5948" fmla="*/ 5998464 h 6630312"/>
              <a:gd name="connsiteX23-5949" fmla="*/ 10111664 w 10248824"/>
              <a:gd name="connsiteY23-5950" fmla="*/ 5971032 h 6630312"/>
              <a:gd name="connsiteX24-5951" fmla="*/ 10129952 w 10248824"/>
              <a:gd name="connsiteY24-5952" fmla="*/ 5897880 h 6630312"/>
              <a:gd name="connsiteX25-5953" fmla="*/ 10148240 w 10248824"/>
              <a:gd name="connsiteY25-5954" fmla="*/ 5815584 h 6630312"/>
              <a:gd name="connsiteX26-5955" fmla="*/ 10166528 w 10248824"/>
              <a:gd name="connsiteY26-5956" fmla="*/ 5596128 h 6630312"/>
              <a:gd name="connsiteX27-5957" fmla="*/ 10175672 w 10248824"/>
              <a:gd name="connsiteY27-5958" fmla="*/ 5550408 h 6630312"/>
              <a:gd name="connsiteX28-5959" fmla="*/ 10184816 w 10248824"/>
              <a:gd name="connsiteY28-5960" fmla="*/ 5440680 h 6630312"/>
              <a:gd name="connsiteX29-5961" fmla="*/ 10212248 w 10248824"/>
              <a:gd name="connsiteY29-5962" fmla="*/ 5065776 h 6630312"/>
              <a:gd name="connsiteX30-5963" fmla="*/ 10221392 w 10248824"/>
              <a:gd name="connsiteY30-5964" fmla="*/ 4645152 h 6630312"/>
              <a:gd name="connsiteX31-5965" fmla="*/ 10248824 w 10248824"/>
              <a:gd name="connsiteY31-5966" fmla="*/ 4389120 h 6630312"/>
              <a:gd name="connsiteX32-5967" fmla="*/ 10239680 w 10248824"/>
              <a:gd name="connsiteY32-5968" fmla="*/ 3008376 h 6630312"/>
              <a:gd name="connsiteX33-5969" fmla="*/ 10230536 w 10248824"/>
              <a:gd name="connsiteY33-5970" fmla="*/ 2852928 h 6630312"/>
              <a:gd name="connsiteX34-5971" fmla="*/ 10221392 w 10248824"/>
              <a:gd name="connsiteY34-5972" fmla="*/ 256032 h 6630312"/>
              <a:gd name="connsiteX35-5973" fmla="*/ 10193960 w 10248824"/>
              <a:gd name="connsiteY35-5974" fmla="*/ 128016 h 6630312"/>
              <a:gd name="connsiteX36-5975" fmla="*/ 10175672 w 10248824"/>
              <a:gd name="connsiteY36-5976" fmla="*/ 27432 h 6630312"/>
              <a:gd name="connsiteX37-5977" fmla="*/ 10157384 w 10248824"/>
              <a:gd name="connsiteY37-5978" fmla="*/ 0 h 6630312"/>
              <a:gd name="connsiteX38-5979" fmla="*/ 10029368 w 10248824"/>
              <a:gd name="connsiteY38-5980" fmla="*/ 18288 h 6630312"/>
              <a:gd name="connsiteX39-5981" fmla="*/ 9663608 w 10248824"/>
              <a:gd name="connsiteY39-5982" fmla="*/ 73152 h 6630312"/>
              <a:gd name="connsiteX40-5983" fmla="*/ 9233840 w 10248824"/>
              <a:gd name="connsiteY40-5984" fmla="*/ 118872 h 6630312"/>
              <a:gd name="connsiteX41-5985" fmla="*/ 8657768 w 10248824"/>
              <a:gd name="connsiteY41-5986" fmla="*/ 164592 h 6630312"/>
              <a:gd name="connsiteX42-5987" fmla="*/ 7871384 w 10248824"/>
              <a:gd name="connsiteY42-5988" fmla="*/ 173736 h 6630312"/>
              <a:gd name="connsiteX43-5989" fmla="*/ 7688504 w 10248824"/>
              <a:gd name="connsiteY43-5990" fmla="*/ 182880 h 6630312"/>
              <a:gd name="connsiteX44-5991" fmla="*/ 7587920 w 10248824"/>
              <a:gd name="connsiteY44-5992" fmla="*/ 192024 h 6630312"/>
              <a:gd name="connsiteX45-5993" fmla="*/ 6810680 w 10248824"/>
              <a:gd name="connsiteY45-5994" fmla="*/ 265176 h 6630312"/>
              <a:gd name="connsiteX46-5995" fmla="*/ 6371768 w 10248824"/>
              <a:gd name="connsiteY46-5996" fmla="*/ 310896 h 6630312"/>
              <a:gd name="connsiteX47-5997" fmla="*/ 6079160 w 10248824"/>
              <a:gd name="connsiteY47-5998" fmla="*/ 338328 h 6630312"/>
              <a:gd name="connsiteX48-5999" fmla="*/ 5567096 w 10248824"/>
              <a:gd name="connsiteY48-6000" fmla="*/ 374904 h 6630312"/>
              <a:gd name="connsiteX49-6001" fmla="*/ 4789856 w 10248824"/>
              <a:gd name="connsiteY49-6002" fmla="*/ 384048 h 6630312"/>
              <a:gd name="connsiteX50-6003" fmla="*/ 565328 w 10248824"/>
              <a:gd name="connsiteY50-6004" fmla="*/ 329184 h 6630312"/>
              <a:gd name="connsiteX51-6005" fmla="*/ 971323 w 10248824"/>
              <a:gd name="connsiteY51-6006" fmla="*/ 332495 h 6630312"/>
              <a:gd name="connsiteX0-6007" fmla="*/ 971323 w 10248824"/>
              <a:gd name="connsiteY0-6008" fmla="*/ 332495 h 6630312"/>
              <a:gd name="connsiteX1-6009" fmla="*/ 254432 w 10248824"/>
              <a:gd name="connsiteY1-6010" fmla="*/ 393192 h 6630312"/>
              <a:gd name="connsiteX2-6011" fmla="*/ 162992 w 10248824"/>
              <a:gd name="connsiteY2-6012" fmla="*/ 1225296 h 6630312"/>
              <a:gd name="connsiteX3-6013" fmla="*/ 135560 w 10248824"/>
              <a:gd name="connsiteY3-6014" fmla="*/ 1563624 h 6630312"/>
              <a:gd name="connsiteX4-6015" fmla="*/ 126416 w 10248824"/>
              <a:gd name="connsiteY4-6016" fmla="*/ 1892808 h 6630312"/>
              <a:gd name="connsiteX5-6017" fmla="*/ 108128 w 10248824"/>
              <a:gd name="connsiteY5-6018" fmla="*/ 2148840 h 6630312"/>
              <a:gd name="connsiteX6-6019" fmla="*/ 98984 w 10248824"/>
              <a:gd name="connsiteY6-6020" fmla="*/ 2962656 h 6630312"/>
              <a:gd name="connsiteX7-6021" fmla="*/ 80696 w 10248824"/>
              <a:gd name="connsiteY7-6022" fmla="*/ 3538728 h 6630312"/>
              <a:gd name="connsiteX8-6023" fmla="*/ 71552 w 10248824"/>
              <a:gd name="connsiteY8-6024" fmla="*/ 4297680 h 6630312"/>
              <a:gd name="connsiteX9-6025" fmla="*/ 53264 w 10248824"/>
              <a:gd name="connsiteY9-6026" fmla="*/ 5157216 h 6630312"/>
              <a:gd name="connsiteX10-6027" fmla="*/ 62408 w 10248824"/>
              <a:gd name="connsiteY10-6028" fmla="*/ 5815584 h 6630312"/>
              <a:gd name="connsiteX11-6029" fmla="*/ 236144 w 10248824"/>
              <a:gd name="connsiteY11-6030" fmla="*/ 6190488 h 6630312"/>
              <a:gd name="connsiteX12-6031" fmla="*/ 2595296 w 10248824"/>
              <a:gd name="connsiteY12-6032" fmla="*/ 6601968 h 6630312"/>
              <a:gd name="connsiteX13-6033" fmla="*/ 4415004 w 10248824"/>
              <a:gd name="connsiteY13-6034" fmla="*/ 6600882 h 6630312"/>
              <a:gd name="connsiteX14-6035" fmla="*/ 7478192 w 10248824"/>
              <a:gd name="connsiteY14-6036" fmla="*/ 6318504 h 6630312"/>
              <a:gd name="connsiteX15-6037" fmla="*/ 9654464 w 10248824"/>
              <a:gd name="connsiteY15-6038" fmla="*/ 6309360 h 6630312"/>
              <a:gd name="connsiteX16-6039" fmla="*/ 9681896 w 10248824"/>
              <a:gd name="connsiteY16-6040" fmla="*/ 6300216 h 6630312"/>
              <a:gd name="connsiteX17-6041" fmla="*/ 9773336 w 10248824"/>
              <a:gd name="connsiteY17-6042" fmla="*/ 6281928 h 6630312"/>
              <a:gd name="connsiteX18-6043" fmla="*/ 9828200 w 10248824"/>
              <a:gd name="connsiteY18-6044" fmla="*/ 6263640 h 6630312"/>
              <a:gd name="connsiteX19-6045" fmla="*/ 9892208 w 10248824"/>
              <a:gd name="connsiteY19-6046" fmla="*/ 6236208 h 6630312"/>
              <a:gd name="connsiteX20-6047" fmla="*/ 10020224 w 10248824"/>
              <a:gd name="connsiteY20-6048" fmla="*/ 6117336 h 6630312"/>
              <a:gd name="connsiteX21-6049" fmla="*/ 10056800 w 10248824"/>
              <a:gd name="connsiteY21-6050" fmla="*/ 6080760 h 6630312"/>
              <a:gd name="connsiteX22-6051" fmla="*/ 10102520 w 10248824"/>
              <a:gd name="connsiteY22-6052" fmla="*/ 5998464 h 6630312"/>
              <a:gd name="connsiteX23-6053" fmla="*/ 10111664 w 10248824"/>
              <a:gd name="connsiteY23-6054" fmla="*/ 5971032 h 6630312"/>
              <a:gd name="connsiteX24-6055" fmla="*/ 10129952 w 10248824"/>
              <a:gd name="connsiteY24-6056" fmla="*/ 5897880 h 6630312"/>
              <a:gd name="connsiteX25-6057" fmla="*/ 10148240 w 10248824"/>
              <a:gd name="connsiteY25-6058" fmla="*/ 5815584 h 6630312"/>
              <a:gd name="connsiteX26-6059" fmla="*/ 10166528 w 10248824"/>
              <a:gd name="connsiteY26-6060" fmla="*/ 5596128 h 6630312"/>
              <a:gd name="connsiteX27-6061" fmla="*/ 10175672 w 10248824"/>
              <a:gd name="connsiteY27-6062" fmla="*/ 5550408 h 6630312"/>
              <a:gd name="connsiteX28-6063" fmla="*/ 10184816 w 10248824"/>
              <a:gd name="connsiteY28-6064" fmla="*/ 5440680 h 6630312"/>
              <a:gd name="connsiteX29-6065" fmla="*/ 10212248 w 10248824"/>
              <a:gd name="connsiteY29-6066" fmla="*/ 5065776 h 6630312"/>
              <a:gd name="connsiteX30-6067" fmla="*/ 10221392 w 10248824"/>
              <a:gd name="connsiteY30-6068" fmla="*/ 4645152 h 6630312"/>
              <a:gd name="connsiteX31-6069" fmla="*/ 10248824 w 10248824"/>
              <a:gd name="connsiteY31-6070" fmla="*/ 4389120 h 6630312"/>
              <a:gd name="connsiteX32-6071" fmla="*/ 10239680 w 10248824"/>
              <a:gd name="connsiteY32-6072" fmla="*/ 3008376 h 6630312"/>
              <a:gd name="connsiteX33-6073" fmla="*/ 10230536 w 10248824"/>
              <a:gd name="connsiteY33-6074" fmla="*/ 2852928 h 6630312"/>
              <a:gd name="connsiteX34-6075" fmla="*/ 10221392 w 10248824"/>
              <a:gd name="connsiteY34-6076" fmla="*/ 256032 h 6630312"/>
              <a:gd name="connsiteX35-6077" fmla="*/ 10193960 w 10248824"/>
              <a:gd name="connsiteY35-6078" fmla="*/ 128016 h 6630312"/>
              <a:gd name="connsiteX36-6079" fmla="*/ 10175672 w 10248824"/>
              <a:gd name="connsiteY36-6080" fmla="*/ 27432 h 6630312"/>
              <a:gd name="connsiteX37-6081" fmla="*/ 10157384 w 10248824"/>
              <a:gd name="connsiteY37-6082" fmla="*/ 0 h 6630312"/>
              <a:gd name="connsiteX38-6083" fmla="*/ 10029368 w 10248824"/>
              <a:gd name="connsiteY38-6084" fmla="*/ 18288 h 6630312"/>
              <a:gd name="connsiteX39-6085" fmla="*/ 9663608 w 10248824"/>
              <a:gd name="connsiteY39-6086" fmla="*/ 73152 h 6630312"/>
              <a:gd name="connsiteX40-6087" fmla="*/ 9233840 w 10248824"/>
              <a:gd name="connsiteY40-6088" fmla="*/ 118872 h 6630312"/>
              <a:gd name="connsiteX41-6089" fmla="*/ 8657768 w 10248824"/>
              <a:gd name="connsiteY41-6090" fmla="*/ 164592 h 6630312"/>
              <a:gd name="connsiteX42-6091" fmla="*/ 7871384 w 10248824"/>
              <a:gd name="connsiteY42-6092" fmla="*/ 173736 h 6630312"/>
              <a:gd name="connsiteX43-6093" fmla="*/ 7688504 w 10248824"/>
              <a:gd name="connsiteY43-6094" fmla="*/ 182880 h 6630312"/>
              <a:gd name="connsiteX44-6095" fmla="*/ 6810680 w 10248824"/>
              <a:gd name="connsiteY44-6096" fmla="*/ 265176 h 6630312"/>
              <a:gd name="connsiteX45-6097" fmla="*/ 6371768 w 10248824"/>
              <a:gd name="connsiteY45-6098" fmla="*/ 310896 h 6630312"/>
              <a:gd name="connsiteX46-6099" fmla="*/ 6079160 w 10248824"/>
              <a:gd name="connsiteY46-6100" fmla="*/ 338328 h 6630312"/>
              <a:gd name="connsiteX47-6101" fmla="*/ 5567096 w 10248824"/>
              <a:gd name="connsiteY47-6102" fmla="*/ 374904 h 6630312"/>
              <a:gd name="connsiteX48-6103" fmla="*/ 4789856 w 10248824"/>
              <a:gd name="connsiteY48-6104" fmla="*/ 384048 h 6630312"/>
              <a:gd name="connsiteX49-6105" fmla="*/ 565328 w 10248824"/>
              <a:gd name="connsiteY49-6106" fmla="*/ 329184 h 6630312"/>
              <a:gd name="connsiteX50-6107" fmla="*/ 971323 w 10248824"/>
              <a:gd name="connsiteY50-6108" fmla="*/ 332495 h 6630312"/>
              <a:gd name="connsiteX0-6109" fmla="*/ 971323 w 10248824"/>
              <a:gd name="connsiteY0-6110" fmla="*/ 332495 h 6630312"/>
              <a:gd name="connsiteX1-6111" fmla="*/ 254432 w 10248824"/>
              <a:gd name="connsiteY1-6112" fmla="*/ 393192 h 6630312"/>
              <a:gd name="connsiteX2-6113" fmla="*/ 162992 w 10248824"/>
              <a:gd name="connsiteY2-6114" fmla="*/ 1225296 h 6630312"/>
              <a:gd name="connsiteX3-6115" fmla="*/ 135560 w 10248824"/>
              <a:gd name="connsiteY3-6116" fmla="*/ 1563624 h 6630312"/>
              <a:gd name="connsiteX4-6117" fmla="*/ 126416 w 10248824"/>
              <a:gd name="connsiteY4-6118" fmla="*/ 1892808 h 6630312"/>
              <a:gd name="connsiteX5-6119" fmla="*/ 108128 w 10248824"/>
              <a:gd name="connsiteY5-6120" fmla="*/ 2148840 h 6630312"/>
              <a:gd name="connsiteX6-6121" fmla="*/ 98984 w 10248824"/>
              <a:gd name="connsiteY6-6122" fmla="*/ 2962656 h 6630312"/>
              <a:gd name="connsiteX7-6123" fmla="*/ 80696 w 10248824"/>
              <a:gd name="connsiteY7-6124" fmla="*/ 3538728 h 6630312"/>
              <a:gd name="connsiteX8-6125" fmla="*/ 71552 w 10248824"/>
              <a:gd name="connsiteY8-6126" fmla="*/ 4297680 h 6630312"/>
              <a:gd name="connsiteX9-6127" fmla="*/ 53264 w 10248824"/>
              <a:gd name="connsiteY9-6128" fmla="*/ 5157216 h 6630312"/>
              <a:gd name="connsiteX10-6129" fmla="*/ 62408 w 10248824"/>
              <a:gd name="connsiteY10-6130" fmla="*/ 5815584 h 6630312"/>
              <a:gd name="connsiteX11-6131" fmla="*/ 236144 w 10248824"/>
              <a:gd name="connsiteY11-6132" fmla="*/ 6190488 h 6630312"/>
              <a:gd name="connsiteX12-6133" fmla="*/ 2595296 w 10248824"/>
              <a:gd name="connsiteY12-6134" fmla="*/ 6601968 h 6630312"/>
              <a:gd name="connsiteX13-6135" fmla="*/ 4415004 w 10248824"/>
              <a:gd name="connsiteY13-6136" fmla="*/ 6600882 h 6630312"/>
              <a:gd name="connsiteX14-6137" fmla="*/ 7478192 w 10248824"/>
              <a:gd name="connsiteY14-6138" fmla="*/ 6318504 h 6630312"/>
              <a:gd name="connsiteX15-6139" fmla="*/ 9654464 w 10248824"/>
              <a:gd name="connsiteY15-6140" fmla="*/ 6309360 h 6630312"/>
              <a:gd name="connsiteX16-6141" fmla="*/ 9681896 w 10248824"/>
              <a:gd name="connsiteY16-6142" fmla="*/ 6300216 h 6630312"/>
              <a:gd name="connsiteX17-6143" fmla="*/ 9773336 w 10248824"/>
              <a:gd name="connsiteY17-6144" fmla="*/ 6281928 h 6630312"/>
              <a:gd name="connsiteX18-6145" fmla="*/ 9828200 w 10248824"/>
              <a:gd name="connsiteY18-6146" fmla="*/ 6263640 h 6630312"/>
              <a:gd name="connsiteX19-6147" fmla="*/ 9892208 w 10248824"/>
              <a:gd name="connsiteY19-6148" fmla="*/ 6236208 h 6630312"/>
              <a:gd name="connsiteX20-6149" fmla="*/ 10020224 w 10248824"/>
              <a:gd name="connsiteY20-6150" fmla="*/ 6117336 h 6630312"/>
              <a:gd name="connsiteX21-6151" fmla="*/ 10056800 w 10248824"/>
              <a:gd name="connsiteY21-6152" fmla="*/ 6080760 h 6630312"/>
              <a:gd name="connsiteX22-6153" fmla="*/ 10102520 w 10248824"/>
              <a:gd name="connsiteY22-6154" fmla="*/ 5998464 h 6630312"/>
              <a:gd name="connsiteX23-6155" fmla="*/ 10111664 w 10248824"/>
              <a:gd name="connsiteY23-6156" fmla="*/ 5971032 h 6630312"/>
              <a:gd name="connsiteX24-6157" fmla="*/ 10129952 w 10248824"/>
              <a:gd name="connsiteY24-6158" fmla="*/ 5897880 h 6630312"/>
              <a:gd name="connsiteX25-6159" fmla="*/ 10148240 w 10248824"/>
              <a:gd name="connsiteY25-6160" fmla="*/ 5815584 h 6630312"/>
              <a:gd name="connsiteX26-6161" fmla="*/ 10166528 w 10248824"/>
              <a:gd name="connsiteY26-6162" fmla="*/ 5596128 h 6630312"/>
              <a:gd name="connsiteX27-6163" fmla="*/ 10175672 w 10248824"/>
              <a:gd name="connsiteY27-6164" fmla="*/ 5550408 h 6630312"/>
              <a:gd name="connsiteX28-6165" fmla="*/ 10184816 w 10248824"/>
              <a:gd name="connsiteY28-6166" fmla="*/ 5440680 h 6630312"/>
              <a:gd name="connsiteX29-6167" fmla="*/ 10212248 w 10248824"/>
              <a:gd name="connsiteY29-6168" fmla="*/ 5065776 h 6630312"/>
              <a:gd name="connsiteX30-6169" fmla="*/ 10221392 w 10248824"/>
              <a:gd name="connsiteY30-6170" fmla="*/ 4645152 h 6630312"/>
              <a:gd name="connsiteX31-6171" fmla="*/ 10248824 w 10248824"/>
              <a:gd name="connsiteY31-6172" fmla="*/ 4389120 h 6630312"/>
              <a:gd name="connsiteX32-6173" fmla="*/ 10239680 w 10248824"/>
              <a:gd name="connsiteY32-6174" fmla="*/ 3008376 h 6630312"/>
              <a:gd name="connsiteX33-6175" fmla="*/ 10230536 w 10248824"/>
              <a:gd name="connsiteY33-6176" fmla="*/ 2852928 h 6630312"/>
              <a:gd name="connsiteX34-6177" fmla="*/ 10221392 w 10248824"/>
              <a:gd name="connsiteY34-6178" fmla="*/ 256032 h 6630312"/>
              <a:gd name="connsiteX35-6179" fmla="*/ 10193960 w 10248824"/>
              <a:gd name="connsiteY35-6180" fmla="*/ 128016 h 6630312"/>
              <a:gd name="connsiteX36-6181" fmla="*/ 10175672 w 10248824"/>
              <a:gd name="connsiteY36-6182" fmla="*/ 27432 h 6630312"/>
              <a:gd name="connsiteX37-6183" fmla="*/ 10157384 w 10248824"/>
              <a:gd name="connsiteY37-6184" fmla="*/ 0 h 6630312"/>
              <a:gd name="connsiteX38-6185" fmla="*/ 10029368 w 10248824"/>
              <a:gd name="connsiteY38-6186" fmla="*/ 18288 h 6630312"/>
              <a:gd name="connsiteX39-6187" fmla="*/ 9663608 w 10248824"/>
              <a:gd name="connsiteY39-6188" fmla="*/ 73152 h 6630312"/>
              <a:gd name="connsiteX40-6189" fmla="*/ 9233840 w 10248824"/>
              <a:gd name="connsiteY40-6190" fmla="*/ 118872 h 6630312"/>
              <a:gd name="connsiteX41-6191" fmla="*/ 8657768 w 10248824"/>
              <a:gd name="connsiteY41-6192" fmla="*/ 164592 h 6630312"/>
              <a:gd name="connsiteX42-6193" fmla="*/ 7688504 w 10248824"/>
              <a:gd name="connsiteY42-6194" fmla="*/ 182880 h 6630312"/>
              <a:gd name="connsiteX43-6195" fmla="*/ 6810680 w 10248824"/>
              <a:gd name="connsiteY43-6196" fmla="*/ 265176 h 6630312"/>
              <a:gd name="connsiteX44-6197" fmla="*/ 6371768 w 10248824"/>
              <a:gd name="connsiteY44-6198" fmla="*/ 310896 h 6630312"/>
              <a:gd name="connsiteX45-6199" fmla="*/ 6079160 w 10248824"/>
              <a:gd name="connsiteY45-6200" fmla="*/ 338328 h 6630312"/>
              <a:gd name="connsiteX46-6201" fmla="*/ 5567096 w 10248824"/>
              <a:gd name="connsiteY46-6202" fmla="*/ 374904 h 6630312"/>
              <a:gd name="connsiteX47-6203" fmla="*/ 4789856 w 10248824"/>
              <a:gd name="connsiteY47-6204" fmla="*/ 384048 h 6630312"/>
              <a:gd name="connsiteX48-6205" fmla="*/ 565328 w 10248824"/>
              <a:gd name="connsiteY48-6206" fmla="*/ 329184 h 6630312"/>
              <a:gd name="connsiteX49-6207" fmla="*/ 971323 w 10248824"/>
              <a:gd name="connsiteY49-6208" fmla="*/ 332495 h 6630312"/>
              <a:gd name="connsiteX0-6209" fmla="*/ 971323 w 10248824"/>
              <a:gd name="connsiteY0-6210" fmla="*/ 437124 h 6734941"/>
              <a:gd name="connsiteX1-6211" fmla="*/ 254432 w 10248824"/>
              <a:gd name="connsiteY1-6212" fmla="*/ 497821 h 6734941"/>
              <a:gd name="connsiteX2-6213" fmla="*/ 162992 w 10248824"/>
              <a:gd name="connsiteY2-6214" fmla="*/ 1329925 h 6734941"/>
              <a:gd name="connsiteX3-6215" fmla="*/ 135560 w 10248824"/>
              <a:gd name="connsiteY3-6216" fmla="*/ 1668253 h 6734941"/>
              <a:gd name="connsiteX4-6217" fmla="*/ 126416 w 10248824"/>
              <a:gd name="connsiteY4-6218" fmla="*/ 1997437 h 6734941"/>
              <a:gd name="connsiteX5-6219" fmla="*/ 108128 w 10248824"/>
              <a:gd name="connsiteY5-6220" fmla="*/ 2253469 h 6734941"/>
              <a:gd name="connsiteX6-6221" fmla="*/ 98984 w 10248824"/>
              <a:gd name="connsiteY6-6222" fmla="*/ 3067285 h 6734941"/>
              <a:gd name="connsiteX7-6223" fmla="*/ 80696 w 10248824"/>
              <a:gd name="connsiteY7-6224" fmla="*/ 3643357 h 6734941"/>
              <a:gd name="connsiteX8-6225" fmla="*/ 71552 w 10248824"/>
              <a:gd name="connsiteY8-6226" fmla="*/ 4402309 h 6734941"/>
              <a:gd name="connsiteX9-6227" fmla="*/ 53264 w 10248824"/>
              <a:gd name="connsiteY9-6228" fmla="*/ 5261845 h 6734941"/>
              <a:gd name="connsiteX10-6229" fmla="*/ 62408 w 10248824"/>
              <a:gd name="connsiteY10-6230" fmla="*/ 5920213 h 6734941"/>
              <a:gd name="connsiteX11-6231" fmla="*/ 236144 w 10248824"/>
              <a:gd name="connsiteY11-6232" fmla="*/ 6295117 h 6734941"/>
              <a:gd name="connsiteX12-6233" fmla="*/ 2595296 w 10248824"/>
              <a:gd name="connsiteY12-6234" fmla="*/ 6706597 h 6734941"/>
              <a:gd name="connsiteX13-6235" fmla="*/ 4415004 w 10248824"/>
              <a:gd name="connsiteY13-6236" fmla="*/ 6705511 h 6734941"/>
              <a:gd name="connsiteX14-6237" fmla="*/ 7478192 w 10248824"/>
              <a:gd name="connsiteY14-6238" fmla="*/ 6423133 h 6734941"/>
              <a:gd name="connsiteX15-6239" fmla="*/ 9654464 w 10248824"/>
              <a:gd name="connsiteY15-6240" fmla="*/ 6413989 h 6734941"/>
              <a:gd name="connsiteX16-6241" fmla="*/ 9681896 w 10248824"/>
              <a:gd name="connsiteY16-6242" fmla="*/ 6404845 h 6734941"/>
              <a:gd name="connsiteX17-6243" fmla="*/ 9773336 w 10248824"/>
              <a:gd name="connsiteY17-6244" fmla="*/ 6386557 h 6734941"/>
              <a:gd name="connsiteX18-6245" fmla="*/ 9828200 w 10248824"/>
              <a:gd name="connsiteY18-6246" fmla="*/ 6368269 h 6734941"/>
              <a:gd name="connsiteX19-6247" fmla="*/ 9892208 w 10248824"/>
              <a:gd name="connsiteY19-6248" fmla="*/ 6340837 h 6734941"/>
              <a:gd name="connsiteX20-6249" fmla="*/ 10020224 w 10248824"/>
              <a:gd name="connsiteY20-6250" fmla="*/ 6221965 h 6734941"/>
              <a:gd name="connsiteX21-6251" fmla="*/ 10056800 w 10248824"/>
              <a:gd name="connsiteY21-6252" fmla="*/ 6185389 h 6734941"/>
              <a:gd name="connsiteX22-6253" fmla="*/ 10102520 w 10248824"/>
              <a:gd name="connsiteY22-6254" fmla="*/ 6103093 h 6734941"/>
              <a:gd name="connsiteX23-6255" fmla="*/ 10111664 w 10248824"/>
              <a:gd name="connsiteY23-6256" fmla="*/ 6075661 h 6734941"/>
              <a:gd name="connsiteX24-6257" fmla="*/ 10129952 w 10248824"/>
              <a:gd name="connsiteY24-6258" fmla="*/ 6002509 h 6734941"/>
              <a:gd name="connsiteX25-6259" fmla="*/ 10148240 w 10248824"/>
              <a:gd name="connsiteY25-6260" fmla="*/ 5920213 h 6734941"/>
              <a:gd name="connsiteX26-6261" fmla="*/ 10166528 w 10248824"/>
              <a:gd name="connsiteY26-6262" fmla="*/ 5700757 h 6734941"/>
              <a:gd name="connsiteX27-6263" fmla="*/ 10175672 w 10248824"/>
              <a:gd name="connsiteY27-6264" fmla="*/ 5655037 h 6734941"/>
              <a:gd name="connsiteX28-6265" fmla="*/ 10184816 w 10248824"/>
              <a:gd name="connsiteY28-6266" fmla="*/ 5545309 h 6734941"/>
              <a:gd name="connsiteX29-6267" fmla="*/ 10212248 w 10248824"/>
              <a:gd name="connsiteY29-6268" fmla="*/ 5170405 h 6734941"/>
              <a:gd name="connsiteX30-6269" fmla="*/ 10221392 w 10248824"/>
              <a:gd name="connsiteY30-6270" fmla="*/ 4749781 h 6734941"/>
              <a:gd name="connsiteX31-6271" fmla="*/ 10248824 w 10248824"/>
              <a:gd name="connsiteY31-6272" fmla="*/ 4493749 h 6734941"/>
              <a:gd name="connsiteX32-6273" fmla="*/ 10239680 w 10248824"/>
              <a:gd name="connsiteY32-6274" fmla="*/ 3113005 h 6734941"/>
              <a:gd name="connsiteX33-6275" fmla="*/ 10230536 w 10248824"/>
              <a:gd name="connsiteY33-6276" fmla="*/ 2957557 h 6734941"/>
              <a:gd name="connsiteX34-6277" fmla="*/ 10193960 w 10248824"/>
              <a:gd name="connsiteY34-6278" fmla="*/ 232645 h 6734941"/>
              <a:gd name="connsiteX35-6279" fmla="*/ 10175672 w 10248824"/>
              <a:gd name="connsiteY35-6280" fmla="*/ 132061 h 6734941"/>
              <a:gd name="connsiteX36-6281" fmla="*/ 10157384 w 10248824"/>
              <a:gd name="connsiteY36-6282" fmla="*/ 104629 h 6734941"/>
              <a:gd name="connsiteX37-6283" fmla="*/ 10029368 w 10248824"/>
              <a:gd name="connsiteY37-6284" fmla="*/ 122917 h 6734941"/>
              <a:gd name="connsiteX38-6285" fmla="*/ 9663608 w 10248824"/>
              <a:gd name="connsiteY38-6286" fmla="*/ 177781 h 6734941"/>
              <a:gd name="connsiteX39-6287" fmla="*/ 9233840 w 10248824"/>
              <a:gd name="connsiteY39-6288" fmla="*/ 223501 h 6734941"/>
              <a:gd name="connsiteX40-6289" fmla="*/ 8657768 w 10248824"/>
              <a:gd name="connsiteY40-6290" fmla="*/ 269221 h 6734941"/>
              <a:gd name="connsiteX41-6291" fmla="*/ 7688504 w 10248824"/>
              <a:gd name="connsiteY41-6292" fmla="*/ 287509 h 6734941"/>
              <a:gd name="connsiteX42-6293" fmla="*/ 6810680 w 10248824"/>
              <a:gd name="connsiteY42-6294" fmla="*/ 369805 h 6734941"/>
              <a:gd name="connsiteX43-6295" fmla="*/ 6371768 w 10248824"/>
              <a:gd name="connsiteY43-6296" fmla="*/ 415525 h 6734941"/>
              <a:gd name="connsiteX44-6297" fmla="*/ 6079160 w 10248824"/>
              <a:gd name="connsiteY44-6298" fmla="*/ 442957 h 6734941"/>
              <a:gd name="connsiteX45-6299" fmla="*/ 5567096 w 10248824"/>
              <a:gd name="connsiteY45-6300" fmla="*/ 479533 h 6734941"/>
              <a:gd name="connsiteX46-6301" fmla="*/ 4789856 w 10248824"/>
              <a:gd name="connsiteY46-6302" fmla="*/ 488677 h 6734941"/>
              <a:gd name="connsiteX47-6303" fmla="*/ 565328 w 10248824"/>
              <a:gd name="connsiteY47-6304" fmla="*/ 433813 h 6734941"/>
              <a:gd name="connsiteX48-6305" fmla="*/ 971323 w 10248824"/>
              <a:gd name="connsiteY48-6306" fmla="*/ 437124 h 6734941"/>
              <a:gd name="connsiteX0-6307" fmla="*/ 971323 w 10248824"/>
              <a:gd name="connsiteY0-6308" fmla="*/ 521606 h 6819423"/>
              <a:gd name="connsiteX1-6309" fmla="*/ 254432 w 10248824"/>
              <a:gd name="connsiteY1-6310" fmla="*/ 582303 h 6819423"/>
              <a:gd name="connsiteX2-6311" fmla="*/ 162992 w 10248824"/>
              <a:gd name="connsiteY2-6312" fmla="*/ 1414407 h 6819423"/>
              <a:gd name="connsiteX3-6313" fmla="*/ 135560 w 10248824"/>
              <a:gd name="connsiteY3-6314" fmla="*/ 1752735 h 6819423"/>
              <a:gd name="connsiteX4-6315" fmla="*/ 126416 w 10248824"/>
              <a:gd name="connsiteY4-6316" fmla="*/ 2081919 h 6819423"/>
              <a:gd name="connsiteX5-6317" fmla="*/ 108128 w 10248824"/>
              <a:gd name="connsiteY5-6318" fmla="*/ 2337951 h 6819423"/>
              <a:gd name="connsiteX6-6319" fmla="*/ 98984 w 10248824"/>
              <a:gd name="connsiteY6-6320" fmla="*/ 3151767 h 6819423"/>
              <a:gd name="connsiteX7-6321" fmla="*/ 80696 w 10248824"/>
              <a:gd name="connsiteY7-6322" fmla="*/ 3727839 h 6819423"/>
              <a:gd name="connsiteX8-6323" fmla="*/ 71552 w 10248824"/>
              <a:gd name="connsiteY8-6324" fmla="*/ 4486791 h 6819423"/>
              <a:gd name="connsiteX9-6325" fmla="*/ 53264 w 10248824"/>
              <a:gd name="connsiteY9-6326" fmla="*/ 5346327 h 6819423"/>
              <a:gd name="connsiteX10-6327" fmla="*/ 62408 w 10248824"/>
              <a:gd name="connsiteY10-6328" fmla="*/ 6004695 h 6819423"/>
              <a:gd name="connsiteX11-6329" fmla="*/ 236144 w 10248824"/>
              <a:gd name="connsiteY11-6330" fmla="*/ 6379599 h 6819423"/>
              <a:gd name="connsiteX12-6331" fmla="*/ 2595296 w 10248824"/>
              <a:gd name="connsiteY12-6332" fmla="*/ 6791079 h 6819423"/>
              <a:gd name="connsiteX13-6333" fmla="*/ 4415004 w 10248824"/>
              <a:gd name="connsiteY13-6334" fmla="*/ 6789993 h 6819423"/>
              <a:gd name="connsiteX14-6335" fmla="*/ 7478192 w 10248824"/>
              <a:gd name="connsiteY14-6336" fmla="*/ 6507615 h 6819423"/>
              <a:gd name="connsiteX15-6337" fmla="*/ 9654464 w 10248824"/>
              <a:gd name="connsiteY15-6338" fmla="*/ 6498471 h 6819423"/>
              <a:gd name="connsiteX16-6339" fmla="*/ 9681896 w 10248824"/>
              <a:gd name="connsiteY16-6340" fmla="*/ 6489327 h 6819423"/>
              <a:gd name="connsiteX17-6341" fmla="*/ 9773336 w 10248824"/>
              <a:gd name="connsiteY17-6342" fmla="*/ 6471039 h 6819423"/>
              <a:gd name="connsiteX18-6343" fmla="*/ 9828200 w 10248824"/>
              <a:gd name="connsiteY18-6344" fmla="*/ 6452751 h 6819423"/>
              <a:gd name="connsiteX19-6345" fmla="*/ 9892208 w 10248824"/>
              <a:gd name="connsiteY19-6346" fmla="*/ 6425319 h 6819423"/>
              <a:gd name="connsiteX20-6347" fmla="*/ 10020224 w 10248824"/>
              <a:gd name="connsiteY20-6348" fmla="*/ 6306447 h 6819423"/>
              <a:gd name="connsiteX21-6349" fmla="*/ 10056800 w 10248824"/>
              <a:gd name="connsiteY21-6350" fmla="*/ 6269871 h 6819423"/>
              <a:gd name="connsiteX22-6351" fmla="*/ 10102520 w 10248824"/>
              <a:gd name="connsiteY22-6352" fmla="*/ 6187575 h 6819423"/>
              <a:gd name="connsiteX23-6353" fmla="*/ 10111664 w 10248824"/>
              <a:gd name="connsiteY23-6354" fmla="*/ 6160143 h 6819423"/>
              <a:gd name="connsiteX24-6355" fmla="*/ 10129952 w 10248824"/>
              <a:gd name="connsiteY24-6356" fmla="*/ 6086991 h 6819423"/>
              <a:gd name="connsiteX25-6357" fmla="*/ 10148240 w 10248824"/>
              <a:gd name="connsiteY25-6358" fmla="*/ 6004695 h 6819423"/>
              <a:gd name="connsiteX26-6359" fmla="*/ 10166528 w 10248824"/>
              <a:gd name="connsiteY26-6360" fmla="*/ 5785239 h 6819423"/>
              <a:gd name="connsiteX27-6361" fmla="*/ 10175672 w 10248824"/>
              <a:gd name="connsiteY27-6362" fmla="*/ 5739519 h 6819423"/>
              <a:gd name="connsiteX28-6363" fmla="*/ 10184816 w 10248824"/>
              <a:gd name="connsiteY28-6364" fmla="*/ 5629791 h 6819423"/>
              <a:gd name="connsiteX29-6365" fmla="*/ 10212248 w 10248824"/>
              <a:gd name="connsiteY29-6366" fmla="*/ 5254887 h 6819423"/>
              <a:gd name="connsiteX30-6367" fmla="*/ 10221392 w 10248824"/>
              <a:gd name="connsiteY30-6368" fmla="*/ 4834263 h 6819423"/>
              <a:gd name="connsiteX31-6369" fmla="*/ 10248824 w 10248824"/>
              <a:gd name="connsiteY31-6370" fmla="*/ 4578231 h 6819423"/>
              <a:gd name="connsiteX32-6371" fmla="*/ 10239680 w 10248824"/>
              <a:gd name="connsiteY32-6372" fmla="*/ 3197487 h 6819423"/>
              <a:gd name="connsiteX33-6373" fmla="*/ 10230536 w 10248824"/>
              <a:gd name="connsiteY33-6374" fmla="*/ 3042039 h 6819423"/>
              <a:gd name="connsiteX34-6375" fmla="*/ 10175672 w 10248824"/>
              <a:gd name="connsiteY34-6376" fmla="*/ 216543 h 6819423"/>
              <a:gd name="connsiteX35-6377" fmla="*/ 10157384 w 10248824"/>
              <a:gd name="connsiteY35-6378" fmla="*/ 189111 h 6819423"/>
              <a:gd name="connsiteX36-6379" fmla="*/ 10029368 w 10248824"/>
              <a:gd name="connsiteY36-6380" fmla="*/ 207399 h 6819423"/>
              <a:gd name="connsiteX37-6381" fmla="*/ 9663608 w 10248824"/>
              <a:gd name="connsiteY37-6382" fmla="*/ 262263 h 6819423"/>
              <a:gd name="connsiteX38-6383" fmla="*/ 9233840 w 10248824"/>
              <a:gd name="connsiteY38-6384" fmla="*/ 307983 h 6819423"/>
              <a:gd name="connsiteX39-6385" fmla="*/ 8657768 w 10248824"/>
              <a:gd name="connsiteY39-6386" fmla="*/ 353703 h 6819423"/>
              <a:gd name="connsiteX40-6387" fmla="*/ 7688504 w 10248824"/>
              <a:gd name="connsiteY40-6388" fmla="*/ 371991 h 6819423"/>
              <a:gd name="connsiteX41-6389" fmla="*/ 6810680 w 10248824"/>
              <a:gd name="connsiteY41-6390" fmla="*/ 454287 h 6819423"/>
              <a:gd name="connsiteX42-6391" fmla="*/ 6371768 w 10248824"/>
              <a:gd name="connsiteY42-6392" fmla="*/ 500007 h 6819423"/>
              <a:gd name="connsiteX43-6393" fmla="*/ 6079160 w 10248824"/>
              <a:gd name="connsiteY43-6394" fmla="*/ 527439 h 6819423"/>
              <a:gd name="connsiteX44-6395" fmla="*/ 5567096 w 10248824"/>
              <a:gd name="connsiteY44-6396" fmla="*/ 564015 h 6819423"/>
              <a:gd name="connsiteX45-6397" fmla="*/ 4789856 w 10248824"/>
              <a:gd name="connsiteY45-6398" fmla="*/ 573159 h 6819423"/>
              <a:gd name="connsiteX46-6399" fmla="*/ 565328 w 10248824"/>
              <a:gd name="connsiteY46-6400" fmla="*/ 518295 h 6819423"/>
              <a:gd name="connsiteX47-6401" fmla="*/ 971323 w 10248824"/>
              <a:gd name="connsiteY47-6402" fmla="*/ 521606 h 6819423"/>
              <a:gd name="connsiteX0-6403" fmla="*/ 971323 w 10381731"/>
              <a:gd name="connsiteY0-6404" fmla="*/ 414369 h 6712186"/>
              <a:gd name="connsiteX1-6405" fmla="*/ 254432 w 10381731"/>
              <a:gd name="connsiteY1-6406" fmla="*/ 475066 h 6712186"/>
              <a:gd name="connsiteX2-6407" fmla="*/ 162992 w 10381731"/>
              <a:gd name="connsiteY2-6408" fmla="*/ 1307170 h 6712186"/>
              <a:gd name="connsiteX3-6409" fmla="*/ 135560 w 10381731"/>
              <a:gd name="connsiteY3-6410" fmla="*/ 1645498 h 6712186"/>
              <a:gd name="connsiteX4-6411" fmla="*/ 126416 w 10381731"/>
              <a:gd name="connsiteY4-6412" fmla="*/ 1974682 h 6712186"/>
              <a:gd name="connsiteX5-6413" fmla="*/ 108128 w 10381731"/>
              <a:gd name="connsiteY5-6414" fmla="*/ 2230714 h 6712186"/>
              <a:gd name="connsiteX6-6415" fmla="*/ 98984 w 10381731"/>
              <a:gd name="connsiteY6-6416" fmla="*/ 3044530 h 6712186"/>
              <a:gd name="connsiteX7-6417" fmla="*/ 80696 w 10381731"/>
              <a:gd name="connsiteY7-6418" fmla="*/ 3620602 h 6712186"/>
              <a:gd name="connsiteX8-6419" fmla="*/ 71552 w 10381731"/>
              <a:gd name="connsiteY8-6420" fmla="*/ 4379554 h 6712186"/>
              <a:gd name="connsiteX9-6421" fmla="*/ 53264 w 10381731"/>
              <a:gd name="connsiteY9-6422" fmla="*/ 5239090 h 6712186"/>
              <a:gd name="connsiteX10-6423" fmla="*/ 62408 w 10381731"/>
              <a:gd name="connsiteY10-6424" fmla="*/ 5897458 h 6712186"/>
              <a:gd name="connsiteX11-6425" fmla="*/ 236144 w 10381731"/>
              <a:gd name="connsiteY11-6426" fmla="*/ 6272362 h 6712186"/>
              <a:gd name="connsiteX12-6427" fmla="*/ 2595296 w 10381731"/>
              <a:gd name="connsiteY12-6428" fmla="*/ 6683842 h 6712186"/>
              <a:gd name="connsiteX13-6429" fmla="*/ 4415004 w 10381731"/>
              <a:gd name="connsiteY13-6430" fmla="*/ 6682756 h 6712186"/>
              <a:gd name="connsiteX14-6431" fmla="*/ 7478192 w 10381731"/>
              <a:gd name="connsiteY14-6432" fmla="*/ 6400378 h 6712186"/>
              <a:gd name="connsiteX15-6433" fmla="*/ 9654464 w 10381731"/>
              <a:gd name="connsiteY15-6434" fmla="*/ 6391234 h 6712186"/>
              <a:gd name="connsiteX16-6435" fmla="*/ 9681896 w 10381731"/>
              <a:gd name="connsiteY16-6436" fmla="*/ 6382090 h 6712186"/>
              <a:gd name="connsiteX17-6437" fmla="*/ 9773336 w 10381731"/>
              <a:gd name="connsiteY17-6438" fmla="*/ 6363802 h 6712186"/>
              <a:gd name="connsiteX18-6439" fmla="*/ 9828200 w 10381731"/>
              <a:gd name="connsiteY18-6440" fmla="*/ 6345514 h 6712186"/>
              <a:gd name="connsiteX19-6441" fmla="*/ 9892208 w 10381731"/>
              <a:gd name="connsiteY19-6442" fmla="*/ 6318082 h 6712186"/>
              <a:gd name="connsiteX20-6443" fmla="*/ 10020224 w 10381731"/>
              <a:gd name="connsiteY20-6444" fmla="*/ 6199210 h 6712186"/>
              <a:gd name="connsiteX21-6445" fmla="*/ 10056800 w 10381731"/>
              <a:gd name="connsiteY21-6446" fmla="*/ 6162634 h 6712186"/>
              <a:gd name="connsiteX22-6447" fmla="*/ 10102520 w 10381731"/>
              <a:gd name="connsiteY22-6448" fmla="*/ 6080338 h 6712186"/>
              <a:gd name="connsiteX23-6449" fmla="*/ 10111664 w 10381731"/>
              <a:gd name="connsiteY23-6450" fmla="*/ 6052906 h 6712186"/>
              <a:gd name="connsiteX24-6451" fmla="*/ 10129952 w 10381731"/>
              <a:gd name="connsiteY24-6452" fmla="*/ 5979754 h 6712186"/>
              <a:gd name="connsiteX25-6453" fmla="*/ 10148240 w 10381731"/>
              <a:gd name="connsiteY25-6454" fmla="*/ 5897458 h 6712186"/>
              <a:gd name="connsiteX26-6455" fmla="*/ 10166528 w 10381731"/>
              <a:gd name="connsiteY26-6456" fmla="*/ 5678002 h 6712186"/>
              <a:gd name="connsiteX27-6457" fmla="*/ 10175672 w 10381731"/>
              <a:gd name="connsiteY27-6458" fmla="*/ 5632282 h 6712186"/>
              <a:gd name="connsiteX28-6459" fmla="*/ 10184816 w 10381731"/>
              <a:gd name="connsiteY28-6460" fmla="*/ 5522554 h 6712186"/>
              <a:gd name="connsiteX29-6461" fmla="*/ 10212248 w 10381731"/>
              <a:gd name="connsiteY29-6462" fmla="*/ 5147650 h 6712186"/>
              <a:gd name="connsiteX30-6463" fmla="*/ 10221392 w 10381731"/>
              <a:gd name="connsiteY30-6464" fmla="*/ 4727026 h 6712186"/>
              <a:gd name="connsiteX31-6465" fmla="*/ 10248824 w 10381731"/>
              <a:gd name="connsiteY31-6466" fmla="*/ 4470994 h 6712186"/>
              <a:gd name="connsiteX32-6467" fmla="*/ 10239680 w 10381731"/>
              <a:gd name="connsiteY32-6468" fmla="*/ 3090250 h 6712186"/>
              <a:gd name="connsiteX33-6469" fmla="*/ 10230536 w 10381731"/>
              <a:gd name="connsiteY33-6470" fmla="*/ 2934802 h 6712186"/>
              <a:gd name="connsiteX34-6471" fmla="*/ 10175672 w 10381731"/>
              <a:gd name="connsiteY34-6472" fmla="*/ 109306 h 6712186"/>
              <a:gd name="connsiteX35-6473" fmla="*/ 10381586 w 10381731"/>
              <a:gd name="connsiteY35-6474" fmla="*/ 530278 h 6712186"/>
              <a:gd name="connsiteX36-6475" fmla="*/ 10029368 w 10381731"/>
              <a:gd name="connsiteY36-6476" fmla="*/ 100162 h 6712186"/>
              <a:gd name="connsiteX37-6477" fmla="*/ 9663608 w 10381731"/>
              <a:gd name="connsiteY37-6478" fmla="*/ 155026 h 6712186"/>
              <a:gd name="connsiteX38-6479" fmla="*/ 9233840 w 10381731"/>
              <a:gd name="connsiteY38-6480" fmla="*/ 200746 h 6712186"/>
              <a:gd name="connsiteX39-6481" fmla="*/ 8657768 w 10381731"/>
              <a:gd name="connsiteY39-6482" fmla="*/ 246466 h 6712186"/>
              <a:gd name="connsiteX40-6483" fmla="*/ 7688504 w 10381731"/>
              <a:gd name="connsiteY40-6484" fmla="*/ 264754 h 6712186"/>
              <a:gd name="connsiteX41-6485" fmla="*/ 6810680 w 10381731"/>
              <a:gd name="connsiteY41-6486" fmla="*/ 347050 h 6712186"/>
              <a:gd name="connsiteX42-6487" fmla="*/ 6371768 w 10381731"/>
              <a:gd name="connsiteY42-6488" fmla="*/ 392770 h 6712186"/>
              <a:gd name="connsiteX43-6489" fmla="*/ 6079160 w 10381731"/>
              <a:gd name="connsiteY43-6490" fmla="*/ 420202 h 6712186"/>
              <a:gd name="connsiteX44-6491" fmla="*/ 5567096 w 10381731"/>
              <a:gd name="connsiteY44-6492" fmla="*/ 456778 h 6712186"/>
              <a:gd name="connsiteX45-6493" fmla="*/ 4789856 w 10381731"/>
              <a:gd name="connsiteY45-6494" fmla="*/ 465922 h 6712186"/>
              <a:gd name="connsiteX46-6495" fmla="*/ 565328 w 10381731"/>
              <a:gd name="connsiteY46-6496" fmla="*/ 411058 h 6712186"/>
              <a:gd name="connsiteX47-6497" fmla="*/ 971323 w 10381731"/>
              <a:gd name="connsiteY47-6498" fmla="*/ 414369 h 6712186"/>
              <a:gd name="connsiteX0-6499" fmla="*/ 971323 w 10248824"/>
              <a:gd name="connsiteY0-6500" fmla="*/ 758463 h 7056280"/>
              <a:gd name="connsiteX1-6501" fmla="*/ 254432 w 10248824"/>
              <a:gd name="connsiteY1-6502" fmla="*/ 819160 h 7056280"/>
              <a:gd name="connsiteX2-6503" fmla="*/ 162992 w 10248824"/>
              <a:gd name="connsiteY2-6504" fmla="*/ 1651264 h 7056280"/>
              <a:gd name="connsiteX3-6505" fmla="*/ 135560 w 10248824"/>
              <a:gd name="connsiteY3-6506" fmla="*/ 1989592 h 7056280"/>
              <a:gd name="connsiteX4-6507" fmla="*/ 126416 w 10248824"/>
              <a:gd name="connsiteY4-6508" fmla="*/ 2318776 h 7056280"/>
              <a:gd name="connsiteX5-6509" fmla="*/ 108128 w 10248824"/>
              <a:gd name="connsiteY5-6510" fmla="*/ 2574808 h 7056280"/>
              <a:gd name="connsiteX6-6511" fmla="*/ 98984 w 10248824"/>
              <a:gd name="connsiteY6-6512" fmla="*/ 3388624 h 7056280"/>
              <a:gd name="connsiteX7-6513" fmla="*/ 80696 w 10248824"/>
              <a:gd name="connsiteY7-6514" fmla="*/ 3964696 h 7056280"/>
              <a:gd name="connsiteX8-6515" fmla="*/ 71552 w 10248824"/>
              <a:gd name="connsiteY8-6516" fmla="*/ 4723648 h 7056280"/>
              <a:gd name="connsiteX9-6517" fmla="*/ 53264 w 10248824"/>
              <a:gd name="connsiteY9-6518" fmla="*/ 5583184 h 7056280"/>
              <a:gd name="connsiteX10-6519" fmla="*/ 62408 w 10248824"/>
              <a:gd name="connsiteY10-6520" fmla="*/ 6241552 h 7056280"/>
              <a:gd name="connsiteX11-6521" fmla="*/ 236144 w 10248824"/>
              <a:gd name="connsiteY11-6522" fmla="*/ 6616456 h 7056280"/>
              <a:gd name="connsiteX12-6523" fmla="*/ 2595296 w 10248824"/>
              <a:gd name="connsiteY12-6524" fmla="*/ 7027936 h 7056280"/>
              <a:gd name="connsiteX13-6525" fmla="*/ 4415004 w 10248824"/>
              <a:gd name="connsiteY13-6526" fmla="*/ 7026850 h 7056280"/>
              <a:gd name="connsiteX14-6527" fmla="*/ 7478192 w 10248824"/>
              <a:gd name="connsiteY14-6528" fmla="*/ 6744472 h 7056280"/>
              <a:gd name="connsiteX15-6529" fmla="*/ 9654464 w 10248824"/>
              <a:gd name="connsiteY15-6530" fmla="*/ 6735328 h 7056280"/>
              <a:gd name="connsiteX16-6531" fmla="*/ 9681896 w 10248824"/>
              <a:gd name="connsiteY16-6532" fmla="*/ 6726184 h 7056280"/>
              <a:gd name="connsiteX17-6533" fmla="*/ 9773336 w 10248824"/>
              <a:gd name="connsiteY17-6534" fmla="*/ 6707896 h 7056280"/>
              <a:gd name="connsiteX18-6535" fmla="*/ 9828200 w 10248824"/>
              <a:gd name="connsiteY18-6536" fmla="*/ 6689608 h 7056280"/>
              <a:gd name="connsiteX19-6537" fmla="*/ 9892208 w 10248824"/>
              <a:gd name="connsiteY19-6538" fmla="*/ 6662176 h 7056280"/>
              <a:gd name="connsiteX20-6539" fmla="*/ 10020224 w 10248824"/>
              <a:gd name="connsiteY20-6540" fmla="*/ 6543304 h 7056280"/>
              <a:gd name="connsiteX21-6541" fmla="*/ 10056800 w 10248824"/>
              <a:gd name="connsiteY21-6542" fmla="*/ 6506728 h 7056280"/>
              <a:gd name="connsiteX22-6543" fmla="*/ 10102520 w 10248824"/>
              <a:gd name="connsiteY22-6544" fmla="*/ 6424432 h 7056280"/>
              <a:gd name="connsiteX23-6545" fmla="*/ 10111664 w 10248824"/>
              <a:gd name="connsiteY23-6546" fmla="*/ 6397000 h 7056280"/>
              <a:gd name="connsiteX24-6547" fmla="*/ 10129952 w 10248824"/>
              <a:gd name="connsiteY24-6548" fmla="*/ 6323848 h 7056280"/>
              <a:gd name="connsiteX25-6549" fmla="*/ 10148240 w 10248824"/>
              <a:gd name="connsiteY25-6550" fmla="*/ 6241552 h 7056280"/>
              <a:gd name="connsiteX26-6551" fmla="*/ 10166528 w 10248824"/>
              <a:gd name="connsiteY26-6552" fmla="*/ 6022096 h 7056280"/>
              <a:gd name="connsiteX27-6553" fmla="*/ 10175672 w 10248824"/>
              <a:gd name="connsiteY27-6554" fmla="*/ 5976376 h 7056280"/>
              <a:gd name="connsiteX28-6555" fmla="*/ 10184816 w 10248824"/>
              <a:gd name="connsiteY28-6556" fmla="*/ 5866648 h 7056280"/>
              <a:gd name="connsiteX29-6557" fmla="*/ 10212248 w 10248824"/>
              <a:gd name="connsiteY29-6558" fmla="*/ 5491744 h 7056280"/>
              <a:gd name="connsiteX30-6559" fmla="*/ 10221392 w 10248824"/>
              <a:gd name="connsiteY30-6560" fmla="*/ 5071120 h 7056280"/>
              <a:gd name="connsiteX31-6561" fmla="*/ 10248824 w 10248824"/>
              <a:gd name="connsiteY31-6562" fmla="*/ 4815088 h 7056280"/>
              <a:gd name="connsiteX32-6563" fmla="*/ 10239680 w 10248824"/>
              <a:gd name="connsiteY32-6564" fmla="*/ 3434344 h 7056280"/>
              <a:gd name="connsiteX33-6565" fmla="*/ 10230536 w 10248824"/>
              <a:gd name="connsiteY33-6566" fmla="*/ 3278896 h 7056280"/>
              <a:gd name="connsiteX34-6567" fmla="*/ 10175672 w 10248824"/>
              <a:gd name="connsiteY34-6568" fmla="*/ 453400 h 7056280"/>
              <a:gd name="connsiteX35-6569" fmla="*/ 10132473 w 10248824"/>
              <a:gd name="connsiteY35-6570" fmla="*/ 2476 h 7056280"/>
              <a:gd name="connsiteX36-6571" fmla="*/ 10029368 w 10248824"/>
              <a:gd name="connsiteY36-6572" fmla="*/ 444256 h 7056280"/>
              <a:gd name="connsiteX37-6573" fmla="*/ 9663608 w 10248824"/>
              <a:gd name="connsiteY37-6574" fmla="*/ 499120 h 7056280"/>
              <a:gd name="connsiteX38-6575" fmla="*/ 9233840 w 10248824"/>
              <a:gd name="connsiteY38-6576" fmla="*/ 544840 h 7056280"/>
              <a:gd name="connsiteX39-6577" fmla="*/ 8657768 w 10248824"/>
              <a:gd name="connsiteY39-6578" fmla="*/ 590560 h 7056280"/>
              <a:gd name="connsiteX40-6579" fmla="*/ 7688504 w 10248824"/>
              <a:gd name="connsiteY40-6580" fmla="*/ 608848 h 7056280"/>
              <a:gd name="connsiteX41-6581" fmla="*/ 6810680 w 10248824"/>
              <a:gd name="connsiteY41-6582" fmla="*/ 691144 h 7056280"/>
              <a:gd name="connsiteX42-6583" fmla="*/ 6371768 w 10248824"/>
              <a:gd name="connsiteY42-6584" fmla="*/ 736864 h 7056280"/>
              <a:gd name="connsiteX43-6585" fmla="*/ 6079160 w 10248824"/>
              <a:gd name="connsiteY43-6586" fmla="*/ 764296 h 7056280"/>
              <a:gd name="connsiteX44-6587" fmla="*/ 5567096 w 10248824"/>
              <a:gd name="connsiteY44-6588" fmla="*/ 800872 h 7056280"/>
              <a:gd name="connsiteX45-6589" fmla="*/ 4789856 w 10248824"/>
              <a:gd name="connsiteY45-6590" fmla="*/ 810016 h 7056280"/>
              <a:gd name="connsiteX46-6591" fmla="*/ 565328 w 10248824"/>
              <a:gd name="connsiteY46-6592" fmla="*/ 755152 h 7056280"/>
              <a:gd name="connsiteX47-6593" fmla="*/ 971323 w 10248824"/>
              <a:gd name="connsiteY47-6594" fmla="*/ 758463 h 7056280"/>
              <a:gd name="connsiteX0-6595" fmla="*/ 971323 w 10248824"/>
              <a:gd name="connsiteY0-6596" fmla="*/ 755987 h 7053804"/>
              <a:gd name="connsiteX1-6597" fmla="*/ 254432 w 10248824"/>
              <a:gd name="connsiteY1-6598" fmla="*/ 816684 h 7053804"/>
              <a:gd name="connsiteX2-6599" fmla="*/ 162992 w 10248824"/>
              <a:gd name="connsiteY2-6600" fmla="*/ 1648788 h 7053804"/>
              <a:gd name="connsiteX3-6601" fmla="*/ 135560 w 10248824"/>
              <a:gd name="connsiteY3-6602" fmla="*/ 1987116 h 7053804"/>
              <a:gd name="connsiteX4-6603" fmla="*/ 126416 w 10248824"/>
              <a:gd name="connsiteY4-6604" fmla="*/ 2316300 h 7053804"/>
              <a:gd name="connsiteX5-6605" fmla="*/ 108128 w 10248824"/>
              <a:gd name="connsiteY5-6606" fmla="*/ 2572332 h 7053804"/>
              <a:gd name="connsiteX6-6607" fmla="*/ 98984 w 10248824"/>
              <a:gd name="connsiteY6-6608" fmla="*/ 3386148 h 7053804"/>
              <a:gd name="connsiteX7-6609" fmla="*/ 80696 w 10248824"/>
              <a:gd name="connsiteY7-6610" fmla="*/ 3962220 h 7053804"/>
              <a:gd name="connsiteX8-6611" fmla="*/ 71552 w 10248824"/>
              <a:gd name="connsiteY8-6612" fmla="*/ 4721172 h 7053804"/>
              <a:gd name="connsiteX9-6613" fmla="*/ 53264 w 10248824"/>
              <a:gd name="connsiteY9-6614" fmla="*/ 5580708 h 7053804"/>
              <a:gd name="connsiteX10-6615" fmla="*/ 62408 w 10248824"/>
              <a:gd name="connsiteY10-6616" fmla="*/ 6239076 h 7053804"/>
              <a:gd name="connsiteX11-6617" fmla="*/ 236144 w 10248824"/>
              <a:gd name="connsiteY11-6618" fmla="*/ 6613980 h 7053804"/>
              <a:gd name="connsiteX12-6619" fmla="*/ 2595296 w 10248824"/>
              <a:gd name="connsiteY12-6620" fmla="*/ 7025460 h 7053804"/>
              <a:gd name="connsiteX13-6621" fmla="*/ 4415004 w 10248824"/>
              <a:gd name="connsiteY13-6622" fmla="*/ 7024374 h 7053804"/>
              <a:gd name="connsiteX14-6623" fmla="*/ 7478192 w 10248824"/>
              <a:gd name="connsiteY14-6624" fmla="*/ 6741996 h 7053804"/>
              <a:gd name="connsiteX15-6625" fmla="*/ 9654464 w 10248824"/>
              <a:gd name="connsiteY15-6626" fmla="*/ 6732852 h 7053804"/>
              <a:gd name="connsiteX16-6627" fmla="*/ 9681896 w 10248824"/>
              <a:gd name="connsiteY16-6628" fmla="*/ 6723708 h 7053804"/>
              <a:gd name="connsiteX17-6629" fmla="*/ 9773336 w 10248824"/>
              <a:gd name="connsiteY17-6630" fmla="*/ 6705420 h 7053804"/>
              <a:gd name="connsiteX18-6631" fmla="*/ 9828200 w 10248824"/>
              <a:gd name="connsiteY18-6632" fmla="*/ 6687132 h 7053804"/>
              <a:gd name="connsiteX19-6633" fmla="*/ 9892208 w 10248824"/>
              <a:gd name="connsiteY19-6634" fmla="*/ 6659700 h 7053804"/>
              <a:gd name="connsiteX20-6635" fmla="*/ 10020224 w 10248824"/>
              <a:gd name="connsiteY20-6636" fmla="*/ 6540828 h 7053804"/>
              <a:gd name="connsiteX21-6637" fmla="*/ 10056800 w 10248824"/>
              <a:gd name="connsiteY21-6638" fmla="*/ 6504252 h 7053804"/>
              <a:gd name="connsiteX22-6639" fmla="*/ 10102520 w 10248824"/>
              <a:gd name="connsiteY22-6640" fmla="*/ 6421956 h 7053804"/>
              <a:gd name="connsiteX23-6641" fmla="*/ 10111664 w 10248824"/>
              <a:gd name="connsiteY23-6642" fmla="*/ 6394524 h 7053804"/>
              <a:gd name="connsiteX24-6643" fmla="*/ 10129952 w 10248824"/>
              <a:gd name="connsiteY24-6644" fmla="*/ 6321372 h 7053804"/>
              <a:gd name="connsiteX25-6645" fmla="*/ 10148240 w 10248824"/>
              <a:gd name="connsiteY25-6646" fmla="*/ 6239076 h 7053804"/>
              <a:gd name="connsiteX26-6647" fmla="*/ 10166528 w 10248824"/>
              <a:gd name="connsiteY26-6648" fmla="*/ 6019620 h 7053804"/>
              <a:gd name="connsiteX27-6649" fmla="*/ 10175672 w 10248824"/>
              <a:gd name="connsiteY27-6650" fmla="*/ 5973900 h 7053804"/>
              <a:gd name="connsiteX28-6651" fmla="*/ 10184816 w 10248824"/>
              <a:gd name="connsiteY28-6652" fmla="*/ 5864172 h 7053804"/>
              <a:gd name="connsiteX29-6653" fmla="*/ 10212248 w 10248824"/>
              <a:gd name="connsiteY29-6654" fmla="*/ 5489268 h 7053804"/>
              <a:gd name="connsiteX30-6655" fmla="*/ 10221392 w 10248824"/>
              <a:gd name="connsiteY30-6656" fmla="*/ 5068644 h 7053804"/>
              <a:gd name="connsiteX31-6657" fmla="*/ 10248824 w 10248824"/>
              <a:gd name="connsiteY31-6658" fmla="*/ 4812612 h 7053804"/>
              <a:gd name="connsiteX32-6659" fmla="*/ 10239680 w 10248824"/>
              <a:gd name="connsiteY32-6660" fmla="*/ 3431868 h 7053804"/>
              <a:gd name="connsiteX33-6661" fmla="*/ 10230536 w 10248824"/>
              <a:gd name="connsiteY33-6662" fmla="*/ 3276420 h 7053804"/>
              <a:gd name="connsiteX34-6663" fmla="*/ 10132473 w 10248824"/>
              <a:gd name="connsiteY34-6664" fmla="*/ 0 h 7053804"/>
              <a:gd name="connsiteX35-6665" fmla="*/ 10029368 w 10248824"/>
              <a:gd name="connsiteY35-6666" fmla="*/ 441780 h 7053804"/>
              <a:gd name="connsiteX36-6667" fmla="*/ 9663608 w 10248824"/>
              <a:gd name="connsiteY36-6668" fmla="*/ 496644 h 7053804"/>
              <a:gd name="connsiteX37-6669" fmla="*/ 9233840 w 10248824"/>
              <a:gd name="connsiteY37-6670" fmla="*/ 542364 h 7053804"/>
              <a:gd name="connsiteX38-6671" fmla="*/ 8657768 w 10248824"/>
              <a:gd name="connsiteY38-6672" fmla="*/ 588084 h 7053804"/>
              <a:gd name="connsiteX39-6673" fmla="*/ 7688504 w 10248824"/>
              <a:gd name="connsiteY39-6674" fmla="*/ 606372 h 7053804"/>
              <a:gd name="connsiteX40-6675" fmla="*/ 6810680 w 10248824"/>
              <a:gd name="connsiteY40-6676" fmla="*/ 688668 h 7053804"/>
              <a:gd name="connsiteX41-6677" fmla="*/ 6371768 w 10248824"/>
              <a:gd name="connsiteY41-6678" fmla="*/ 734388 h 7053804"/>
              <a:gd name="connsiteX42-6679" fmla="*/ 6079160 w 10248824"/>
              <a:gd name="connsiteY42-6680" fmla="*/ 761820 h 7053804"/>
              <a:gd name="connsiteX43-6681" fmla="*/ 5567096 w 10248824"/>
              <a:gd name="connsiteY43-6682" fmla="*/ 798396 h 7053804"/>
              <a:gd name="connsiteX44-6683" fmla="*/ 4789856 w 10248824"/>
              <a:gd name="connsiteY44-6684" fmla="*/ 807540 h 7053804"/>
              <a:gd name="connsiteX45-6685" fmla="*/ 565328 w 10248824"/>
              <a:gd name="connsiteY45-6686" fmla="*/ 752676 h 7053804"/>
              <a:gd name="connsiteX46-6687" fmla="*/ 971323 w 10248824"/>
              <a:gd name="connsiteY46-6688" fmla="*/ 755987 h 7053804"/>
              <a:gd name="connsiteX0-6689" fmla="*/ 971323 w 10248824"/>
              <a:gd name="connsiteY0-6690" fmla="*/ 314206 h 6612023"/>
              <a:gd name="connsiteX1-6691" fmla="*/ 254432 w 10248824"/>
              <a:gd name="connsiteY1-6692" fmla="*/ 374903 h 6612023"/>
              <a:gd name="connsiteX2-6693" fmla="*/ 162992 w 10248824"/>
              <a:gd name="connsiteY2-6694" fmla="*/ 1207007 h 6612023"/>
              <a:gd name="connsiteX3-6695" fmla="*/ 135560 w 10248824"/>
              <a:gd name="connsiteY3-6696" fmla="*/ 1545335 h 6612023"/>
              <a:gd name="connsiteX4-6697" fmla="*/ 126416 w 10248824"/>
              <a:gd name="connsiteY4-6698" fmla="*/ 1874519 h 6612023"/>
              <a:gd name="connsiteX5-6699" fmla="*/ 108128 w 10248824"/>
              <a:gd name="connsiteY5-6700" fmla="*/ 2130551 h 6612023"/>
              <a:gd name="connsiteX6-6701" fmla="*/ 98984 w 10248824"/>
              <a:gd name="connsiteY6-6702" fmla="*/ 2944367 h 6612023"/>
              <a:gd name="connsiteX7-6703" fmla="*/ 80696 w 10248824"/>
              <a:gd name="connsiteY7-6704" fmla="*/ 3520439 h 6612023"/>
              <a:gd name="connsiteX8-6705" fmla="*/ 71552 w 10248824"/>
              <a:gd name="connsiteY8-6706" fmla="*/ 4279391 h 6612023"/>
              <a:gd name="connsiteX9-6707" fmla="*/ 53264 w 10248824"/>
              <a:gd name="connsiteY9-6708" fmla="*/ 5138927 h 6612023"/>
              <a:gd name="connsiteX10-6709" fmla="*/ 62408 w 10248824"/>
              <a:gd name="connsiteY10-6710" fmla="*/ 5797295 h 6612023"/>
              <a:gd name="connsiteX11-6711" fmla="*/ 236144 w 10248824"/>
              <a:gd name="connsiteY11-6712" fmla="*/ 6172199 h 6612023"/>
              <a:gd name="connsiteX12-6713" fmla="*/ 2595296 w 10248824"/>
              <a:gd name="connsiteY12-6714" fmla="*/ 6583679 h 6612023"/>
              <a:gd name="connsiteX13-6715" fmla="*/ 4415004 w 10248824"/>
              <a:gd name="connsiteY13-6716" fmla="*/ 6582593 h 6612023"/>
              <a:gd name="connsiteX14-6717" fmla="*/ 7478192 w 10248824"/>
              <a:gd name="connsiteY14-6718" fmla="*/ 6300215 h 6612023"/>
              <a:gd name="connsiteX15-6719" fmla="*/ 9654464 w 10248824"/>
              <a:gd name="connsiteY15-6720" fmla="*/ 6291071 h 6612023"/>
              <a:gd name="connsiteX16-6721" fmla="*/ 9681896 w 10248824"/>
              <a:gd name="connsiteY16-6722" fmla="*/ 6281927 h 6612023"/>
              <a:gd name="connsiteX17-6723" fmla="*/ 9773336 w 10248824"/>
              <a:gd name="connsiteY17-6724" fmla="*/ 6263639 h 6612023"/>
              <a:gd name="connsiteX18-6725" fmla="*/ 9828200 w 10248824"/>
              <a:gd name="connsiteY18-6726" fmla="*/ 6245351 h 6612023"/>
              <a:gd name="connsiteX19-6727" fmla="*/ 9892208 w 10248824"/>
              <a:gd name="connsiteY19-6728" fmla="*/ 6217919 h 6612023"/>
              <a:gd name="connsiteX20-6729" fmla="*/ 10020224 w 10248824"/>
              <a:gd name="connsiteY20-6730" fmla="*/ 6099047 h 6612023"/>
              <a:gd name="connsiteX21-6731" fmla="*/ 10056800 w 10248824"/>
              <a:gd name="connsiteY21-6732" fmla="*/ 6062471 h 6612023"/>
              <a:gd name="connsiteX22-6733" fmla="*/ 10102520 w 10248824"/>
              <a:gd name="connsiteY22-6734" fmla="*/ 5980175 h 6612023"/>
              <a:gd name="connsiteX23-6735" fmla="*/ 10111664 w 10248824"/>
              <a:gd name="connsiteY23-6736" fmla="*/ 5952743 h 6612023"/>
              <a:gd name="connsiteX24-6737" fmla="*/ 10129952 w 10248824"/>
              <a:gd name="connsiteY24-6738" fmla="*/ 5879591 h 6612023"/>
              <a:gd name="connsiteX25-6739" fmla="*/ 10148240 w 10248824"/>
              <a:gd name="connsiteY25-6740" fmla="*/ 5797295 h 6612023"/>
              <a:gd name="connsiteX26-6741" fmla="*/ 10166528 w 10248824"/>
              <a:gd name="connsiteY26-6742" fmla="*/ 5577839 h 6612023"/>
              <a:gd name="connsiteX27-6743" fmla="*/ 10175672 w 10248824"/>
              <a:gd name="connsiteY27-6744" fmla="*/ 5532119 h 6612023"/>
              <a:gd name="connsiteX28-6745" fmla="*/ 10184816 w 10248824"/>
              <a:gd name="connsiteY28-6746" fmla="*/ 5422391 h 6612023"/>
              <a:gd name="connsiteX29-6747" fmla="*/ 10212248 w 10248824"/>
              <a:gd name="connsiteY29-6748" fmla="*/ 5047487 h 6612023"/>
              <a:gd name="connsiteX30-6749" fmla="*/ 10221392 w 10248824"/>
              <a:gd name="connsiteY30-6750" fmla="*/ 4626863 h 6612023"/>
              <a:gd name="connsiteX31-6751" fmla="*/ 10248824 w 10248824"/>
              <a:gd name="connsiteY31-6752" fmla="*/ 4370831 h 6612023"/>
              <a:gd name="connsiteX32-6753" fmla="*/ 10239680 w 10248824"/>
              <a:gd name="connsiteY32-6754" fmla="*/ 2990087 h 6612023"/>
              <a:gd name="connsiteX33-6755" fmla="*/ 10230536 w 10248824"/>
              <a:gd name="connsiteY33-6756" fmla="*/ 2834639 h 6612023"/>
              <a:gd name="connsiteX34-6757" fmla="*/ 10029368 w 10248824"/>
              <a:gd name="connsiteY34-6758" fmla="*/ -1 h 6612023"/>
              <a:gd name="connsiteX35-6759" fmla="*/ 9663608 w 10248824"/>
              <a:gd name="connsiteY35-6760" fmla="*/ 54863 h 6612023"/>
              <a:gd name="connsiteX36-6761" fmla="*/ 9233840 w 10248824"/>
              <a:gd name="connsiteY36-6762" fmla="*/ 100583 h 6612023"/>
              <a:gd name="connsiteX37-6763" fmla="*/ 8657768 w 10248824"/>
              <a:gd name="connsiteY37-6764" fmla="*/ 146303 h 6612023"/>
              <a:gd name="connsiteX38-6765" fmla="*/ 7688504 w 10248824"/>
              <a:gd name="connsiteY38-6766" fmla="*/ 164591 h 6612023"/>
              <a:gd name="connsiteX39-6767" fmla="*/ 6810680 w 10248824"/>
              <a:gd name="connsiteY39-6768" fmla="*/ 246887 h 6612023"/>
              <a:gd name="connsiteX40-6769" fmla="*/ 6371768 w 10248824"/>
              <a:gd name="connsiteY40-6770" fmla="*/ 292607 h 6612023"/>
              <a:gd name="connsiteX41-6771" fmla="*/ 6079160 w 10248824"/>
              <a:gd name="connsiteY41-6772" fmla="*/ 320039 h 6612023"/>
              <a:gd name="connsiteX42-6773" fmla="*/ 5567096 w 10248824"/>
              <a:gd name="connsiteY42-6774" fmla="*/ 356615 h 6612023"/>
              <a:gd name="connsiteX43-6775" fmla="*/ 4789856 w 10248824"/>
              <a:gd name="connsiteY43-6776" fmla="*/ 365759 h 6612023"/>
              <a:gd name="connsiteX44-6777" fmla="*/ 565328 w 10248824"/>
              <a:gd name="connsiteY44-6778" fmla="*/ 310895 h 6612023"/>
              <a:gd name="connsiteX45-6779" fmla="*/ 971323 w 10248824"/>
              <a:gd name="connsiteY45-6780" fmla="*/ 314206 h 6612023"/>
              <a:gd name="connsiteX0-6781" fmla="*/ 971323 w 10248824"/>
              <a:gd name="connsiteY0-6782" fmla="*/ 314310 h 6612127"/>
              <a:gd name="connsiteX1-6783" fmla="*/ 254432 w 10248824"/>
              <a:gd name="connsiteY1-6784" fmla="*/ 375007 h 6612127"/>
              <a:gd name="connsiteX2-6785" fmla="*/ 162992 w 10248824"/>
              <a:gd name="connsiteY2-6786" fmla="*/ 1207111 h 6612127"/>
              <a:gd name="connsiteX3-6787" fmla="*/ 135560 w 10248824"/>
              <a:gd name="connsiteY3-6788" fmla="*/ 1545439 h 6612127"/>
              <a:gd name="connsiteX4-6789" fmla="*/ 126416 w 10248824"/>
              <a:gd name="connsiteY4-6790" fmla="*/ 1874623 h 6612127"/>
              <a:gd name="connsiteX5-6791" fmla="*/ 108128 w 10248824"/>
              <a:gd name="connsiteY5-6792" fmla="*/ 2130655 h 6612127"/>
              <a:gd name="connsiteX6-6793" fmla="*/ 98984 w 10248824"/>
              <a:gd name="connsiteY6-6794" fmla="*/ 2944471 h 6612127"/>
              <a:gd name="connsiteX7-6795" fmla="*/ 80696 w 10248824"/>
              <a:gd name="connsiteY7-6796" fmla="*/ 3520543 h 6612127"/>
              <a:gd name="connsiteX8-6797" fmla="*/ 71552 w 10248824"/>
              <a:gd name="connsiteY8-6798" fmla="*/ 4279495 h 6612127"/>
              <a:gd name="connsiteX9-6799" fmla="*/ 53264 w 10248824"/>
              <a:gd name="connsiteY9-6800" fmla="*/ 5139031 h 6612127"/>
              <a:gd name="connsiteX10-6801" fmla="*/ 62408 w 10248824"/>
              <a:gd name="connsiteY10-6802" fmla="*/ 5797399 h 6612127"/>
              <a:gd name="connsiteX11-6803" fmla="*/ 236144 w 10248824"/>
              <a:gd name="connsiteY11-6804" fmla="*/ 6172303 h 6612127"/>
              <a:gd name="connsiteX12-6805" fmla="*/ 2595296 w 10248824"/>
              <a:gd name="connsiteY12-6806" fmla="*/ 6583783 h 6612127"/>
              <a:gd name="connsiteX13-6807" fmla="*/ 4415004 w 10248824"/>
              <a:gd name="connsiteY13-6808" fmla="*/ 6582697 h 6612127"/>
              <a:gd name="connsiteX14-6809" fmla="*/ 7478192 w 10248824"/>
              <a:gd name="connsiteY14-6810" fmla="*/ 6300319 h 6612127"/>
              <a:gd name="connsiteX15-6811" fmla="*/ 9654464 w 10248824"/>
              <a:gd name="connsiteY15-6812" fmla="*/ 6291175 h 6612127"/>
              <a:gd name="connsiteX16-6813" fmla="*/ 9681896 w 10248824"/>
              <a:gd name="connsiteY16-6814" fmla="*/ 6282031 h 6612127"/>
              <a:gd name="connsiteX17-6815" fmla="*/ 9773336 w 10248824"/>
              <a:gd name="connsiteY17-6816" fmla="*/ 6263743 h 6612127"/>
              <a:gd name="connsiteX18-6817" fmla="*/ 9828200 w 10248824"/>
              <a:gd name="connsiteY18-6818" fmla="*/ 6245455 h 6612127"/>
              <a:gd name="connsiteX19-6819" fmla="*/ 9892208 w 10248824"/>
              <a:gd name="connsiteY19-6820" fmla="*/ 6218023 h 6612127"/>
              <a:gd name="connsiteX20-6821" fmla="*/ 10020224 w 10248824"/>
              <a:gd name="connsiteY20-6822" fmla="*/ 6099151 h 6612127"/>
              <a:gd name="connsiteX21-6823" fmla="*/ 10056800 w 10248824"/>
              <a:gd name="connsiteY21-6824" fmla="*/ 6062575 h 6612127"/>
              <a:gd name="connsiteX22-6825" fmla="*/ 10102520 w 10248824"/>
              <a:gd name="connsiteY22-6826" fmla="*/ 5980279 h 6612127"/>
              <a:gd name="connsiteX23-6827" fmla="*/ 10111664 w 10248824"/>
              <a:gd name="connsiteY23-6828" fmla="*/ 5952847 h 6612127"/>
              <a:gd name="connsiteX24-6829" fmla="*/ 10129952 w 10248824"/>
              <a:gd name="connsiteY24-6830" fmla="*/ 5879695 h 6612127"/>
              <a:gd name="connsiteX25-6831" fmla="*/ 10148240 w 10248824"/>
              <a:gd name="connsiteY25-6832" fmla="*/ 5797399 h 6612127"/>
              <a:gd name="connsiteX26-6833" fmla="*/ 10166528 w 10248824"/>
              <a:gd name="connsiteY26-6834" fmla="*/ 5577943 h 6612127"/>
              <a:gd name="connsiteX27-6835" fmla="*/ 10175672 w 10248824"/>
              <a:gd name="connsiteY27-6836" fmla="*/ 5532223 h 6612127"/>
              <a:gd name="connsiteX28-6837" fmla="*/ 10184816 w 10248824"/>
              <a:gd name="connsiteY28-6838" fmla="*/ 5422495 h 6612127"/>
              <a:gd name="connsiteX29-6839" fmla="*/ 10212248 w 10248824"/>
              <a:gd name="connsiteY29-6840" fmla="*/ 5047591 h 6612127"/>
              <a:gd name="connsiteX30-6841" fmla="*/ 10221392 w 10248824"/>
              <a:gd name="connsiteY30-6842" fmla="*/ 4626967 h 6612127"/>
              <a:gd name="connsiteX31-6843" fmla="*/ 10248824 w 10248824"/>
              <a:gd name="connsiteY31-6844" fmla="*/ 4370935 h 6612127"/>
              <a:gd name="connsiteX32-6845" fmla="*/ 10239680 w 10248824"/>
              <a:gd name="connsiteY32-6846" fmla="*/ 2990191 h 6612127"/>
              <a:gd name="connsiteX33-6847" fmla="*/ 10230536 w 10248824"/>
              <a:gd name="connsiteY33-6848" fmla="*/ 2834743 h 6612127"/>
              <a:gd name="connsiteX34-6849" fmla="*/ 10029368 w 10248824"/>
              <a:gd name="connsiteY34-6850" fmla="*/ 103 h 6612127"/>
              <a:gd name="connsiteX35-6851" fmla="*/ 9663608 w 10248824"/>
              <a:gd name="connsiteY35-6852" fmla="*/ 54967 h 6612127"/>
              <a:gd name="connsiteX36-6853" fmla="*/ 9233840 w 10248824"/>
              <a:gd name="connsiteY36-6854" fmla="*/ 100687 h 6612127"/>
              <a:gd name="connsiteX37-6855" fmla="*/ 8657768 w 10248824"/>
              <a:gd name="connsiteY37-6856" fmla="*/ 146407 h 6612127"/>
              <a:gd name="connsiteX38-6857" fmla="*/ 7688504 w 10248824"/>
              <a:gd name="connsiteY38-6858" fmla="*/ 164695 h 6612127"/>
              <a:gd name="connsiteX39-6859" fmla="*/ 6810680 w 10248824"/>
              <a:gd name="connsiteY39-6860" fmla="*/ 246991 h 6612127"/>
              <a:gd name="connsiteX40-6861" fmla="*/ 6371768 w 10248824"/>
              <a:gd name="connsiteY40-6862" fmla="*/ 292711 h 6612127"/>
              <a:gd name="connsiteX41-6863" fmla="*/ 6079160 w 10248824"/>
              <a:gd name="connsiteY41-6864" fmla="*/ 320143 h 6612127"/>
              <a:gd name="connsiteX42-6865" fmla="*/ 5567096 w 10248824"/>
              <a:gd name="connsiteY42-6866" fmla="*/ 356719 h 6612127"/>
              <a:gd name="connsiteX43-6867" fmla="*/ 4789856 w 10248824"/>
              <a:gd name="connsiteY43-6868" fmla="*/ 365863 h 6612127"/>
              <a:gd name="connsiteX44-6869" fmla="*/ 565328 w 10248824"/>
              <a:gd name="connsiteY44-6870" fmla="*/ 310999 h 6612127"/>
              <a:gd name="connsiteX45-6871" fmla="*/ 971323 w 10248824"/>
              <a:gd name="connsiteY45-6872" fmla="*/ 314310 h 6612127"/>
              <a:gd name="connsiteX0-6873" fmla="*/ 971323 w 10331751"/>
              <a:gd name="connsiteY0-6874" fmla="*/ 450960 h 6748777"/>
              <a:gd name="connsiteX1-6875" fmla="*/ 254432 w 10331751"/>
              <a:gd name="connsiteY1-6876" fmla="*/ 511657 h 6748777"/>
              <a:gd name="connsiteX2-6877" fmla="*/ 162992 w 10331751"/>
              <a:gd name="connsiteY2-6878" fmla="*/ 1343761 h 6748777"/>
              <a:gd name="connsiteX3-6879" fmla="*/ 135560 w 10331751"/>
              <a:gd name="connsiteY3-6880" fmla="*/ 1682089 h 6748777"/>
              <a:gd name="connsiteX4-6881" fmla="*/ 126416 w 10331751"/>
              <a:gd name="connsiteY4-6882" fmla="*/ 2011273 h 6748777"/>
              <a:gd name="connsiteX5-6883" fmla="*/ 108128 w 10331751"/>
              <a:gd name="connsiteY5-6884" fmla="*/ 2267305 h 6748777"/>
              <a:gd name="connsiteX6-6885" fmla="*/ 98984 w 10331751"/>
              <a:gd name="connsiteY6-6886" fmla="*/ 3081121 h 6748777"/>
              <a:gd name="connsiteX7-6887" fmla="*/ 80696 w 10331751"/>
              <a:gd name="connsiteY7-6888" fmla="*/ 3657193 h 6748777"/>
              <a:gd name="connsiteX8-6889" fmla="*/ 71552 w 10331751"/>
              <a:gd name="connsiteY8-6890" fmla="*/ 4416145 h 6748777"/>
              <a:gd name="connsiteX9-6891" fmla="*/ 53264 w 10331751"/>
              <a:gd name="connsiteY9-6892" fmla="*/ 5275681 h 6748777"/>
              <a:gd name="connsiteX10-6893" fmla="*/ 62408 w 10331751"/>
              <a:gd name="connsiteY10-6894" fmla="*/ 5934049 h 6748777"/>
              <a:gd name="connsiteX11-6895" fmla="*/ 236144 w 10331751"/>
              <a:gd name="connsiteY11-6896" fmla="*/ 6308953 h 6748777"/>
              <a:gd name="connsiteX12-6897" fmla="*/ 2595296 w 10331751"/>
              <a:gd name="connsiteY12-6898" fmla="*/ 6720433 h 6748777"/>
              <a:gd name="connsiteX13-6899" fmla="*/ 4415004 w 10331751"/>
              <a:gd name="connsiteY13-6900" fmla="*/ 6719347 h 6748777"/>
              <a:gd name="connsiteX14-6901" fmla="*/ 7478192 w 10331751"/>
              <a:gd name="connsiteY14-6902" fmla="*/ 6436969 h 6748777"/>
              <a:gd name="connsiteX15-6903" fmla="*/ 9654464 w 10331751"/>
              <a:gd name="connsiteY15-6904" fmla="*/ 6427825 h 6748777"/>
              <a:gd name="connsiteX16-6905" fmla="*/ 9681896 w 10331751"/>
              <a:gd name="connsiteY16-6906" fmla="*/ 6418681 h 6748777"/>
              <a:gd name="connsiteX17-6907" fmla="*/ 9773336 w 10331751"/>
              <a:gd name="connsiteY17-6908" fmla="*/ 6400393 h 6748777"/>
              <a:gd name="connsiteX18-6909" fmla="*/ 9828200 w 10331751"/>
              <a:gd name="connsiteY18-6910" fmla="*/ 6382105 h 6748777"/>
              <a:gd name="connsiteX19-6911" fmla="*/ 9892208 w 10331751"/>
              <a:gd name="connsiteY19-6912" fmla="*/ 6354673 h 6748777"/>
              <a:gd name="connsiteX20-6913" fmla="*/ 10020224 w 10331751"/>
              <a:gd name="connsiteY20-6914" fmla="*/ 6235801 h 6748777"/>
              <a:gd name="connsiteX21-6915" fmla="*/ 10056800 w 10331751"/>
              <a:gd name="connsiteY21-6916" fmla="*/ 6199225 h 6748777"/>
              <a:gd name="connsiteX22-6917" fmla="*/ 10102520 w 10331751"/>
              <a:gd name="connsiteY22-6918" fmla="*/ 6116929 h 6748777"/>
              <a:gd name="connsiteX23-6919" fmla="*/ 10111664 w 10331751"/>
              <a:gd name="connsiteY23-6920" fmla="*/ 6089497 h 6748777"/>
              <a:gd name="connsiteX24-6921" fmla="*/ 10129952 w 10331751"/>
              <a:gd name="connsiteY24-6922" fmla="*/ 6016345 h 6748777"/>
              <a:gd name="connsiteX25-6923" fmla="*/ 10148240 w 10331751"/>
              <a:gd name="connsiteY25-6924" fmla="*/ 5934049 h 6748777"/>
              <a:gd name="connsiteX26-6925" fmla="*/ 10166528 w 10331751"/>
              <a:gd name="connsiteY26-6926" fmla="*/ 5714593 h 6748777"/>
              <a:gd name="connsiteX27-6927" fmla="*/ 10175672 w 10331751"/>
              <a:gd name="connsiteY27-6928" fmla="*/ 5668873 h 6748777"/>
              <a:gd name="connsiteX28-6929" fmla="*/ 10184816 w 10331751"/>
              <a:gd name="connsiteY28-6930" fmla="*/ 5559145 h 6748777"/>
              <a:gd name="connsiteX29-6931" fmla="*/ 10212248 w 10331751"/>
              <a:gd name="connsiteY29-6932" fmla="*/ 5184241 h 6748777"/>
              <a:gd name="connsiteX30-6933" fmla="*/ 10221392 w 10331751"/>
              <a:gd name="connsiteY30-6934" fmla="*/ 4763617 h 6748777"/>
              <a:gd name="connsiteX31-6935" fmla="*/ 10248824 w 10331751"/>
              <a:gd name="connsiteY31-6936" fmla="*/ 4507585 h 6748777"/>
              <a:gd name="connsiteX32-6937" fmla="*/ 10239680 w 10331751"/>
              <a:gd name="connsiteY32-6938" fmla="*/ 3126841 h 6748777"/>
              <a:gd name="connsiteX33-6939" fmla="*/ 10230536 w 10331751"/>
              <a:gd name="connsiteY33-6940" fmla="*/ 2971393 h 6748777"/>
              <a:gd name="connsiteX34-6941" fmla="*/ 10029368 w 10331751"/>
              <a:gd name="connsiteY34-6942" fmla="*/ 136753 h 6748777"/>
              <a:gd name="connsiteX35-6943" fmla="*/ 9663608 w 10331751"/>
              <a:gd name="connsiteY35-6944" fmla="*/ 191617 h 6748777"/>
              <a:gd name="connsiteX36-6945" fmla="*/ 9233840 w 10331751"/>
              <a:gd name="connsiteY36-6946" fmla="*/ 237337 h 6748777"/>
              <a:gd name="connsiteX37-6947" fmla="*/ 8657768 w 10331751"/>
              <a:gd name="connsiteY37-6948" fmla="*/ 283057 h 6748777"/>
              <a:gd name="connsiteX38-6949" fmla="*/ 7688504 w 10331751"/>
              <a:gd name="connsiteY38-6950" fmla="*/ 301345 h 6748777"/>
              <a:gd name="connsiteX39-6951" fmla="*/ 6810680 w 10331751"/>
              <a:gd name="connsiteY39-6952" fmla="*/ 383641 h 6748777"/>
              <a:gd name="connsiteX40-6953" fmla="*/ 6371768 w 10331751"/>
              <a:gd name="connsiteY40-6954" fmla="*/ 429361 h 6748777"/>
              <a:gd name="connsiteX41-6955" fmla="*/ 6079160 w 10331751"/>
              <a:gd name="connsiteY41-6956" fmla="*/ 456793 h 6748777"/>
              <a:gd name="connsiteX42-6957" fmla="*/ 5567096 w 10331751"/>
              <a:gd name="connsiteY42-6958" fmla="*/ 493369 h 6748777"/>
              <a:gd name="connsiteX43-6959" fmla="*/ 4789856 w 10331751"/>
              <a:gd name="connsiteY43-6960" fmla="*/ 502513 h 6748777"/>
              <a:gd name="connsiteX44-6961" fmla="*/ 565328 w 10331751"/>
              <a:gd name="connsiteY44-6962" fmla="*/ 447649 h 6748777"/>
              <a:gd name="connsiteX45-6963" fmla="*/ 971323 w 10331751"/>
              <a:gd name="connsiteY45-6964" fmla="*/ 450960 h 6748777"/>
              <a:gd name="connsiteX0-6965" fmla="*/ 971323 w 10607233"/>
              <a:gd name="connsiteY0-6966" fmla="*/ 313760 h 6611577"/>
              <a:gd name="connsiteX1-6967" fmla="*/ 254432 w 10607233"/>
              <a:gd name="connsiteY1-6968" fmla="*/ 374457 h 6611577"/>
              <a:gd name="connsiteX2-6969" fmla="*/ 162992 w 10607233"/>
              <a:gd name="connsiteY2-6970" fmla="*/ 1206561 h 6611577"/>
              <a:gd name="connsiteX3-6971" fmla="*/ 135560 w 10607233"/>
              <a:gd name="connsiteY3-6972" fmla="*/ 1544889 h 6611577"/>
              <a:gd name="connsiteX4-6973" fmla="*/ 126416 w 10607233"/>
              <a:gd name="connsiteY4-6974" fmla="*/ 1874073 h 6611577"/>
              <a:gd name="connsiteX5-6975" fmla="*/ 108128 w 10607233"/>
              <a:gd name="connsiteY5-6976" fmla="*/ 2130105 h 6611577"/>
              <a:gd name="connsiteX6-6977" fmla="*/ 98984 w 10607233"/>
              <a:gd name="connsiteY6-6978" fmla="*/ 2943921 h 6611577"/>
              <a:gd name="connsiteX7-6979" fmla="*/ 80696 w 10607233"/>
              <a:gd name="connsiteY7-6980" fmla="*/ 3519993 h 6611577"/>
              <a:gd name="connsiteX8-6981" fmla="*/ 71552 w 10607233"/>
              <a:gd name="connsiteY8-6982" fmla="*/ 4278945 h 6611577"/>
              <a:gd name="connsiteX9-6983" fmla="*/ 53264 w 10607233"/>
              <a:gd name="connsiteY9-6984" fmla="*/ 5138481 h 6611577"/>
              <a:gd name="connsiteX10-6985" fmla="*/ 62408 w 10607233"/>
              <a:gd name="connsiteY10-6986" fmla="*/ 5796849 h 6611577"/>
              <a:gd name="connsiteX11-6987" fmla="*/ 236144 w 10607233"/>
              <a:gd name="connsiteY11-6988" fmla="*/ 6171753 h 6611577"/>
              <a:gd name="connsiteX12-6989" fmla="*/ 2595296 w 10607233"/>
              <a:gd name="connsiteY12-6990" fmla="*/ 6583233 h 6611577"/>
              <a:gd name="connsiteX13-6991" fmla="*/ 4415004 w 10607233"/>
              <a:gd name="connsiteY13-6992" fmla="*/ 6582147 h 6611577"/>
              <a:gd name="connsiteX14-6993" fmla="*/ 7478192 w 10607233"/>
              <a:gd name="connsiteY14-6994" fmla="*/ 6299769 h 6611577"/>
              <a:gd name="connsiteX15-6995" fmla="*/ 9654464 w 10607233"/>
              <a:gd name="connsiteY15-6996" fmla="*/ 6290625 h 6611577"/>
              <a:gd name="connsiteX16-6997" fmla="*/ 9681896 w 10607233"/>
              <a:gd name="connsiteY16-6998" fmla="*/ 6281481 h 6611577"/>
              <a:gd name="connsiteX17-6999" fmla="*/ 9773336 w 10607233"/>
              <a:gd name="connsiteY17-7000" fmla="*/ 6263193 h 6611577"/>
              <a:gd name="connsiteX18-7001" fmla="*/ 9828200 w 10607233"/>
              <a:gd name="connsiteY18-7002" fmla="*/ 6244905 h 6611577"/>
              <a:gd name="connsiteX19-7003" fmla="*/ 9892208 w 10607233"/>
              <a:gd name="connsiteY19-7004" fmla="*/ 6217473 h 6611577"/>
              <a:gd name="connsiteX20-7005" fmla="*/ 10020224 w 10607233"/>
              <a:gd name="connsiteY20-7006" fmla="*/ 6098601 h 6611577"/>
              <a:gd name="connsiteX21-7007" fmla="*/ 10056800 w 10607233"/>
              <a:gd name="connsiteY21-7008" fmla="*/ 6062025 h 6611577"/>
              <a:gd name="connsiteX22-7009" fmla="*/ 10102520 w 10607233"/>
              <a:gd name="connsiteY22-7010" fmla="*/ 5979729 h 6611577"/>
              <a:gd name="connsiteX23-7011" fmla="*/ 10111664 w 10607233"/>
              <a:gd name="connsiteY23-7012" fmla="*/ 5952297 h 6611577"/>
              <a:gd name="connsiteX24-7013" fmla="*/ 10129952 w 10607233"/>
              <a:gd name="connsiteY24-7014" fmla="*/ 5879145 h 6611577"/>
              <a:gd name="connsiteX25-7015" fmla="*/ 10148240 w 10607233"/>
              <a:gd name="connsiteY25-7016" fmla="*/ 5796849 h 6611577"/>
              <a:gd name="connsiteX26-7017" fmla="*/ 10166528 w 10607233"/>
              <a:gd name="connsiteY26-7018" fmla="*/ 5577393 h 6611577"/>
              <a:gd name="connsiteX27-7019" fmla="*/ 10175672 w 10607233"/>
              <a:gd name="connsiteY27-7020" fmla="*/ 5531673 h 6611577"/>
              <a:gd name="connsiteX28-7021" fmla="*/ 10184816 w 10607233"/>
              <a:gd name="connsiteY28-7022" fmla="*/ 5421945 h 6611577"/>
              <a:gd name="connsiteX29-7023" fmla="*/ 10212248 w 10607233"/>
              <a:gd name="connsiteY29-7024" fmla="*/ 5047041 h 6611577"/>
              <a:gd name="connsiteX30-7025" fmla="*/ 10221392 w 10607233"/>
              <a:gd name="connsiteY30-7026" fmla="*/ 4626417 h 6611577"/>
              <a:gd name="connsiteX31-7027" fmla="*/ 10248824 w 10607233"/>
              <a:gd name="connsiteY31-7028" fmla="*/ 4370385 h 6611577"/>
              <a:gd name="connsiteX32-7029" fmla="*/ 10239680 w 10607233"/>
              <a:gd name="connsiteY32-7030" fmla="*/ 2989641 h 6611577"/>
              <a:gd name="connsiteX33-7031" fmla="*/ 10230536 w 10607233"/>
              <a:gd name="connsiteY33-7032" fmla="*/ 2834193 h 6611577"/>
              <a:gd name="connsiteX34-7033" fmla="*/ 10390583 w 10607233"/>
              <a:gd name="connsiteY34-7034" fmla="*/ 186388 h 6611577"/>
              <a:gd name="connsiteX35-7035" fmla="*/ 9663608 w 10607233"/>
              <a:gd name="connsiteY35-7036" fmla="*/ 54417 h 6611577"/>
              <a:gd name="connsiteX36-7037" fmla="*/ 9233840 w 10607233"/>
              <a:gd name="connsiteY36-7038" fmla="*/ 100137 h 6611577"/>
              <a:gd name="connsiteX37-7039" fmla="*/ 8657768 w 10607233"/>
              <a:gd name="connsiteY37-7040" fmla="*/ 145857 h 6611577"/>
              <a:gd name="connsiteX38-7041" fmla="*/ 7688504 w 10607233"/>
              <a:gd name="connsiteY38-7042" fmla="*/ 164145 h 6611577"/>
              <a:gd name="connsiteX39-7043" fmla="*/ 6810680 w 10607233"/>
              <a:gd name="connsiteY39-7044" fmla="*/ 246441 h 6611577"/>
              <a:gd name="connsiteX40-7045" fmla="*/ 6371768 w 10607233"/>
              <a:gd name="connsiteY40-7046" fmla="*/ 292161 h 6611577"/>
              <a:gd name="connsiteX41-7047" fmla="*/ 6079160 w 10607233"/>
              <a:gd name="connsiteY41-7048" fmla="*/ 319593 h 6611577"/>
              <a:gd name="connsiteX42-7049" fmla="*/ 5567096 w 10607233"/>
              <a:gd name="connsiteY42-7050" fmla="*/ 356169 h 6611577"/>
              <a:gd name="connsiteX43-7051" fmla="*/ 4789856 w 10607233"/>
              <a:gd name="connsiteY43-7052" fmla="*/ 365313 h 6611577"/>
              <a:gd name="connsiteX44-7053" fmla="*/ 565328 w 10607233"/>
              <a:gd name="connsiteY44-7054" fmla="*/ 310449 h 6611577"/>
              <a:gd name="connsiteX45-7055" fmla="*/ 971323 w 10607233"/>
              <a:gd name="connsiteY45-7056" fmla="*/ 313760 h 6611577"/>
              <a:gd name="connsiteX0-7057" fmla="*/ 971323 w 10452626"/>
              <a:gd name="connsiteY0-7058" fmla="*/ 293623 h 6591440"/>
              <a:gd name="connsiteX1-7059" fmla="*/ 254432 w 10452626"/>
              <a:gd name="connsiteY1-7060" fmla="*/ 354320 h 6591440"/>
              <a:gd name="connsiteX2-7061" fmla="*/ 162992 w 10452626"/>
              <a:gd name="connsiteY2-7062" fmla="*/ 1186424 h 6591440"/>
              <a:gd name="connsiteX3-7063" fmla="*/ 135560 w 10452626"/>
              <a:gd name="connsiteY3-7064" fmla="*/ 1524752 h 6591440"/>
              <a:gd name="connsiteX4-7065" fmla="*/ 126416 w 10452626"/>
              <a:gd name="connsiteY4-7066" fmla="*/ 1853936 h 6591440"/>
              <a:gd name="connsiteX5-7067" fmla="*/ 108128 w 10452626"/>
              <a:gd name="connsiteY5-7068" fmla="*/ 2109968 h 6591440"/>
              <a:gd name="connsiteX6-7069" fmla="*/ 98984 w 10452626"/>
              <a:gd name="connsiteY6-7070" fmla="*/ 2923784 h 6591440"/>
              <a:gd name="connsiteX7-7071" fmla="*/ 80696 w 10452626"/>
              <a:gd name="connsiteY7-7072" fmla="*/ 3499856 h 6591440"/>
              <a:gd name="connsiteX8-7073" fmla="*/ 71552 w 10452626"/>
              <a:gd name="connsiteY8-7074" fmla="*/ 4258808 h 6591440"/>
              <a:gd name="connsiteX9-7075" fmla="*/ 53264 w 10452626"/>
              <a:gd name="connsiteY9-7076" fmla="*/ 5118344 h 6591440"/>
              <a:gd name="connsiteX10-7077" fmla="*/ 62408 w 10452626"/>
              <a:gd name="connsiteY10-7078" fmla="*/ 5776712 h 6591440"/>
              <a:gd name="connsiteX11-7079" fmla="*/ 236144 w 10452626"/>
              <a:gd name="connsiteY11-7080" fmla="*/ 6151616 h 6591440"/>
              <a:gd name="connsiteX12-7081" fmla="*/ 2595296 w 10452626"/>
              <a:gd name="connsiteY12-7082" fmla="*/ 6563096 h 6591440"/>
              <a:gd name="connsiteX13-7083" fmla="*/ 4415004 w 10452626"/>
              <a:gd name="connsiteY13-7084" fmla="*/ 6562010 h 6591440"/>
              <a:gd name="connsiteX14-7085" fmla="*/ 7478192 w 10452626"/>
              <a:gd name="connsiteY14-7086" fmla="*/ 6279632 h 6591440"/>
              <a:gd name="connsiteX15-7087" fmla="*/ 9654464 w 10452626"/>
              <a:gd name="connsiteY15-7088" fmla="*/ 6270488 h 6591440"/>
              <a:gd name="connsiteX16-7089" fmla="*/ 9681896 w 10452626"/>
              <a:gd name="connsiteY16-7090" fmla="*/ 6261344 h 6591440"/>
              <a:gd name="connsiteX17-7091" fmla="*/ 9773336 w 10452626"/>
              <a:gd name="connsiteY17-7092" fmla="*/ 6243056 h 6591440"/>
              <a:gd name="connsiteX18-7093" fmla="*/ 9828200 w 10452626"/>
              <a:gd name="connsiteY18-7094" fmla="*/ 6224768 h 6591440"/>
              <a:gd name="connsiteX19-7095" fmla="*/ 9892208 w 10452626"/>
              <a:gd name="connsiteY19-7096" fmla="*/ 6197336 h 6591440"/>
              <a:gd name="connsiteX20-7097" fmla="*/ 10020224 w 10452626"/>
              <a:gd name="connsiteY20-7098" fmla="*/ 6078464 h 6591440"/>
              <a:gd name="connsiteX21-7099" fmla="*/ 10056800 w 10452626"/>
              <a:gd name="connsiteY21-7100" fmla="*/ 6041888 h 6591440"/>
              <a:gd name="connsiteX22-7101" fmla="*/ 10102520 w 10452626"/>
              <a:gd name="connsiteY22-7102" fmla="*/ 5959592 h 6591440"/>
              <a:gd name="connsiteX23-7103" fmla="*/ 10111664 w 10452626"/>
              <a:gd name="connsiteY23-7104" fmla="*/ 5932160 h 6591440"/>
              <a:gd name="connsiteX24-7105" fmla="*/ 10129952 w 10452626"/>
              <a:gd name="connsiteY24-7106" fmla="*/ 5859008 h 6591440"/>
              <a:gd name="connsiteX25-7107" fmla="*/ 10148240 w 10452626"/>
              <a:gd name="connsiteY25-7108" fmla="*/ 5776712 h 6591440"/>
              <a:gd name="connsiteX26-7109" fmla="*/ 10166528 w 10452626"/>
              <a:gd name="connsiteY26-7110" fmla="*/ 5557256 h 6591440"/>
              <a:gd name="connsiteX27-7111" fmla="*/ 10175672 w 10452626"/>
              <a:gd name="connsiteY27-7112" fmla="*/ 5511536 h 6591440"/>
              <a:gd name="connsiteX28-7113" fmla="*/ 10184816 w 10452626"/>
              <a:gd name="connsiteY28-7114" fmla="*/ 5401808 h 6591440"/>
              <a:gd name="connsiteX29-7115" fmla="*/ 10212248 w 10452626"/>
              <a:gd name="connsiteY29-7116" fmla="*/ 5026904 h 6591440"/>
              <a:gd name="connsiteX30-7117" fmla="*/ 10221392 w 10452626"/>
              <a:gd name="connsiteY30-7118" fmla="*/ 4606280 h 6591440"/>
              <a:gd name="connsiteX31-7119" fmla="*/ 10248824 w 10452626"/>
              <a:gd name="connsiteY31-7120" fmla="*/ 4350248 h 6591440"/>
              <a:gd name="connsiteX32-7121" fmla="*/ 10239680 w 10452626"/>
              <a:gd name="connsiteY32-7122" fmla="*/ 2969504 h 6591440"/>
              <a:gd name="connsiteX33-7123" fmla="*/ 10230536 w 10452626"/>
              <a:gd name="connsiteY33-7124" fmla="*/ 2814056 h 6591440"/>
              <a:gd name="connsiteX34-7125" fmla="*/ 10390583 w 10452626"/>
              <a:gd name="connsiteY34-7126" fmla="*/ 166251 h 6591440"/>
              <a:gd name="connsiteX35-7127" fmla="*/ 9663608 w 10452626"/>
              <a:gd name="connsiteY35-7128" fmla="*/ 34280 h 6591440"/>
              <a:gd name="connsiteX36-7129" fmla="*/ 9233840 w 10452626"/>
              <a:gd name="connsiteY36-7130" fmla="*/ 80000 h 6591440"/>
              <a:gd name="connsiteX37-7131" fmla="*/ 8657768 w 10452626"/>
              <a:gd name="connsiteY37-7132" fmla="*/ 125720 h 6591440"/>
              <a:gd name="connsiteX38-7133" fmla="*/ 7688504 w 10452626"/>
              <a:gd name="connsiteY38-7134" fmla="*/ 144008 h 6591440"/>
              <a:gd name="connsiteX39-7135" fmla="*/ 6810680 w 10452626"/>
              <a:gd name="connsiteY39-7136" fmla="*/ 226304 h 6591440"/>
              <a:gd name="connsiteX40-7137" fmla="*/ 6371768 w 10452626"/>
              <a:gd name="connsiteY40-7138" fmla="*/ 272024 h 6591440"/>
              <a:gd name="connsiteX41-7139" fmla="*/ 6079160 w 10452626"/>
              <a:gd name="connsiteY41-7140" fmla="*/ 299456 h 6591440"/>
              <a:gd name="connsiteX42-7141" fmla="*/ 5567096 w 10452626"/>
              <a:gd name="connsiteY42-7142" fmla="*/ 336032 h 6591440"/>
              <a:gd name="connsiteX43-7143" fmla="*/ 4789856 w 10452626"/>
              <a:gd name="connsiteY43-7144" fmla="*/ 345176 h 6591440"/>
              <a:gd name="connsiteX44-7145" fmla="*/ 565328 w 10452626"/>
              <a:gd name="connsiteY44-7146" fmla="*/ 290312 h 6591440"/>
              <a:gd name="connsiteX45-7147" fmla="*/ 971323 w 10452626"/>
              <a:gd name="connsiteY45-7148" fmla="*/ 293623 h 6591440"/>
              <a:gd name="connsiteX0-7149" fmla="*/ 971323 w 10452626"/>
              <a:gd name="connsiteY0-7150" fmla="*/ 296336 h 6594153"/>
              <a:gd name="connsiteX1-7151" fmla="*/ 254432 w 10452626"/>
              <a:gd name="connsiteY1-7152" fmla="*/ 357033 h 6594153"/>
              <a:gd name="connsiteX2-7153" fmla="*/ 162992 w 10452626"/>
              <a:gd name="connsiteY2-7154" fmla="*/ 1189137 h 6594153"/>
              <a:gd name="connsiteX3-7155" fmla="*/ 135560 w 10452626"/>
              <a:gd name="connsiteY3-7156" fmla="*/ 1527465 h 6594153"/>
              <a:gd name="connsiteX4-7157" fmla="*/ 126416 w 10452626"/>
              <a:gd name="connsiteY4-7158" fmla="*/ 1856649 h 6594153"/>
              <a:gd name="connsiteX5-7159" fmla="*/ 108128 w 10452626"/>
              <a:gd name="connsiteY5-7160" fmla="*/ 2112681 h 6594153"/>
              <a:gd name="connsiteX6-7161" fmla="*/ 98984 w 10452626"/>
              <a:gd name="connsiteY6-7162" fmla="*/ 2926497 h 6594153"/>
              <a:gd name="connsiteX7-7163" fmla="*/ 80696 w 10452626"/>
              <a:gd name="connsiteY7-7164" fmla="*/ 3502569 h 6594153"/>
              <a:gd name="connsiteX8-7165" fmla="*/ 71552 w 10452626"/>
              <a:gd name="connsiteY8-7166" fmla="*/ 4261521 h 6594153"/>
              <a:gd name="connsiteX9-7167" fmla="*/ 53264 w 10452626"/>
              <a:gd name="connsiteY9-7168" fmla="*/ 5121057 h 6594153"/>
              <a:gd name="connsiteX10-7169" fmla="*/ 62408 w 10452626"/>
              <a:gd name="connsiteY10-7170" fmla="*/ 5779425 h 6594153"/>
              <a:gd name="connsiteX11-7171" fmla="*/ 236144 w 10452626"/>
              <a:gd name="connsiteY11-7172" fmla="*/ 6154329 h 6594153"/>
              <a:gd name="connsiteX12-7173" fmla="*/ 2595296 w 10452626"/>
              <a:gd name="connsiteY12-7174" fmla="*/ 6565809 h 6594153"/>
              <a:gd name="connsiteX13-7175" fmla="*/ 4415004 w 10452626"/>
              <a:gd name="connsiteY13-7176" fmla="*/ 6564723 h 6594153"/>
              <a:gd name="connsiteX14-7177" fmla="*/ 7478192 w 10452626"/>
              <a:gd name="connsiteY14-7178" fmla="*/ 6282345 h 6594153"/>
              <a:gd name="connsiteX15-7179" fmla="*/ 9654464 w 10452626"/>
              <a:gd name="connsiteY15-7180" fmla="*/ 6273201 h 6594153"/>
              <a:gd name="connsiteX16-7181" fmla="*/ 9681896 w 10452626"/>
              <a:gd name="connsiteY16-7182" fmla="*/ 6264057 h 6594153"/>
              <a:gd name="connsiteX17-7183" fmla="*/ 9773336 w 10452626"/>
              <a:gd name="connsiteY17-7184" fmla="*/ 6245769 h 6594153"/>
              <a:gd name="connsiteX18-7185" fmla="*/ 9828200 w 10452626"/>
              <a:gd name="connsiteY18-7186" fmla="*/ 6227481 h 6594153"/>
              <a:gd name="connsiteX19-7187" fmla="*/ 9892208 w 10452626"/>
              <a:gd name="connsiteY19-7188" fmla="*/ 6200049 h 6594153"/>
              <a:gd name="connsiteX20-7189" fmla="*/ 10020224 w 10452626"/>
              <a:gd name="connsiteY20-7190" fmla="*/ 6081177 h 6594153"/>
              <a:gd name="connsiteX21-7191" fmla="*/ 10056800 w 10452626"/>
              <a:gd name="connsiteY21-7192" fmla="*/ 6044601 h 6594153"/>
              <a:gd name="connsiteX22-7193" fmla="*/ 10102520 w 10452626"/>
              <a:gd name="connsiteY22-7194" fmla="*/ 5962305 h 6594153"/>
              <a:gd name="connsiteX23-7195" fmla="*/ 10111664 w 10452626"/>
              <a:gd name="connsiteY23-7196" fmla="*/ 5934873 h 6594153"/>
              <a:gd name="connsiteX24-7197" fmla="*/ 10129952 w 10452626"/>
              <a:gd name="connsiteY24-7198" fmla="*/ 5861721 h 6594153"/>
              <a:gd name="connsiteX25-7199" fmla="*/ 10148240 w 10452626"/>
              <a:gd name="connsiteY25-7200" fmla="*/ 5779425 h 6594153"/>
              <a:gd name="connsiteX26-7201" fmla="*/ 10166528 w 10452626"/>
              <a:gd name="connsiteY26-7202" fmla="*/ 5559969 h 6594153"/>
              <a:gd name="connsiteX27-7203" fmla="*/ 10175672 w 10452626"/>
              <a:gd name="connsiteY27-7204" fmla="*/ 5514249 h 6594153"/>
              <a:gd name="connsiteX28-7205" fmla="*/ 10184816 w 10452626"/>
              <a:gd name="connsiteY28-7206" fmla="*/ 5404521 h 6594153"/>
              <a:gd name="connsiteX29-7207" fmla="*/ 10212248 w 10452626"/>
              <a:gd name="connsiteY29-7208" fmla="*/ 5029617 h 6594153"/>
              <a:gd name="connsiteX30-7209" fmla="*/ 10221392 w 10452626"/>
              <a:gd name="connsiteY30-7210" fmla="*/ 4608993 h 6594153"/>
              <a:gd name="connsiteX31-7211" fmla="*/ 10248824 w 10452626"/>
              <a:gd name="connsiteY31-7212" fmla="*/ 4352961 h 6594153"/>
              <a:gd name="connsiteX32-7213" fmla="*/ 10239680 w 10452626"/>
              <a:gd name="connsiteY32-7214" fmla="*/ 2972217 h 6594153"/>
              <a:gd name="connsiteX33-7215" fmla="*/ 10230536 w 10452626"/>
              <a:gd name="connsiteY33-7216" fmla="*/ 2816769 h 6594153"/>
              <a:gd name="connsiteX34-7217" fmla="*/ 10390583 w 10452626"/>
              <a:gd name="connsiteY34-7218" fmla="*/ 168964 h 6594153"/>
              <a:gd name="connsiteX35-7219" fmla="*/ 9663608 w 10452626"/>
              <a:gd name="connsiteY35-7220" fmla="*/ 36993 h 6594153"/>
              <a:gd name="connsiteX36-7221" fmla="*/ 8657768 w 10452626"/>
              <a:gd name="connsiteY36-7222" fmla="*/ 128433 h 6594153"/>
              <a:gd name="connsiteX37-7223" fmla="*/ 7688504 w 10452626"/>
              <a:gd name="connsiteY37-7224" fmla="*/ 146721 h 6594153"/>
              <a:gd name="connsiteX38-7225" fmla="*/ 6810680 w 10452626"/>
              <a:gd name="connsiteY38-7226" fmla="*/ 229017 h 6594153"/>
              <a:gd name="connsiteX39-7227" fmla="*/ 6371768 w 10452626"/>
              <a:gd name="connsiteY39-7228" fmla="*/ 274737 h 6594153"/>
              <a:gd name="connsiteX40-7229" fmla="*/ 6079160 w 10452626"/>
              <a:gd name="connsiteY40-7230" fmla="*/ 302169 h 6594153"/>
              <a:gd name="connsiteX41-7231" fmla="*/ 5567096 w 10452626"/>
              <a:gd name="connsiteY41-7232" fmla="*/ 338745 h 6594153"/>
              <a:gd name="connsiteX42-7233" fmla="*/ 4789856 w 10452626"/>
              <a:gd name="connsiteY42-7234" fmla="*/ 347889 h 6594153"/>
              <a:gd name="connsiteX43-7235" fmla="*/ 565328 w 10452626"/>
              <a:gd name="connsiteY43-7236" fmla="*/ 293025 h 6594153"/>
              <a:gd name="connsiteX44-7237" fmla="*/ 971323 w 10452626"/>
              <a:gd name="connsiteY44-7238" fmla="*/ 296336 h 6594153"/>
              <a:gd name="connsiteX0-7239" fmla="*/ 971323 w 10479714"/>
              <a:gd name="connsiteY0-7240" fmla="*/ 336687 h 6634504"/>
              <a:gd name="connsiteX1-7241" fmla="*/ 254432 w 10479714"/>
              <a:gd name="connsiteY1-7242" fmla="*/ 397384 h 6634504"/>
              <a:gd name="connsiteX2-7243" fmla="*/ 162992 w 10479714"/>
              <a:gd name="connsiteY2-7244" fmla="*/ 1229488 h 6634504"/>
              <a:gd name="connsiteX3-7245" fmla="*/ 135560 w 10479714"/>
              <a:gd name="connsiteY3-7246" fmla="*/ 1567816 h 6634504"/>
              <a:gd name="connsiteX4-7247" fmla="*/ 126416 w 10479714"/>
              <a:gd name="connsiteY4-7248" fmla="*/ 1897000 h 6634504"/>
              <a:gd name="connsiteX5-7249" fmla="*/ 108128 w 10479714"/>
              <a:gd name="connsiteY5-7250" fmla="*/ 2153032 h 6634504"/>
              <a:gd name="connsiteX6-7251" fmla="*/ 98984 w 10479714"/>
              <a:gd name="connsiteY6-7252" fmla="*/ 2966848 h 6634504"/>
              <a:gd name="connsiteX7-7253" fmla="*/ 80696 w 10479714"/>
              <a:gd name="connsiteY7-7254" fmla="*/ 3542920 h 6634504"/>
              <a:gd name="connsiteX8-7255" fmla="*/ 71552 w 10479714"/>
              <a:gd name="connsiteY8-7256" fmla="*/ 4301872 h 6634504"/>
              <a:gd name="connsiteX9-7257" fmla="*/ 53264 w 10479714"/>
              <a:gd name="connsiteY9-7258" fmla="*/ 5161408 h 6634504"/>
              <a:gd name="connsiteX10-7259" fmla="*/ 62408 w 10479714"/>
              <a:gd name="connsiteY10-7260" fmla="*/ 5819776 h 6634504"/>
              <a:gd name="connsiteX11-7261" fmla="*/ 236144 w 10479714"/>
              <a:gd name="connsiteY11-7262" fmla="*/ 6194680 h 6634504"/>
              <a:gd name="connsiteX12-7263" fmla="*/ 2595296 w 10479714"/>
              <a:gd name="connsiteY12-7264" fmla="*/ 6606160 h 6634504"/>
              <a:gd name="connsiteX13-7265" fmla="*/ 4415004 w 10479714"/>
              <a:gd name="connsiteY13-7266" fmla="*/ 6605074 h 6634504"/>
              <a:gd name="connsiteX14-7267" fmla="*/ 7478192 w 10479714"/>
              <a:gd name="connsiteY14-7268" fmla="*/ 6322696 h 6634504"/>
              <a:gd name="connsiteX15-7269" fmla="*/ 9654464 w 10479714"/>
              <a:gd name="connsiteY15-7270" fmla="*/ 6313552 h 6634504"/>
              <a:gd name="connsiteX16-7271" fmla="*/ 9681896 w 10479714"/>
              <a:gd name="connsiteY16-7272" fmla="*/ 6304408 h 6634504"/>
              <a:gd name="connsiteX17-7273" fmla="*/ 9773336 w 10479714"/>
              <a:gd name="connsiteY17-7274" fmla="*/ 6286120 h 6634504"/>
              <a:gd name="connsiteX18-7275" fmla="*/ 9828200 w 10479714"/>
              <a:gd name="connsiteY18-7276" fmla="*/ 6267832 h 6634504"/>
              <a:gd name="connsiteX19-7277" fmla="*/ 9892208 w 10479714"/>
              <a:gd name="connsiteY19-7278" fmla="*/ 6240400 h 6634504"/>
              <a:gd name="connsiteX20-7279" fmla="*/ 10020224 w 10479714"/>
              <a:gd name="connsiteY20-7280" fmla="*/ 6121528 h 6634504"/>
              <a:gd name="connsiteX21-7281" fmla="*/ 10056800 w 10479714"/>
              <a:gd name="connsiteY21-7282" fmla="*/ 6084952 h 6634504"/>
              <a:gd name="connsiteX22-7283" fmla="*/ 10102520 w 10479714"/>
              <a:gd name="connsiteY22-7284" fmla="*/ 6002656 h 6634504"/>
              <a:gd name="connsiteX23-7285" fmla="*/ 10111664 w 10479714"/>
              <a:gd name="connsiteY23-7286" fmla="*/ 5975224 h 6634504"/>
              <a:gd name="connsiteX24-7287" fmla="*/ 10129952 w 10479714"/>
              <a:gd name="connsiteY24-7288" fmla="*/ 5902072 h 6634504"/>
              <a:gd name="connsiteX25-7289" fmla="*/ 10148240 w 10479714"/>
              <a:gd name="connsiteY25-7290" fmla="*/ 5819776 h 6634504"/>
              <a:gd name="connsiteX26-7291" fmla="*/ 10166528 w 10479714"/>
              <a:gd name="connsiteY26-7292" fmla="*/ 5600320 h 6634504"/>
              <a:gd name="connsiteX27-7293" fmla="*/ 10175672 w 10479714"/>
              <a:gd name="connsiteY27-7294" fmla="*/ 5554600 h 6634504"/>
              <a:gd name="connsiteX28-7295" fmla="*/ 10184816 w 10479714"/>
              <a:gd name="connsiteY28-7296" fmla="*/ 5444872 h 6634504"/>
              <a:gd name="connsiteX29-7297" fmla="*/ 10212248 w 10479714"/>
              <a:gd name="connsiteY29-7298" fmla="*/ 5069968 h 6634504"/>
              <a:gd name="connsiteX30-7299" fmla="*/ 10221392 w 10479714"/>
              <a:gd name="connsiteY30-7300" fmla="*/ 4649344 h 6634504"/>
              <a:gd name="connsiteX31-7301" fmla="*/ 10248824 w 10479714"/>
              <a:gd name="connsiteY31-7302" fmla="*/ 4393312 h 6634504"/>
              <a:gd name="connsiteX32-7303" fmla="*/ 10239680 w 10479714"/>
              <a:gd name="connsiteY32-7304" fmla="*/ 3012568 h 6634504"/>
              <a:gd name="connsiteX33-7305" fmla="*/ 10230536 w 10479714"/>
              <a:gd name="connsiteY33-7306" fmla="*/ 2857120 h 6634504"/>
              <a:gd name="connsiteX34-7307" fmla="*/ 10390583 w 10479714"/>
              <a:gd name="connsiteY34-7308" fmla="*/ 209315 h 6634504"/>
              <a:gd name="connsiteX35-7309" fmla="*/ 8657768 w 10479714"/>
              <a:gd name="connsiteY35-7310" fmla="*/ 168784 h 6634504"/>
              <a:gd name="connsiteX36-7311" fmla="*/ 7688504 w 10479714"/>
              <a:gd name="connsiteY36-7312" fmla="*/ 187072 h 6634504"/>
              <a:gd name="connsiteX37-7313" fmla="*/ 6810680 w 10479714"/>
              <a:gd name="connsiteY37-7314" fmla="*/ 269368 h 6634504"/>
              <a:gd name="connsiteX38-7315" fmla="*/ 6371768 w 10479714"/>
              <a:gd name="connsiteY38-7316" fmla="*/ 315088 h 6634504"/>
              <a:gd name="connsiteX39-7317" fmla="*/ 6079160 w 10479714"/>
              <a:gd name="connsiteY39-7318" fmla="*/ 342520 h 6634504"/>
              <a:gd name="connsiteX40-7319" fmla="*/ 5567096 w 10479714"/>
              <a:gd name="connsiteY40-7320" fmla="*/ 379096 h 6634504"/>
              <a:gd name="connsiteX41-7321" fmla="*/ 4789856 w 10479714"/>
              <a:gd name="connsiteY41-7322" fmla="*/ 388240 h 6634504"/>
              <a:gd name="connsiteX42-7323" fmla="*/ 565328 w 10479714"/>
              <a:gd name="connsiteY42-7324" fmla="*/ 333376 h 6634504"/>
              <a:gd name="connsiteX43-7325" fmla="*/ 971323 w 10479714"/>
              <a:gd name="connsiteY43-7326" fmla="*/ 336687 h 6634504"/>
              <a:gd name="connsiteX0-7327" fmla="*/ 971323 w 10481556"/>
              <a:gd name="connsiteY0-7328" fmla="*/ 336687 h 6634504"/>
              <a:gd name="connsiteX1-7329" fmla="*/ 254432 w 10481556"/>
              <a:gd name="connsiteY1-7330" fmla="*/ 397384 h 6634504"/>
              <a:gd name="connsiteX2-7331" fmla="*/ 162992 w 10481556"/>
              <a:gd name="connsiteY2-7332" fmla="*/ 1229488 h 6634504"/>
              <a:gd name="connsiteX3-7333" fmla="*/ 135560 w 10481556"/>
              <a:gd name="connsiteY3-7334" fmla="*/ 1567816 h 6634504"/>
              <a:gd name="connsiteX4-7335" fmla="*/ 126416 w 10481556"/>
              <a:gd name="connsiteY4-7336" fmla="*/ 1897000 h 6634504"/>
              <a:gd name="connsiteX5-7337" fmla="*/ 108128 w 10481556"/>
              <a:gd name="connsiteY5-7338" fmla="*/ 2153032 h 6634504"/>
              <a:gd name="connsiteX6-7339" fmla="*/ 98984 w 10481556"/>
              <a:gd name="connsiteY6-7340" fmla="*/ 2966848 h 6634504"/>
              <a:gd name="connsiteX7-7341" fmla="*/ 80696 w 10481556"/>
              <a:gd name="connsiteY7-7342" fmla="*/ 3542920 h 6634504"/>
              <a:gd name="connsiteX8-7343" fmla="*/ 71552 w 10481556"/>
              <a:gd name="connsiteY8-7344" fmla="*/ 4301872 h 6634504"/>
              <a:gd name="connsiteX9-7345" fmla="*/ 53264 w 10481556"/>
              <a:gd name="connsiteY9-7346" fmla="*/ 5161408 h 6634504"/>
              <a:gd name="connsiteX10-7347" fmla="*/ 62408 w 10481556"/>
              <a:gd name="connsiteY10-7348" fmla="*/ 5819776 h 6634504"/>
              <a:gd name="connsiteX11-7349" fmla="*/ 236144 w 10481556"/>
              <a:gd name="connsiteY11-7350" fmla="*/ 6194680 h 6634504"/>
              <a:gd name="connsiteX12-7351" fmla="*/ 2595296 w 10481556"/>
              <a:gd name="connsiteY12-7352" fmla="*/ 6606160 h 6634504"/>
              <a:gd name="connsiteX13-7353" fmla="*/ 4415004 w 10481556"/>
              <a:gd name="connsiteY13-7354" fmla="*/ 6605074 h 6634504"/>
              <a:gd name="connsiteX14-7355" fmla="*/ 7478192 w 10481556"/>
              <a:gd name="connsiteY14-7356" fmla="*/ 6322696 h 6634504"/>
              <a:gd name="connsiteX15-7357" fmla="*/ 9654464 w 10481556"/>
              <a:gd name="connsiteY15-7358" fmla="*/ 6313552 h 6634504"/>
              <a:gd name="connsiteX16-7359" fmla="*/ 9681896 w 10481556"/>
              <a:gd name="connsiteY16-7360" fmla="*/ 6304408 h 6634504"/>
              <a:gd name="connsiteX17-7361" fmla="*/ 9773336 w 10481556"/>
              <a:gd name="connsiteY17-7362" fmla="*/ 6286120 h 6634504"/>
              <a:gd name="connsiteX18-7363" fmla="*/ 9828200 w 10481556"/>
              <a:gd name="connsiteY18-7364" fmla="*/ 6267832 h 6634504"/>
              <a:gd name="connsiteX19-7365" fmla="*/ 9892208 w 10481556"/>
              <a:gd name="connsiteY19-7366" fmla="*/ 6240400 h 6634504"/>
              <a:gd name="connsiteX20-7367" fmla="*/ 10020224 w 10481556"/>
              <a:gd name="connsiteY20-7368" fmla="*/ 6121528 h 6634504"/>
              <a:gd name="connsiteX21-7369" fmla="*/ 10056800 w 10481556"/>
              <a:gd name="connsiteY21-7370" fmla="*/ 6084952 h 6634504"/>
              <a:gd name="connsiteX22-7371" fmla="*/ 10102520 w 10481556"/>
              <a:gd name="connsiteY22-7372" fmla="*/ 6002656 h 6634504"/>
              <a:gd name="connsiteX23-7373" fmla="*/ 10111664 w 10481556"/>
              <a:gd name="connsiteY23-7374" fmla="*/ 5975224 h 6634504"/>
              <a:gd name="connsiteX24-7375" fmla="*/ 10129952 w 10481556"/>
              <a:gd name="connsiteY24-7376" fmla="*/ 5902072 h 6634504"/>
              <a:gd name="connsiteX25-7377" fmla="*/ 10148240 w 10481556"/>
              <a:gd name="connsiteY25-7378" fmla="*/ 5819776 h 6634504"/>
              <a:gd name="connsiteX26-7379" fmla="*/ 10166528 w 10481556"/>
              <a:gd name="connsiteY26-7380" fmla="*/ 5600320 h 6634504"/>
              <a:gd name="connsiteX27-7381" fmla="*/ 10175672 w 10481556"/>
              <a:gd name="connsiteY27-7382" fmla="*/ 5554600 h 6634504"/>
              <a:gd name="connsiteX28-7383" fmla="*/ 10184816 w 10481556"/>
              <a:gd name="connsiteY28-7384" fmla="*/ 5444872 h 6634504"/>
              <a:gd name="connsiteX29-7385" fmla="*/ 10212248 w 10481556"/>
              <a:gd name="connsiteY29-7386" fmla="*/ 5069968 h 6634504"/>
              <a:gd name="connsiteX30-7387" fmla="*/ 10221392 w 10481556"/>
              <a:gd name="connsiteY30-7388" fmla="*/ 4649344 h 6634504"/>
              <a:gd name="connsiteX31-7389" fmla="*/ 10248824 w 10481556"/>
              <a:gd name="connsiteY31-7390" fmla="*/ 4393312 h 6634504"/>
              <a:gd name="connsiteX32-7391" fmla="*/ 10239680 w 10481556"/>
              <a:gd name="connsiteY32-7392" fmla="*/ 3012568 h 6634504"/>
              <a:gd name="connsiteX33-7393" fmla="*/ 10390583 w 10481556"/>
              <a:gd name="connsiteY33-7394" fmla="*/ 209315 h 6634504"/>
              <a:gd name="connsiteX34-7395" fmla="*/ 8657768 w 10481556"/>
              <a:gd name="connsiteY34-7396" fmla="*/ 168784 h 6634504"/>
              <a:gd name="connsiteX35-7397" fmla="*/ 7688504 w 10481556"/>
              <a:gd name="connsiteY35-7398" fmla="*/ 187072 h 6634504"/>
              <a:gd name="connsiteX36-7399" fmla="*/ 6810680 w 10481556"/>
              <a:gd name="connsiteY36-7400" fmla="*/ 269368 h 6634504"/>
              <a:gd name="connsiteX37-7401" fmla="*/ 6371768 w 10481556"/>
              <a:gd name="connsiteY37-7402" fmla="*/ 315088 h 6634504"/>
              <a:gd name="connsiteX38-7403" fmla="*/ 6079160 w 10481556"/>
              <a:gd name="connsiteY38-7404" fmla="*/ 342520 h 6634504"/>
              <a:gd name="connsiteX39-7405" fmla="*/ 5567096 w 10481556"/>
              <a:gd name="connsiteY39-7406" fmla="*/ 379096 h 6634504"/>
              <a:gd name="connsiteX40-7407" fmla="*/ 4789856 w 10481556"/>
              <a:gd name="connsiteY40-7408" fmla="*/ 388240 h 6634504"/>
              <a:gd name="connsiteX41-7409" fmla="*/ 565328 w 10481556"/>
              <a:gd name="connsiteY41-7410" fmla="*/ 333376 h 6634504"/>
              <a:gd name="connsiteX42-7411" fmla="*/ 971323 w 10481556"/>
              <a:gd name="connsiteY42-7412" fmla="*/ 336687 h 6634504"/>
              <a:gd name="connsiteX0-7413" fmla="*/ 971323 w 10481555"/>
              <a:gd name="connsiteY0-7414" fmla="*/ 336687 h 6634504"/>
              <a:gd name="connsiteX1-7415" fmla="*/ 254432 w 10481555"/>
              <a:gd name="connsiteY1-7416" fmla="*/ 397384 h 6634504"/>
              <a:gd name="connsiteX2-7417" fmla="*/ 162992 w 10481555"/>
              <a:gd name="connsiteY2-7418" fmla="*/ 1229488 h 6634504"/>
              <a:gd name="connsiteX3-7419" fmla="*/ 135560 w 10481555"/>
              <a:gd name="connsiteY3-7420" fmla="*/ 1567816 h 6634504"/>
              <a:gd name="connsiteX4-7421" fmla="*/ 126416 w 10481555"/>
              <a:gd name="connsiteY4-7422" fmla="*/ 1897000 h 6634504"/>
              <a:gd name="connsiteX5-7423" fmla="*/ 108128 w 10481555"/>
              <a:gd name="connsiteY5-7424" fmla="*/ 2153032 h 6634504"/>
              <a:gd name="connsiteX6-7425" fmla="*/ 98984 w 10481555"/>
              <a:gd name="connsiteY6-7426" fmla="*/ 2966848 h 6634504"/>
              <a:gd name="connsiteX7-7427" fmla="*/ 80696 w 10481555"/>
              <a:gd name="connsiteY7-7428" fmla="*/ 3542920 h 6634504"/>
              <a:gd name="connsiteX8-7429" fmla="*/ 71552 w 10481555"/>
              <a:gd name="connsiteY8-7430" fmla="*/ 4301872 h 6634504"/>
              <a:gd name="connsiteX9-7431" fmla="*/ 53264 w 10481555"/>
              <a:gd name="connsiteY9-7432" fmla="*/ 5161408 h 6634504"/>
              <a:gd name="connsiteX10-7433" fmla="*/ 62408 w 10481555"/>
              <a:gd name="connsiteY10-7434" fmla="*/ 5819776 h 6634504"/>
              <a:gd name="connsiteX11-7435" fmla="*/ 236144 w 10481555"/>
              <a:gd name="connsiteY11-7436" fmla="*/ 6194680 h 6634504"/>
              <a:gd name="connsiteX12-7437" fmla="*/ 2595296 w 10481555"/>
              <a:gd name="connsiteY12-7438" fmla="*/ 6606160 h 6634504"/>
              <a:gd name="connsiteX13-7439" fmla="*/ 4415004 w 10481555"/>
              <a:gd name="connsiteY13-7440" fmla="*/ 6605074 h 6634504"/>
              <a:gd name="connsiteX14-7441" fmla="*/ 7478192 w 10481555"/>
              <a:gd name="connsiteY14-7442" fmla="*/ 6322696 h 6634504"/>
              <a:gd name="connsiteX15-7443" fmla="*/ 9654464 w 10481555"/>
              <a:gd name="connsiteY15-7444" fmla="*/ 6313552 h 6634504"/>
              <a:gd name="connsiteX16-7445" fmla="*/ 9681896 w 10481555"/>
              <a:gd name="connsiteY16-7446" fmla="*/ 6304408 h 6634504"/>
              <a:gd name="connsiteX17-7447" fmla="*/ 9773336 w 10481555"/>
              <a:gd name="connsiteY17-7448" fmla="*/ 6286120 h 6634504"/>
              <a:gd name="connsiteX18-7449" fmla="*/ 9828200 w 10481555"/>
              <a:gd name="connsiteY18-7450" fmla="*/ 6267832 h 6634504"/>
              <a:gd name="connsiteX19-7451" fmla="*/ 9892208 w 10481555"/>
              <a:gd name="connsiteY19-7452" fmla="*/ 6240400 h 6634504"/>
              <a:gd name="connsiteX20-7453" fmla="*/ 10020224 w 10481555"/>
              <a:gd name="connsiteY20-7454" fmla="*/ 6121528 h 6634504"/>
              <a:gd name="connsiteX21-7455" fmla="*/ 10056800 w 10481555"/>
              <a:gd name="connsiteY21-7456" fmla="*/ 6084952 h 6634504"/>
              <a:gd name="connsiteX22-7457" fmla="*/ 10102520 w 10481555"/>
              <a:gd name="connsiteY22-7458" fmla="*/ 6002656 h 6634504"/>
              <a:gd name="connsiteX23-7459" fmla="*/ 10111664 w 10481555"/>
              <a:gd name="connsiteY23-7460" fmla="*/ 5975224 h 6634504"/>
              <a:gd name="connsiteX24-7461" fmla="*/ 10148240 w 10481555"/>
              <a:gd name="connsiteY24-7462" fmla="*/ 5819776 h 6634504"/>
              <a:gd name="connsiteX25-7463" fmla="*/ 10166528 w 10481555"/>
              <a:gd name="connsiteY25-7464" fmla="*/ 5600320 h 6634504"/>
              <a:gd name="connsiteX26-7465" fmla="*/ 10175672 w 10481555"/>
              <a:gd name="connsiteY26-7466" fmla="*/ 5554600 h 6634504"/>
              <a:gd name="connsiteX27-7467" fmla="*/ 10184816 w 10481555"/>
              <a:gd name="connsiteY27-7468" fmla="*/ 5444872 h 6634504"/>
              <a:gd name="connsiteX28-7469" fmla="*/ 10212248 w 10481555"/>
              <a:gd name="connsiteY28-7470" fmla="*/ 5069968 h 6634504"/>
              <a:gd name="connsiteX29-7471" fmla="*/ 10221392 w 10481555"/>
              <a:gd name="connsiteY29-7472" fmla="*/ 4649344 h 6634504"/>
              <a:gd name="connsiteX30-7473" fmla="*/ 10248824 w 10481555"/>
              <a:gd name="connsiteY30-7474" fmla="*/ 4393312 h 6634504"/>
              <a:gd name="connsiteX31-7475" fmla="*/ 10239680 w 10481555"/>
              <a:gd name="connsiteY31-7476" fmla="*/ 3012568 h 6634504"/>
              <a:gd name="connsiteX32-7477" fmla="*/ 10390583 w 10481555"/>
              <a:gd name="connsiteY32-7478" fmla="*/ 209315 h 6634504"/>
              <a:gd name="connsiteX33-7479" fmla="*/ 8657768 w 10481555"/>
              <a:gd name="connsiteY33-7480" fmla="*/ 168784 h 6634504"/>
              <a:gd name="connsiteX34-7481" fmla="*/ 7688504 w 10481555"/>
              <a:gd name="connsiteY34-7482" fmla="*/ 187072 h 6634504"/>
              <a:gd name="connsiteX35-7483" fmla="*/ 6810680 w 10481555"/>
              <a:gd name="connsiteY35-7484" fmla="*/ 269368 h 6634504"/>
              <a:gd name="connsiteX36-7485" fmla="*/ 6371768 w 10481555"/>
              <a:gd name="connsiteY36-7486" fmla="*/ 315088 h 6634504"/>
              <a:gd name="connsiteX37-7487" fmla="*/ 6079160 w 10481555"/>
              <a:gd name="connsiteY37-7488" fmla="*/ 342520 h 6634504"/>
              <a:gd name="connsiteX38-7489" fmla="*/ 5567096 w 10481555"/>
              <a:gd name="connsiteY38-7490" fmla="*/ 379096 h 6634504"/>
              <a:gd name="connsiteX39-7491" fmla="*/ 4789856 w 10481555"/>
              <a:gd name="connsiteY39-7492" fmla="*/ 388240 h 6634504"/>
              <a:gd name="connsiteX40-7493" fmla="*/ 565328 w 10481555"/>
              <a:gd name="connsiteY40-7494" fmla="*/ 333376 h 6634504"/>
              <a:gd name="connsiteX41-7495" fmla="*/ 971323 w 10481555"/>
              <a:gd name="connsiteY41-7496" fmla="*/ 336687 h 6634504"/>
              <a:gd name="connsiteX0-7497" fmla="*/ 971323 w 10481555"/>
              <a:gd name="connsiteY0-7498" fmla="*/ 336687 h 6634504"/>
              <a:gd name="connsiteX1-7499" fmla="*/ 254432 w 10481555"/>
              <a:gd name="connsiteY1-7500" fmla="*/ 397384 h 6634504"/>
              <a:gd name="connsiteX2-7501" fmla="*/ 162992 w 10481555"/>
              <a:gd name="connsiteY2-7502" fmla="*/ 1229488 h 6634504"/>
              <a:gd name="connsiteX3-7503" fmla="*/ 135560 w 10481555"/>
              <a:gd name="connsiteY3-7504" fmla="*/ 1567816 h 6634504"/>
              <a:gd name="connsiteX4-7505" fmla="*/ 126416 w 10481555"/>
              <a:gd name="connsiteY4-7506" fmla="*/ 1897000 h 6634504"/>
              <a:gd name="connsiteX5-7507" fmla="*/ 108128 w 10481555"/>
              <a:gd name="connsiteY5-7508" fmla="*/ 2153032 h 6634504"/>
              <a:gd name="connsiteX6-7509" fmla="*/ 98984 w 10481555"/>
              <a:gd name="connsiteY6-7510" fmla="*/ 2966848 h 6634504"/>
              <a:gd name="connsiteX7-7511" fmla="*/ 80696 w 10481555"/>
              <a:gd name="connsiteY7-7512" fmla="*/ 3542920 h 6634504"/>
              <a:gd name="connsiteX8-7513" fmla="*/ 71552 w 10481555"/>
              <a:gd name="connsiteY8-7514" fmla="*/ 4301872 h 6634504"/>
              <a:gd name="connsiteX9-7515" fmla="*/ 53264 w 10481555"/>
              <a:gd name="connsiteY9-7516" fmla="*/ 5161408 h 6634504"/>
              <a:gd name="connsiteX10-7517" fmla="*/ 62408 w 10481555"/>
              <a:gd name="connsiteY10-7518" fmla="*/ 5819776 h 6634504"/>
              <a:gd name="connsiteX11-7519" fmla="*/ 236144 w 10481555"/>
              <a:gd name="connsiteY11-7520" fmla="*/ 6194680 h 6634504"/>
              <a:gd name="connsiteX12-7521" fmla="*/ 2595296 w 10481555"/>
              <a:gd name="connsiteY12-7522" fmla="*/ 6606160 h 6634504"/>
              <a:gd name="connsiteX13-7523" fmla="*/ 4415004 w 10481555"/>
              <a:gd name="connsiteY13-7524" fmla="*/ 6605074 h 6634504"/>
              <a:gd name="connsiteX14-7525" fmla="*/ 7478192 w 10481555"/>
              <a:gd name="connsiteY14-7526" fmla="*/ 6322696 h 6634504"/>
              <a:gd name="connsiteX15-7527" fmla="*/ 9654464 w 10481555"/>
              <a:gd name="connsiteY15-7528" fmla="*/ 6313552 h 6634504"/>
              <a:gd name="connsiteX16-7529" fmla="*/ 9681896 w 10481555"/>
              <a:gd name="connsiteY16-7530" fmla="*/ 6304408 h 6634504"/>
              <a:gd name="connsiteX17-7531" fmla="*/ 9773336 w 10481555"/>
              <a:gd name="connsiteY17-7532" fmla="*/ 6286120 h 6634504"/>
              <a:gd name="connsiteX18-7533" fmla="*/ 9828200 w 10481555"/>
              <a:gd name="connsiteY18-7534" fmla="*/ 6267832 h 6634504"/>
              <a:gd name="connsiteX19-7535" fmla="*/ 9892208 w 10481555"/>
              <a:gd name="connsiteY19-7536" fmla="*/ 6240400 h 6634504"/>
              <a:gd name="connsiteX20-7537" fmla="*/ 10020224 w 10481555"/>
              <a:gd name="connsiteY20-7538" fmla="*/ 6121528 h 6634504"/>
              <a:gd name="connsiteX21-7539" fmla="*/ 10056800 w 10481555"/>
              <a:gd name="connsiteY21-7540" fmla="*/ 6084952 h 6634504"/>
              <a:gd name="connsiteX22-7541" fmla="*/ 10102520 w 10481555"/>
              <a:gd name="connsiteY22-7542" fmla="*/ 6002656 h 6634504"/>
              <a:gd name="connsiteX23-7543" fmla="*/ 10148240 w 10481555"/>
              <a:gd name="connsiteY23-7544" fmla="*/ 5819776 h 6634504"/>
              <a:gd name="connsiteX24-7545" fmla="*/ 10166528 w 10481555"/>
              <a:gd name="connsiteY24-7546" fmla="*/ 5600320 h 6634504"/>
              <a:gd name="connsiteX25-7547" fmla="*/ 10175672 w 10481555"/>
              <a:gd name="connsiteY25-7548" fmla="*/ 5554600 h 6634504"/>
              <a:gd name="connsiteX26-7549" fmla="*/ 10184816 w 10481555"/>
              <a:gd name="connsiteY26-7550" fmla="*/ 5444872 h 6634504"/>
              <a:gd name="connsiteX27-7551" fmla="*/ 10212248 w 10481555"/>
              <a:gd name="connsiteY27-7552" fmla="*/ 5069968 h 6634504"/>
              <a:gd name="connsiteX28-7553" fmla="*/ 10221392 w 10481555"/>
              <a:gd name="connsiteY28-7554" fmla="*/ 4649344 h 6634504"/>
              <a:gd name="connsiteX29-7555" fmla="*/ 10248824 w 10481555"/>
              <a:gd name="connsiteY29-7556" fmla="*/ 4393312 h 6634504"/>
              <a:gd name="connsiteX30-7557" fmla="*/ 10239680 w 10481555"/>
              <a:gd name="connsiteY30-7558" fmla="*/ 3012568 h 6634504"/>
              <a:gd name="connsiteX31-7559" fmla="*/ 10390583 w 10481555"/>
              <a:gd name="connsiteY31-7560" fmla="*/ 209315 h 6634504"/>
              <a:gd name="connsiteX32-7561" fmla="*/ 8657768 w 10481555"/>
              <a:gd name="connsiteY32-7562" fmla="*/ 168784 h 6634504"/>
              <a:gd name="connsiteX33-7563" fmla="*/ 7688504 w 10481555"/>
              <a:gd name="connsiteY33-7564" fmla="*/ 187072 h 6634504"/>
              <a:gd name="connsiteX34-7565" fmla="*/ 6810680 w 10481555"/>
              <a:gd name="connsiteY34-7566" fmla="*/ 269368 h 6634504"/>
              <a:gd name="connsiteX35-7567" fmla="*/ 6371768 w 10481555"/>
              <a:gd name="connsiteY35-7568" fmla="*/ 315088 h 6634504"/>
              <a:gd name="connsiteX36-7569" fmla="*/ 6079160 w 10481555"/>
              <a:gd name="connsiteY36-7570" fmla="*/ 342520 h 6634504"/>
              <a:gd name="connsiteX37-7571" fmla="*/ 5567096 w 10481555"/>
              <a:gd name="connsiteY37-7572" fmla="*/ 379096 h 6634504"/>
              <a:gd name="connsiteX38-7573" fmla="*/ 4789856 w 10481555"/>
              <a:gd name="connsiteY38-7574" fmla="*/ 388240 h 6634504"/>
              <a:gd name="connsiteX39-7575" fmla="*/ 565328 w 10481555"/>
              <a:gd name="connsiteY39-7576" fmla="*/ 333376 h 6634504"/>
              <a:gd name="connsiteX40-7577" fmla="*/ 971323 w 10481555"/>
              <a:gd name="connsiteY40-7578" fmla="*/ 336687 h 6634504"/>
              <a:gd name="connsiteX0-7579" fmla="*/ 971323 w 10481555"/>
              <a:gd name="connsiteY0-7580" fmla="*/ 336687 h 6634504"/>
              <a:gd name="connsiteX1-7581" fmla="*/ 254432 w 10481555"/>
              <a:gd name="connsiteY1-7582" fmla="*/ 397384 h 6634504"/>
              <a:gd name="connsiteX2-7583" fmla="*/ 162992 w 10481555"/>
              <a:gd name="connsiteY2-7584" fmla="*/ 1229488 h 6634504"/>
              <a:gd name="connsiteX3-7585" fmla="*/ 135560 w 10481555"/>
              <a:gd name="connsiteY3-7586" fmla="*/ 1567816 h 6634504"/>
              <a:gd name="connsiteX4-7587" fmla="*/ 126416 w 10481555"/>
              <a:gd name="connsiteY4-7588" fmla="*/ 1897000 h 6634504"/>
              <a:gd name="connsiteX5-7589" fmla="*/ 108128 w 10481555"/>
              <a:gd name="connsiteY5-7590" fmla="*/ 2153032 h 6634504"/>
              <a:gd name="connsiteX6-7591" fmla="*/ 98984 w 10481555"/>
              <a:gd name="connsiteY6-7592" fmla="*/ 2966848 h 6634504"/>
              <a:gd name="connsiteX7-7593" fmla="*/ 80696 w 10481555"/>
              <a:gd name="connsiteY7-7594" fmla="*/ 3542920 h 6634504"/>
              <a:gd name="connsiteX8-7595" fmla="*/ 71552 w 10481555"/>
              <a:gd name="connsiteY8-7596" fmla="*/ 4301872 h 6634504"/>
              <a:gd name="connsiteX9-7597" fmla="*/ 53264 w 10481555"/>
              <a:gd name="connsiteY9-7598" fmla="*/ 5161408 h 6634504"/>
              <a:gd name="connsiteX10-7599" fmla="*/ 62408 w 10481555"/>
              <a:gd name="connsiteY10-7600" fmla="*/ 5819776 h 6634504"/>
              <a:gd name="connsiteX11-7601" fmla="*/ 236144 w 10481555"/>
              <a:gd name="connsiteY11-7602" fmla="*/ 6194680 h 6634504"/>
              <a:gd name="connsiteX12-7603" fmla="*/ 2595296 w 10481555"/>
              <a:gd name="connsiteY12-7604" fmla="*/ 6606160 h 6634504"/>
              <a:gd name="connsiteX13-7605" fmla="*/ 4415004 w 10481555"/>
              <a:gd name="connsiteY13-7606" fmla="*/ 6605074 h 6634504"/>
              <a:gd name="connsiteX14-7607" fmla="*/ 7478192 w 10481555"/>
              <a:gd name="connsiteY14-7608" fmla="*/ 6322696 h 6634504"/>
              <a:gd name="connsiteX15-7609" fmla="*/ 9654464 w 10481555"/>
              <a:gd name="connsiteY15-7610" fmla="*/ 6313552 h 6634504"/>
              <a:gd name="connsiteX16-7611" fmla="*/ 9681896 w 10481555"/>
              <a:gd name="connsiteY16-7612" fmla="*/ 6304408 h 6634504"/>
              <a:gd name="connsiteX17-7613" fmla="*/ 9773336 w 10481555"/>
              <a:gd name="connsiteY17-7614" fmla="*/ 6286120 h 6634504"/>
              <a:gd name="connsiteX18-7615" fmla="*/ 9828200 w 10481555"/>
              <a:gd name="connsiteY18-7616" fmla="*/ 6267832 h 6634504"/>
              <a:gd name="connsiteX19-7617" fmla="*/ 9892208 w 10481555"/>
              <a:gd name="connsiteY19-7618" fmla="*/ 6240400 h 6634504"/>
              <a:gd name="connsiteX20-7619" fmla="*/ 10020224 w 10481555"/>
              <a:gd name="connsiteY20-7620" fmla="*/ 6121528 h 6634504"/>
              <a:gd name="connsiteX21-7621" fmla="*/ 10102520 w 10481555"/>
              <a:gd name="connsiteY21-7622" fmla="*/ 6002656 h 6634504"/>
              <a:gd name="connsiteX22-7623" fmla="*/ 10148240 w 10481555"/>
              <a:gd name="connsiteY22-7624" fmla="*/ 5819776 h 6634504"/>
              <a:gd name="connsiteX23-7625" fmla="*/ 10166528 w 10481555"/>
              <a:gd name="connsiteY23-7626" fmla="*/ 5600320 h 6634504"/>
              <a:gd name="connsiteX24-7627" fmla="*/ 10175672 w 10481555"/>
              <a:gd name="connsiteY24-7628" fmla="*/ 5554600 h 6634504"/>
              <a:gd name="connsiteX25-7629" fmla="*/ 10184816 w 10481555"/>
              <a:gd name="connsiteY25-7630" fmla="*/ 5444872 h 6634504"/>
              <a:gd name="connsiteX26-7631" fmla="*/ 10212248 w 10481555"/>
              <a:gd name="connsiteY26-7632" fmla="*/ 5069968 h 6634504"/>
              <a:gd name="connsiteX27-7633" fmla="*/ 10221392 w 10481555"/>
              <a:gd name="connsiteY27-7634" fmla="*/ 4649344 h 6634504"/>
              <a:gd name="connsiteX28-7635" fmla="*/ 10248824 w 10481555"/>
              <a:gd name="connsiteY28-7636" fmla="*/ 4393312 h 6634504"/>
              <a:gd name="connsiteX29-7637" fmla="*/ 10239680 w 10481555"/>
              <a:gd name="connsiteY29-7638" fmla="*/ 3012568 h 6634504"/>
              <a:gd name="connsiteX30-7639" fmla="*/ 10390583 w 10481555"/>
              <a:gd name="connsiteY30-7640" fmla="*/ 209315 h 6634504"/>
              <a:gd name="connsiteX31-7641" fmla="*/ 8657768 w 10481555"/>
              <a:gd name="connsiteY31-7642" fmla="*/ 168784 h 6634504"/>
              <a:gd name="connsiteX32-7643" fmla="*/ 7688504 w 10481555"/>
              <a:gd name="connsiteY32-7644" fmla="*/ 187072 h 6634504"/>
              <a:gd name="connsiteX33-7645" fmla="*/ 6810680 w 10481555"/>
              <a:gd name="connsiteY33-7646" fmla="*/ 269368 h 6634504"/>
              <a:gd name="connsiteX34-7647" fmla="*/ 6371768 w 10481555"/>
              <a:gd name="connsiteY34-7648" fmla="*/ 315088 h 6634504"/>
              <a:gd name="connsiteX35-7649" fmla="*/ 6079160 w 10481555"/>
              <a:gd name="connsiteY35-7650" fmla="*/ 342520 h 6634504"/>
              <a:gd name="connsiteX36-7651" fmla="*/ 5567096 w 10481555"/>
              <a:gd name="connsiteY36-7652" fmla="*/ 379096 h 6634504"/>
              <a:gd name="connsiteX37-7653" fmla="*/ 4789856 w 10481555"/>
              <a:gd name="connsiteY37-7654" fmla="*/ 388240 h 6634504"/>
              <a:gd name="connsiteX38-7655" fmla="*/ 565328 w 10481555"/>
              <a:gd name="connsiteY38-7656" fmla="*/ 333376 h 6634504"/>
              <a:gd name="connsiteX39-7657" fmla="*/ 971323 w 10481555"/>
              <a:gd name="connsiteY39-7658" fmla="*/ 336687 h 6634504"/>
              <a:gd name="connsiteX0-7659" fmla="*/ 971323 w 10481555"/>
              <a:gd name="connsiteY0-7660" fmla="*/ 336687 h 6634504"/>
              <a:gd name="connsiteX1-7661" fmla="*/ 254432 w 10481555"/>
              <a:gd name="connsiteY1-7662" fmla="*/ 397384 h 6634504"/>
              <a:gd name="connsiteX2-7663" fmla="*/ 162992 w 10481555"/>
              <a:gd name="connsiteY2-7664" fmla="*/ 1229488 h 6634504"/>
              <a:gd name="connsiteX3-7665" fmla="*/ 135560 w 10481555"/>
              <a:gd name="connsiteY3-7666" fmla="*/ 1567816 h 6634504"/>
              <a:gd name="connsiteX4-7667" fmla="*/ 126416 w 10481555"/>
              <a:gd name="connsiteY4-7668" fmla="*/ 1897000 h 6634504"/>
              <a:gd name="connsiteX5-7669" fmla="*/ 108128 w 10481555"/>
              <a:gd name="connsiteY5-7670" fmla="*/ 2153032 h 6634504"/>
              <a:gd name="connsiteX6-7671" fmla="*/ 98984 w 10481555"/>
              <a:gd name="connsiteY6-7672" fmla="*/ 2966848 h 6634504"/>
              <a:gd name="connsiteX7-7673" fmla="*/ 80696 w 10481555"/>
              <a:gd name="connsiteY7-7674" fmla="*/ 3542920 h 6634504"/>
              <a:gd name="connsiteX8-7675" fmla="*/ 71552 w 10481555"/>
              <a:gd name="connsiteY8-7676" fmla="*/ 4301872 h 6634504"/>
              <a:gd name="connsiteX9-7677" fmla="*/ 53264 w 10481555"/>
              <a:gd name="connsiteY9-7678" fmla="*/ 5161408 h 6634504"/>
              <a:gd name="connsiteX10-7679" fmla="*/ 62408 w 10481555"/>
              <a:gd name="connsiteY10-7680" fmla="*/ 5819776 h 6634504"/>
              <a:gd name="connsiteX11-7681" fmla="*/ 236144 w 10481555"/>
              <a:gd name="connsiteY11-7682" fmla="*/ 6194680 h 6634504"/>
              <a:gd name="connsiteX12-7683" fmla="*/ 2595296 w 10481555"/>
              <a:gd name="connsiteY12-7684" fmla="*/ 6606160 h 6634504"/>
              <a:gd name="connsiteX13-7685" fmla="*/ 4415004 w 10481555"/>
              <a:gd name="connsiteY13-7686" fmla="*/ 6605074 h 6634504"/>
              <a:gd name="connsiteX14-7687" fmla="*/ 7478192 w 10481555"/>
              <a:gd name="connsiteY14-7688" fmla="*/ 6322696 h 6634504"/>
              <a:gd name="connsiteX15-7689" fmla="*/ 9654464 w 10481555"/>
              <a:gd name="connsiteY15-7690" fmla="*/ 6313552 h 6634504"/>
              <a:gd name="connsiteX16-7691" fmla="*/ 9681896 w 10481555"/>
              <a:gd name="connsiteY16-7692" fmla="*/ 6304408 h 6634504"/>
              <a:gd name="connsiteX17-7693" fmla="*/ 9773336 w 10481555"/>
              <a:gd name="connsiteY17-7694" fmla="*/ 6286120 h 6634504"/>
              <a:gd name="connsiteX18-7695" fmla="*/ 9828200 w 10481555"/>
              <a:gd name="connsiteY18-7696" fmla="*/ 6267832 h 6634504"/>
              <a:gd name="connsiteX19-7697" fmla="*/ 9892208 w 10481555"/>
              <a:gd name="connsiteY19-7698" fmla="*/ 6240400 h 6634504"/>
              <a:gd name="connsiteX20-7699" fmla="*/ 10102520 w 10481555"/>
              <a:gd name="connsiteY20-7700" fmla="*/ 6002656 h 6634504"/>
              <a:gd name="connsiteX21-7701" fmla="*/ 10148240 w 10481555"/>
              <a:gd name="connsiteY21-7702" fmla="*/ 5819776 h 6634504"/>
              <a:gd name="connsiteX22-7703" fmla="*/ 10166528 w 10481555"/>
              <a:gd name="connsiteY22-7704" fmla="*/ 5600320 h 6634504"/>
              <a:gd name="connsiteX23-7705" fmla="*/ 10175672 w 10481555"/>
              <a:gd name="connsiteY23-7706" fmla="*/ 5554600 h 6634504"/>
              <a:gd name="connsiteX24-7707" fmla="*/ 10184816 w 10481555"/>
              <a:gd name="connsiteY24-7708" fmla="*/ 5444872 h 6634504"/>
              <a:gd name="connsiteX25-7709" fmla="*/ 10212248 w 10481555"/>
              <a:gd name="connsiteY25-7710" fmla="*/ 5069968 h 6634504"/>
              <a:gd name="connsiteX26-7711" fmla="*/ 10221392 w 10481555"/>
              <a:gd name="connsiteY26-7712" fmla="*/ 4649344 h 6634504"/>
              <a:gd name="connsiteX27-7713" fmla="*/ 10248824 w 10481555"/>
              <a:gd name="connsiteY27-7714" fmla="*/ 4393312 h 6634504"/>
              <a:gd name="connsiteX28-7715" fmla="*/ 10239680 w 10481555"/>
              <a:gd name="connsiteY28-7716" fmla="*/ 3012568 h 6634504"/>
              <a:gd name="connsiteX29-7717" fmla="*/ 10390583 w 10481555"/>
              <a:gd name="connsiteY29-7718" fmla="*/ 209315 h 6634504"/>
              <a:gd name="connsiteX30-7719" fmla="*/ 8657768 w 10481555"/>
              <a:gd name="connsiteY30-7720" fmla="*/ 168784 h 6634504"/>
              <a:gd name="connsiteX31-7721" fmla="*/ 7688504 w 10481555"/>
              <a:gd name="connsiteY31-7722" fmla="*/ 187072 h 6634504"/>
              <a:gd name="connsiteX32-7723" fmla="*/ 6810680 w 10481555"/>
              <a:gd name="connsiteY32-7724" fmla="*/ 269368 h 6634504"/>
              <a:gd name="connsiteX33-7725" fmla="*/ 6371768 w 10481555"/>
              <a:gd name="connsiteY33-7726" fmla="*/ 315088 h 6634504"/>
              <a:gd name="connsiteX34-7727" fmla="*/ 6079160 w 10481555"/>
              <a:gd name="connsiteY34-7728" fmla="*/ 342520 h 6634504"/>
              <a:gd name="connsiteX35-7729" fmla="*/ 5567096 w 10481555"/>
              <a:gd name="connsiteY35-7730" fmla="*/ 379096 h 6634504"/>
              <a:gd name="connsiteX36-7731" fmla="*/ 4789856 w 10481555"/>
              <a:gd name="connsiteY36-7732" fmla="*/ 388240 h 6634504"/>
              <a:gd name="connsiteX37-7733" fmla="*/ 565328 w 10481555"/>
              <a:gd name="connsiteY37-7734" fmla="*/ 333376 h 6634504"/>
              <a:gd name="connsiteX38-7735" fmla="*/ 971323 w 10481555"/>
              <a:gd name="connsiteY38-7736" fmla="*/ 336687 h 6634504"/>
              <a:gd name="connsiteX0-7737" fmla="*/ 971323 w 10481555"/>
              <a:gd name="connsiteY0-7738" fmla="*/ 336687 h 6634504"/>
              <a:gd name="connsiteX1-7739" fmla="*/ 254432 w 10481555"/>
              <a:gd name="connsiteY1-7740" fmla="*/ 397384 h 6634504"/>
              <a:gd name="connsiteX2-7741" fmla="*/ 162992 w 10481555"/>
              <a:gd name="connsiteY2-7742" fmla="*/ 1229488 h 6634504"/>
              <a:gd name="connsiteX3-7743" fmla="*/ 135560 w 10481555"/>
              <a:gd name="connsiteY3-7744" fmla="*/ 1567816 h 6634504"/>
              <a:gd name="connsiteX4-7745" fmla="*/ 126416 w 10481555"/>
              <a:gd name="connsiteY4-7746" fmla="*/ 1897000 h 6634504"/>
              <a:gd name="connsiteX5-7747" fmla="*/ 108128 w 10481555"/>
              <a:gd name="connsiteY5-7748" fmla="*/ 2153032 h 6634504"/>
              <a:gd name="connsiteX6-7749" fmla="*/ 98984 w 10481555"/>
              <a:gd name="connsiteY6-7750" fmla="*/ 2966848 h 6634504"/>
              <a:gd name="connsiteX7-7751" fmla="*/ 80696 w 10481555"/>
              <a:gd name="connsiteY7-7752" fmla="*/ 3542920 h 6634504"/>
              <a:gd name="connsiteX8-7753" fmla="*/ 71552 w 10481555"/>
              <a:gd name="connsiteY8-7754" fmla="*/ 4301872 h 6634504"/>
              <a:gd name="connsiteX9-7755" fmla="*/ 53264 w 10481555"/>
              <a:gd name="connsiteY9-7756" fmla="*/ 5161408 h 6634504"/>
              <a:gd name="connsiteX10-7757" fmla="*/ 62408 w 10481555"/>
              <a:gd name="connsiteY10-7758" fmla="*/ 5819776 h 6634504"/>
              <a:gd name="connsiteX11-7759" fmla="*/ 236144 w 10481555"/>
              <a:gd name="connsiteY11-7760" fmla="*/ 6194680 h 6634504"/>
              <a:gd name="connsiteX12-7761" fmla="*/ 2595296 w 10481555"/>
              <a:gd name="connsiteY12-7762" fmla="*/ 6606160 h 6634504"/>
              <a:gd name="connsiteX13-7763" fmla="*/ 4415004 w 10481555"/>
              <a:gd name="connsiteY13-7764" fmla="*/ 6605074 h 6634504"/>
              <a:gd name="connsiteX14-7765" fmla="*/ 7478192 w 10481555"/>
              <a:gd name="connsiteY14-7766" fmla="*/ 6322696 h 6634504"/>
              <a:gd name="connsiteX15-7767" fmla="*/ 9654464 w 10481555"/>
              <a:gd name="connsiteY15-7768" fmla="*/ 6313552 h 6634504"/>
              <a:gd name="connsiteX16-7769" fmla="*/ 9681896 w 10481555"/>
              <a:gd name="connsiteY16-7770" fmla="*/ 6304408 h 6634504"/>
              <a:gd name="connsiteX17-7771" fmla="*/ 9773336 w 10481555"/>
              <a:gd name="connsiteY17-7772" fmla="*/ 6286120 h 6634504"/>
              <a:gd name="connsiteX18-7773" fmla="*/ 9828200 w 10481555"/>
              <a:gd name="connsiteY18-7774" fmla="*/ 6267832 h 6634504"/>
              <a:gd name="connsiteX19-7775" fmla="*/ 10102520 w 10481555"/>
              <a:gd name="connsiteY19-7776" fmla="*/ 6002656 h 6634504"/>
              <a:gd name="connsiteX20-7777" fmla="*/ 10148240 w 10481555"/>
              <a:gd name="connsiteY20-7778" fmla="*/ 5819776 h 6634504"/>
              <a:gd name="connsiteX21-7779" fmla="*/ 10166528 w 10481555"/>
              <a:gd name="connsiteY21-7780" fmla="*/ 5600320 h 6634504"/>
              <a:gd name="connsiteX22-7781" fmla="*/ 10175672 w 10481555"/>
              <a:gd name="connsiteY22-7782" fmla="*/ 5554600 h 6634504"/>
              <a:gd name="connsiteX23-7783" fmla="*/ 10184816 w 10481555"/>
              <a:gd name="connsiteY23-7784" fmla="*/ 5444872 h 6634504"/>
              <a:gd name="connsiteX24-7785" fmla="*/ 10212248 w 10481555"/>
              <a:gd name="connsiteY24-7786" fmla="*/ 5069968 h 6634504"/>
              <a:gd name="connsiteX25-7787" fmla="*/ 10221392 w 10481555"/>
              <a:gd name="connsiteY25-7788" fmla="*/ 4649344 h 6634504"/>
              <a:gd name="connsiteX26-7789" fmla="*/ 10248824 w 10481555"/>
              <a:gd name="connsiteY26-7790" fmla="*/ 4393312 h 6634504"/>
              <a:gd name="connsiteX27-7791" fmla="*/ 10239680 w 10481555"/>
              <a:gd name="connsiteY27-7792" fmla="*/ 3012568 h 6634504"/>
              <a:gd name="connsiteX28-7793" fmla="*/ 10390583 w 10481555"/>
              <a:gd name="connsiteY28-7794" fmla="*/ 209315 h 6634504"/>
              <a:gd name="connsiteX29-7795" fmla="*/ 8657768 w 10481555"/>
              <a:gd name="connsiteY29-7796" fmla="*/ 168784 h 6634504"/>
              <a:gd name="connsiteX30-7797" fmla="*/ 7688504 w 10481555"/>
              <a:gd name="connsiteY30-7798" fmla="*/ 187072 h 6634504"/>
              <a:gd name="connsiteX31-7799" fmla="*/ 6810680 w 10481555"/>
              <a:gd name="connsiteY31-7800" fmla="*/ 269368 h 6634504"/>
              <a:gd name="connsiteX32-7801" fmla="*/ 6371768 w 10481555"/>
              <a:gd name="connsiteY32-7802" fmla="*/ 315088 h 6634504"/>
              <a:gd name="connsiteX33-7803" fmla="*/ 6079160 w 10481555"/>
              <a:gd name="connsiteY33-7804" fmla="*/ 342520 h 6634504"/>
              <a:gd name="connsiteX34-7805" fmla="*/ 5567096 w 10481555"/>
              <a:gd name="connsiteY34-7806" fmla="*/ 379096 h 6634504"/>
              <a:gd name="connsiteX35-7807" fmla="*/ 4789856 w 10481555"/>
              <a:gd name="connsiteY35-7808" fmla="*/ 388240 h 6634504"/>
              <a:gd name="connsiteX36-7809" fmla="*/ 565328 w 10481555"/>
              <a:gd name="connsiteY36-7810" fmla="*/ 333376 h 6634504"/>
              <a:gd name="connsiteX37-7811" fmla="*/ 971323 w 10481555"/>
              <a:gd name="connsiteY37-7812" fmla="*/ 336687 h 6634504"/>
              <a:gd name="connsiteX0-7813" fmla="*/ 971323 w 10481555"/>
              <a:gd name="connsiteY0-7814" fmla="*/ 336687 h 6634504"/>
              <a:gd name="connsiteX1-7815" fmla="*/ 254432 w 10481555"/>
              <a:gd name="connsiteY1-7816" fmla="*/ 397384 h 6634504"/>
              <a:gd name="connsiteX2-7817" fmla="*/ 162992 w 10481555"/>
              <a:gd name="connsiteY2-7818" fmla="*/ 1229488 h 6634504"/>
              <a:gd name="connsiteX3-7819" fmla="*/ 135560 w 10481555"/>
              <a:gd name="connsiteY3-7820" fmla="*/ 1567816 h 6634504"/>
              <a:gd name="connsiteX4-7821" fmla="*/ 126416 w 10481555"/>
              <a:gd name="connsiteY4-7822" fmla="*/ 1897000 h 6634504"/>
              <a:gd name="connsiteX5-7823" fmla="*/ 108128 w 10481555"/>
              <a:gd name="connsiteY5-7824" fmla="*/ 2153032 h 6634504"/>
              <a:gd name="connsiteX6-7825" fmla="*/ 98984 w 10481555"/>
              <a:gd name="connsiteY6-7826" fmla="*/ 2966848 h 6634504"/>
              <a:gd name="connsiteX7-7827" fmla="*/ 80696 w 10481555"/>
              <a:gd name="connsiteY7-7828" fmla="*/ 3542920 h 6634504"/>
              <a:gd name="connsiteX8-7829" fmla="*/ 71552 w 10481555"/>
              <a:gd name="connsiteY8-7830" fmla="*/ 4301872 h 6634504"/>
              <a:gd name="connsiteX9-7831" fmla="*/ 53264 w 10481555"/>
              <a:gd name="connsiteY9-7832" fmla="*/ 5161408 h 6634504"/>
              <a:gd name="connsiteX10-7833" fmla="*/ 62408 w 10481555"/>
              <a:gd name="connsiteY10-7834" fmla="*/ 5819776 h 6634504"/>
              <a:gd name="connsiteX11-7835" fmla="*/ 236144 w 10481555"/>
              <a:gd name="connsiteY11-7836" fmla="*/ 6194680 h 6634504"/>
              <a:gd name="connsiteX12-7837" fmla="*/ 2595296 w 10481555"/>
              <a:gd name="connsiteY12-7838" fmla="*/ 6606160 h 6634504"/>
              <a:gd name="connsiteX13-7839" fmla="*/ 4415004 w 10481555"/>
              <a:gd name="connsiteY13-7840" fmla="*/ 6605074 h 6634504"/>
              <a:gd name="connsiteX14-7841" fmla="*/ 7478192 w 10481555"/>
              <a:gd name="connsiteY14-7842" fmla="*/ 6322696 h 6634504"/>
              <a:gd name="connsiteX15-7843" fmla="*/ 9654464 w 10481555"/>
              <a:gd name="connsiteY15-7844" fmla="*/ 6313552 h 6634504"/>
              <a:gd name="connsiteX16-7845" fmla="*/ 9681896 w 10481555"/>
              <a:gd name="connsiteY16-7846" fmla="*/ 6304408 h 6634504"/>
              <a:gd name="connsiteX17-7847" fmla="*/ 9773336 w 10481555"/>
              <a:gd name="connsiteY17-7848" fmla="*/ 6286120 h 6634504"/>
              <a:gd name="connsiteX18-7849" fmla="*/ 10102520 w 10481555"/>
              <a:gd name="connsiteY18-7850" fmla="*/ 6002656 h 6634504"/>
              <a:gd name="connsiteX19-7851" fmla="*/ 10148240 w 10481555"/>
              <a:gd name="connsiteY19-7852" fmla="*/ 5819776 h 6634504"/>
              <a:gd name="connsiteX20-7853" fmla="*/ 10166528 w 10481555"/>
              <a:gd name="connsiteY20-7854" fmla="*/ 5600320 h 6634504"/>
              <a:gd name="connsiteX21-7855" fmla="*/ 10175672 w 10481555"/>
              <a:gd name="connsiteY21-7856" fmla="*/ 5554600 h 6634504"/>
              <a:gd name="connsiteX22-7857" fmla="*/ 10184816 w 10481555"/>
              <a:gd name="connsiteY22-7858" fmla="*/ 5444872 h 6634504"/>
              <a:gd name="connsiteX23-7859" fmla="*/ 10212248 w 10481555"/>
              <a:gd name="connsiteY23-7860" fmla="*/ 5069968 h 6634504"/>
              <a:gd name="connsiteX24-7861" fmla="*/ 10221392 w 10481555"/>
              <a:gd name="connsiteY24-7862" fmla="*/ 4649344 h 6634504"/>
              <a:gd name="connsiteX25-7863" fmla="*/ 10248824 w 10481555"/>
              <a:gd name="connsiteY25-7864" fmla="*/ 4393312 h 6634504"/>
              <a:gd name="connsiteX26-7865" fmla="*/ 10239680 w 10481555"/>
              <a:gd name="connsiteY26-7866" fmla="*/ 3012568 h 6634504"/>
              <a:gd name="connsiteX27-7867" fmla="*/ 10390583 w 10481555"/>
              <a:gd name="connsiteY27-7868" fmla="*/ 209315 h 6634504"/>
              <a:gd name="connsiteX28-7869" fmla="*/ 8657768 w 10481555"/>
              <a:gd name="connsiteY28-7870" fmla="*/ 168784 h 6634504"/>
              <a:gd name="connsiteX29-7871" fmla="*/ 7688504 w 10481555"/>
              <a:gd name="connsiteY29-7872" fmla="*/ 187072 h 6634504"/>
              <a:gd name="connsiteX30-7873" fmla="*/ 6810680 w 10481555"/>
              <a:gd name="connsiteY30-7874" fmla="*/ 269368 h 6634504"/>
              <a:gd name="connsiteX31-7875" fmla="*/ 6371768 w 10481555"/>
              <a:gd name="connsiteY31-7876" fmla="*/ 315088 h 6634504"/>
              <a:gd name="connsiteX32-7877" fmla="*/ 6079160 w 10481555"/>
              <a:gd name="connsiteY32-7878" fmla="*/ 342520 h 6634504"/>
              <a:gd name="connsiteX33-7879" fmla="*/ 5567096 w 10481555"/>
              <a:gd name="connsiteY33-7880" fmla="*/ 379096 h 6634504"/>
              <a:gd name="connsiteX34-7881" fmla="*/ 4789856 w 10481555"/>
              <a:gd name="connsiteY34-7882" fmla="*/ 388240 h 6634504"/>
              <a:gd name="connsiteX35-7883" fmla="*/ 565328 w 10481555"/>
              <a:gd name="connsiteY35-7884" fmla="*/ 333376 h 6634504"/>
              <a:gd name="connsiteX36-7885" fmla="*/ 971323 w 10481555"/>
              <a:gd name="connsiteY36-7886" fmla="*/ 336687 h 6634504"/>
              <a:gd name="connsiteX0-7887" fmla="*/ 971323 w 10481555"/>
              <a:gd name="connsiteY0-7888" fmla="*/ 336687 h 6634504"/>
              <a:gd name="connsiteX1-7889" fmla="*/ 254432 w 10481555"/>
              <a:gd name="connsiteY1-7890" fmla="*/ 397384 h 6634504"/>
              <a:gd name="connsiteX2-7891" fmla="*/ 162992 w 10481555"/>
              <a:gd name="connsiteY2-7892" fmla="*/ 1229488 h 6634504"/>
              <a:gd name="connsiteX3-7893" fmla="*/ 135560 w 10481555"/>
              <a:gd name="connsiteY3-7894" fmla="*/ 1567816 h 6634504"/>
              <a:gd name="connsiteX4-7895" fmla="*/ 126416 w 10481555"/>
              <a:gd name="connsiteY4-7896" fmla="*/ 1897000 h 6634504"/>
              <a:gd name="connsiteX5-7897" fmla="*/ 108128 w 10481555"/>
              <a:gd name="connsiteY5-7898" fmla="*/ 2153032 h 6634504"/>
              <a:gd name="connsiteX6-7899" fmla="*/ 98984 w 10481555"/>
              <a:gd name="connsiteY6-7900" fmla="*/ 2966848 h 6634504"/>
              <a:gd name="connsiteX7-7901" fmla="*/ 80696 w 10481555"/>
              <a:gd name="connsiteY7-7902" fmla="*/ 3542920 h 6634504"/>
              <a:gd name="connsiteX8-7903" fmla="*/ 71552 w 10481555"/>
              <a:gd name="connsiteY8-7904" fmla="*/ 4301872 h 6634504"/>
              <a:gd name="connsiteX9-7905" fmla="*/ 53264 w 10481555"/>
              <a:gd name="connsiteY9-7906" fmla="*/ 5161408 h 6634504"/>
              <a:gd name="connsiteX10-7907" fmla="*/ 62408 w 10481555"/>
              <a:gd name="connsiteY10-7908" fmla="*/ 5819776 h 6634504"/>
              <a:gd name="connsiteX11-7909" fmla="*/ 236144 w 10481555"/>
              <a:gd name="connsiteY11-7910" fmla="*/ 6194680 h 6634504"/>
              <a:gd name="connsiteX12-7911" fmla="*/ 2595296 w 10481555"/>
              <a:gd name="connsiteY12-7912" fmla="*/ 6606160 h 6634504"/>
              <a:gd name="connsiteX13-7913" fmla="*/ 4415004 w 10481555"/>
              <a:gd name="connsiteY13-7914" fmla="*/ 6605074 h 6634504"/>
              <a:gd name="connsiteX14-7915" fmla="*/ 7478192 w 10481555"/>
              <a:gd name="connsiteY14-7916" fmla="*/ 6322696 h 6634504"/>
              <a:gd name="connsiteX15-7917" fmla="*/ 9654464 w 10481555"/>
              <a:gd name="connsiteY15-7918" fmla="*/ 6313552 h 6634504"/>
              <a:gd name="connsiteX16-7919" fmla="*/ 9681896 w 10481555"/>
              <a:gd name="connsiteY16-7920" fmla="*/ 6304408 h 6634504"/>
              <a:gd name="connsiteX17-7921" fmla="*/ 10102520 w 10481555"/>
              <a:gd name="connsiteY17-7922" fmla="*/ 6002656 h 6634504"/>
              <a:gd name="connsiteX18-7923" fmla="*/ 10148240 w 10481555"/>
              <a:gd name="connsiteY18-7924" fmla="*/ 5819776 h 6634504"/>
              <a:gd name="connsiteX19-7925" fmla="*/ 10166528 w 10481555"/>
              <a:gd name="connsiteY19-7926" fmla="*/ 5600320 h 6634504"/>
              <a:gd name="connsiteX20-7927" fmla="*/ 10175672 w 10481555"/>
              <a:gd name="connsiteY20-7928" fmla="*/ 5554600 h 6634504"/>
              <a:gd name="connsiteX21-7929" fmla="*/ 10184816 w 10481555"/>
              <a:gd name="connsiteY21-7930" fmla="*/ 5444872 h 6634504"/>
              <a:gd name="connsiteX22-7931" fmla="*/ 10212248 w 10481555"/>
              <a:gd name="connsiteY22-7932" fmla="*/ 5069968 h 6634504"/>
              <a:gd name="connsiteX23-7933" fmla="*/ 10221392 w 10481555"/>
              <a:gd name="connsiteY23-7934" fmla="*/ 4649344 h 6634504"/>
              <a:gd name="connsiteX24-7935" fmla="*/ 10248824 w 10481555"/>
              <a:gd name="connsiteY24-7936" fmla="*/ 4393312 h 6634504"/>
              <a:gd name="connsiteX25-7937" fmla="*/ 10239680 w 10481555"/>
              <a:gd name="connsiteY25-7938" fmla="*/ 3012568 h 6634504"/>
              <a:gd name="connsiteX26-7939" fmla="*/ 10390583 w 10481555"/>
              <a:gd name="connsiteY26-7940" fmla="*/ 209315 h 6634504"/>
              <a:gd name="connsiteX27-7941" fmla="*/ 8657768 w 10481555"/>
              <a:gd name="connsiteY27-7942" fmla="*/ 168784 h 6634504"/>
              <a:gd name="connsiteX28-7943" fmla="*/ 7688504 w 10481555"/>
              <a:gd name="connsiteY28-7944" fmla="*/ 187072 h 6634504"/>
              <a:gd name="connsiteX29-7945" fmla="*/ 6810680 w 10481555"/>
              <a:gd name="connsiteY29-7946" fmla="*/ 269368 h 6634504"/>
              <a:gd name="connsiteX30-7947" fmla="*/ 6371768 w 10481555"/>
              <a:gd name="connsiteY30-7948" fmla="*/ 315088 h 6634504"/>
              <a:gd name="connsiteX31-7949" fmla="*/ 6079160 w 10481555"/>
              <a:gd name="connsiteY31-7950" fmla="*/ 342520 h 6634504"/>
              <a:gd name="connsiteX32-7951" fmla="*/ 5567096 w 10481555"/>
              <a:gd name="connsiteY32-7952" fmla="*/ 379096 h 6634504"/>
              <a:gd name="connsiteX33-7953" fmla="*/ 4789856 w 10481555"/>
              <a:gd name="connsiteY33-7954" fmla="*/ 388240 h 6634504"/>
              <a:gd name="connsiteX34-7955" fmla="*/ 565328 w 10481555"/>
              <a:gd name="connsiteY34-7956" fmla="*/ 333376 h 6634504"/>
              <a:gd name="connsiteX35-7957" fmla="*/ 971323 w 10481555"/>
              <a:gd name="connsiteY35-7958" fmla="*/ 336687 h 6634504"/>
              <a:gd name="connsiteX0-7959" fmla="*/ 971323 w 10481555"/>
              <a:gd name="connsiteY0-7960" fmla="*/ 336687 h 6634504"/>
              <a:gd name="connsiteX1-7961" fmla="*/ 254432 w 10481555"/>
              <a:gd name="connsiteY1-7962" fmla="*/ 397384 h 6634504"/>
              <a:gd name="connsiteX2-7963" fmla="*/ 162992 w 10481555"/>
              <a:gd name="connsiteY2-7964" fmla="*/ 1229488 h 6634504"/>
              <a:gd name="connsiteX3-7965" fmla="*/ 135560 w 10481555"/>
              <a:gd name="connsiteY3-7966" fmla="*/ 1567816 h 6634504"/>
              <a:gd name="connsiteX4-7967" fmla="*/ 126416 w 10481555"/>
              <a:gd name="connsiteY4-7968" fmla="*/ 1897000 h 6634504"/>
              <a:gd name="connsiteX5-7969" fmla="*/ 108128 w 10481555"/>
              <a:gd name="connsiteY5-7970" fmla="*/ 2153032 h 6634504"/>
              <a:gd name="connsiteX6-7971" fmla="*/ 98984 w 10481555"/>
              <a:gd name="connsiteY6-7972" fmla="*/ 2966848 h 6634504"/>
              <a:gd name="connsiteX7-7973" fmla="*/ 80696 w 10481555"/>
              <a:gd name="connsiteY7-7974" fmla="*/ 3542920 h 6634504"/>
              <a:gd name="connsiteX8-7975" fmla="*/ 71552 w 10481555"/>
              <a:gd name="connsiteY8-7976" fmla="*/ 4301872 h 6634504"/>
              <a:gd name="connsiteX9-7977" fmla="*/ 53264 w 10481555"/>
              <a:gd name="connsiteY9-7978" fmla="*/ 5161408 h 6634504"/>
              <a:gd name="connsiteX10-7979" fmla="*/ 62408 w 10481555"/>
              <a:gd name="connsiteY10-7980" fmla="*/ 5819776 h 6634504"/>
              <a:gd name="connsiteX11-7981" fmla="*/ 236144 w 10481555"/>
              <a:gd name="connsiteY11-7982" fmla="*/ 6194680 h 6634504"/>
              <a:gd name="connsiteX12-7983" fmla="*/ 2595296 w 10481555"/>
              <a:gd name="connsiteY12-7984" fmla="*/ 6606160 h 6634504"/>
              <a:gd name="connsiteX13-7985" fmla="*/ 4415004 w 10481555"/>
              <a:gd name="connsiteY13-7986" fmla="*/ 6605074 h 6634504"/>
              <a:gd name="connsiteX14-7987" fmla="*/ 7478192 w 10481555"/>
              <a:gd name="connsiteY14-7988" fmla="*/ 6322696 h 6634504"/>
              <a:gd name="connsiteX15-7989" fmla="*/ 9654464 w 10481555"/>
              <a:gd name="connsiteY15-7990" fmla="*/ 6313552 h 6634504"/>
              <a:gd name="connsiteX16-7991" fmla="*/ 10102520 w 10481555"/>
              <a:gd name="connsiteY16-7992" fmla="*/ 6002656 h 6634504"/>
              <a:gd name="connsiteX17-7993" fmla="*/ 10148240 w 10481555"/>
              <a:gd name="connsiteY17-7994" fmla="*/ 5819776 h 6634504"/>
              <a:gd name="connsiteX18-7995" fmla="*/ 10166528 w 10481555"/>
              <a:gd name="connsiteY18-7996" fmla="*/ 5600320 h 6634504"/>
              <a:gd name="connsiteX19-7997" fmla="*/ 10175672 w 10481555"/>
              <a:gd name="connsiteY19-7998" fmla="*/ 5554600 h 6634504"/>
              <a:gd name="connsiteX20-7999" fmla="*/ 10184816 w 10481555"/>
              <a:gd name="connsiteY20-8000" fmla="*/ 5444872 h 6634504"/>
              <a:gd name="connsiteX21-8001" fmla="*/ 10212248 w 10481555"/>
              <a:gd name="connsiteY21-8002" fmla="*/ 5069968 h 6634504"/>
              <a:gd name="connsiteX22-8003" fmla="*/ 10221392 w 10481555"/>
              <a:gd name="connsiteY22-8004" fmla="*/ 4649344 h 6634504"/>
              <a:gd name="connsiteX23-8005" fmla="*/ 10248824 w 10481555"/>
              <a:gd name="connsiteY23-8006" fmla="*/ 4393312 h 6634504"/>
              <a:gd name="connsiteX24-8007" fmla="*/ 10239680 w 10481555"/>
              <a:gd name="connsiteY24-8008" fmla="*/ 3012568 h 6634504"/>
              <a:gd name="connsiteX25-8009" fmla="*/ 10390583 w 10481555"/>
              <a:gd name="connsiteY25-8010" fmla="*/ 209315 h 6634504"/>
              <a:gd name="connsiteX26-8011" fmla="*/ 8657768 w 10481555"/>
              <a:gd name="connsiteY26-8012" fmla="*/ 168784 h 6634504"/>
              <a:gd name="connsiteX27-8013" fmla="*/ 7688504 w 10481555"/>
              <a:gd name="connsiteY27-8014" fmla="*/ 187072 h 6634504"/>
              <a:gd name="connsiteX28-8015" fmla="*/ 6810680 w 10481555"/>
              <a:gd name="connsiteY28-8016" fmla="*/ 269368 h 6634504"/>
              <a:gd name="connsiteX29-8017" fmla="*/ 6371768 w 10481555"/>
              <a:gd name="connsiteY29-8018" fmla="*/ 315088 h 6634504"/>
              <a:gd name="connsiteX30-8019" fmla="*/ 6079160 w 10481555"/>
              <a:gd name="connsiteY30-8020" fmla="*/ 342520 h 6634504"/>
              <a:gd name="connsiteX31-8021" fmla="*/ 5567096 w 10481555"/>
              <a:gd name="connsiteY31-8022" fmla="*/ 379096 h 6634504"/>
              <a:gd name="connsiteX32-8023" fmla="*/ 4789856 w 10481555"/>
              <a:gd name="connsiteY32-8024" fmla="*/ 388240 h 6634504"/>
              <a:gd name="connsiteX33-8025" fmla="*/ 565328 w 10481555"/>
              <a:gd name="connsiteY33-8026" fmla="*/ 333376 h 6634504"/>
              <a:gd name="connsiteX34-8027" fmla="*/ 971323 w 10481555"/>
              <a:gd name="connsiteY34-8028" fmla="*/ 336687 h 6634504"/>
              <a:gd name="connsiteX0-8029" fmla="*/ 971323 w 10481555"/>
              <a:gd name="connsiteY0-8030" fmla="*/ 336687 h 6634504"/>
              <a:gd name="connsiteX1-8031" fmla="*/ 254432 w 10481555"/>
              <a:gd name="connsiteY1-8032" fmla="*/ 397384 h 6634504"/>
              <a:gd name="connsiteX2-8033" fmla="*/ 162992 w 10481555"/>
              <a:gd name="connsiteY2-8034" fmla="*/ 1229488 h 6634504"/>
              <a:gd name="connsiteX3-8035" fmla="*/ 135560 w 10481555"/>
              <a:gd name="connsiteY3-8036" fmla="*/ 1567816 h 6634504"/>
              <a:gd name="connsiteX4-8037" fmla="*/ 126416 w 10481555"/>
              <a:gd name="connsiteY4-8038" fmla="*/ 1897000 h 6634504"/>
              <a:gd name="connsiteX5-8039" fmla="*/ 108128 w 10481555"/>
              <a:gd name="connsiteY5-8040" fmla="*/ 2153032 h 6634504"/>
              <a:gd name="connsiteX6-8041" fmla="*/ 98984 w 10481555"/>
              <a:gd name="connsiteY6-8042" fmla="*/ 2966848 h 6634504"/>
              <a:gd name="connsiteX7-8043" fmla="*/ 80696 w 10481555"/>
              <a:gd name="connsiteY7-8044" fmla="*/ 3542920 h 6634504"/>
              <a:gd name="connsiteX8-8045" fmla="*/ 71552 w 10481555"/>
              <a:gd name="connsiteY8-8046" fmla="*/ 4301872 h 6634504"/>
              <a:gd name="connsiteX9-8047" fmla="*/ 53264 w 10481555"/>
              <a:gd name="connsiteY9-8048" fmla="*/ 5161408 h 6634504"/>
              <a:gd name="connsiteX10-8049" fmla="*/ 62408 w 10481555"/>
              <a:gd name="connsiteY10-8050" fmla="*/ 5819776 h 6634504"/>
              <a:gd name="connsiteX11-8051" fmla="*/ 236144 w 10481555"/>
              <a:gd name="connsiteY11-8052" fmla="*/ 6194680 h 6634504"/>
              <a:gd name="connsiteX12-8053" fmla="*/ 2595296 w 10481555"/>
              <a:gd name="connsiteY12-8054" fmla="*/ 6606160 h 6634504"/>
              <a:gd name="connsiteX13-8055" fmla="*/ 4415004 w 10481555"/>
              <a:gd name="connsiteY13-8056" fmla="*/ 6605074 h 6634504"/>
              <a:gd name="connsiteX14-8057" fmla="*/ 7478192 w 10481555"/>
              <a:gd name="connsiteY14-8058" fmla="*/ 6322696 h 6634504"/>
              <a:gd name="connsiteX15-8059" fmla="*/ 9654464 w 10481555"/>
              <a:gd name="connsiteY15-8060" fmla="*/ 6313552 h 6634504"/>
              <a:gd name="connsiteX16-8061" fmla="*/ 10102520 w 10481555"/>
              <a:gd name="connsiteY16-8062" fmla="*/ 6002656 h 6634504"/>
              <a:gd name="connsiteX17-8063" fmla="*/ 10148240 w 10481555"/>
              <a:gd name="connsiteY17-8064" fmla="*/ 5819776 h 6634504"/>
              <a:gd name="connsiteX18-8065" fmla="*/ 10166528 w 10481555"/>
              <a:gd name="connsiteY18-8066" fmla="*/ 5600320 h 6634504"/>
              <a:gd name="connsiteX19-8067" fmla="*/ 10184816 w 10481555"/>
              <a:gd name="connsiteY19-8068" fmla="*/ 5444872 h 6634504"/>
              <a:gd name="connsiteX20-8069" fmla="*/ 10212248 w 10481555"/>
              <a:gd name="connsiteY20-8070" fmla="*/ 5069968 h 6634504"/>
              <a:gd name="connsiteX21-8071" fmla="*/ 10221392 w 10481555"/>
              <a:gd name="connsiteY21-8072" fmla="*/ 4649344 h 6634504"/>
              <a:gd name="connsiteX22-8073" fmla="*/ 10248824 w 10481555"/>
              <a:gd name="connsiteY22-8074" fmla="*/ 4393312 h 6634504"/>
              <a:gd name="connsiteX23-8075" fmla="*/ 10239680 w 10481555"/>
              <a:gd name="connsiteY23-8076" fmla="*/ 3012568 h 6634504"/>
              <a:gd name="connsiteX24-8077" fmla="*/ 10390583 w 10481555"/>
              <a:gd name="connsiteY24-8078" fmla="*/ 209315 h 6634504"/>
              <a:gd name="connsiteX25-8079" fmla="*/ 8657768 w 10481555"/>
              <a:gd name="connsiteY25-8080" fmla="*/ 168784 h 6634504"/>
              <a:gd name="connsiteX26-8081" fmla="*/ 7688504 w 10481555"/>
              <a:gd name="connsiteY26-8082" fmla="*/ 187072 h 6634504"/>
              <a:gd name="connsiteX27-8083" fmla="*/ 6810680 w 10481555"/>
              <a:gd name="connsiteY27-8084" fmla="*/ 269368 h 6634504"/>
              <a:gd name="connsiteX28-8085" fmla="*/ 6371768 w 10481555"/>
              <a:gd name="connsiteY28-8086" fmla="*/ 315088 h 6634504"/>
              <a:gd name="connsiteX29-8087" fmla="*/ 6079160 w 10481555"/>
              <a:gd name="connsiteY29-8088" fmla="*/ 342520 h 6634504"/>
              <a:gd name="connsiteX30-8089" fmla="*/ 5567096 w 10481555"/>
              <a:gd name="connsiteY30-8090" fmla="*/ 379096 h 6634504"/>
              <a:gd name="connsiteX31-8091" fmla="*/ 4789856 w 10481555"/>
              <a:gd name="connsiteY31-8092" fmla="*/ 388240 h 6634504"/>
              <a:gd name="connsiteX32-8093" fmla="*/ 565328 w 10481555"/>
              <a:gd name="connsiteY32-8094" fmla="*/ 333376 h 6634504"/>
              <a:gd name="connsiteX33-8095" fmla="*/ 971323 w 10481555"/>
              <a:gd name="connsiteY33-8096" fmla="*/ 336687 h 6634504"/>
              <a:gd name="connsiteX0-8097" fmla="*/ 971323 w 10481555"/>
              <a:gd name="connsiteY0-8098" fmla="*/ 336687 h 6634504"/>
              <a:gd name="connsiteX1-8099" fmla="*/ 254432 w 10481555"/>
              <a:gd name="connsiteY1-8100" fmla="*/ 397384 h 6634504"/>
              <a:gd name="connsiteX2-8101" fmla="*/ 162992 w 10481555"/>
              <a:gd name="connsiteY2-8102" fmla="*/ 1229488 h 6634504"/>
              <a:gd name="connsiteX3-8103" fmla="*/ 135560 w 10481555"/>
              <a:gd name="connsiteY3-8104" fmla="*/ 1567816 h 6634504"/>
              <a:gd name="connsiteX4-8105" fmla="*/ 126416 w 10481555"/>
              <a:gd name="connsiteY4-8106" fmla="*/ 1897000 h 6634504"/>
              <a:gd name="connsiteX5-8107" fmla="*/ 108128 w 10481555"/>
              <a:gd name="connsiteY5-8108" fmla="*/ 2153032 h 6634504"/>
              <a:gd name="connsiteX6-8109" fmla="*/ 98984 w 10481555"/>
              <a:gd name="connsiteY6-8110" fmla="*/ 2966848 h 6634504"/>
              <a:gd name="connsiteX7-8111" fmla="*/ 80696 w 10481555"/>
              <a:gd name="connsiteY7-8112" fmla="*/ 3542920 h 6634504"/>
              <a:gd name="connsiteX8-8113" fmla="*/ 71552 w 10481555"/>
              <a:gd name="connsiteY8-8114" fmla="*/ 4301872 h 6634504"/>
              <a:gd name="connsiteX9-8115" fmla="*/ 53264 w 10481555"/>
              <a:gd name="connsiteY9-8116" fmla="*/ 5161408 h 6634504"/>
              <a:gd name="connsiteX10-8117" fmla="*/ 62408 w 10481555"/>
              <a:gd name="connsiteY10-8118" fmla="*/ 5819776 h 6634504"/>
              <a:gd name="connsiteX11-8119" fmla="*/ 236144 w 10481555"/>
              <a:gd name="connsiteY11-8120" fmla="*/ 6194680 h 6634504"/>
              <a:gd name="connsiteX12-8121" fmla="*/ 2595296 w 10481555"/>
              <a:gd name="connsiteY12-8122" fmla="*/ 6606160 h 6634504"/>
              <a:gd name="connsiteX13-8123" fmla="*/ 4415004 w 10481555"/>
              <a:gd name="connsiteY13-8124" fmla="*/ 6605074 h 6634504"/>
              <a:gd name="connsiteX14-8125" fmla="*/ 7478192 w 10481555"/>
              <a:gd name="connsiteY14-8126" fmla="*/ 6322696 h 6634504"/>
              <a:gd name="connsiteX15-8127" fmla="*/ 9654464 w 10481555"/>
              <a:gd name="connsiteY15-8128" fmla="*/ 6313552 h 6634504"/>
              <a:gd name="connsiteX16-8129" fmla="*/ 10102520 w 10481555"/>
              <a:gd name="connsiteY16-8130" fmla="*/ 6002656 h 6634504"/>
              <a:gd name="connsiteX17-8131" fmla="*/ 10148240 w 10481555"/>
              <a:gd name="connsiteY17-8132" fmla="*/ 5819776 h 6634504"/>
              <a:gd name="connsiteX18-8133" fmla="*/ 10166528 w 10481555"/>
              <a:gd name="connsiteY18-8134" fmla="*/ 5600320 h 6634504"/>
              <a:gd name="connsiteX19-8135" fmla="*/ 10212248 w 10481555"/>
              <a:gd name="connsiteY19-8136" fmla="*/ 5069968 h 6634504"/>
              <a:gd name="connsiteX20-8137" fmla="*/ 10221392 w 10481555"/>
              <a:gd name="connsiteY20-8138" fmla="*/ 4649344 h 6634504"/>
              <a:gd name="connsiteX21-8139" fmla="*/ 10248824 w 10481555"/>
              <a:gd name="connsiteY21-8140" fmla="*/ 4393312 h 6634504"/>
              <a:gd name="connsiteX22-8141" fmla="*/ 10239680 w 10481555"/>
              <a:gd name="connsiteY22-8142" fmla="*/ 3012568 h 6634504"/>
              <a:gd name="connsiteX23-8143" fmla="*/ 10390583 w 10481555"/>
              <a:gd name="connsiteY23-8144" fmla="*/ 209315 h 6634504"/>
              <a:gd name="connsiteX24-8145" fmla="*/ 8657768 w 10481555"/>
              <a:gd name="connsiteY24-8146" fmla="*/ 168784 h 6634504"/>
              <a:gd name="connsiteX25-8147" fmla="*/ 7688504 w 10481555"/>
              <a:gd name="connsiteY25-8148" fmla="*/ 187072 h 6634504"/>
              <a:gd name="connsiteX26-8149" fmla="*/ 6810680 w 10481555"/>
              <a:gd name="connsiteY26-8150" fmla="*/ 269368 h 6634504"/>
              <a:gd name="connsiteX27-8151" fmla="*/ 6371768 w 10481555"/>
              <a:gd name="connsiteY27-8152" fmla="*/ 315088 h 6634504"/>
              <a:gd name="connsiteX28-8153" fmla="*/ 6079160 w 10481555"/>
              <a:gd name="connsiteY28-8154" fmla="*/ 342520 h 6634504"/>
              <a:gd name="connsiteX29-8155" fmla="*/ 5567096 w 10481555"/>
              <a:gd name="connsiteY29-8156" fmla="*/ 379096 h 6634504"/>
              <a:gd name="connsiteX30-8157" fmla="*/ 4789856 w 10481555"/>
              <a:gd name="connsiteY30-8158" fmla="*/ 388240 h 6634504"/>
              <a:gd name="connsiteX31-8159" fmla="*/ 565328 w 10481555"/>
              <a:gd name="connsiteY31-8160" fmla="*/ 333376 h 6634504"/>
              <a:gd name="connsiteX32-8161" fmla="*/ 971323 w 10481555"/>
              <a:gd name="connsiteY32-8162" fmla="*/ 336687 h 6634504"/>
              <a:gd name="connsiteX0-8163" fmla="*/ 971323 w 10481555"/>
              <a:gd name="connsiteY0-8164" fmla="*/ 336687 h 6634504"/>
              <a:gd name="connsiteX1-8165" fmla="*/ 254432 w 10481555"/>
              <a:gd name="connsiteY1-8166" fmla="*/ 397384 h 6634504"/>
              <a:gd name="connsiteX2-8167" fmla="*/ 162992 w 10481555"/>
              <a:gd name="connsiteY2-8168" fmla="*/ 1229488 h 6634504"/>
              <a:gd name="connsiteX3-8169" fmla="*/ 135560 w 10481555"/>
              <a:gd name="connsiteY3-8170" fmla="*/ 1567816 h 6634504"/>
              <a:gd name="connsiteX4-8171" fmla="*/ 126416 w 10481555"/>
              <a:gd name="connsiteY4-8172" fmla="*/ 1897000 h 6634504"/>
              <a:gd name="connsiteX5-8173" fmla="*/ 108128 w 10481555"/>
              <a:gd name="connsiteY5-8174" fmla="*/ 2153032 h 6634504"/>
              <a:gd name="connsiteX6-8175" fmla="*/ 98984 w 10481555"/>
              <a:gd name="connsiteY6-8176" fmla="*/ 2966848 h 6634504"/>
              <a:gd name="connsiteX7-8177" fmla="*/ 80696 w 10481555"/>
              <a:gd name="connsiteY7-8178" fmla="*/ 3542920 h 6634504"/>
              <a:gd name="connsiteX8-8179" fmla="*/ 71552 w 10481555"/>
              <a:gd name="connsiteY8-8180" fmla="*/ 4301872 h 6634504"/>
              <a:gd name="connsiteX9-8181" fmla="*/ 53264 w 10481555"/>
              <a:gd name="connsiteY9-8182" fmla="*/ 5161408 h 6634504"/>
              <a:gd name="connsiteX10-8183" fmla="*/ 62408 w 10481555"/>
              <a:gd name="connsiteY10-8184" fmla="*/ 5819776 h 6634504"/>
              <a:gd name="connsiteX11-8185" fmla="*/ 236144 w 10481555"/>
              <a:gd name="connsiteY11-8186" fmla="*/ 6194680 h 6634504"/>
              <a:gd name="connsiteX12-8187" fmla="*/ 2595296 w 10481555"/>
              <a:gd name="connsiteY12-8188" fmla="*/ 6606160 h 6634504"/>
              <a:gd name="connsiteX13-8189" fmla="*/ 4415004 w 10481555"/>
              <a:gd name="connsiteY13-8190" fmla="*/ 6605074 h 6634504"/>
              <a:gd name="connsiteX14-8191" fmla="*/ 7478192 w 10481555"/>
              <a:gd name="connsiteY14-8192" fmla="*/ 6322696 h 6634504"/>
              <a:gd name="connsiteX15-8193" fmla="*/ 9654464 w 10481555"/>
              <a:gd name="connsiteY15-8194" fmla="*/ 6313552 h 6634504"/>
              <a:gd name="connsiteX16-8195" fmla="*/ 10102520 w 10481555"/>
              <a:gd name="connsiteY16-8196" fmla="*/ 6002656 h 6634504"/>
              <a:gd name="connsiteX17-8197" fmla="*/ 10148240 w 10481555"/>
              <a:gd name="connsiteY17-8198" fmla="*/ 5819776 h 6634504"/>
              <a:gd name="connsiteX18-8199" fmla="*/ 10166528 w 10481555"/>
              <a:gd name="connsiteY18-8200" fmla="*/ 5600320 h 6634504"/>
              <a:gd name="connsiteX19-8201" fmla="*/ 10221392 w 10481555"/>
              <a:gd name="connsiteY19-8202" fmla="*/ 4649344 h 6634504"/>
              <a:gd name="connsiteX20-8203" fmla="*/ 10248824 w 10481555"/>
              <a:gd name="connsiteY20-8204" fmla="*/ 4393312 h 6634504"/>
              <a:gd name="connsiteX21-8205" fmla="*/ 10239680 w 10481555"/>
              <a:gd name="connsiteY21-8206" fmla="*/ 3012568 h 6634504"/>
              <a:gd name="connsiteX22-8207" fmla="*/ 10390583 w 10481555"/>
              <a:gd name="connsiteY22-8208" fmla="*/ 209315 h 6634504"/>
              <a:gd name="connsiteX23-8209" fmla="*/ 8657768 w 10481555"/>
              <a:gd name="connsiteY23-8210" fmla="*/ 168784 h 6634504"/>
              <a:gd name="connsiteX24-8211" fmla="*/ 7688504 w 10481555"/>
              <a:gd name="connsiteY24-8212" fmla="*/ 187072 h 6634504"/>
              <a:gd name="connsiteX25-8213" fmla="*/ 6810680 w 10481555"/>
              <a:gd name="connsiteY25-8214" fmla="*/ 269368 h 6634504"/>
              <a:gd name="connsiteX26-8215" fmla="*/ 6371768 w 10481555"/>
              <a:gd name="connsiteY26-8216" fmla="*/ 315088 h 6634504"/>
              <a:gd name="connsiteX27-8217" fmla="*/ 6079160 w 10481555"/>
              <a:gd name="connsiteY27-8218" fmla="*/ 342520 h 6634504"/>
              <a:gd name="connsiteX28-8219" fmla="*/ 5567096 w 10481555"/>
              <a:gd name="connsiteY28-8220" fmla="*/ 379096 h 6634504"/>
              <a:gd name="connsiteX29-8221" fmla="*/ 4789856 w 10481555"/>
              <a:gd name="connsiteY29-8222" fmla="*/ 388240 h 6634504"/>
              <a:gd name="connsiteX30-8223" fmla="*/ 565328 w 10481555"/>
              <a:gd name="connsiteY30-8224" fmla="*/ 333376 h 6634504"/>
              <a:gd name="connsiteX31-8225" fmla="*/ 971323 w 10481555"/>
              <a:gd name="connsiteY31-8226" fmla="*/ 336687 h 6634504"/>
              <a:gd name="connsiteX0-8227" fmla="*/ 971323 w 10481555"/>
              <a:gd name="connsiteY0-8228" fmla="*/ 336687 h 6634504"/>
              <a:gd name="connsiteX1-8229" fmla="*/ 254432 w 10481555"/>
              <a:gd name="connsiteY1-8230" fmla="*/ 397384 h 6634504"/>
              <a:gd name="connsiteX2-8231" fmla="*/ 162992 w 10481555"/>
              <a:gd name="connsiteY2-8232" fmla="*/ 1229488 h 6634504"/>
              <a:gd name="connsiteX3-8233" fmla="*/ 135560 w 10481555"/>
              <a:gd name="connsiteY3-8234" fmla="*/ 1567816 h 6634504"/>
              <a:gd name="connsiteX4-8235" fmla="*/ 126416 w 10481555"/>
              <a:gd name="connsiteY4-8236" fmla="*/ 1897000 h 6634504"/>
              <a:gd name="connsiteX5-8237" fmla="*/ 108128 w 10481555"/>
              <a:gd name="connsiteY5-8238" fmla="*/ 2153032 h 6634504"/>
              <a:gd name="connsiteX6-8239" fmla="*/ 98984 w 10481555"/>
              <a:gd name="connsiteY6-8240" fmla="*/ 2966848 h 6634504"/>
              <a:gd name="connsiteX7-8241" fmla="*/ 80696 w 10481555"/>
              <a:gd name="connsiteY7-8242" fmla="*/ 3542920 h 6634504"/>
              <a:gd name="connsiteX8-8243" fmla="*/ 71552 w 10481555"/>
              <a:gd name="connsiteY8-8244" fmla="*/ 4301872 h 6634504"/>
              <a:gd name="connsiteX9-8245" fmla="*/ 53264 w 10481555"/>
              <a:gd name="connsiteY9-8246" fmla="*/ 5161408 h 6634504"/>
              <a:gd name="connsiteX10-8247" fmla="*/ 62408 w 10481555"/>
              <a:gd name="connsiteY10-8248" fmla="*/ 5819776 h 6634504"/>
              <a:gd name="connsiteX11-8249" fmla="*/ 236144 w 10481555"/>
              <a:gd name="connsiteY11-8250" fmla="*/ 6194680 h 6634504"/>
              <a:gd name="connsiteX12-8251" fmla="*/ 2595296 w 10481555"/>
              <a:gd name="connsiteY12-8252" fmla="*/ 6606160 h 6634504"/>
              <a:gd name="connsiteX13-8253" fmla="*/ 4415004 w 10481555"/>
              <a:gd name="connsiteY13-8254" fmla="*/ 6605074 h 6634504"/>
              <a:gd name="connsiteX14-8255" fmla="*/ 7478192 w 10481555"/>
              <a:gd name="connsiteY14-8256" fmla="*/ 6322696 h 6634504"/>
              <a:gd name="connsiteX15-8257" fmla="*/ 9654464 w 10481555"/>
              <a:gd name="connsiteY15-8258" fmla="*/ 6313552 h 6634504"/>
              <a:gd name="connsiteX16-8259" fmla="*/ 10102520 w 10481555"/>
              <a:gd name="connsiteY16-8260" fmla="*/ 6002656 h 6634504"/>
              <a:gd name="connsiteX17-8261" fmla="*/ 10148240 w 10481555"/>
              <a:gd name="connsiteY17-8262" fmla="*/ 5819776 h 6634504"/>
              <a:gd name="connsiteX18-8263" fmla="*/ 10166528 w 10481555"/>
              <a:gd name="connsiteY18-8264" fmla="*/ 5600320 h 6634504"/>
              <a:gd name="connsiteX19-8265" fmla="*/ 10248824 w 10481555"/>
              <a:gd name="connsiteY19-8266" fmla="*/ 4393312 h 6634504"/>
              <a:gd name="connsiteX20-8267" fmla="*/ 10239680 w 10481555"/>
              <a:gd name="connsiteY20-8268" fmla="*/ 3012568 h 6634504"/>
              <a:gd name="connsiteX21-8269" fmla="*/ 10390583 w 10481555"/>
              <a:gd name="connsiteY21-8270" fmla="*/ 209315 h 6634504"/>
              <a:gd name="connsiteX22-8271" fmla="*/ 8657768 w 10481555"/>
              <a:gd name="connsiteY22-8272" fmla="*/ 168784 h 6634504"/>
              <a:gd name="connsiteX23-8273" fmla="*/ 7688504 w 10481555"/>
              <a:gd name="connsiteY23-8274" fmla="*/ 187072 h 6634504"/>
              <a:gd name="connsiteX24-8275" fmla="*/ 6810680 w 10481555"/>
              <a:gd name="connsiteY24-8276" fmla="*/ 269368 h 6634504"/>
              <a:gd name="connsiteX25-8277" fmla="*/ 6371768 w 10481555"/>
              <a:gd name="connsiteY25-8278" fmla="*/ 315088 h 6634504"/>
              <a:gd name="connsiteX26-8279" fmla="*/ 6079160 w 10481555"/>
              <a:gd name="connsiteY26-8280" fmla="*/ 342520 h 6634504"/>
              <a:gd name="connsiteX27-8281" fmla="*/ 5567096 w 10481555"/>
              <a:gd name="connsiteY27-8282" fmla="*/ 379096 h 6634504"/>
              <a:gd name="connsiteX28-8283" fmla="*/ 4789856 w 10481555"/>
              <a:gd name="connsiteY28-8284" fmla="*/ 388240 h 6634504"/>
              <a:gd name="connsiteX29-8285" fmla="*/ 565328 w 10481555"/>
              <a:gd name="connsiteY29-8286" fmla="*/ 333376 h 6634504"/>
              <a:gd name="connsiteX30-8287" fmla="*/ 971323 w 10481555"/>
              <a:gd name="connsiteY30-8288" fmla="*/ 336687 h 6634504"/>
              <a:gd name="connsiteX0-8289" fmla="*/ 971323 w 10481555"/>
              <a:gd name="connsiteY0-8290" fmla="*/ 336687 h 6634504"/>
              <a:gd name="connsiteX1-8291" fmla="*/ 254432 w 10481555"/>
              <a:gd name="connsiteY1-8292" fmla="*/ 397384 h 6634504"/>
              <a:gd name="connsiteX2-8293" fmla="*/ 162992 w 10481555"/>
              <a:gd name="connsiteY2-8294" fmla="*/ 1229488 h 6634504"/>
              <a:gd name="connsiteX3-8295" fmla="*/ 135560 w 10481555"/>
              <a:gd name="connsiteY3-8296" fmla="*/ 1567816 h 6634504"/>
              <a:gd name="connsiteX4-8297" fmla="*/ 126416 w 10481555"/>
              <a:gd name="connsiteY4-8298" fmla="*/ 1897000 h 6634504"/>
              <a:gd name="connsiteX5-8299" fmla="*/ 108128 w 10481555"/>
              <a:gd name="connsiteY5-8300" fmla="*/ 2153032 h 6634504"/>
              <a:gd name="connsiteX6-8301" fmla="*/ 98984 w 10481555"/>
              <a:gd name="connsiteY6-8302" fmla="*/ 2966848 h 6634504"/>
              <a:gd name="connsiteX7-8303" fmla="*/ 80696 w 10481555"/>
              <a:gd name="connsiteY7-8304" fmla="*/ 3542920 h 6634504"/>
              <a:gd name="connsiteX8-8305" fmla="*/ 71552 w 10481555"/>
              <a:gd name="connsiteY8-8306" fmla="*/ 4301872 h 6634504"/>
              <a:gd name="connsiteX9-8307" fmla="*/ 53264 w 10481555"/>
              <a:gd name="connsiteY9-8308" fmla="*/ 5161408 h 6634504"/>
              <a:gd name="connsiteX10-8309" fmla="*/ 62408 w 10481555"/>
              <a:gd name="connsiteY10-8310" fmla="*/ 5819776 h 6634504"/>
              <a:gd name="connsiteX11-8311" fmla="*/ 236144 w 10481555"/>
              <a:gd name="connsiteY11-8312" fmla="*/ 6194680 h 6634504"/>
              <a:gd name="connsiteX12-8313" fmla="*/ 2595296 w 10481555"/>
              <a:gd name="connsiteY12-8314" fmla="*/ 6606160 h 6634504"/>
              <a:gd name="connsiteX13-8315" fmla="*/ 4415004 w 10481555"/>
              <a:gd name="connsiteY13-8316" fmla="*/ 6605074 h 6634504"/>
              <a:gd name="connsiteX14-8317" fmla="*/ 7478192 w 10481555"/>
              <a:gd name="connsiteY14-8318" fmla="*/ 6322696 h 6634504"/>
              <a:gd name="connsiteX15-8319" fmla="*/ 9654464 w 10481555"/>
              <a:gd name="connsiteY15-8320" fmla="*/ 6313552 h 6634504"/>
              <a:gd name="connsiteX16-8321" fmla="*/ 10102520 w 10481555"/>
              <a:gd name="connsiteY16-8322" fmla="*/ 6002656 h 6634504"/>
              <a:gd name="connsiteX17-8323" fmla="*/ 10148240 w 10481555"/>
              <a:gd name="connsiteY17-8324" fmla="*/ 5819776 h 6634504"/>
              <a:gd name="connsiteX18-8325" fmla="*/ 10248824 w 10481555"/>
              <a:gd name="connsiteY18-8326" fmla="*/ 4393312 h 6634504"/>
              <a:gd name="connsiteX19-8327" fmla="*/ 10239680 w 10481555"/>
              <a:gd name="connsiteY19-8328" fmla="*/ 3012568 h 6634504"/>
              <a:gd name="connsiteX20-8329" fmla="*/ 10390583 w 10481555"/>
              <a:gd name="connsiteY20-8330" fmla="*/ 209315 h 6634504"/>
              <a:gd name="connsiteX21-8331" fmla="*/ 8657768 w 10481555"/>
              <a:gd name="connsiteY21-8332" fmla="*/ 168784 h 6634504"/>
              <a:gd name="connsiteX22-8333" fmla="*/ 7688504 w 10481555"/>
              <a:gd name="connsiteY22-8334" fmla="*/ 187072 h 6634504"/>
              <a:gd name="connsiteX23-8335" fmla="*/ 6810680 w 10481555"/>
              <a:gd name="connsiteY23-8336" fmla="*/ 269368 h 6634504"/>
              <a:gd name="connsiteX24-8337" fmla="*/ 6371768 w 10481555"/>
              <a:gd name="connsiteY24-8338" fmla="*/ 315088 h 6634504"/>
              <a:gd name="connsiteX25-8339" fmla="*/ 6079160 w 10481555"/>
              <a:gd name="connsiteY25-8340" fmla="*/ 342520 h 6634504"/>
              <a:gd name="connsiteX26-8341" fmla="*/ 5567096 w 10481555"/>
              <a:gd name="connsiteY26-8342" fmla="*/ 379096 h 6634504"/>
              <a:gd name="connsiteX27-8343" fmla="*/ 4789856 w 10481555"/>
              <a:gd name="connsiteY27-8344" fmla="*/ 388240 h 6634504"/>
              <a:gd name="connsiteX28-8345" fmla="*/ 565328 w 10481555"/>
              <a:gd name="connsiteY28-8346" fmla="*/ 333376 h 6634504"/>
              <a:gd name="connsiteX29-8347" fmla="*/ 971323 w 10481555"/>
              <a:gd name="connsiteY29-8348" fmla="*/ 336687 h 6634504"/>
              <a:gd name="connsiteX0-8349" fmla="*/ 971323 w 10481555"/>
              <a:gd name="connsiteY0-8350" fmla="*/ 336687 h 6634504"/>
              <a:gd name="connsiteX1-8351" fmla="*/ 254432 w 10481555"/>
              <a:gd name="connsiteY1-8352" fmla="*/ 397384 h 6634504"/>
              <a:gd name="connsiteX2-8353" fmla="*/ 162992 w 10481555"/>
              <a:gd name="connsiteY2-8354" fmla="*/ 1229488 h 6634504"/>
              <a:gd name="connsiteX3-8355" fmla="*/ 135560 w 10481555"/>
              <a:gd name="connsiteY3-8356" fmla="*/ 1567816 h 6634504"/>
              <a:gd name="connsiteX4-8357" fmla="*/ 126416 w 10481555"/>
              <a:gd name="connsiteY4-8358" fmla="*/ 1897000 h 6634504"/>
              <a:gd name="connsiteX5-8359" fmla="*/ 108128 w 10481555"/>
              <a:gd name="connsiteY5-8360" fmla="*/ 2153032 h 6634504"/>
              <a:gd name="connsiteX6-8361" fmla="*/ 98984 w 10481555"/>
              <a:gd name="connsiteY6-8362" fmla="*/ 2966848 h 6634504"/>
              <a:gd name="connsiteX7-8363" fmla="*/ 80696 w 10481555"/>
              <a:gd name="connsiteY7-8364" fmla="*/ 3542920 h 6634504"/>
              <a:gd name="connsiteX8-8365" fmla="*/ 71552 w 10481555"/>
              <a:gd name="connsiteY8-8366" fmla="*/ 4301872 h 6634504"/>
              <a:gd name="connsiteX9-8367" fmla="*/ 53264 w 10481555"/>
              <a:gd name="connsiteY9-8368" fmla="*/ 5161408 h 6634504"/>
              <a:gd name="connsiteX10-8369" fmla="*/ 62408 w 10481555"/>
              <a:gd name="connsiteY10-8370" fmla="*/ 5819776 h 6634504"/>
              <a:gd name="connsiteX11-8371" fmla="*/ 236144 w 10481555"/>
              <a:gd name="connsiteY11-8372" fmla="*/ 6194680 h 6634504"/>
              <a:gd name="connsiteX12-8373" fmla="*/ 2595296 w 10481555"/>
              <a:gd name="connsiteY12-8374" fmla="*/ 6606160 h 6634504"/>
              <a:gd name="connsiteX13-8375" fmla="*/ 4415004 w 10481555"/>
              <a:gd name="connsiteY13-8376" fmla="*/ 6605074 h 6634504"/>
              <a:gd name="connsiteX14-8377" fmla="*/ 7478192 w 10481555"/>
              <a:gd name="connsiteY14-8378" fmla="*/ 6322696 h 6634504"/>
              <a:gd name="connsiteX15-8379" fmla="*/ 9654464 w 10481555"/>
              <a:gd name="connsiteY15-8380" fmla="*/ 6313552 h 6634504"/>
              <a:gd name="connsiteX16-8381" fmla="*/ 10102520 w 10481555"/>
              <a:gd name="connsiteY16-8382" fmla="*/ 6002656 h 6634504"/>
              <a:gd name="connsiteX17-8383" fmla="*/ 10248824 w 10481555"/>
              <a:gd name="connsiteY17-8384" fmla="*/ 4393312 h 6634504"/>
              <a:gd name="connsiteX18-8385" fmla="*/ 10239680 w 10481555"/>
              <a:gd name="connsiteY18-8386" fmla="*/ 3012568 h 6634504"/>
              <a:gd name="connsiteX19-8387" fmla="*/ 10390583 w 10481555"/>
              <a:gd name="connsiteY19-8388" fmla="*/ 209315 h 6634504"/>
              <a:gd name="connsiteX20-8389" fmla="*/ 8657768 w 10481555"/>
              <a:gd name="connsiteY20-8390" fmla="*/ 168784 h 6634504"/>
              <a:gd name="connsiteX21-8391" fmla="*/ 7688504 w 10481555"/>
              <a:gd name="connsiteY21-8392" fmla="*/ 187072 h 6634504"/>
              <a:gd name="connsiteX22-8393" fmla="*/ 6810680 w 10481555"/>
              <a:gd name="connsiteY22-8394" fmla="*/ 269368 h 6634504"/>
              <a:gd name="connsiteX23-8395" fmla="*/ 6371768 w 10481555"/>
              <a:gd name="connsiteY23-8396" fmla="*/ 315088 h 6634504"/>
              <a:gd name="connsiteX24-8397" fmla="*/ 6079160 w 10481555"/>
              <a:gd name="connsiteY24-8398" fmla="*/ 342520 h 6634504"/>
              <a:gd name="connsiteX25-8399" fmla="*/ 5567096 w 10481555"/>
              <a:gd name="connsiteY25-8400" fmla="*/ 379096 h 6634504"/>
              <a:gd name="connsiteX26-8401" fmla="*/ 4789856 w 10481555"/>
              <a:gd name="connsiteY26-8402" fmla="*/ 388240 h 6634504"/>
              <a:gd name="connsiteX27-8403" fmla="*/ 565328 w 10481555"/>
              <a:gd name="connsiteY27-8404" fmla="*/ 333376 h 6634504"/>
              <a:gd name="connsiteX28-8405" fmla="*/ 971323 w 10481555"/>
              <a:gd name="connsiteY28-8406" fmla="*/ 336687 h 6634504"/>
              <a:gd name="connsiteX0-8407" fmla="*/ 971323 w 10481555"/>
              <a:gd name="connsiteY0-8408" fmla="*/ 336687 h 6634504"/>
              <a:gd name="connsiteX1-8409" fmla="*/ 254432 w 10481555"/>
              <a:gd name="connsiteY1-8410" fmla="*/ 397384 h 6634504"/>
              <a:gd name="connsiteX2-8411" fmla="*/ 162992 w 10481555"/>
              <a:gd name="connsiteY2-8412" fmla="*/ 1229488 h 6634504"/>
              <a:gd name="connsiteX3-8413" fmla="*/ 135560 w 10481555"/>
              <a:gd name="connsiteY3-8414" fmla="*/ 1567816 h 6634504"/>
              <a:gd name="connsiteX4-8415" fmla="*/ 126416 w 10481555"/>
              <a:gd name="connsiteY4-8416" fmla="*/ 1897000 h 6634504"/>
              <a:gd name="connsiteX5-8417" fmla="*/ 108128 w 10481555"/>
              <a:gd name="connsiteY5-8418" fmla="*/ 2153032 h 6634504"/>
              <a:gd name="connsiteX6-8419" fmla="*/ 98984 w 10481555"/>
              <a:gd name="connsiteY6-8420" fmla="*/ 2966848 h 6634504"/>
              <a:gd name="connsiteX7-8421" fmla="*/ 80696 w 10481555"/>
              <a:gd name="connsiteY7-8422" fmla="*/ 3542920 h 6634504"/>
              <a:gd name="connsiteX8-8423" fmla="*/ 71552 w 10481555"/>
              <a:gd name="connsiteY8-8424" fmla="*/ 4301872 h 6634504"/>
              <a:gd name="connsiteX9-8425" fmla="*/ 53264 w 10481555"/>
              <a:gd name="connsiteY9-8426" fmla="*/ 5161408 h 6634504"/>
              <a:gd name="connsiteX10-8427" fmla="*/ 62408 w 10481555"/>
              <a:gd name="connsiteY10-8428" fmla="*/ 5819776 h 6634504"/>
              <a:gd name="connsiteX11-8429" fmla="*/ 236144 w 10481555"/>
              <a:gd name="connsiteY11-8430" fmla="*/ 6194680 h 6634504"/>
              <a:gd name="connsiteX12-8431" fmla="*/ 2595296 w 10481555"/>
              <a:gd name="connsiteY12-8432" fmla="*/ 6606160 h 6634504"/>
              <a:gd name="connsiteX13-8433" fmla="*/ 4415004 w 10481555"/>
              <a:gd name="connsiteY13-8434" fmla="*/ 6605074 h 6634504"/>
              <a:gd name="connsiteX14-8435" fmla="*/ 7478192 w 10481555"/>
              <a:gd name="connsiteY14-8436" fmla="*/ 6322696 h 6634504"/>
              <a:gd name="connsiteX15-8437" fmla="*/ 9654464 w 10481555"/>
              <a:gd name="connsiteY15-8438" fmla="*/ 6313552 h 6634504"/>
              <a:gd name="connsiteX16-8439" fmla="*/ 10102520 w 10481555"/>
              <a:gd name="connsiteY16-8440" fmla="*/ 6002656 h 6634504"/>
              <a:gd name="connsiteX17-8441" fmla="*/ 10248824 w 10481555"/>
              <a:gd name="connsiteY17-8442" fmla="*/ 4393312 h 6634504"/>
              <a:gd name="connsiteX18-8443" fmla="*/ 10239680 w 10481555"/>
              <a:gd name="connsiteY18-8444" fmla="*/ 3012568 h 6634504"/>
              <a:gd name="connsiteX19-8445" fmla="*/ 10390583 w 10481555"/>
              <a:gd name="connsiteY19-8446" fmla="*/ 209315 h 6634504"/>
              <a:gd name="connsiteX20-8447" fmla="*/ 8657768 w 10481555"/>
              <a:gd name="connsiteY20-8448" fmla="*/ 168784 h 6634504"/>
              <a:gd name="connsiteX21-8449" fmla="*/ 7688504 w 10481555"/>
              <a:gd name="connsiteY21-8450" fmla="*/ 187072 h 6634504"/>
              <a:gd name="connsiteX22-8451" fmla="*/ 6810680 w 10481555"/>
              <a:gd name="connsiteY22-8452" fmla="*/ 269368 h 6634504"/>
              <a:gd name="connsiteX23-8453" fmla="*/ 6371768 w 10481555"/>
              <a:gd name="connsiteY23-8454" fmla="*/ 315088 h 6634504"/>
              <a:gd name="connsiteX24-8455" fmla="*/ 6079160 w 10481555"/>
              <a:gd name="connsiteY24-8456" fmla="*/ 342520 h 6634504"/>
              <a:gd name="connsiteX25-8457" fmla="*/ 5567096 w 10481555"/>
              <a:gd name="connsiteY25-8458" fmla="*/ 379096 h 6634504"/>
              <a:gd name="connsiteX26-8459" fmla="*/ 4789856 w 10481555"/>
              <a:gd name="connsiteY26-8460" fmla="*/ 388240 h 6634504"/>
              <a:gd name="connsiteX27-8461" fmla="*/ 565328 w 10481555"/>
              <a:gd name="connsiteY27-8462" fmla="*/ 333376 h 6634504"/>
              <a:gd name="connsiteX28-8463" fmla="*/ 971323 w 10481555"/>
              <a:gd name="connsiteY28-8464" fmla="*/ 336687 h 6634504"/>
              <a:gd name="connsiteX0-8465" fmla="*/ 971323 w 10481555"/>
              <a:gd name="connsiteY0-8466" fmla="*/ 336687 h 6634504"/>
              <a:gd name="connsiteX1-8467" fmla="*/ 254432 w 10481555"/>
              <a:gd name="connsiteY1-8468" fmla="*/ 397384 h 6634504"/>
              <a:gd name="connsiteX2-8469" fmla="*/ 162992 w 10481555"/>
              <a:gd name="connsiteY2-8470" fmla="*/ 1229488 h 6634504"/>
              <a:gd name="connsiteX3-8471" fmla="*/ 135560 w 10481555"/>
              <a:gd name="connsiteY3-8472" fmla="*/ 1567816 h 6634504"/>
              <a:gd name="connsiteX4-8473" fmla="*/ 126416 w 10481555"/>
              <a:gd name="connsiteY4-8474" fmla="*/ 1897000 h 6634504"/>
              <a:gd name="connsiteX5-8475" fmla="*/ 108128 w 10481555"/>
              <a:gd name="connsiteY5-8476" fmla="*/ 2153032 h 6634504"/>
              <a:gd name="connsiteX6-8477" fmla="*/ 98984 w 10481555"/>
              <a:gd name="connsiteY6-8478" fmla="*/ 2966848 h 6634504"/>
              <a:gd name="connsiteX7-8479" fmla="*/ 80696 w 10481555"/>
              <a:gd name="connsiteY7-8480" fmla="*/ 3542920 h 6634504"/>
              <a:gd name="connsiteX8-8481" fmla="*/ 71552 w 10481555"/>
              <a:gd name="connsiteY8-8482" fmla="*/ 4301872 h 6634504"/>
              <a:gd name="connsiteX9-8483" fmla="*/ 53264 w 10481555"/>
              <a:gd name="connsiteY9-8484" fmla="*/ 5161408 h 6634504"/>
              <a:gd name="connsiteX10-8485" fmla="*/ 62408 w 10481555"/>
              <a:gd name="connsiteY10-8486" fmla="*/ 5819776 h 6634504"/>
              <a:gd name="connsiteX11-8487" fmla="*/ 236144 w 10481555"/>
              <a:gd name="connsiteY11-8488" fmla="*/ 6194680 h 6634504"/>
              <a:gd name="connsiteX12-8489" fmla="*/ 2595296 w 10481555"/>
              <a:gd name="connsiteY12-8490" fmla="*/ 6606160 h 6634504"/>
              <a:gd name="connsiteX13-8491" fmla="*/ 4415004 w 10481555"/>
              <a:gd name="connsiteY13-8492" fmla="*/ 6605074 h 6634504"/>
              <a:gd name="connsiteX14-8493" fmla="*/ 7478192 w 10481555"/>
              <a:gd name="connsiteY14-8494" fmla="*/ 6322696 h 6634504"/>
              <a:gd name="connsiteX15-8495" fmla="*/ 9654464 w 10481555"/>
              <a:gd name="connsiteY15-8496" fmla="*/ 6313552 h 6634504"/>
              <a:gd name="connsiteX16-8497" fmla="*/ 10276899 w 10481555"/>
              <a:gd name="connsiteY16-8498" fmla="*/ 5977745 h 6634504"/>
              <a:gd name="connsiteX17-8499" fmla="*/ 10248824 w 10481555"/>
              <a:gd name="connsiteY17-8500" fmla="*/ 4393312 h 6634504"/>
              <a:gd name="connsiteX18-8501" fmla="*/ 10239680 w 10481555"/>
              <a:gd name="connsiteY18-8502" fmla="*/ 3012568 h 6634504"/>
              <a:gd name="connsiteX19-8503" fmla="*/ 10390583 w 10481555"/>
              <a:gd name="connsiteY19-8504" fmla="*/ 209315 h 6634504"/>
              <a:gd name="connsiteX20-8505" fmla="*/ 8657768 w 10481555"/>
              <a:gd name="connsiteY20-8506" fmla="*/ 168784 h 6634504"/>
              <a:gd name="connsiteX21-8507" fmla="*/ 7688504 w 10481555"/>
              <a:gd name="connsiteY21-8508" fmla="*/ 187072 h 6634504"/>
              <a:gd name="connsiteX22-8509" fmla="*/ 6810680 w 10481555"/>
              <a:gd name="connsiteY22-8510" fmla="*/ 269368 h 6634504"/>
              <a:gd name="connsiteX23-8511" fmla="*/ 6371768 w 10481555"/>
              <a:gd name="connsiteY23-8512" fmla="*/ 315088 h 6634504"/>
              <a:gd name="connsiteX24-8513" fmla="*/ 6079160 w 10481555"/>
              <a:gd name="connsiteY24-8514" fmla="*/ 342520 h 6634504"/>
              <a:gd name="connsiteX25-8515" fmla="*/ 5567096 w 10481555"/>
              <a:gd name="connsiteY25-8516" fmla="*/ 379096 h 6634504"/>
              <a:gd name="connsiteX26-8517" fmla="*/ 4789856 w 10481555"/>
              <a:gd name="connsiteY26-8518" fmla="*/ 388240 h 6634504"/>
              <a:gd name="connsiteX27-8519" fmla="*/ 565328 w 10481555"/>
              <a:gd name="connsiteY27-8520" fmla="*/ 333376 h 6634504"/>
              <a:gd name="connsiteX28-8521" fmla="*/ 971323 w 10481555"/>
              <a:gd name="connsiteY28-8522" fmla="*/ 336687 h 6634504"/>
              <a:gd name="connsiteX0-8523" fmla="*/ 971323 w 10481555"/>
              <a:gd name="connsiteY0-8524" fmla="*/ 336687 h 6634504"/>
              <a:gd name="connsiteX1-8525" fmla="*/ 254432 w 10481555"/>
              <a:gd name="connsiteY1-8526" fmla="*/ 397384 h 6634504"/>
              <a:gd name="connsiteX2-8527" fmla="*/ 162992 w 10481555"/>
              <a:gd name="connsiteY2-8528" fmla="*/ 1229488 h 6634504"/>
              <a:gd name="connsiteX3-8529" fmla="*/ 135560 w 10481555"/>
              <a:gd name="connsiteY3-8530" fmla="*/ 1567816 h 6634504"/>
              <a:gd name="connsiteX4-8531" fmla="*/ 126416 w 10481555"/>
              <a:gd name="connsiteY4-8532" fmla="*/ 1897000 h 6634504"/>
              <a:gd name="connsiteX5-8533" fmla="*/ 108128 w 10481555"/>
              <a:gd name="connsiteY5-8534" fmla="*/ 2153032 h 6634504"/>
              <a:gd name="connsiteX6-8535" fmla="*/ 98984 w 10481555"/>
              <a:gd name="connsiteY6-8536" fmla="*/ 2966848 h 6634504"/>
              <a:gd name="connsiteX7-8537" fmla="*/ 80696 w 10481555"/>
              <a:gd name="connsiteY7-8538" fmla="*/ 3542920 h 6634504"/>
              <a:gd name="connsiteX8-8539" fmla="*/ 71552 w 10481555"/>
              <a:gd name="connsiteY8-8540" fmla="*/ 4301872 h 6634504"/>
              <a:gd name="connsiteX9-8541" fmla="*/ 53264 w 10481555"/>
              <a:gd name="connsiteY9-8542" fmla="*/ 5161408 h 6634504"/>
              <a:gd name="connsiteX10-8543" fmla="*/ 62408 w 10481555"/>
              <a:gd name="connsiteY10-8544" fmla="*/ 5819776 h 6634504"/>
              <a:gd name="connsiteX11-8545" fmla="*/ 236144 w 10481555"/>
              <a:gd name="connsiteY11-8546" fmla="*/ 6194680 h 6634504"/>
              <a:gd name="connsiteX12-8547" fmla="*/ 2595296 w 10481555"/>
              <a:gd name="connsiteY12-8548" fmla="*/ 6606160 h 6634504"/>
              <a:gd name="connsiteX13-8549" fmla="*/ 4415004 w 10481555"/>
              <a:gd name="connsiteY13-8550" fmla="*/ 6605074 h 6634504"/>
              <a:gd name="connsiteX14-8551" fmla="*/ 7478192 w 10481555"/>
              <a:gd name="connsiteY14-8552" fmla="*/ 6322696 h 6634504"/>
              <a:gd name="connsiteX15-8553" fmla="*/ 9654464 w 10481555"/>
              <a:gd name="connsiteY15-8554" fmla="*/ 6313552 h 6634504"/>
              <a:gd name="connsiteX16-8555" fmla="*/ 10276899 w 10481555"/>
              <a:gd name="connsiteY16-8556" fmla="*/ 5977745 h 6634504"/>
              <a:gd name="connsiteX17-8557" fmla="*/ 10248824 w 10481555"/>
              <a:gd name="connsiteY17-8558" fmla="*/ 4393312 h 6634504"/>
              <a:gd name="connsiteX18-8559" fmla="*/ 10239680 w 10481555"/>
              <a:gd name="connsiteY18-8560" fmla="*/ 3012568 h 6634504"/>
              <a:gd name="connsiteX19-8561" fmla="*/ 10390583 w 10481555"/>
              <a:gd name="connsiteY19-8562" fmla="*/ 209315 h 6634504"/>
              <a:gd name="connsiteX20-8563" fmla="*/ 8657768 w 10481555"/>
              <a:gd name="connsiteY20-8564" fmla="*/ 168784 h 6634504"/>
              <a:gd name="connsiteX21-8565" fmla="*/ 7688504 w 10481555"/>
              <a:gd name="connsiteY21-8566" fmla="*/ 187072 h 6634504"/>
              <a:gd name="connsiteX22-8567" fmla="*/ 6810680 w 10481555"/>
              <a:gd name="connsiteY22-8568" fmla="*/ 269368 h 6634504"/>
              <a:gd name="connsiteX23-8569" fmla="*/ 6371768 w 10481555"/>
              <a:gd name="connsiteY23-8570" fmla="*/ 315088 h 6634504"/>
              <a:gd name="connsiteX24-8571" fmla="*/ 6079160 w 10481555"/>
              <a:gd name="connsiteY24-8572" fmla="*/ 342520 h 6634504"/>
              <a:gd name="connsiteX25-8573" fmla="*/ 5567096 w 10481555"/>
              <a:gd name="connsiteY25-8574" fmla="*/ 379096 h 6634504"/>
              <a:gd name="connsiteX26-8575" fmla="*/ 4789856 w 10481555"/>
              <a:gd name="connsiteY26-8576" fmla="*/ 388240 h 6634504"/>
              <a:gd name="connsiteX27-8577" fmla="*/ 565328 w 10481555"/>
              <a:gd name="connsiteY27-8578" fmla="*/ 333376 h 6634504"/>
              <a:gd name="connsiteX28-8579" fmla="*/ 971323 w 10481555"/>
              <a:gd name="connsiteY28-8580" fmla="*/ 336687 h 6634504"/>
              <a:gd name="connsiteX0-8581" fmla="*/ 971323 w 10481555"/>
              <a:gd name="connsiteY0-8582" fmla="*/ 336687 h 6634504"/>
              <a:gd name="connsiteX1-8583" fmla="*/ 254432 w 10481555"/>
              <a:gd name="connsiteY1-8584" fmla="*/ 397384 h 6634504"/>
              <a:gd name="connsiteX2-8585" fmla="*/ 162992 w 10481555"/>
              <a:gd name="connsiteY2-8586" fmla="*/ 1229488 h 6634504"/>
              <a:gd name="connsiteX3-8587" fmla="*/ 135560 w 10481555"/>
              <a:gd name="connsiteY3-8588" fmla="*/ 1567816 h 6634504"/>
              <a:gd name="connsiteX4-8589" fmla="*/ 126416 w 10481555"/>
              <a:gd name="connsiteY4-8590" fmla="*/ 1897000 h 6634504"/>
              <a:gd name="connsiteX5-8591" fmla="*/ 108128 w 10481555"/>
              <a:gd name="connsiteY5-8592" fmla="*/ 2153032 h 6634504"/>
              <a:gd name="connsiteX6-8593" fmla="*/ 98984 w 10481555"/>
              <a:gd name="connsiteY6-8594" fmla="*/ 2966848 h 6634504"/>
              <a:gd name="connsiteX7-8595" fmla="*/ 80696 w 10481555"/>
              <a:gd name="connsiteY7-8596" fmla="*/ 3542920 h 6634504"/>
              <a:gd name="connsiteX8-8597" fmla="*/ 71552 w 10481555"/>
              <a:gd name="connsiteY8-8598" fmla="*/ 4301872 h 6634504"/>
              <a:gd name="connsiteX9-8599" fmla="*/ 53264 w 10481555"/>
              <a:gd name="connsiteY9-8600" fmla="*/ 5161408 h 6634504"/>
              <a:gd name="connsiteX10-8601" fmla="*/ 62408 w 10481555"/>
              <a:gd name="connsiteY10-8602" fmla="*/ 5819776 h 6634504"/>
              <a:gd name="connsiteX11-8603" fmla="*/ 236144 w 10481555"/>
              <a:gd name="connsiteY11-8604" fmla="*/ 6194680 h 6634504"/>
              <a:gd name="connsiteX12-8605" fmla="*/ 2595296 w 10481555"/>
              <a:gd name="connsiteY12-8606" fmla="*/ 6606160 h 6634504"/>
              <a:gd name="connsiteX13-8607" fmla="*/ 4415004 w 10481555"/>
              <a:gd name="connsiteY13-8608" fmla="*/ 6605074 h 6634504"/>
              <a:gd name="connsiteX14-8609" fmla="*/ 7478192 w 10481555"/>
              <a:gd name="connsiteY14-8610" fmla="*/ 6322696 h 6634504"/>
              <a:gd name="connsiteX15-8611" fmla="*/ 9654464 w 10481555"/>
              <a:gd name="connsiteY15-8612" fmla="*/ 6313552 h 6634504"/>
              <a:gd name="connsiteX16-8613" fmla="*/ 10276899 w 10481555"/>
              <a:gd name="connsiteY16-8614" fmla="*/ 5977745 h 6634504"/>
              <a:gd name="connsiteX17-8615" fmla="*/ 10410748 w 10481555"/>
              <a:gd name="connsiteY17-8616" fmla="*/ 4380856 h 6634504"/>
              <a:gd name="connsiteX18-8617" fmla="*/ 10239680 w 10481555"/>
              <a:gd name="connsiteY18-8618" fmla="*/ 3012568 h 6634504"/>
              <a:gd name="connsiteX19-8619" fmla="*/ 10390583 w 10481555"/>
              <a:gd name="connsiteY19-8620" fmla="*/ 209315 h 6634504"/>
              <a:gd name="connsiteX20-8621" fmla="*/ 8657768 w 10481555"/>
              <a:gd name="connsiteY20-8622" fmla="*/ 168784 h 6634504"/>
              <a:gd name="connsiteX21-8623" fmla="*/ 7688504 w 10481555"/>
              <a:gd name="connsiteY21-8624" fmla="*/ 187072 h 6634504"/>
              <a:gd name="connsiteX22-8625" fmla="*/ 6810680 w 10481555"/>
              <a:gd name="connsiteY22-8626" fmla="*/ 269368 h 6634504"/>
              <a:gd name="connsiteX23-8627" fmla="*/ 6371768 w 10481555"/>
              <a:gd name="connsiteY23-8628" fmla="*/ 315088 h 6634504"/>
              <a:gd name="connsiteX24-8629" fmla="*/ 6079160 w 10481555"/>
              <a:gd name="connsiteY24-8630" fmla="*/ 342520 h 6634504"/>
              <a:gd name="connsiteX25-8631" fmla="*/ 5567096 w 10481555"/>
              <a:gd name="connsiteY25-8632" fmla="*/ 379096 h 6634504"/>
              <a:gd name="connsiteX26-8633" fmla="*/ 4789856 w 10481555"/>
              <a:gd name="connsiteY26-8634" fmla="*/ 388240 h 6634504"/>
              <a:gd name="connsiteX27-8635" fmla="*/ 565328 w 10481555"/>
              <a:gd name="connsiteY27-8636" fmla="*/ 333376 h 6634504"/>
              <a:gd name="connsiteX28-8637" fmla="*/ 971323 w 10481555"/>
              <a:gd name="connsiteY28-8638" fmla="*/ 336687 h 66345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</a:cxnLst>
            <a:rect l="l" t="t" r="r" b="b"/>
            <a:pathLst>
              <a:path w="10481555" h="6634504">
                <a:moveTo>
                  <a:pt x="971323" y="336687"/>
                </a:moveTo>
                <a:cubicBezTo>
                  <a:pt x="919507" y="347355"/>
                  <a:pt x="389154" y="248584"/>
                  <a:pt x="254432" y="397384"/>
                </a:cubicBezTo>
                <a:cubicBezTo>
                  <a:pt x="119710" y="546184"/>
                  <a:pt x="182804" y="1034416"/>
                  <a:pt x="162992" y="1229488"/>
                </a:cubicBezTo>
                <a:cubicBezTo>
                  <a:pt x="143180" y="1424560"/>
                  <a:pt x="135560" y="1567816"/>
                  <a:pt x="135560" y="1567816"/>
                </a:cubicBezTo>
                <a:cubicBezTo>
                  <a:pt x="132512" y="1677544"/>
                  <a:pt x="131556" y="1787350"/>
                  <a:pt x="126416" y="1897000"/>
                </a:cubicBezTo>
                <a:cubicBezTo>
                  <a:pt x="122410" y="1982468"/>
                  <a:pt x="110321" y="2067499"/>
                  <a:pt x="108128" y="2153032"/>
                </a:cubicBezTo>
                <a:cubicBezTo>
                  <a:pt x="101174" y="2424232"/>
                  <a:pt x="104337" y="2695612"/>
                  <a:pt x="98984" y="2966848"/>
                </a:cubicBezTo>
                <a:cubicBezTo>
                  <a:pt x="95193" y="3158931"/>
                  <a:pt x="80696" y="3542920"/>
                  <a:pt x="80696" y="3542920"/>
                </a:cubicBezTo>
                <a:cubicBezTo>
                  <a:pt x="77648" y="3795904"/>
                  <a:pt x="75840" y="4048906"/>
                  <a:pt x="71552" y="4301872"/>
                </a:cubicBezTo>
                <a:cubicBezTo>
                  <a:pt x="66695" y="4588408"/>
                  <a:pt x="54990" y="4874836"/>
                  <a:pt x="53264" y="5161408"/>
                </a:cubicBezTo>
                <a:cubicBezTo>
                  <a:pt x="51942" y="5380881"/>
                  <a:pt x="56557" y="5600377"/>
                  <a:pt x="62408" y="5819776"/>
                </a:cubicBezTo>
                <a:cubicBezTo>
                  <a:pt x="92888" y="5991988"/>
                  <a:pt x="-186004" y="6063616"/>
                  <a:pt x="236144" y="6194680"/>
                </a:cubicBezTo>
                <a:cubicBezTo>
                  <a:pt x="658292" y="6325744"/>
                  <a:pt x="2186864" y="6540628"/>
                  <a:pt x="2595296" y="6606160"/>
                </a:cubicBezTo>
                <a:cubicBezTo>
                  <a:pt x="3171368" y="6635116"/>
                  <a:pt x="3601188" y="6652318"/>
                  <a:pt x="4415004" y="6605074"/>
                </a:cubicBezTo>
                <a:cubicBezTo>
                  <a:pt x="5228820" y="6557830"/>
                  <a:pt x="6604949" y="6371283"/>
                  <a:pt x="7478192" y="6322696"/>
                </a:cubicBezTo>
                <a:lnTo>
                  <a:pt x="9654464" y="6313552"/>
                </a:lnTo>
                <a:cubicBezTo>
                  <a:pt x="10091852" y="6260212"/>
                  <a:pt x="10150852" y="6299861"/>
                  <a:pt x="10276899" y="5977745"/>
                </a:cubicBezTo>
                <a:cubicBezTo>
                  <a:pt x="10402946" y="5655629"/>
                  <a:pt x="10387888" y="4879204"/>
                  <a:pt x="10410748" y="4380856"/>
                </a:cubicBezTo>
                <a:cubicBezTo>
                  <a:pt x="10407700" y="3920608"/>
                  <a:pt x="10245159" y="3472793"/>
                  <a:pt x="10239680" y="3012568"/>
                </a:cubicBezTo>
                <a:cubicBezTo>
                  <a:pt x="10263306" y="2315235"/>
                  <a:pt x="10654235" y="683279"/>
                  <a:pt x="10390583" y="209315"/>
                </a:cubicBezTo>
                <a:cubicBezTo>
                  <a:pt x="10128455" y="-238741"/>
                  <a:pt x="9108114" y="172491"/>
                  <a:pt x="8657768" y="168784"/>
                </a:cubicBezTo>
                <a:lnTo>
                  <a:pt x="7688504" y="187072"/>
                </a:lnTo>
                <a:lnTo>
                  <a:pt x="6810680" y="269368"/>
                </a:lnTo>
                <a:cubicBezTo>
                  <a:pt x="6591224" y="290704"/>
                  <a:pt x="6616176" y="299813"/>
                  <a:pt x="6371768" y="315088"/>
                </a:cubicBezTo>
                <a:cubicBezTo>
                  <a:pt x="6113345" y="352006"/>
                  <a:pt x="6383685" y="317143"/>
                  <a:pt x="6079160" y="342520"/>
                </a:cubicBezTo>
                <a:cubicBezTo>
                  <a:pt x="5759209" y="369183"/>
                  <a:pt x="6053915" y="367222"/>
                  <a:pt x="5567096" y="379096"/>
                </a:cubicBezTo>
                <a:cubicBezTo>
                  <a:pt x="5308075" y="385414"/>
                  <a:pt x="5048936" y="385192"/>
                  <a:pt x="4789856" y="388240"/>
                </a:cubicBezTo>
                <a:lnTo>
                  <a:pt x="565328" y="333376"/>
                </a:lnTo>
                <a:lnTo>
                  <a:pt x="971323" y="336687"/>
                </a:lnTo>
                <a:close/>
              </a:path>
            </a:pathLst>
          </a:custGeom>
          <a:solidFill>
            <a:srgbClr val="6D9AD1">
              <a:alpha val="17000"/>
            </a:srgbClr>
          </a:solidFill>
          <a:ln w="57150">
            <a:solidFill>
              <a:srgbClr val="1F60B1"/>
            </a:solidFill>
          </a:ln>
          <a:effectLst>
            <a:outerShdw blurRad="457200" sx="108000" sy="108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/>
        </p:nvSpPr>
        <p:spPr>
          <a:xfrm>
            <a:off x="1850390" y="4402455"/>
            <a:ext cx="7001510" cy="2174875"/>
          </a:xfrm>
          <a:custGeom>
            <a:avLst/>
            <a:gdLst>
              <a:gd name="connsiteX0" fmla="*/ 238337 w 10214441"/>
              <a:gd name="connsiteY0" fmla="*/ 347472 h 6611112"/>
              <a:gd name="connsiteX1" fmla="*/ 220049 w 10214441"/>
              <a:gd name="connsiteY1" fmla="*/ 393192 h 6611112"/>
              <a:gd name="connsiteX2" fmla="*/ 201761 w 10214441"/>
              <a:gd name="connsiteY2" fmla="*/ 475488 h 6611112"/>
              <a:gd name="connsiteX3" fmla="*/ 192617 w 10214441"/>
              <a:gd name="connsiteY3" fmla="*/ 566928 h 6611112"/>
              <a:gd name="connsiteX4" fmla="*/ 183473 w 10214441"/>
              <a:gd name="connsiteY4" fmla="*/ 685800 h 6611112"/>
              <a:gd name="connsiteX5" fmla="*/ 137753 w 10214441"/>
              <a:gd name="connsiteY5" fmla="*/ 987552 h 6611112"/>
              <a:gd name="connsiteX6" fmla="*/ 128609 w 10214441"/>
              <a:gd name="connsiteY6" fmla="*/ 1225296 h 6611112"/>
              <a:gd name="connsiteX7" fmla="*/ 101177 w 10214441"/>
              <a:gd name="connsiteY7" fmla="*/ 1563624 h 6611112"/>
              <a:gd name="connsiteX8" fmla="*/ 92033 w 10214441"/>
              <a:gd name="connsiteY8" fmla="*/ 1892808 h 6611112"/>
              <a:gd name="connsiteX9" fmla="*/ 73745 w 10214441"/>
              <a:gd name="connsiteY9" fmla="*/ 2148840 h 6611112"/>
              <a:gd name="connsiteX10" fmla="*/ 64601 w 10214441"/>
              <a:gd name="connsiteY10" fmla="*/ 2962656 h 6611112"/>
              <a:gd name="connsiteX11" fmla="*/ 46313 w 10214441"/>
              <a:gd name="connsiteY11" fmla="*/ 3538728 h 6611112"/>
              <a:gd name="connsiteX12" fmla="*/ 37169 w 10214441"/>
              <a:gd name="connsiteY12" fmla="*/ 4297680 h 6611112"/>
              <a:gd name="connsiteX13" fmla="*/ 18881 w 10214441"/>
              <a:gd name="connsiteY13" fmla="*/ 5157216 h 6611112"/>
              <a:gd name="connsiteX14" fmla="*/ 28025 w 10214441"/>
              <a:gd name="connsiteY14" fmla="*/ 5815584 h 6611112"/>
              <a:gd name="connsiteX15" fmla="*/ 55457 w 10214441"/>
              <a:gd name="connsiteY15" fmla="*/ 5879592 h 6611112"/>
              <a:gd name="connsiteX16" fmla="*/ 82889 w 10214441"/>
              <a:gd name="connsiteY16" fmla="*/ 5943600 h 6611112"/>
              <a:gd name="connsiteX17" fmla="*/ 119465 w 10214441"/>
              <a:gd name="connsiteY17" fmla="*/ 6016752 h 6611112"/>
              <a:gd name="connsiteX18" fmla="*/ 201761 w 10214441"/>
              <a:gd name="connsiteY18" fmla="*/ 6190488 h 6611112"/>
              <a:gd name="connsiteX19" fmla="*/ 293201 w 10214441"/>
              <a:gd name="connsiteY19" fmla="*/ 6300216 h 6611112"/>
              <a:gd name="connsiteX20" fmla="*/ 375497 w 10214441"/>
              <a:gd name="connsiteY20" fmla="*/ 6400800 h 6611112"/>
              <a:gd name="connsiteX21" fmla="*/ 430361 w 10214441"/>
              <a:gd name="connsiteY21" fmla="*/ 6446520 h 6611112"/>
              <a:gd name="connsiteX22" fmla="*/ 512657 w 10214441"/>
              <a:gd name="connsiteY22" fmla="*/ 6528816 h 6611112"/>
              <a:gd name="connsiteX23" fmla="*/ 530945 w 10214441"/>
              <a:gd name="connsiteY23" fmla="*/ 6565392 h 6611112"/>
              <a:gd name="connsiteX24" fmla="*/ 567521 w 10214441"/>
              <a:gd name="connsiteY24" fmla="*/ 6583680 h 6611112"/>
              <a:gd name="connsiteX25" fmla="*/ 631529 w 10214441"/>
              <a:gd name="connsiteY25" fmla="*/ 6611112 h 6611112"/>
              <a:gd name="connsiteX26" fmla="*/ 2560913 w 10214441"/>
              <a:gd name="connsiteY26" fmla="*/ 6601968 h 6611112"/>
              <a:gd name="connsiteX27" fmla="*/ 2652353 w 10214441"/>
              <a:gd name="connsiteY27" fmla="*/ 6583680 h 6611112"/>
              <a:gd name="connsiteX28" fmla="*/ 2798657 w 10214441"/>
              <a:gd name="connsiteY28" fmla="*/ 6547104 h 6611112"/>
              <a:gd name="connsiteX29" fmla="*/ 3063833 w 10214441"/>
              <a:gd name="connsiteY29" fmla="*/ 6464808 h 6611112"/>
              <a:gd name="connsiteX30" fmla="*/ 3146129 w 10214441"/>
              <a:gd name="connsiteY30" fmla="*/ 6437376 h 6611112"/>
              <a:gd name="connsiteX31" fmla="*/ 3246713 w 10214441"/>
              <a:gd name="connsiteY31" fmla="*/ 6419088 h 6611112"/>
              <a:gd name="connsiteX32" fmla="*/ 3310721 w 10214441"/>
              <a:gd name="connsiteY32" fmla="*/ 6409944 h 6611112"/>
              <a:gd name="connsiteX33" fmla="*/ 3347297 w 10214441"/>
              <a:gd name="connsiteY33" fmla="*/ 6400800 h 6611112"/>
              <a:gd name="connsiteX34" fmla="*/ 3658193 w 10214441"/>
              <a:gd name="connsiteY34" fmla="*/ 6364224 h 6611112"/>
              <a:gd name="connsiteX35" fmla="*/ 3758777 w 10214441"/>
              <a:gd name="connsiteY35" fmla="*/ 6345936 h 6611112"/>
              <a:gd name="connsiteX36" fmla="*/ 3932513 w 10214441"/>
              <a:gd name="connsiteY36" fmla="*/ 6327648 h 6611112"/>
              <a:gd name="connsiteX37" fmla="*/ 4014809 w 10214441"/>
              <a:gd name="connsiteY37" fmla="*/ 6309360 h 6611112"/>
              <a:gd name="connsiteX38" fmla="*/ 4206833 w 10214441"/>
              <a:gd name="connsiteY38" fmla="*/ 6281928 h 6611112"/>
              <a:gd name="connsiteX39" fmla="*/ 4408001 w 10214441"/>
              <a:gd name="connsiteY39" fmla="*/ 6263640 h 6611112"/>
              <a:gd name="connsiteX40" fmla="*/ 4654889 w 10214441"/>
              <a:gd name="connsiteY40" fmla="*/ 6236208 h 6611112"/>
              <a:gd name="connsiteX41" fmla="*/ 6035633 w 10214441"/>
              <a:gd name="connsiteY41" fmla="*/ 6254496 h 6611112"/>
              <a:gd name="connsiteX42" fmla="*/ 6300809 w 10214441"/>
              <a:gd name="connsiteY42" fmla="*/ 6281928 h 6611112"/>
              <a:gd name="connsiteX43" fmla="*/ 6785441 w 10214441"/>
              <a:gd name="connsiteY43" fmla="*/ 6309360 h 6611112"/>
              <a:gd name="connsiteX44" fmla="*/ 7443809 w 10214441"/>
              <a:gd name="connsiteY44" fmla="*/ 6318504 h 6611112"/>
              <a:gd name="connsiteX45" fmla="*/ 9620081 w 10214441"/>
              <a:gd name="connsiteY45" fmla="*/ 6309360 h 6611112"/>
              <a:gd name="connsiteX46" fmla="*/ 9647513 w 10214441"/>
              <a:gd name="connsiteY46" fmla="*/ 6300216 h 6611112"/>
              <a:gd name="connsiteX47" fmla="*/ 9738953 w 10214441"/>
              <a:gd name="connsiteY47" fmla="*/ 6281928 h 6611112"/>
              <a:gd name="connsiteX48" fmla="*/ 9793817 w 10214441"/>
              <a:gd name="connsiteY48" fmla="*/ 6263640 h 6611112"/>
              <a:gd name="connsiteX49" fmla="*/ 9857825 w 10214441"/>
              <a:gd name="connsiteY49" fmla="*/ 6236208 h 6611112"/>
              <a:gd name="connsiteX50" fmla="*/ 9985841 w 10214441"/>
              <a:gd name="connsiteY50" fmla="*/ 6117336 h 6611112"/>
              <a:gd name="connsiteX51" fmla="*/ 10022417 w 10214441"/>
              <a:gd name="connsiteY51" fmla="*/ 6080760 h 6611112"/>
              <a:gd name="connsiteX52" fmla="*/ 10068137 w 10214441"/>
              <a:gd name="connsiteY52" fmla="*/ 5998464 h 6611112"/>
              <a:gd name="connsiteX53" fmla="*/ 10077281 w 10214441"/>
              <a:gd name="connsiteY53" fmla="*/ 5971032 h 6611112"/>
              <a:gd name="connsiteX54" fmla="*/ 10095569 w 10214441"/>
              <a:gd name="connsiteY54" fmla="*/ 5897880 h 6611112"/>
              <a:gd name="connsiteX55" fmla="*/ 10113857 w 10214441"/>
              <a:gd name="connsiteY55" fmla="*/ 5815584 h 6611112"/>
              <a:gd name="connsiteX56" fmla="*/ 10132145 w 10214441"/>
              <a:gd name="connsiteY56" fmla="*/ 5596128 h 6611112"/>
              <a:gd name="connsiteX57" fmla="*/ 10141289 w 10214441"/>
              <a:gd name="connsiteY57" fmla="*/ 5550408 h 6611112"/>
              <a:gd name="connsiteX58" fmla="*/ 10150433 w 10214441"/>
              <a:gd name="connsiteY58" fmla="*/ 5440680 h 6611112"/>
              <a:gd name="connsiteX59" fmla="*/ 10177865 w 10214441"/>
              <a:gd name="connsiteY59" fmla="*/ 5065776 h 6611112"/>
              <a:gd name="connsiteX60" fmla="*/ 10187009 w 10214441"/>
              <a:gd name="connsiteY60" fmla="*/ 4645152 h 6611112"/>
              <a:gd name="connsiteX61" fmla="*/ 10214441 w 10214441"/>
              <a:gd name="connsiteY61" fmla="*/ 4389120 h 6611112"/>
              <a:gd name="connsiteX62" fmla="*/ 10205297 w 10214441"/>
              <a:gd name="connsiteY62" fmla="*/ 3008376 h 6611112"/>
              <a:gd name="connsiteX63" fmla="*/ 10196153 w 10214441"/>
              <a:gd name="connsiteY63" fmla="*/ 2852928 h 6611112"/>
              <a:gd name="connsiteX64" fmla="*/ 10187009 w 10214441"/>
              <a:gd name="connsiteY64" fmla="*/ 256032 h 6611112"/>
              <a:gd name="connsiteX65" fmla="*/ 10159577 w 10214441"/>
              <a:gd name="connsiteY65" fmla="*/ 128016 h 6611112"/>
              <a:gd name="connsiteX66" fmla="*/ 10141289 w 10214441"/>
              <a:gd name="connsiteY66" fmla="*/ 27432 h 6611112"/>
              <a:gd name="connsiteX67" fmla="*/ 10123001 w 10214441"/>
              <a:gd name="connsiteY67" fmla="*/ 0 h 6611112"/>
              <a:gd name="connsiteX68" fmla="*/ 9994985 w 10214441"/>
              <a:gd name="connsiteY68" fmla="*/ 18288 h 6611112"/>
              <a:gd name="connsiteX69" fmla="*/ 9629225 w 10214441"/>
              <a:gd name="connsiteY69" fmla="*/ 73152 h 6611112"/>
              <a:gd name="connsiteX70" fmla="*/ 9199457 w 10214441"/>
              <a:gd name="connsiteY70" fmla="*/ 118872 h 6611112"/>
              <a:gd name="connsiteX71" fmla="*/ 8623385 w 10214441"/>
              <a:gd name="connsiteY71" fmla="*/ 164592 h 6611112"/>
              <a:gd name="connsiteX72" fmla="*/ 7837001 w 10214441"/>
              <a:gd name="connsiteY72" fmla="*/ 173736 h 6611112"/>
              <a:gd name="connsiteX73" fmla="*/ 7654121 w 10214441"/>
              <a:gd name="connsiteY73" fmla="*/ 182880 h 6611112"/>
              <a:gd name="connsiteX74" fmla="*/ 7553537 w 10214441"/>
              <a:gd name="connsiteY74" fmla="*/ 192024 h 6611112"/>
              <a:gd name="connsiteX75" fmla="*/ 7471241 w 10214441"/>
              <a:gd name="connsiteY75" fmla="*/ 201168 h 6611112"/>
              <a:gd name="connsiteX76" fmla="*/ 7114625 w 10214441"/>
              <a:gd name="connsiteY76" fmla="*/ 210312 h 6611112"/>
              <a:gd name="connsiteX77" fmla="*/ 7004897 w 10214441"/>
              <a:gd name="connsiteY77" fmla="*/ 219456 h 6611112"/>
              <a:gd name="connsiteX78" fmla="*/ 6776297 w 10214441"/>
              <a:gd name="connsiteY78" fmla="*/ 265176 h 6611112"/>
              <a:gd name="connsiteX79" fmla="*/ 6337385 w 10214441"/>
              <a:gd name="connsiteY79" fmla="*/ 310896 h 6611112"/>
              <a:gd name="connsiteX80" fmla="*/ 6044777 w 10214441"/>
              <a:gd name="connsiteY80" fmla="*/ 338328 h 6611112"/>
              <a:gd name="connsiteX81" fmla="*/ 5532713 w 10214441"/>
              <a:gd name="connsiteY81" fmla="*/ 374904 h 6611112"/>
              <a:gd name="connsiteX82" fmla="*/ 4755473 w 10214441"/>
              <a:gd name="connsiteY82" fmla="*/ 384048 h 6611112"/>
              <a:gd name="connsiteX83" fmla="*/ 1079585 w 10214441"/>
              <a:gd name="connsiteY83" fmla="*/ 374904 h 6611112"/>
              <a:gd name="connsiteX84" fmla="*/ 997289 w 10214441"/>
              <a:gd name="connsiteY84" fmla="*/ 365760 h 6611112"/>
              <a:gd name="connsiteX85" fmla="*/ 768689 w 10214441"/>
              <a:gd name="connsiteY85" fmla="*/ 356616 h 6611112"/>
              <a:gd name="connsiteX86" fmla="*/ 713825 w 10214441"/>
              <a:gd name="connsiteY86" fmla="*/ 347472 h 6611112"/>
              <a:gd name="connsiteX87" fmla="*/ 530945 w 10214441"/>
              <a:gd name="connsiteY87" fmla="*/ 329184 h 6611112"/>
              <a:gd name="connsiteX88" fmla="*/ 476081 w 10214441"/>
              <a:gd name="connsiteY88" fmla="*/ 320040 h 6611112"/>
              <a:gd name="connsiteX89" fmla="*/ 238337 w 10214441"/>
              <a:gd name="connsiteY89" fmla="*/ 347472 h 6611112"/>
              <a:gd name="connsiteX0-1" fmla="*/ 219684 w 10195788"/>
              <a:gd name="connsiteY0-2" fmla="*/ 347472 h 6611112"/>
              <a:gd name="connsiteX1-3" fmla="*/ 201396 w 10195788"/>
              <a:gd name="connsiteY1-4" fmla="*/ 393192 h 6611112"/>
              <a:gd name="connsiteX2-5" fmla="*/ 183108 w 10195788"/>
              <a:gd name="connsiteY2-6" fmla="*/ 475488 h 6611112"/>
              <a:gd name="connsiteX3-7" fmla="*/ 173964 w 10195788"/>
              <a:gd name="connsiteY3-8" fmla="*/ 566928 h 6611112"/>
              <a:gd name="connsiteX4-9" fmla="*/ 164820 w 10195788"/>
              <a:gd name="connsiteY4-10" fmla="*/ 685800 h 6611112"/>
              <a:gd name="connsiteX5-11" fmla="*/ 119100 w 10195788"/>
              <a:gd name="connsiteY5-12" fmla="*/ 987552 h 6611112"/>
              <a:gd name="connsiteX6-13" fmla="*/ 109956 w 10195788"/>
              <a:gd name="connsiteY6-14" fmla="*/ 1225296 h 6611112"/>
              <a:gd name="connsiteX7-15" fmla="*/ 82524 w 10195788"/>
              <a:gd name="connsiteY7-16" fmla="*/ 1563624 h 6611112"/>
              <a:gd name="connsiteX8-17" fmla="*/ 73380 w 10195788"/>
              <a:gd name="connsiteY8-18" fmla="*/ 1892808 h 6611112"/>
              <a:gd name="connsiteX9-19" fmla="*/ 55092 w 10195788"/>
              <a:gd name="connsiteY9-20" fmla="*/ 2148840 h 6611112"/>
              <a:gd name="connsiteX10-21" fmla="*/ 45948 w 10195788"/>
              <a:gd name="connsiteY10-22" fmla="*/ 2962656 h 6611112"/>
              <a:gd name="connsiteX11-23" fmla="*/ 27660 w 10195788"/>
              <a:gd name="connsiteY11-24" fmla="*/ 3538728 h 6611112"/>
              <a:gd name="connsiteX12-25" fmla="*/ 18516 w 10195788"/>
              <a:gd name="connsiteY12-26" fmla="*/ 4297680 h 6611112"/>
              <a:gd name="connsiteX13-27" fmla="*/ 228 w 10195788"/>
              <a:gd name="connsiteY13-28" fmla="*/ 5157216 h 6611112"/>
              <a:gd name="connsiteX14-29" fmla="*/ 9372 w 10195788"/>
              <a:gd name="connsiteY14-30" fmla="*/ 5815584 h 6611112"/>
              <a:gd name="connsiteX15-31" fmla="*/ 36804 w 10195788"/>
              <a:gd name="connsiteY15-32" fmla="*/ 5879592 h 6611112"/>
              <a:gd name="connsiteX16-33" fmla="*/ 64236 w 10195788"/>
              <a:gd name="connsiteY16-34" fmla="*/ 5943600 h 6611112"/>
              <a:gd name="connsiteX17-35" fmla="*/ 183108 w 10195788"/>
              <a:gd name="connsiteY17-36" fmla="*/ 6190488 h 6611112"/>
              <a:gd name="connsiteX18-37" fmla="*/ 274548 w 10195788"/>
              <a:gd name="connsiteY18-38" fmla="*/ 6300216 h 6611112"/>
              <a:gd name="connsiteX19-39" fmla="*/ 356844 w 10195788"/>
              <a:gd name="connsiteY19-40" fmla="*/ 6400800 h 6611112"/>
              <a:gd name="connsiteX20-41" fmla="*/ 411708 w 10195788"/>
              <a:gd name="connsiteY20-42" fmla="*/ 6446520 h 6611112"/>
              <a:gd name="connsiteX21-43" fmla="*/ 494004 w 10195788"/>
              <a:gd name="connsiteY21-44" fmla="*/ 6528816 h 6611112"/>
              <a:gd name="connsiteX22-45" fmla="*/ 512292 w 10195788"/>
              <a:gd name="connsiteY22-46" fmla="*/ 6565392 h 6611112"/>
              <a:gd name="connsiteX23-47" fmla="*/ 548868 w 10195788"/>
              <a:gd name="connsiteY23-48" fmla="*/ 6583680 h 6611112"/>
              <a:gd name="connsiteX24-49" fmla="*/ 612876 w 10195788"/>
              <a:gd name="connsiteY24-50" fmla="*/ 6611112 h 6611112"/>
              <a:gd name="connsiteX25-51" fmla="*/ 2542260 w 10195788"/>
              <a:gd name="connsiteY25-52" fmla="*/ 6601968 h 6611112"/>
              <a:gd name="connsiteX26-53" fmla="*/ 2633700 w 10195788"/>
              <a:gd name="connsiteY26-54" fmla="*/ 6583680 h 6611112"/>
              <a:gd name="connsiteX27-55" fmla="*/ 2780004 w 10195788"/>
              <a:gd name="connsiteY27-56" fmla="*/ 6547104 h 6611112"/>
              <a:gd name="connsiteX28-57" fmla="*/ 3045180 w 10195788"/>
              <a:gd name="connsiteY28-58" fmla="*/ 6464808 h 6611112"/>
              <a:gd name="connsiteX29-59" fmla="*/ 3127476 w 10195788"/>
              <a:gd name="connsiteY29-60" fmla="*/ 6437376 h 6611112"/>
              <a:gd name="connsiteX30-61" fmla="*/ 3228060 w 10195788"/>
              <a:gd name="connsiteY30-62" fmla="*/ 6419088 h 6611112"/>
              <a:gd name="connsiteX31-63" fmla="*/ 3292068 w 10195788"/>
              <a:gd name="connsiteY31-64" fmla="*/ 6409944 h 6611112"/>
              <a:gd name="connsiteX32-65" fmla="*/ 3328644 w 10195788"/>
              <a:gd name="connsiteY32-66" fmla="*/ 6400800 h 6611112"/>
              <a:gd name="connsiteX33-67" fmla="*/ 3639540 w 10195788"/>
              <a:gd name="connsiteY33-68" fmla="*/ 6364224 h 6611112"/>
              <a:gd name="connsiteX34-69" fmla="*/ 3740124 w 10195788"/>
              <a:gd name="connsiteY34-70" fmla="*/ 6345936 h 6611112"/>
              <a:gd name="connsiteX35-71" fmla="*/ 3913860 w 10195788"/>
              <a:gd name="connsiteY35-72" fmla="*/ 6327648 h 6611112"/>
              <a:gd name="connsiteX36-73" fmla="*/ 3996156 w 10195788"/>
              <a:gd name="connsiteY36-74" fmla="*/ 6309360 h 6611112"/>
              <a:gd name="connsiteX37-75" fmla="*/ 4188180 w 10195788"/>
              <a:gd name="connsiteY37-76" fmla="*/ 6281928 h 6611112"/>
              <a:gd name="connsiteX38-77" fmla="*/ 4389348 w 10195788"/>
              <a:gd name="connsiteY38-78" fmla="*/ 6263640 h 6611112"/>
              <a:gd name="connsiteX39-79" fmla="*/ 4636236 w 10195788"/>
              <a:gd name="connsiteY39-80" fmla="*/ 6236208 h 6611112"/>
              <a:gd name="connsiteX40-81" fmla="*/ 6016980 w 10195788"/>
              <a:gd name="connsiteY40-82" fmla="*/ 6254496 h 6611112"/>
              <a:gd name="connsiteX41-83" fmla="*/ 6282156 w 10195788"/>
              <a:gd name="connsiteY41-84" fmla="*/ 6281928 h 6611112"/>
              <a:gd name="connsiteX42-85" fmla="*/ 6766788 w 10195788"/>
              <a:gd name="connsiteY42-86" fmla="*/ 6309360 h 6611112"/>
              <a:gd name="connsiteX43-87" fmla="*/ 7425156 w 10195788"/>
              <a:gd name="connsiteY43-88" fmla="*/ 6318504 h 6611112"/>
              <a:gd name="connsiteX44-89" fmla="*/ 9601428 w 10195788"/>
              <a:gd name="connsiteY44-90" fmla="*/ 6309360 h 6611112"/>
              <a:gd name="connsiteX45-91" fmla="*/ 9628860 w 10195788"/>
              <a:gd name="connsiteY45-92" fmla="*/ 6300216 h 6611112"/>
              <a:gd name="connsiteX46-93" fmla="*/ 9720300 w 10195788"/>
              <a:gd name="connsiteY46-94" fmla="*/ 6281928 h 6611112"/>
              <a:gd name="connsiteX47-95" fmla="*/ 9775164 w 10195788"/>
              <a:gd name="connsiteY47-96" fmla="*/ 6263640 h 6611112"/>
              <a:gd name="connsiteX48-97" fmla="*/ 9839172 w 10195788"/>
              <a:gd name="connsiteY48-98" fmla="*/ 6236208 h 6611112"/>
              <a:gd name="connsiteX49-99" fmla="*/ 9967188 w 10195788"/>
              <a:gd name="connsiteY49-100" fmla="*/ 6117336 h 6611112"/>
              <a:gd name="connsiteX50-101" fmla="*/ 10003764 w 10195788"/>
              <a:gd name="connsiteY50-102" fmla="*/ 6080760 h 6611112"/>
              <a:gd name="connsiteX51-103" fmla="*/ 10049484 w 10195788"/>
              <a:gd name="connsiteY51-104" fmla="*/ 5998464 h 6611112"/>
              <a:gd name="connsiteX52-105" fmla="*/ 10058628 w 10195788"/>
              <a:gd name="connsiteY52-106" fmla="*/ 5971032 h 6611112"/>
              <a:gd name="connsiteX53-107" fmla="*/ 10076916 w 10195788"/>
              <a:gd name="connsiteY53-108" fmla="*/ 5897880 h 6611112"/>
              <a:gd name="connsiteX54-109" fmla="*/ 10095204 w 10195788"/>
              <a:gd name="connsiteY54-110" fmla="*/ 5815584 h 6611112"/>
              <a:gd name="connsiteX55-111" fmla="*/ 10113492 w 10195788"/>
              <a:gd name="connsiteY55-112" fmla="*/ 5596128 h 6611112"/>
              <a:gd name="connsiteX56-113" fmla="*/ 10122636 w 10195788"/>
              <a:gd name="connsiteY56-114" fmla="*/ 5550408 h 6611112"/>
              <a:gd name="connsiteX57-115" fmla="*/ 10131780 w 10195788"/>
              <a:gd name="connsiteY57-116" fmla="*/ 5440680 h 6611112"/>
              <a:gd name="connsiteX58-117" fmla="*/ 10159212 w 10195788"/>
              <a:gd name="connsiteY58-118" fmla="*/ 5065776 h 6611112"/>
              <a:gd name="connsiteX59-119" fmla="*/ 10168356 w 10195788"/>
              <a:gd name="connsiteY59-120" fmla="*/ 4645152 h 6611112"/>
              <a:gd name="connsiteX60-121" fmla="*/ 10195788 w 10195788"/>
              <a:gd name="connsiteY60-122" fmla="*/ 4389120 h 6611112"/>
              <a:gd name="connsiteX61-123" fmla="*/ 10186644 w 10195788"/>
              <a:gd name="connsiteY61-124" fmla="*/ 3008376 h 6611112"/>
              <a:gd name="connsiteX62-125" fmla="*/ 10177500 w 10195788"/>
              <a:gd name="connsiteY62-126" fmla="*/ 2852928 h 6611112"/>
              <a:gd name="connsiteX63-127" fmla="*/ 10168356 w 10195788"/>
              <a:gd name="connsiteY63-128" fmla="*/ 256032 h 6611112"/>
              <a:gd name="connsiteX64-129" fmla="*/ 10140924 w 10195788"/>
              <a:gd name="connsiteY64-130" fmla="*/ 128016 h 6611112"/>
              <a:gd name="connsiteX65-131" fmla="*/ 10122636 w 10195788"/>
              <a:gd name="connsiteY65-132" fmla="*/ 27432 h 6611112"/>
              <a:gd name="connsiteX66-133" fmla="*/ 10104348 w 10195788"/>
              <a:gd name="connsiteY66-134" fmla="*/ 0 h 6611112"/>
              <a:gd name="connsiteX67-135" fmla="*/ 9976332 w 10195788"/>
              <a:gd name="connsiteY67-136" fmla="*/ 18288 h 6611112"/>
              <a:gd name="connsiteX68-137" fmla="*/ 9610572 w 10195788"/>
              <a:gd name="connsiteY68-138" fmla="*/ 73152 h 6611112"/>
              <a:gd name="connsiteX69-139" fmla="*/ 9180804 w 10195788"/>
              <a:gd name="connsiteY69-140" fmla="*/ 118872 h 6611112"/>
              <a:gd name="connsiteX70-141" fmla="*/ 8604732 w 10195788"/>
              <a:gd name="connsiteY70-142" fmla="*/ 164592 h 6611112"/>
              <a:gd name="connsiteX71-143" fmla="*/ 7818348 w 10195788"/>
              <a:gd name="connsiteY71-144" fmla="*/ 173736 h 6611112"/>
              <a:gd name="connsiteX72-145" fmla="*/ 7635468 w 10195788"/>
              <a:gd name="connsiteY72-146" fmla="*/ 182880 h 6611112"/>
              <a:gd name="connsiteX73-147" fmla="*/ 7534884 w 10195788"/>
              <a:gd name="connsiteY73-148" fmla="*/ 192024 h 6611112"/>
              <a:gd name="connsiteX74-149" fmla="*/ 7452588 w 10195788"/>
              <a:gd name="connsiteY74-150" fmla="*/ 201168 h 6611112"/>
              <a:gd name="connsiteX75-151" fmla="*/ 7095972 w 10195788"/>
              <a:gd name="connsiteY75-152" fmla="*/ 210312 h 6611112"/>
              <a:gd name="connsiteX76-153" fmla="*/ 6986244 w 10195788"/>
              <a:gd name="connsiteY76-154" fmla="*/ 219456 h 6611112"/>
              <a:gd name="connsiteX77-155" fmla="*/ 6757644 w 10195788"/>
              <a:gd name="connsiteY77-156" fmla="*/ 265176 h 6611112"/>
              <a:gd name="connsiteX78-157" fmla="*/ 6318732 w 10195788"/>
              <a:gd name="connsiteY78-158" fmla="*/ 310896 h 6611112"/>
              <a:gd name="connsiteX79-159" fmla="*/ 6026124 w 10195788"/>
              <a:gd name="connsiteY79-160" fmla="*/ 338328 h 6611112"/>
              <a:gd name="connsiteX80-161" fmla="*/ 5514060 w 10195788"/>
              <a:gd name="connsiteY80-162" fmla="*/ 374904 h 6611112"/>
              <a:gd name="connsiteX81-163" fmla="*/ 4736820 w 10195788"/>
              <a:gd name="connsiteY81-164" fmla="*/ 384048 h 6611112"/>
              <a:gd name="connsiteX82-165" fmla="*/ 1060932 w 10195788"/>
              <a:gd name="connsiteY82-166" fmla="*/ 374904 h 6611112"/>
              <a:gd name="connsiteX83-167" fmla="*/ 978636 w 10195788"/>
              <a:gd name="connsiteY83-168" fmla="*/ 365760 h 6611112"/>
              <a:gd name="connsiteX84-169" fmla="*/ 750036 w 10195788"/>
              <a:gd name="connsiteY84-170" fmla="*/ 356616 h 6611112"/>
              <a:gd name="connsiteX85-171" fmla="*/ 695172 w 10195788"/>
              <a:gd name="connsiteY85-172" fmla="*/ 347472 h 6611112"/>
              <a:gd name="connsiteX86-173" fmla="*/ 512292 w 10195788"/>
              <a:gd name="connsiteY86-174" fmla="*/ 329184 h 6611112"/>
              <a:gd name="connsiteX87-175" fmla="*/ 457428 w 10195788"/>
              <a:gd name="connsiteY87-176" fmla="*/ 320040 h 6611112"/>
              <a:gd name="connsiteX88-177" fmla="*/ 219684 w 10195788"/>
              <a:gd name="connsiteY88-178" fmla="*/ 347472 h 6611112"/>
              <a:gd name="connsiteX0-179" fmla="*/ 219684 w 10195788"/>
              <a:gd name="connsiteY0-180" fmla="*/ 347472 h 6611112"/>
              <a:gd name="connsiteX1-181" fmla="*/ 201396 w 10195788"/>
              <a:gd name="connsiteY1-182" fmla="*/ 393192 h 6611112"/>
              <a:gd name="connsiteX2-183" fmla="*/ 183108 w 10195788"/>
              <a:gd name="connsiteY2-184" fmla="*/ 475488 h 6611112"/>
              <a:gd name="connsiteX3-185" fmla="*/ 173964 w 10195788"/>
              <a:gd name="connsiteY3-186" fmla="*/ 566928 h 6611112"/>
              <a:gd name="connsiteX4-187" fmla="*/ 164820 w 10195788"/>
              <a:gd name="connsiteY4-188" fmla="*/ 685800 h 6611112"/>
              <a:gd name="connsiteX5-189" fmla="*/ 119100 w 10195788"/>
              <a:gd name="connsiteY5-190" fmla="*/ 987552 h 6611112"/>
              <a:gd name="connsiteX6-191" fmla="*/ 109956 w 10195788"/>
              <a:gd name="connsiteY6-192" fmla="*/ 1225296 h 6611112"/>
              <a:gd name="connsiteX7-193" fmla="*/ 82524 w 10195788"/>
              <a:gd name="connsiteY7-194" fmla="*/ 1563624 h 6611112"/>
              <a:gd name="connsiteX8-195" fmla="*/ 73380 w 10195788"/>
              <a:gd name="connsiteY8-196" fmla="*/ 1892808 h 6611112"/>
              <a:gd name="connsiteX9-197" fmla="*/ 55092 w 10195788"/>
              <a:gd name="connsiteY9-198" fmla="*/ 2148840 h 6611112"/>
              <a:gd name="connsiteX10-199" fmla="*/ 45948 w 10195788"/>
              <a:gd name="connsiteY10-200" fmla="*/ 2962656 h 6611112"/>
              <a:gd name="connsiteX11-201" fmla="*/ 27660 w 10195788"/>
              <a:gd name="connsiteY11-202" fmla="*/ 3538728 h 6611112"/>
              <a:gd name="connsiteX12-203" fmla="*/ 18516 w 10195788"/>
              <a:gd name="connsiteY12-204" fmla="*/ 4297680 h 6611112"/>
              <a:gd name="connsiteX13-205" fmla="*/ 228 w 10195788"/>
              <a:gd name="connsiteY13-206" fmla="*/ 5157216 h 6611112"/>
              <a:gd name="connsiteX14-207" fmla="*/ 9372 w 10195788"/>
              <a:gd name="connsiteY14-208" fmla="*/ 5815584 h 6611112"/>
              <a:gd name="connsiteX15-209" fmla="*/ 36804 w 10195788"/>
              <a:gd name="connsiteY15-210" fmla="*/ 5879592 h 6611112"/>
              <a:gd name="connsiteX16-211" fmla="*/ 183108 w 10195788"/>
              <a:gd name="connsiteY16-212" fmla="*/ 6190488 h 6611112"/>
              <a:gd name="connsiteX17-213" fmla="*/ 274548 w 10195788"/>
              <a:gd name="connsiteY17-214" fmla="*/ 6300216 h 6611112"/>
              <a:gd name="connsiteX18-215" fmla="*/ 356844 w 10195788"/>
              <a:gd name="connsiteY18-216" fmla="*/ 6400800 h 6611112"/>
              <a:gd name="connsiteX19-217" fmla="*/ 411708 w 10195788"/>
              <a:gd name="connsiteY19-218" fmla="*/ 6446520 h 6611112"/>
              <a:gd name="connsiteX20-219" fmla="*/ 494004 w 10195788"/>
              <a:gd name="connsiteY20-220" fmla="*/ 6528816 h 6611112"/>
              <a:gd name="connsiteX21-221" fmla="*/ 512292 w 10195788"/>
              <a:gd name="connsiteY21-222" fmla="*/ 6565392 h 6611112"/>
              <a:gd name="connsiteX22-223" fmla="*/ 548868 w 10195788"/>
              <a:gd name="connsiteY22-224" fmla="*/ 6583680 h 6611112"/>
              <a:gd name="connsiteX23-225" fmla="*/ 612876 w 10195788"/>
              <a:gd name="connsiteY23-226" fmla="*/ 6611112 h 6611112"/>
              <a:gd name="connsiteX24-227" fmla="*/ 2542260 w 10195788"/>
              <a:gd name="connsiteY24-228" fmla="*/ 6601968 h 6611112"/>
              <a:gd name="connsiteX25-229" fmla="*/ 2633700 w 10195788"/>
              <a:gd name="connsiteY25-230" fmla="*/ 6583680 h 6611112"/>
              <a:gd name="connsiteX26-231" fmla="*/ 2780004 w 10195788"/>
              <a:gd name="connsiteY26-232" fmla="*/ 6547104 h 6611112"/>
              <a:gd name="connsiteX27-233" fmla="*/ 3045180 w 10195788"/>
              <a:gd name="connsiteY27-234" fmla="*/ 6464808 h 6611112"/>
              <a:gd name="connsiteX28-235" fmla="*/ 3127476 w 10195788"/>
              <a:gd name="connsiteY28-236" fmla="*/ 6437376 h 6611112"/>
              <a:gd name="connsiteX29-237" fmla="*/ 3228060 w 10195788"/>
              <a:gd name="connsiteY29-238" fmla="*/ 6419088 h 6611112"/>
              <a:gd name="connsiteX30-239" fmla="*/ 3292068 w 10195788"/>
              <a:gd name="connsiteY30-240" fmla="*/ 6409944 h 6611112"/>
              <a:gd name="connsiteX31-241" fmla="*/ 3328644 w 10195788"/>
              <a:gd name="connsiteY31-242" fmla="*/ 6400800 h 6611112"/>
              <a:gd name="connsiteX32-243" fmla="*/ 3639540 w 10195788"/>
              <a:gd name="connsiteY32-244" fmla="*/ 6364224 h 6611112"/>
              <a:gd name="connsiteX33-245" fmla="*/ 3740124 w 10195788"/>
              <a:gd name="connsiteY33-246" fmla="*/ 6345936 h 6611112"/>
              <a:gd name="connsiteX34-247" fmla="*/ 3913860 w 10195788"/>
              <a:gd name="connsiteY34-248" fmla="*/ 6327648 h 6611112"/>
              <a:gd name="connsiteX35-249" fmla="*/ 3996156 w 10195788"/>
              <a:gd name="connsiteY35-250" fmla="*/ 6309360 h 6611112"/>
              <a:gd name="connsiteX36-251" fmla="*/ 4188180 w 10195788"/>
              <a:gd name="connsiteY36-252" fmla="*/ 6281928 h 6611112"/>
              <a:gd name="connsiteX37-253" fmla="*/ 4389348 w 10195788"/>
              <a:gd name="connsiteY37-254" fmla="*/ 6263640 h 6611112"/>
              <a:gd name="connsiteX38-255" fmla="*/ 4636236 w 10195788"/>
              <a:gd name="connsiteY38-256" fmla="*/ 6236208 h 6611112"/>
              <a:gd name="connsiteX39-257" fmla="*/ 6016980 w 10195788"/>
              <a:gd name="connsiteY39-258" fmla="*/ 6254496 h 6611112"/>
              <a:gd name="connsiteX40-259" fmla="*/ 6282156 w 10195788"/>
              <a:gd name="connsiteY40-260" fmla="*/ 6281928 h 6611112"/>
              <a:gd name="connsiteX41-261" fmla="*/ 6766788 w 10195788"/>
              <a:gd name="connsiteY41-262" fmla="*/ 6309360 h 6611112"/>
              <a:gd name="connsiteX42-263" fmla="*/ 7425156 w 10195788"/>
              <a:gd name="connsiteY42-264" fmla="*/ 6318504 h 6611112"/>
              <a:gd name="connsiteX43-265" fmla="*/ 9601428 w 10195788"/>
              <a:gd name="connsiteY43-266" fmla="*/ 6309360 h 6611112"/>
              <a:gd name="connsiteX44-267" fmla="*/ 9628860 w 10195788"/>
              <a:gd name="connsiteY44-268" fmla="*/ 6300216 h 6611112"/>
              <a:gd name="connsiteX45-269" fmla="*/ 9720300 w 10195788"/>
              <a:gd name="connsiteY45-270" fmla="*/ 6281928 h 6611112"/>
              <a:gd name="connsiteX46-271" fmla="*/ 9775164 w 10195788"/>
              <a:gd name="connsiteY46-272" fmla="*/ 6263640 h 6611112"/>
              <a:gd name="connsiteX47-273" fmla="*/ 9839172 w 10195788"/>
              <a:gd name="connsiteY47-274" fmla="*/ 6236208 h 6611112"/>
              <a:gd name="connsiteX48-275" fmla="*/ 9967188 w 10195788"/>
              <a:gd name="connsiteY48-276" fmla="*/ 6117336 h 6611112"/>
              <a:gd name="connsiteX49-277" fmla="*/ 10003764 w 10195788"/>
              <a:gd name="connsiteY49-278" fmla="*/ 6080760 h 6611112"/>
              <a:gd name="connsiteX50-279" fmla="*/ 10049484 w 10195788"/>
              <a:gd name="connsiteY50-280" fmla="*/ 5998464 h 6611112"/>
              <a:gd name="connsiteX51-281" fmla="*/ 10058628 w 10195788"/>
              <a:gd name="connsiteY51-282" fmla="*/ 5971032 h 6611112"/>
              <a:gd name="connsiteX52-283" fmla="*/ 10076916 w 10195788"/>
              <a:gd name="connsiteY52-284" fmla="*/ 5897880 h 6611112"/>
              <a:gd name="connsiteX53-285" fmla="*/ 10095204 w 10195788"/>
              <a:gd name="connsiteY53-286" fmla="*/ 5815584 h 6611112"/>
              <a:gd name="connsiteX54-287" fmla="*/ 10113492 w 10195788"/>
              <a:gd name="connsiteY54-288" fmla="*/ 5596128 h 6611112"/>
              <a:gd name="connsiteX55-289" fmla="*/ 10122636 w 10195788"/>
              <a:gd name="connsiteY55-290" fmla="*/ 5550408 h 6611112"/>
              <a:gd name="connsiteX56-291" fmla="*/ 10131780 w 10195788"/>
              <a:gd name="connsiteY56-292" fmla="*/ 5440680 h 6611112"/>
              <a:gd name="connsiteX57-293" fmla="*/ 10159212 w 10195788"/>
              <a:gd name="connsiteY57-294" fmla="*/ 5065776 h 6611112"/>
              <a:gd name="connsiteX58-295" fmla="*/ 10168356 w 10195788"/>
              <a:gd name="connsiteY58-296" fmla="*/ 4645152 h 6611112"/>
              <a:gd name="connsiteX59-297" fmla="*/ 10195788 w 10195788"/>
              <a:gd name="connsiteY59-298" fmla="*/ 4389120 h 6611112"/>
              <a:gd name="connsiteX60-299" fmla="*/ 10186644 w 10195788"/>
              <a:gd name="connsiteY60-300" fmla="*/ 3008376 h 6611112"/>
              <a:gd name="connsiteX61-301" fmla="*/ 10177500 w 10195788"/>
              <a:gd name="connsiteY61-302" fmla="*/ 2852928 h 6611112"/>
              <a:gd name="connsiteX62-303" fmla="*/ 10168356 w 10195788"/>
              <a:gd name="connsiteY62-304" fmla="*/ 256032 h 6611112"/>
              <a:gd name="connsiteX63-305" fmla="*/ 10140924 w 10195788"/>
              <a:gd name="connsiteY63-306" fmla="*/ 128016 h 6611112"/>
              <a:gd name="connsiteX64-307" fmla="*/ 10122636 w 10195788"/>
              <a:gd name="connsiteY64-308" fmla="*/ 27432 h 6611112"/>
              <a:gd name="connsiteX65-309" fmla="*/ 10104348 w 10195788"/>
              <a:gd name="connsiteY65-310" fmla="*/ 0 h 6611112"/>
              <a:gd name="connsiteX66-311" fmla="*/ 9976332 w 10195788"/>
              <a:gd name="connsiteY66-312" fmla="*/ 18288 h 6611112"/>
              <a:gd name="connsiteX67-313" fmla="*/ 9610572 w 10195788"/>
              <a:gd name="connsiteY67-314" fmla="*/ 73152 h 6611112"/>
              <a:gd name="connsiteX68-315" fmla="*/ 9180804 w 10195788"/>
              <a:gd name="connsiteY68-316" fmla="*/ 118872 h 6611112"/>
              <a:gd name="connsiteX69-317" fmla="*/ 8604732 w 10195788"/>
              <a:gd name="connsiteY69-318" fmla="*/ 164592 h 6611112"/>
              <a:gd name="connsiteX70-319" fmla="*/ 7818348 w 10195788"/>
              <a:gd name="connsiteY70-320" fmla="*/ 173736 h 6611112"/>
              <a:gd name="connsiteX71-321" fmla="*/ 7635468 w 10195788"/>
              <a:gd name="connsiteY71-322" fmla="*/ 182880 h 6611112"/>
              <a:gd name="connsiteX72-323" fmla="*/ 7534884 w 10195788"/>
              <a:gd name="connsiteY72-324" fmla="*/ 192024 h 6611112"/>
              <a:gd name="connsiteX73-325" fmla="*/ 7452588 w 10195788"/>
              <a:gd name="connsiteY73-326" fmla="*/ 201168 h 6611112"/>
              <a:gd name="connsiteX74-327" fmla="*/ 7095972 w 10195788"/>
              <a:gd name="connsiteY74-328" fmla="*/ 210312 h 6611112"/>
              <a:gd name="connsiteX75-329" fmla="*/ 6986244 w 10195788"/>
              <a:gd name="connsiteY75-330" fmla="*/ 219456 h 6611112"/>
              <a:gd name="connsiteX76-331" fmla="*/ 6757644 w 10195788"/>
              <a:gd name="connsiteY76-332" fmla="*/ 265176 h 6611112"/>
              <a:gd name="connsiteX77-333" fmla="*/ 6318732 w 10195788"/>
              <a:gd name="connsiteY77-334" fmla="*/ 310896 h 6611112"/>
              <a:gd name="connsiteX78-335" fmla="*/ 6026124 w 10195788"/>
              <a:gd name="connsiteY78-336" fmla="*/ 338328 h 6611112"/>
              <a:gd name="connsiteX79-337" fmla="*/ 5514060 w 10195788"/>
              <a:gd name="connsiteY79-338" fmla="*/ 374904 h 6611112"/>
              <a:gd name="connsiteX80-339" fmla="*/ 4736820 w 10195788"/>
              <a:gd name="connsiteY80-340" fmla="*/ 384048 h 6611112"/>
              <a:gd name="connsiteX81-341" fmla="*/ 1060932 w 10195788"/>
              <a:gd name="connsiteY81-342" fmla="*/ 374904 h 6611112"/>
              <a:gd name="connsiteX82-343" fmla="*/ 978636 w 10195788"/>
              <a:gd name="connsiteY82-344" fmla="*/ 365760 h 6611112"/>
              <a:gd name="connsiteX83-345" fmla="*/ 750036 w 10195788"/>
              <a:gd name="connsiteY83-346" fmla="*/ 356616 h 6611112"/>
              <a:gd name="connsiteX84-347" fmla="*/ 695172 w 10195788"/>
              <a:gd name="connsiteY84-348" fmla="*/ 347472 h 6611112"/>
              <a:gd name="connsiteX85-349" fmla="*/ 512292 w 10195788"/>
              <a:gd name="connsiteY85-350" fmla="*/ 329184 h 6611112"/>
              <a:gd name="connsiteX86-351" fmla="*/ 457428 w 10195788"/>
              <a:gd name="connsiteY86-352" fmla="*/ 320040 h 6611112"/>
              <a:gd name="connsiteX87-353" fmla="*/ 219684 w 10195788"/>
              <a:gd name="connsiteY87-354" fmla="*/ 347472 h 6611112"/>
              <a:gd name="connsiteX0-355" fmla="*/ 219684 w 10195788"/>
              <a:gd name="connsiteY0-356" fmla="*/ 347472 h 6611112"/>
              <a:gd name="connsiteX1-357" fmla="*/ 201396 w 10195788"/>
              <a:gd name="connsiteY1-358" fmla="*/ 393192 h 6611112"/>
              <a:gd name="connsiteX2-359" fmla="*/ 183108 w 10195788"/>
              <a:gd name="connsiteY2-360" fmla="*/ 475488 h 6611112"/>
              <a:gd name="connsiteX3-361" fmla="*/ 173964 w 10195788"/>
              <a:gd name="connsiteY3-362" fmla="*/ 566928 h 6611112"/>
              <a:gd name="connsiteX4-363" fmla="*/ 164820 w 10195788"/>
              <a:gd name="connsiteY4-364" fmla="*/ 685800 h 6611112"/>
              <a:gd name="connsiteX5-365" fmla="*/ 119100 w 10195788"/>
              <a:gd name="connsiteY5-366" fmla="*/ 987552 h 6611112"/>
              <a:gd name="connsiteX6-367" fmla="*/ 109956 w 10195788"/>
              <a:gd name="connsiteY6-368" fmla="*/ 1225296 h 6611112"/>
              <a:gd name="connsiteX7-369" fmla="*/ 82524 w 10195788"/>
              <a:gd name="connsiteY7-370" fmla="*/ 1563624 h 6611112"/>
              <a:gd name="connsiteX8-371" fmla="*/ 73380 w 10195788"/>
              <a:gd name="connsiteY8-372" fmla="*/ 1892808 h 6611112"/>
              <a:gd name="connsiteX9-373" fmla="*/ 55092 w 10195788"/>
              <a:gd name="connsiteY9-374" fmla="*/ 2148840 h 6611112"/>
              <a:gd name="connsiteX10-375" fmla="*/ 45948 w 10195788"/>
              <a:gd name="connsiteY10-376" fmla="*/ 2962656 h 6611112"/>
              <a:gd name="connsiteX11-377" fmla="*/ 27660 w 10195788"/>
              <a:gd name="connsiteY11-378" fmla="*/ 3538728 h 6611112"/>
              <a:gd name="connsiteX12-379" fmla="*/ 18516 w 10195788"/>
              <a:gd name="connsiteY12-380" fmla="*/ 4297680 h 6611112"/>
              <a:gd name="connsiteX13-381" fmla="*/ 228 w 10195788"/>
              <a:gd name="connsiteY13-382" fmla="*/ 5157216 h 6611112"/>
              <a:gd name="connsiteX14-383" fmla="*/ 9372 w 10195788"/>
              <a:gd name="connsiteY14-384" fmla="*/ 5815584 h 6611112"/>
              <a:gd name="connsiteX15-385" fmla="*/ 183108 w 10195788"/>
              <a:gd name="connsiteY15-386" fmla="*/ 6190488 h 6611112"/>
              <a:gd name="connsiteX16-387" fmla="*/ 274548 w 10195788"/>
              <a:gd name="connsiteY16-388" fmla="*/ 6300216 h 6611112"/>
              <a:gd name="connsiteX17-389" fmla="*/ 356844 w 10195788"/>
              <a:gd name="connsiteY17-390" fmla="*/ 6400800 h 6611112"/>
              <a:gd name="connsiteX18-391" fmla="*/ 411708 w 10195788"/>
              <a:gd name="connsiteY18-392" fmla="*/ 6446520 h 6611112"/>
              <a:gd name="connsiteX19-393" fmla="*/ 494004 w 10195788"/>
              <a:gd name="connsiteY19-394" fmla="*/ 6528816 h 6611112"/>
              <a:gd name="connsiteX20-395" fmla="*/ 512292 w 10195788"/>
              <a:gd name="connsiteY20-396" fmla="*/ 6565392 h 6611112"/>
              <a:gd name="connsiteX21-397" fmla="*/ 548868 w 10195788"/>
              <a:gd name="connsiteY21-398" fmla="*/ 6583680 h 6611112"/>
              <a:gd name="connsiteX22-399" fmla="*/ 612876 w 10195788"/>
              <a:gd name="connsiteY22-400" fmla="*/ 6611112 h 6611112"/>
              <a:gd name="connsiteX23-401" fmla="*/ 2542260 w 10195788"/>
              <a:gd name="connsiteY23-402" fmla="*/ 6601968 h 6611112"/>
              <a:gd name="connsiteX24-403" fmla="*/ 2633700 w 10195788"/>
              <a:gd name="connsiteY24-404" fmla="*/ 6583680 h 6611112"/>
              <a:gd name="connsiteX25-405" fmla="*/ 2780004 w 10195788"/>
              <a:gd name="connsiteY25-406" fmla="*/ 6547104 h 6611112"/>
              <a:gd name="connsiteX26-407" fmla="*/ 3045180 w 10195788"/>
              <a:gd name="connsiteY26-408" fmla="*/ 6464808 h 6611112"/>
              <a:gd name="connsiteX27-409" fmla="*/ 3127476 w 10195788"/>
              <a:gd name="connsiteY27-410" fmla="*/ 6437376 h 6611112"/>
              <a:gd name="connsiteX28-411" fmla="*/ 3228060 w 10195788"/>
              <a:gd name="connsiteY28-412" fmla="*/ 6419088 h 6611112"/>
              <a:gd name="connsiteX29-413" fmla="*/ 3292068 w 10195788"/>
              <a:gd name="connsiteY29-414" fmla="*/ 6409944 h 6611112"/>
              <a:gd name="connsiteX30-415" fmla="*/ 3328644 w 10195788"/>
              <a:gd name="connsiteY30-416" fmla="*/ 6400800 h 6611112"/>
              <a:gd name="connsiteX31-417" fmla="*/ 3639540 w 10195788"/>
              <a:gd name="connsiteY31-418" fmla="*/ 6364224 h 6611112"/>
              <a:gd name="connsiteX32-419" fmla="*/ 3740124 w 10195788"/>
              <a:gd name="connsiteY32-420" fmla="*/ 6345936 h 6611112"/>
              <a:gd name="connsiteX33-421" fmla="*/ 3913860 w 10195788"/>
              <a:gd name="connsiteY33-422" fmla="*/ 6327648 h 6611112"/>
              <a:gd name="connsiteX34-423" fmla="*/ 3996156 w 10195788"/>
              <a:gd name="connsiteY34-424" fmla="*/ 6309360 h 6611112"/>
              <a:gd name="connsiteX35-425" fmla="*/ 4188180 w 10195788"/>
              <a:gd name="connsiteY35-426" fmla="*/ 6281928 h 6611112"/>
              <a:gd name="connsiteX36-427" fmla="*/ 4389348 w 10195788"/>
              <a:gd name="connsiteY36-428" fmla="*/ 6263640 h 6611112"/>
              <a:gd name="connsiteX37-429" fmla="*/ 4636236 w 10195788"/>
              <a:gd name="connsiteY37-430" fmla="*/ 6236208 h 6611112"/>
              <a:gd name="connsiteX38-431" fmla="*/ 6016980 w 10195788"/>
              <a:gd name="connsiteY38-432" fmla="*/ 6254496 h 6611112"/>
              <a:gd name="connsiteX39-433" fmla="*/ 6282156 w 10195788"/>
              <a:gd name="connsiteY39-434" fmla="*/ 6281928 h 6611112"/>
              <a:gd name="connsiteX40-435" fmla="*/ 6766788 w 10195788"/>
              <a:gd name="connsiteY40-436" fmla="*/ 6309360 h 6611112"/>
              <a:gd name="connsiteX41-437" fmla="*/ 7425156 w 10195788"/>
              <a:gd name="connsiteY41-438" fmla="*/ 6318504 h 6611112"/>
              <a:gd name="connsiteX42-439" fmla="*/ 9601428 w 10195788"/>
              <a:gd name="connsiteY42-440" fmla="*/ 6309360 h 6611112"/>
              <a:gd name="connsiteX43-441" fmla="*/ 9628860 w 10195788"/>
              <a:gd name="connsiteY43-442" fmla="*/ 6300216 h 6611112"/>
              <a:gd name="connsiteX44-443" fmla="*/ 9720300 w 10195788"/>
              <a:gd name="connsiteY44-444" fmla="*/ 6281928 h 6611112"/>
              <a:gd name="connsiteX45-445" fmla="*/ 9775164 w 10195788"/>
              <a:gd name="connsiteY45-446" fmla="*/ 6263640 h 6611112"/>
              <a:gd name="connsiteX46-447" fmla="*/ 9839172 w 10195788"/>
              <a:gd name="connsiteY46-448" fmla="*/ 6236208 h 6611112"/>
              <a:gd name="connsiteX47-449" fmla="*/ 9967188 w 10195788"/>
              <a:gd name="connsiteY47-450" fmla="*/ 6117336 h 6611112"/>
              <a:gd name="connsiteX48-451" fmla="*/ 10003764 w 10195788"/>
              <a:gd name="connsiteY48-452" fmla="*/ 6080760 h 6611112"/>
              <a:gd name="connsiteX49-453" fmla="*/ 10049484 w 10195788"/>
              <a:gd name="connsiteY49-454" fmla="*/ 5998464 h 6611112"/>
              <a:gd name="connsiteX50-455" fmla="*/ 10058628 w 10195788"/>
              <a:gd name="connsiteY50-456" fmla="*/ 5971032 h 6611112"/>
              <a:gd name="connsiteX51-457" fmla="*/ 10076916 w 10195788"/>
              <a:gd name="connsiteY51-458" fmla="*/ 5897880 h 6611112"/>
              <a:gd name="connsiteX52-459" fmla="*/ 10095204 w 10195788"/>
              <a:gd name="connsiteY52-460" fmla="*/ 5815584 h 6611112"/>
              <a:gd name="connsiteX53-461" fmla="*/ 10113492 w 10195788"/>
              <a:gd name="connsiteY53-462" fmla="*/ 5596128 h 6611112"/>
              <a:gd name="connsiteX54-463" fmla="*/ 10122636 w 10195788"/>
              <a:gd name="connsiteY54-464" fmla="*/ 5550408 h 6611112"/>
              <a:gd name="connsiteX55-465" fmla="*/ 10131780 w 10195788"/>
              <a:gd name="connsiteY55-466" fmla="*/ 5440680 h 6611112"/>
              <a:gd name="connsiteX56-467" fmla="*/ 10159212 w 10195788"/>
              <a:gd name="connsiteY56-468" fmla="*/ 5065776 h 6611112"/>
              <a:gd name="connsiteX57-469" fmla="*/ 10168356 w 10195788"/>
              <a:gd name="connsiteY57-470" fmla="*/ 4645152 h 6611112"/>
              <a:gd name="connsiteX58-471" fmla="*/ 10195788 w 10195788"/>
              <a:gd name="connsiteY58-472" fmla="*/ 4389120 h 6611112"/>
              <a:gd name="connsiteX59-473" fmla="*/ 10186644 w 10195788"/>
              <a:gd name="connsiteY59-474" fmla="*/ 3008376 h 6611112"/>
              <a:gd name="connsiteX60-475" fmla="*/ 10177500 w 10195788"/>
              <a:gd name="connsiteY60-476" fmla="*/ 2852928 h 6611112"/>
              <a:gd name="connsiteX61-477" fmla="*/ 10168356 w 10195788"/>
              <a:gd name="connsiteY61-478" fmla="*/ 256032 h 6611112"/>
              <a:gd name="connsiteX62-479" fmla="*/ 10140924 w 10195788"/>
              <a:gd name="connsiteY62-480" fmla="*/ 128016 h 6611112"/>
              <a:gd name="connsiteX63-481" fmla="*/ 10122636 w 10195788"/>
              <a:gd name="connsiteY63-482" fmla="*/ 27432 h 6611112"/>
              <a:gd name="connsiteX64-483" fmla="*/ 10104348 w 10195788"/>
              <a:gd name="connsiteY64-484" fmla="*/ 0 h 6611112"/>
              <a:gd name="connsiteX65-485" fmla="*/ 9976332 w 10195788"/>
              <a:gd name="connsiteY65-486" fmla="*/ 18288 h 6611112"/>
              <a:gd name="connsiteX66-487" fmla="*/ 9610572 w 10195788"/>
              <a:gd name="connsiteY66-488" fmla="*/ 73152 h 6611112"/>
              <a:gd name="connsiteX67-489" fmla="*/ 9180804 w 10195788"/>
              <a:gd name="connsiteY67-490" fmla="*/ 118872 h 6611112"/>
              <a:gd name="connsiteX68-491" fmla="*/ 8604732 w 10195788"/>
              <a:gd name="connsiteY68-492" fmla="*/ 164592 h 6611112"/>
              <a:gd name="connsiteX69-493" fmla="*/ 7818348 w 10195788"/>
              <a:gd name="connsiteY69-494" fmla="*/ 173736 h 6611112"/>
              <a:gd name="connsiteX70-495" fmla="*/ 7635468 w 10195788"/>
              <a:gd name="connsiteY70-496" fmla="*/ 182880 h 6611112"/>
              <a:gd name="connsiteX71-497" fmla="*/ 7534884 w 10195788"/>
              <a:gd name="connsiteY71-498" fmla="*/ 192024 h 6611112"/>
              <a:gd name="connsiteX72-499" fmla="*/ 7452588 w 10195788"/>
              <a:gd name="connsiteY72-500" fmla="*/ 201168 h 6611112"/>
              <a:gd name="connsiteX73-501" fmla="*/ 7095972 w 10195788"/>
              <a:gd name="connsiteY73-502" fmla="*/ 210312 h 6611112"/>
              <a:gd name="connsiteX74-503" fmla="*/ 6986244 w 10195788"/>
              <a:gd name="connsiteY74-504" fmla="*/ 219456 h 6611112"/>
              <a:gd name="connsiteX75-505" fmla="*/ 6757644 w 10195788"/>
              <a:gd name="connsiteY75-506" fmla="*/ 265176 h 6611112"/>
              <a:gd name="connsiteX76-507" fmla="*/ 6318732 w 10195788"/>
              <a:gd name="connsiteY76-508" fmla="*/ 310896 h 6611112"/>
              <a:gd name="connsiteX77-509" fmla="*/ 6026124 w 10195788"/>
              <a:gd name="connsiteY77-510" fmla="*/ 338328 h 6611112"/>
              <a:gd name="connsiteX78-511" fmla="*/ 5514060 w 10195788"/>
              <a:gd name="connsiteY78-512" fmla="*/ 374904 h 6611112"/>
              <a:gd name="connsiteX79-513" fmla="*/ 4736820 w 10195788"/>
              <a:gd name="connsiteY79-514" fmla="*/ 384048 h 6611112"/>
              <a:gd name="connsiteX80-515" fmla="*/ 1060932 w 10195788"/>
              <a:gd name="connsiteY80-516" fmla="*/ 374904 h 6611112"/>
              <a:gd name="connsiteX81-517" fmla="*/ 978636 w 10195788"/>
              <a:gd name="connsiteY81-518" fmla="*/ 365760 h 6611112"/>
              <a:gd name="connsiteX82-519" fmla="*/ 750036 w 10195788"/>
              <a:gd name="connsiteY82-520" fmla="*/ 356616 h 6611112"/>
              <a:gd name="connsiteX83-521" fmla="*/ 695172 w 10195788"/>
              <a:gd name="connsiteY83-522" fmla="*/ 347472 h 6611112"/>
              <a:gd name="connsiteX84-523" fmla="*/ 512292 w 10195788"/>
              <a:gd name="connsiteY84-524" fmla="*/ 329184 h 6611112"/>
              <a:gd name="connsiteX85-525" fmla="*/ 457428 w 10195788"/>
              <a:gd name="connsiteY85-526" fmla="*/ 320040 h 6611112"/>
              <a:gd name="connsiteX86-527" fmla="*/ 219684 w 10195788"/>
              <a:gd name="connsiteY86-528" fmla="*/ 347472 h 6611112"/>
              <a:gd name="connsiteX0-529" fmla="*/ 219684 w 10195788"/>
              <a:gd name="connsiteY0-530" fmla="*/ 347472 h 6611112"/>
              <a:gd name="connsiteX1-531" fmla="*/ 201396 w 10195788"/>
              <a:gd name="connsiteY1-532" fmla="*/ 393192 h 6611112"/>
              <a:gd name="connsiteX2-533" fmla="*/ 183108 w 10195788"/>
              <a:gd name="connsiteY2-534" fmla="*/ 475488 h 6611112"/>
              <a:gd name="connsiteX3-535" fmla="*/ 173964 w 10195788"/>
              <a:gd name="connsiteY3-536" fmla="*/ 566928 h 6611112"/>
              <a:gd name="connsiteX4-537" fmla="*/ 164820 w 10195788"/>
              <a:gd name="connsiteY4-538" fmla="*/ 685800 h 6611112"/>
              <a:gd name="connsiteX5-539" fmla="*/ 119100 w 10195788"/>
              <a:gd name="connsiteY5-540" fmla="*/ 987552 h 6611112"/>
              <a:gd name="connsiteX6-541" fmla="*/ 109956 w 10195788"/>
              <a:gd name="connsiteY6-542" fmla="*/ 1225296 h 6611112"/>
              <a:gd name="connsiteX7-543" fmla="*/ 82524 w 10195788"/>
              <a:gd name="connsiteY7-544" fmla="*/ 1563624 h 6611112"/>
              <a:gd name="connsiteX8-545" fmla="*/ 73380 w 10195788"/>
              <a:gd name="connsiteY8-546" fmla="*/ 1892808 h 6611112"/>
              <a:gd name="connsiteX9-547" fmla="*/ 55092 w 10195788"/>
              <a:gd name="connsiteY9-548" fmla="*/ 2148840 h 6611112"/>
              <a:gd name="connsiteX10-549" fmla="*/ 45948 w 10195788"/>
              <a:gd name="connsiteY10-550" fmla="*/ 2962656 h 6611112"/>
              <a:gd name="connsiteX11-551" fmla="*/ 27660 w 10195788"/>
              <a:gd name="connsiteY11-552" fmla="*/ 3538728 h 6611112"/>
              <a:gd name="connsiteX12-553" fmla="*/ 18516 w 10195788"/>
              <a:gd name="connsiteY12-554" fmla="*/ 4297680 h 6611112"/>
              <a:gd name="connsiteX13-555" fmla="*/ 228 w 10195788"/>
              <a:gd name="connsiteY13-556" fmla="*/ 5157216 h 6611112"/>
              <a:gd name="connsiteX14-557" fmla="*/ 9372 w 10195788"/>
              <a:gd name="connsiteY14-558" fmla="*/ 5815584 h 6611112"/>
              <a:gd name="connsiteX15-559" fmla="*/ 183108 w 10195788"/>
              <a:gd name="connsiteY15-560" fmla="*/ 6190488 h 6611112"/>
              <a:gd name="connsiteX16-561" fmla="*/ 274548 w 10195788"/>
              <a:gd name="connsiteY16-562" fmla="*/ 6300216 h 6611112"/>
              <a:gd name="connsiteX17-563" fmla="*/ 356844 w 10195788"/>
              <a:gd name="connsiteY17-564" fmla="*/ 6400800 h 6611112"/>
              <a:gd name="connsiteX18-565" fmla="*/ 494004 w 10195788"/>
              <a:gd name="connsiteY18-566" fmla="*/ 6528816 h 6611112"/>
              <a:gd name="connsiteX19-567" fmla="*/ 512292 w 10195788"/>
              <a:gd name="connsiteY19-568" fmla="*/ 6565392 h 6611112"/>
              <a:gd name="connsiteX20-569" fmla="*/ 548868 w 10195788"/>
              <a:gd name="connsiteY20-570" fmla="*/ 6583680 h 6611112"/>
              <a:gd name="connsiteX21-571" fmla="*/ 612876 w 10195788"/>
              <a:gd name="connsiteY21-572" fmla="*/ 6611112 h 6611112"/>
              <a:gd name="connsiteX22-573" fmla="*/ 2542260 w 10195788"/>
              <a:gd name="connsiteY22-574" fmla="*/ 6601968 h 6611112"/>
              <a:gd name="connsiteX23-575" fmla="*/ 2633700 w 10195788"/>
              <a:gd name="connsiteY23-576" fmla="*/ 6583680 h 6611112"/>
              <a:gd name="connsiteX24-577" fmla="*/ 2780004 w 10195788"/>
              <a:gd name="connsiteY24-578" fmla="*/ 6547104 h 6611112"/>
              <a:gd name="connsiteX25-579" fmla="*/ 3045180 w 10195788"/>
              <a:gd name="connsiteY25-580" fmla="*/ 6464808 h 6611112"/>
              <a:gd name="connsiteX26-581" fmla="*/ 3127476 w 10195788"/>
              <a:gd name="connsiteY26-582" fmla="*/ 6437376 h 6611112"/>
              <a:gd name="connsiteX27-583" fmla="*/ 3228060 w 10195788"/>
              <a:gd name="connsiteY27-584" fmla="*/ 6419088 h 6611112"/>
              <a:gd name="connsiteX28-585" fmla="*/ 3292068 w 10195788"/>
              <a:gd name="connsiteY28-586" fmla="*/ 6409944 h 6611112"/>
              <a:gd name="connsiteX29-587" fmla="*/ 3328644 w 10195788"/>
              <a:gd name="connsiteY29-588" fmla="*/ 6400800 h 6611112"/>
              <a:gd name="connsiteX30-589" fmla="*/ 3639540 w 10195788"/>
              <a:gd name="connsiteY30-590" fmla="*/ 6364224 h 6611112"/>
              <a:gd name="connsiteX31-591" fmla="*/ 3740124 w 10195788"/>
              <a:gd name="connsiteY31-592" fmla="*/ 6345936 h 6611112"/>
              <a:gd name="connsiteX32-593" fmla="*/ 3913860 w 10195788"/>
              <a:gd name="connsiteY32-594" fmla="*/ 6327648 h 6611112"/>
              <a:gd name="connsiteX33-595" fmla="*/ 3996156 w 10195788"/>
              <a:gd name="connsiteY33-596" fmla="*/ 6309360 h 6611112"/>
              <a:gd name="connsiteX34-597" fmla="*/ 4188180 w 10195788"/>
              <a:gd name="connsiteY34-598" fmla="*/ 6281928 h 6611112"/>
              <a:gd name="connsiteX35-599" fmla="*/ 4389348 w 10195788"/>
              <a:gd name="connsiteY35-600" fmla="*/ 6263640 h 6611112"/>
              <a:gd name="connsiteX36-601" fmla="*/ 4636236 w 10195788"/>
              <a:gd name="connsiteY36-602" fmla="*/ 6236208 h 6611112"/>
              <a:gd name="connsiteX37-603" fmla="*/ 6016980 w 10195788"/>
              <a:gd name="connsiteY37-604" fmla="*/ 6254496 h 6611112"/>
              <a:gd name="connsiteX38-605" fmla="*/ 6282156 w 10195788"/>
              <a:gd name="connsiteY38-606" fmla="*/ 6281928 h 6611112"/>
              <a:gd name="connsiteX39-607" fmla="*/ 6766788 w 10195788"/>
              <a:gd name="connsiteY39-608" fmla="*/ 6309360 h 6611112"/>
              <a:gd name="connsiteX40-609" fmla="*/ 7425156 w 10195788"/>
              <a:gd name="connsiteY40-610" fmla="*/ 6318504 h 6611112"/>
              <a:gd name="connsiteX41-611" fmla="*/ 9601428 w 10195788"/>
              <a:gd name="connsiteY41-612" fmla="*/ 6309360 h 6611112"/>
              <a:gd name="connsiteX42-613" fmla="*/ 9628860 w 10195788"/>
              <a:gd name="connsiteY42-614" fmla="*/ 6300216 h 6611112"/>
              <a:gd name="connsiteX43-615" fmla="*/ 9720300 w 10195788"/>
              <a:gd name="connsiteY43-616" fmla="*/ 6281928 h 6611112"/>
              <a:gd name="connsiteX44-617" fmla="*/ 9775164 w 10195788"/>
              <a:gd name="connsiteY44-618" fmla="*/ 6263640 h 6611112"/>
              <a:gd name="connsiteX45-619" fmla="*/ 9839172 w 10195788"/>
              <a:gd name="connsiteY45-620" fmla="*/ 6236208 h 6611112"/>
              <a:gd name="connsiteX46-621" fmla="*/ 9967188 w 10195788"/>
              <a:gd name="connsiteY46-622" fmla="*/ 6117336 h 6611112"/>
              <a:gd name="connsiteX47-623" fmla="*/ 10003764 w 10195788"/>
              <a:gd name="connsiteY47-624" fmla="*/ 6080760 h 6611112"/>
              <a:gd name="connsiteX48-625" fmla="*/ 10049484 w 10195788"/>
              <a:gd name="connsiteY48-626" fmla="*/ 5998464 h 6611112"/>
              <a:gd name="connsiteX49-627" fmla="*/ 10058628 w 10195788"/>
              <a:gd name="connsiteY49-628" fmla="*/ 5971032 h 6611112"/>
              <a:gd name="connsiteX50-629" fmla="*/ 10076916 w 10195788"/>
              <a:gd name="connsiteY50-630" fmla="*/ 5897880 h 6611112"/>
              <a:gd name="connsiteX51-631" fmla="*/ 10095204 w 10195788"/>
              <a:gd name="connsiteY51-632" fmla="*/ 5815584 h 6611112"/>
              <a:gd name="connsiteX52-633" fmla="*/ 10113492 w 10195788"/>
              <a:gd name="connsiteY52-634" fmla="*/ 5596128 h 6611112"/>
              <a:gd name="connsiteX53-635" fmla="*/ 10122636 w 10195788"/>
              <a:gd name="connsiteY53-636" fmla="*/ 5550408 h 6611112"/>
              <a:gd name="connsiteX54-637" fmla="*/ 10131780 w 10195788"/>
              <a:gd name="connsiteY54-638" fmla="*/ 5440680 h 6611112"/>
              <a:gd name="connsiteX55-639" fmla="*/ 10159212 w 10195788"/>
              <a:gd name="connsiteY55-640" fmla="*/ 5065776 h 6611112"/>
              <a:gd name="connsiteX56-641" fmla="*/ 10168356 w 10195788"/>
              <a:gd name="connsiteY56-642" fmla="*/ 4645152 h 6611112"/>
              <a:gd name="connsiteX57-643" fmla="*/ 10195788 w 10195788"/>
              <a:gd name="connsiteY57-644" fmla="*/ 4389120 h 6611112"/>
              <a:gd name="connsiteX58-645" fmla="*/ 10186644 w 10195788"/>
              <a:gd name="connsiteY58-646" fmla="*/ 3008376 h 6611112"/>
              <a:gd name="connsiteX59-647" fmla="*/ 10177500 w 10195788"/>
              <a:gd name="connsiteY59-648" fmla="*/ 2852928 h 6611112"/>
              <a:gd name="connsiteX60-649" fmla="*/ 10168356 w 10195788"/>
              <a:gd name="connsiteY60-650" fmla="*/ 256032 h 6611112"/>
              <a:gd name="connsiteX61-651" fmla="*/ 10140924 w 10195788"/>
              <a:gd name="connsiteY61-652" fmla="*/ 128016 h 6611112"/>
              <a:gd name="connsiteX62-653" fmla="*/ 10122636 w 10195788"/>
              <a:gd name="connsiteY62-654" fmla="*/ 27432 h 6611112"/>
              <a:gd name="connsiteX63-655" fmla="*/ 10104348 w 10195788"/>
              <a:gd name="connsiteY63-656" fmla="*/ 0 h 6611112"/>
              <a:gd name="connsiteX64-657" fmla="*/ 9976332 w 10195788"/>
              <a:gd name="connsiteY64-658" fmla="*/ 18288 h 6611112"/>
              <a:gd name="connsiteX65-659" fmla="*/ 9610572 w 10195788"/>
              <a:gd name="connsiteY65-660" fmla="*/ 73152 h 6611112"/>
              <a:gd name="connsiteX66-661" fmla="*/ 9180804 w 10195788"/>
              <a:gd name="connsiteY66-662" fmla="*/ 118872 h 6611112"/>
              <a:gd name="connsiteX67-663" fmla="*/ 8604732 w 10195788"/>
              <a:gd name="connsiteY67-664" fmla="*/ 164592 h 6611112"/>
              <a:gd name="connsiteX68-665" fmla="*/ 7818348 w 10195788"/>
              <a:gd name="connsiteY68-666" fmla="*/ 173736 h 6611112"/>
              <a:gd name="connsiteX69-667" fmla="*/ 7635468 w 10195788"/>
              <a:gd name="connsiteY69-668" fmla="*/ 182880 h 6611112"/>
              <a:gd name="connsiteX70-669" fmla="*/ 7534884 w 10195788"/>
              <a:gd name="connsiteY70-670" fmla="*/ 192024 h 6611112"/>
              <a:gd name="connsiteX71-671" fmla="*/ 7452588 w 10195788"/>
              <a:gd name="connsiteY71-672" fmla="*/ 201168 h 6611112"/>
              <a:gd name="connsiteX72-673" fmla="*/ 7095972 w 10195788"/>
              <a:gd name="connsiteY72-674" fmla="*/ 210312 h 6611112"/>
              <a:gd name="connsiteX73-675" fmla="*/ 6986244 w 10195788"/>
              <a:gd name="connsiteY73-676" fmla="*/ 219456 h 6611112"/>
              <a:gd name="connsiteX74-677" fmla="*/ 6757644 w 10195788"/>
              <a:gd name="connsiteY74-678" fmla="*/ 265176 h 6611112"/>
              <a:gd name="connsiteX75-679" fmla="*/ 6318732 w 10195788"/>
              <a:gd name="connsiteY75-680" fmla="*/ 310896 h 6611112"/>
              <a:gd name="connsiteX76-681" fmla="*/ 6026124 w 10195788"/>
              <a:gd name="connsiteY76-682" fmla="*/ 338328 h 6611112"/>
              <a:gd name="connsiteX77-683" fmla="*/ 5514060 w 10195788"/>
              <a:gd name="connsiteY77-684" fmla="*/ 374904 h 6611112"/>
              <a:gd name="connsiteX78-685" fmla="*/ 4736820 w 10195788"/>
              <a:gd name="connsiteY78-686" fmla="*/ 384048 h 6611112"/>
              <a:gd name="connsiteX79-687" fmla="*/ 1060932 w 10195788"/>
              <a:gd name="connsiteY79-688" fmla="*/ 374904 h 6611112"/>
              <a:gd name="connsiteX80-689" fmla="*/ 978636 w 10195788"/>
              <a:gd name="connsiteY80-690" fmla="*/ 365760 h 6611112"/>
              <a:gd name="connsiteX81-691" fmla="*/ 750036 w 10195788"/>
              <a:gd name="connsiteY81-692" fmla="*/ 356616 h 6611112"/>
              <a:gd name="connsiteX82-693" fmla="*/ 695172 w 10195788"/>
              <a:gd name="connsiteY82-694" fmla="*/ 347472 h 6611112"/>
              <a:gd name="connsiteX83-695" fmla="*/ 512292 w 10195788"/>
              <a:gd name="connsiteY83-696" fmla="*/ 329184 h 6611112"/>
              <a:gd name="connsiteX84-697" fmla="*/ 457428 w 10195788"/>
              <a:gd name="connsiteY84-698" fmla="*/ 320040 h 6611112"/>
              <a:gd name="connsiteX85-699" fmla="*/ 219684 w 10195788"/>
              <a:gd name="connsiteY85-700" fmla="*/ 347472 h 6611112"/>
              <a:gd name="connsiteX0-701" fmla="*/ 219684 w 10195788"/>
              <a:gd name="connsiteY0-702" fmla="*/ 347472 h 6601968"/>
              <a:gd name="connsiteX1-703" fmla="*/ 201396 w 10195788"/>
              <a:gd name="connsiteY1-704" fmla="*/ 393192 h 6601968"/>
              <a:gd name="connsiteX2-705" fmla="*/ 183108 w 10195788"/>
              <a:gd name="connsiteY2-706" fmla="*/ 475488 h 6601968"/>
              <a:gd name="connsiteX3-707" fmla="*/ 173964 w 10195788"/>
              <a:gd name="connsiteY3-708" fmla="*/ 566928 h 6601968"/>
              <a:gd name="connsiteX4-709" fmla="*/ 164820 w 10195788"/>
              <a:gd name="connsiteY4-710" fmla="*/ 685800 h 6601968"/>
              <a:gd name="connsiteX5-711" fmla="*/ 119100 w 10195788"/>
              <a:gd name="connsiteY5-712" fmla="*/ 987552 h 6601968"/>
              <a:gd name="connsiteX6-713" fmla="*/ 109956 w 10195788"/>
              <a:gd name="connsiteY6-714" fmla="*/ 1225296 h 6601968"/>
              <a:gd name="connsiteX7-715" fmla="*/ 82524 w 10195788"/>
              <a:gd name="connsiteY7-716" fmla="*/ 1563624 h 6601968"/>
              <a:gd name="connsiteX8-717" fmla="*/ 73380 w 10195788"/>
              <a:gd name="connsiteY8-718" fmla="*/ 1892808 h 6601968"/>
              <a:gd name="connsiteX9-719" fmla="*/ 55092 w 10195788"/>
              <a:gd name="connsiteY9-720" fmla="*/ 2148840 h 6601968"/>
              <a:gd name="connsiteX10-721" fmla="*/ 45948 w 10195788"/>
              <a:gd name="connsiteY10-722" fmla="*/ 2962656 h 6601968"/>
              <a:gd name="connsiteX11-723" fmla="*/ 27660 w 10195788"/>
              <a:gd name="connsiteY11-724" fmla="*/ 3538728 h 6601968"/>
              <a:gd name="connsiteX12-725" fmla="*/ 18516 w 10195788"/>
              <a:gd name="connsiteY12-726" fmla="*/ 4297680 h 6601968"/>
              <a:gd name="connsiteX13-727" fmla="*/ 228 w 10195788"/>
              <a:gd name="connsiteY13-728" fmla="*/ 5157216 h 6601968"/>
              <a:gd name="connsiteX14-729" fmla="*/ 9372 w 10195788"/>
              <a:gd name="connsiteY14-730" fmla="*/ 5815584 h 6601968"/>
              <a:gd name="connsiteX15-731" fmla="*/ 183108 w 10195788"/>
              <a:gd name="connsiteY15-732" fmla="*/ 6190488 h 6601968"/>
              <a:gd name="connsiteX16-733" fmla="*/ 274548 w 10195788"/>
              <a:gd name="connsiteY16-734" fmla="*/ 6300216 h 6601968"/>
              <a:gd name="connsiteX17-735" fmla="*/ 356844 w 10195788"/>
              <a:gd name="connsiteY17-736" fmla="*/ 6400800 h 6601968"/>
              <a:gd name="connsiteX18-737" fmla="*/ 494004 w 10195788"/>
              <a:gd name="connsiteY18-738" fmla="*/ 6528816 h 6601968"/>
              <a:gd name="connsiteX19-739" fmla="*/ 512292 w 10195788"/>
              <a:gd name="connsiteY19-740" fmla="*/ 6565392 h 6601968"/>
              <a:gd name="connsiteX20-741" fmla="*/ 548868 w 10195788"/>
              <a:gd name="connsiteY20-742" fmla="*/ 6583680 h 6601968"/>
              <a:gd name="connsiteX21-743" fmla="*/ 2542260 w 10195788"/>
              <a:gd name="connsiteY21-744" fmla="*/ 6601968 h 6601968"/>
              <a:gd name="connsiteX22-745" fmla="*/ 2633700 w 10195788"/>
              <a:gd name="connsiteY22-746" fmla="*/ 6583680 h 6601968"/>
              <a:gd name="connsiteX23-747" fmla="*/ 2780004 w 10195788"/>
              <a:gd name="connsiteY23-748" fmla="*/ 6547104 h 6601968"/>
              <a:gd name="connsiteX24-749" fmla="*/ 3045180 w 10195788"/>
              <a:gd name="connsiteY24-750" fmla="*/ 6464808 h 6601968"/>
              <a:gd name="connsiteX25-751" fmla="*/ 3127476 w 10195788"/>
              <a:gd name="connsiteY25-752" fmla="*/ 6437376 h 6601968"/>
              <a:gd name="connsiteX26-753" fmla="*/ 3228060 w 10195788"/>
              <a:gd name="connsiteY26-754" fmla="*/ 6419088 h 6601968"/>
              <a:gd name="connsiteX27-755" fmla="*/ 3292068 w 10195788"/>
              <a:gd name="connsiteY27-756" fmla="*/ 6409944 h 6601968"/>
              <a:gd name="connsiteX28-757" fmla="*/ 3328644 w 10195788"/>
              <a:gd name="connsiteY28-758" fmla="*/ 6400800 h 6601968"/>
              <a:gd name="connsiteX29-759" fmla="*/ 3639540 w 10195788"/>
              <a:gd name="connsiteY29-760" fmla="*/ 6364224 h 6601968"/>
              <a:gd name="connsiteX30-761" fmla="*/ 3740124 w 10195788"/>
              <a:gd name="connsiteY30-762" fmla="*/ 6345936 h 6601968"/>
              <a:gd name="connsiteX31-763" fmla="*/ 3913860 w 10195788"/>
              <a:gd name="connsiteY31-764" fmla="*/ 6327648 h 6601968"/>
              <a:gd name="connsiteX32-765" fmla="*/ 3996156 w 10195788"/>
              <a:gd name="connsiteY32-766" fmla="*/ 6309360 h 6601968"/>
              <a:gd name="connsiteX33-767" fmla="*/ 4188180 w 10195788"/>
              <a:gd name="connsiteY33-768" fmla="*/ 6281928 h 6601968"/>
              <a:gd name="connsiteX34-769" fmla="*/ 4389348 w 10195788"/>
              <a:gd name="connsiteY34-770" fmla="*/ 6263640 h 6601968"/>
              <a:gd name="connsiteX35-771" fmla="*/ 4636236 w 10195788"/>
              <a:gd name="connsiteY35-772" fmla="*/ 6236208 h 6601968"/>
              <a:gd name="connsiteX36-773" fmla="*/ 6016980 w 10195788"/>
              <a:gd name="connsiteY36-774" fmla="*/ 6254496 h 6601968"/>
              <a:gd name="connsiteX37-775" fmla="*/ 6282156 w 10195788"/>
              <a:gd name="connsiteY37-776" fmla="*/ 6281928 h 6601968"/>
              <a:gd name="connsiteX38-777" fmla="*/ 6766788 w 10195788"/>
              <a:gd name="connsiteY38-778" fmla="*/ 6309360 h 6601968"/>
              <a:gd name="connsiteX39-779" fmla="*/ 7425156 w 10195788"/>
              <a:gd name="connsiteY39-780" fmla="*/ 6318504 h 6601968"/>
              <a:gd name="connsiteX40-781" fmla="*/ 9601428 w 10195788"/>
              <a:gd name="connsiteY40-782" fmla="*/ 6309360 h 6601968"/>
              <a:gd name="connsiteX41-783" fmla="*/ 9628860 w 10195788"/>
              <a:gd name="connsiteY41-784" fmla="*/ 6300216 h 6601968"/>
              <a:gd name="connsiteX42-785" fmla="*/ 9720300 w 10195788"/>
              <a:gd name="connsiteY42-786" fmla="*/ 6281928 h 6601968"/>
              <a:gd name="connsiteX43-787" fmla="*/ 9775164 w 10195788"/>
              <a:gd name="connsiteY43-788" fmla="*/ 6263640 h 6601968"/>
              <a:gd name="connsiteX44-789" fmla="*/ 9839172 w 10195788"/>
              <a:gd name="connsiteY44-790" fmla="*/ 6236208 h 6601968"/>
              <a:gd name="connsiteX45-791" fmla="*/ 9967188 w 10195788"/>
              <a:gd name="connsiteY45-792" fmla="*/ 6117336 h 6601968"/>
              <a:gd name="connsiteX46-793" fmla="*/ 10003764 w 10195788"/>
              <a:gd name="connsiteY46-794" fmla="*/ 6080760 h 6601968"/>
              <a:gd name="connsiteX47-795" fmla="*/ 10049484 w 10195788"/>
              <a:gd name="connsiteY47-796" fmla="*/ 5998464 h 6601968"/>
              <a:gd name="connsiteX48-797" fmla="*/ 10058628 w 10195788"/>
              <a:gd name="connsiteY48-798" fmla="*/ 5971032 h 6601968"/>
              <a:gd name="connsiteX49-799" fmla="*/ 10076916 w 10195788"/>
              <a:gd name="connsiteY49-800" fmla="*/ 5897880 h 6601968"/>
              <a:gd name="connsiteX50-801" fmla="*/ 10095204 w 10195788"/>
              <a:gd name="connsiteY50-802" fmla="*/ 5815584 h 6601968"/>
              <a:gd name="connsiteX51-803" fmla="*/ 10113492 w 10195788"/>
              <a:gd name="connsiteY51-804" fmla="*/ 5596128 h 6601968"/>
              <a:gd name="connsiteX52-805" fmla="*/ 10122636 w 10195788"/>
              <a:gd name="connsiteY52-806" fmla="*/ 5550408 h 6601968"/>
              <a:gd name="connsiteX53-807" fmla="*/ 10131780 w 10195788"/>
              <a:gd name="connsiteY53-808" fmla="*/ 5440680 h 6601968"/>
              <a:gd name="connsiteX54-809" fmla="*/ 10159212 w 10195788"/>
              <a:gd name="connsiteY54-810" fmla="*/ 5065776 h 6601968"/>
              <a:gd name="connsiteX55-811" fmla="*/ 10168356 w 10195788"/>
              <a:gd name="connsiteY55-812" fmla="*/ 4645152 h 6601968"/>
              <a:gd name="connsiteX56-813" fmla="*/ 10195788 w 10195788"/>
              <a:gd name="connsiteY56-814" fmla="*/ 4389120 h 6601968"/>
              <a:gd name="connsiteX57-815" fmla="*/ 10186644 w 10195788"/>
              <a:gd name="connsiteY57-816" fmla="*/ 3008376 h 6601968"/>
              <a:gd name="connsiteX58-817" fmla="*/ 10177500 w 10195788"/>
              <a:gd name="connsiteY58-818" fmla="*/ 2852928 h 6601968"/>
              <a:gd name="connsiteX59-819" fmla="*/ 10168356 w 10195788"/>
              <a:gd name="connsiteY59-820" fmla="*/ 256032 h 6601968"/>
              <a:gd name="connsiteX60-821" fmla="*/ 10140924 w 10195788"/>
              <a:gd name="connsiteY60-822" fmla="*/ 128016 h 6601968"/>
              <a:gd name="connsiteX61-823" fmla="*/ 10122636 w 10195788"/>
              <a:gd name="connsiteY61-824" fmla="*/ 27432 h 6601968"/>
              <a:gd name="connsiteX62-825" fmla="*/ 10104348 w 10195788"/>
              <a:gd name="connsiteY62-826" fmla="*/ 0 h 6601968"/>
              <a:gd name="connsiteX63-827" fmla="*/ 9976332 w 10195788"/>
              <a:gd name="connsiteY63-828" fmla="*/ 18288 h 6601968"/>
              <a:gd name="connsiteX64-829" fmla="*/ 9610572 w 10195788"/>
              <a:gd name="connsiteY64-830" fmla="*/ 73152 h 6601968"/>
              <a:gd name="connsiteX65-831" fmla="*/ 9180804 w 10195788"/>
              <a:gd name="connsiteY65-832" fmla="*/ 118872 h 6601968"/>
              <a:gd name="connsiteX66-833" fmla="*/ 8604732 w 10195788"/>
              <a:gd name="connsiteY66-834" fmla="*/ 164592 h 6601968"/>
              <a:gd name="connsiteX67-835" fmla="*/ 7818348 w 10195788"/>
              <a:gd name="connsiteY67-836" fmla="*/ 173736 h 6601968"/>
              <a:gd name="connsiteX68-837" fmla="*/ 7635468 w 10195788"/>
              <a:gd name="connsiteY68-838" fmla="*/ 182880 h 6601968"/>
              <a:gd name="connsiteX69-839" fmla="*/ 7534884 w 10195788"/>
              <a:gd name="connsiteY69-840" fmla="*/ 192024 h 6601968"/>
              <a:gd name="connsiteX70-841" fmla="*/ 7452588 w 10195788"/>
              <a:gd name="connsiteY70-842" fmla="*/ 201168 h 6601968"/>
              <a:gd name="connsiteX71-843" fmla="*/ 7095972 w 10195788"/>
              <a:gd name="connsiteY71-844" fmla="*/ 210312 h 6601968"/>
              <a:gd name="connsiteX72-845" fmla="*/ 6986244 w 10195788"/>
              <a:gd name="connsiteY72-846" fmla="*/ 219456 h 6601968"/>
              <a:gd name="connsiteX73-847" fmla="*/ 6757644 w 10195788"/>
              <a:gd name="connsiteY73-848" fmla="*/ 265176 h 6601968"/>
              <a:gd name="connsiteX74-849" fmla="*/ 6318732 w 10195788"/>
              <a:gd name="connsiteY74-850" fmla="*/ 310896 h 6601968"/>
              <a:gd name="connsiteX75-851" fmla="*/ 6026124 w 10195788"/>
              <a:gd name="connsiteY75-852" fmla="*/ 338328 h 6601968"/>
              <a:gd name="connsiteX76-853" fmla="*/ 5514060 w 10195788"/>
              <a:gd name="connsiteY76-854" fmla="*/ 374904 h 6601968"/>
              <a:gd name="connsiteX77-855" fmla="*/ 4736820 w 10195788"/>
              <a:gd name="connsiteY77-856" fmla="*/ 384048 h 6601968"/>
              <a:gd name="connsiteX78-857" fmla="*/ 1060932 w 10195788"/>
              <a:gd name="connsiteY78-858" fmla="*/ 374904 h 6601968"/>
              <a:gd name="connsiteX79-859" fmla="*/ 978636 w 10195788"/>
              <a:gd name="connsiteY79-860" fmla="*/ 365760 h 6601968"/>
              <a:gd name="connsiteX80-861" fmla="*/ 750036 w 10195788"/>
              <a:gd name="connsiteY80-862" fmla="*/ 356616 h 6601968"/>
              <a:gd name="connsiteX81-863" fmla="*/ 695172 w 10195788"/>
              <a:gd name="connsiteY81-864" fmla="*/ 347472 h 6601968"/>
              <a:gd name="connsiteX82-865" fmla="*/ 512292 w 10195788"/>
              <a:gd name="connsiteY82-866" fmla="*/ 329184 h 6601968"/>
              <a:gd name="connsiteX83-867" fmla="*/ 457428 w 10195788"/>
              <a:gd name="connsiteY83-868" fmla="*/ 320040 h 6601968"/>
              <a:gd name="connsiteX84-869" fmla="*/ 219684 w 10195788"/>
              <a:gd name="connsiteY84-870" fmla="*/ 347472 h 6601968"/>
              <a:gd name="connsiteX0-871" fmla="*/ 219684 w 10195788"/>
              <a:gd name="connsiteY0-872" fmla="*/ 347472 h 6601968"/>
              <a:gd name="connsiteX1-873" fmla="*/ 201396 w 10195788"/>
              <a:gd name="connsiteY1-874" fmla="*/ 393192 h 6601968"/>
              <a:gd name="connsiteX2-875" fmla="*/ 183108 w 10195788"/>
              <a:gd name="connsiteY2-876" fmla="*/ 475488 h 6601968"/>
              <a:gd name="connsiteX3-877" fmla="*/ 173964 w 10195788"/>
              <a:gd name="connsiteY3-878" fmla="*/ 566928 h 6601968"/>
              <a:gd name="connsiteX4-879" fmla="*/ 164820 w 10195788"/>
              <a:gd name="connsiteY4-880" fmla="*/ 685800 h 6601968"/>
              <a:gd name="connsiteX5-881" fmla="*/ 119100 w 10195788"/>
              <a:gd name="connsiteY5-882" fmla="*/ 987552 h 6601968"/>
              <a:gd name="connsiteX6-883" fmla="*/ 109956 w 10195788"/>
              <a:gd name="connsiteY6-884" fmla="*/ 1225296 h 6601968"/>
              <a:gd name="connsiteX7-885" fmla="*/ 82524 w 10195788"/>
              <a:gd name="connsiteY7-886" fmla="*/ 1563624 h 6601968"/>
              <a:gd name="connsiteX8-887" fmla="*/ 73380 w 10195788"/>
              <a:gd name="connsiteY8-888" fmla="*/ 1892808 h 6601968"/>
              <a:gd name="connsiteX9-889" fmla="*/ 55092 w 10195788"/>
              <a:gd name="connsiteY9-890" fmla="*/ 2148840 h 6601968"/>
              <a:gd name="connsiteX10-891" fmla="*/ 45948 w 10195788"/>
              <a:gd name="connsiteY10-892" fmla="*/ 2962656 h 6601968"/>
              <a:gd name="connsiteX11-893" fmla="*/ 27660 w 10195788"/>
              <a:gd name="connsiteY11-894" fmla="*/ 3538728 h 6601968"/>
              <a:gd name="connsiteX12-895" fmla="*/ 18516 w 10195788"/>
              <a:gd name="connsiteY12-896" fmla="*/ 4297680 h 6601968"/>
              <a:gd name="connsiteX13-897" fmla="*/ 228 w 10195788"/>
              <a:gd name="connsiteY13-898" fmla="*/ 5157216 h 6601968"/>
              <a:gd name="connsiteX14-899" fmla="*/ 9372 w 10195788"/>
              <a:gd name="connsiteY14-900" fmla="*/ 5815584 h 6601968"/>
              <a:gd name="connsiteX15-901" fmla="*/ 183108 w 10195788"/>
              <a:gd name="connsiteY15-902" fmla="*/ 6190488 h 6601968"/>
              <a:gd name="connsiteX16-903" fmla="*/ 274548 w 10195788"/>
              <a:gd name="connsiteY16-904" fmla="*/ 6300216 h 6601968"/>
              <a:gd name="connsiteX17-905" fmla="*/ 356844 w 10195788"/>
              <a:gd name="connsiteY17-906" fmla="*/ 6400800 h 6601968"/>
              <a:gd name="connsiteX18-907" fmla="*/ 494004 w 10195788"/>
              <a:gd name="connsiteY18-908" fmla="*/ 6528816 h 6601968"/>
              <a:gd name="connsiteX19-909" fmla="*/ 512292 w 10195788"/>
              <a:gd name="connsiteY19-910" fmla="*/ 6565392 h 6601968"/>
              <a:gd name="connsiteX20-911" fmla="*/ 2542260 w 10195788"/>
              <a:gd name="connsiteY20-912" fmla="*/ 6601968 h 6601968"/>
              <a:gd name="connsiteX21-913" fmla="*/ 2633700 w 10195788"/>
              <a:gd name="connsiteY21-914" fmla="*/ 6583680 h 6601968"/>
              <a:gd name="connsiteX22-915" fmla="*/ 2780004 w 10195788"/>
              <a:gd name="connsiteY22-916" fmla="*/ 6547104 h 6601968"/>
              <a:gd name="connsiteX23-917" fmla="*/ 3045180 w 10195788"/>
              <a:gd name="connsiteY23-918" fmla="*/ 6464808 h 6601968"/>
              <a:gd name="connsiteX24-919" fmla="*/ 3127476 w 10195788"/>
              <a:gd name="connsiteY24-920" fmla="*/ 6437376 h 6601968"/>
              <a:gd name="connsiteX25-921" fmla="*/ 3228060 w 10195788"/>
              <a:gd name="connsiteY25-922" fmla="*/ 6419088 h 6601968"/>
              <a:gd name="connsiteX26-923" fmla="*/ 3292068 w 10195788"/>
              <a:gd name="connsiteY26-924" fmla="*/ 6409944 h 6601968"/>
              <a:gd name="connsiteX27-925" fmla="*/ 3328644 w 10195788"/>
              <a:gd name="connsiteY27-926" fmla="*/ 6400800 h 6601968"/>
              <a:gd name="connsiteX28-927" fmla="*/ 3639540 w 10195788"/>
              <a:gd name="connsiteY28-928" fmla="*/ 6364224 h 6601968"/>
              <a:gd name="connsiteX29-929" fmla="*/ 3740124 w 10195788"/>
              <a:gd name="connsiteY29-930" fmla="*/ 6345936 h 6601968"/>
              <a:gd name="connsiteX30-931" fmla="*/ 3913860 w 10195788"/>
              <a:gd name="connsiteY30-932" fmla="*/ 6327648 h 6601968"/>
              <a:gd name="connsiteX31-933" fmla="*/ 3996156 w 10195788"/>
              <a:gd name="connsiteY31-934" fmla="*/ 6309360 h 6601968"/>
              <a:gd name="connsiteX32-935" fmla="*/ 4188180 w 10195788"/>
              <a:gd name="connsiteY32-936" fmla="*/ 6281928 h 6601968"/>
              <a:gd name="connsiteX33-937" fmla="*/ 4389348 w 10195788"/>
              <a:gd name="connsiteY33-938" fmla="*/ 6263640 h 6601968"/>
              <a:gd name="connsiteX34-939" fmla="*/ 4636236 w 10195788"/>
              <a:gd name="connsiteY34-940" fmla="*/ 6236208 h 6601968"/>
              <a:gd name="connsiteX35-941" fmla="*/ 6016980 w 10195788"/>
              <a:gd name="connsiteY35-942" fmla="*/ 6254496 h 6601968"/>
              <a:gd name="connsiteX36-943" fmla="*/ 6282156 w 10195788"/>
              <a:gd name="connsiteY36-944" fmla="*/ 6281928 h 6601968"/>
              <a:gd name="connsiteX37-945" fmla="*/ 6766788 w 10195788"/>
              <a:gd name="connsiteY37-946" fmla="*/ 6309360 h 6601968"/>
              <a:gd name="connsiteX38-947" fmla="*/ 7425156 w 10195788"/>
              <a:gd name="connsiteY38-948" fmla="*/ 6318504 h 6601968"/>
              <a:gd name="connsiteX39-949" fmla="*/ 9601428 w 10195788"/>
              <a:gd name="connsiteY39-950" fmla="*/ 6309360 h 6601968"/>
              <a:gd name="connsiteX40-951" fmla="*/ 9628860 w 10195788"/>
              <a:gd name="connsiteY40-952" fmla="*/ 6300216 h 6601968"/>
              <a:gd name="connsiteX41-953" fmla="*/ 9720300 w 10195788"/>
              <a:gd name="connsiteY41-954" fmla="*/ 6281928 h 6601968"/>
              <a:gd name="connsiteX42-955" fmla="*/ 9775164 w 10195788"/>
              <a:gd name="connsiteY42-956" fmla="*/ 6263640 h 6601968"/>
              <a:gd name="connsiteX43-957" fmla="*/ 9839172 w 10195788"/>
              <a:gd name="connsiteY43-958" fmla="*/ 6236208 h 6601968"/>
              <a:gd name="connsiteX44-959" fmla="*/ 9967188 w 10195788"/>
              <a:gd name="connsiteY44-960" fmla="*/ 6117336 h 6601968"/>
              <a:gd name="connsiteX45-961" fmla="*/ 10003764 w 10195788"/>
              <a:gd name="connsiteY45-962" fmla="*/ 6080760 h 6601968"/>
              <a:gd name="connsiteX46-963" fmla="*/ 10049484 w 10195788"/>
              <a:gd name="connsiteY46-964" fmla="*/ 5998464 h 6601968"/>
              <a:gd name="connsiteX47-965" fmla="*/ 10058628 w 10195788"/>
              <a:gd name="connsiteY47-966" fmla="*/ 5971032 h 6601968"/>
              <a:gd name="connsiteX48-967" fmla="*/ 10076916 w 10195788"/>
              <a:gd name="connsiteY48-968" fmla="*/ 5897880 h 6601968"/>
              <a:gd name="connsiteX49-969" fmla="*/ 10095204 w 10195788"/>
              <a:gd name="connsiteY49-970" fmla="*/ 5815584 h 6601968"/>
              <a:gd name="connsiteX50-971" fmla="*/ 10113492 w 10195788"/>
              <a:gd name="connsiteY50-972" fmla="*/ 5596128 h 6601968"/>
              <a:gd name="connsiteX51-973" fmla="*/ 10122636 w 10195788"/>
              <a:gd name="connsiteY51-974" fmla="*/ 5550408 h 6601968"/>
              <a:gd name="connsiteX52-975" fmla="*/ 10131780 w 10195788"/>
              <a:gd name="connsiteY52-976" fmla="*/ 5440680 h 6601968"/>
              <a:gd name="connsiteX53-977" fmla="*/ 10159212 w 10195788"/>
              <a:gd name="connsiteY53-978" fmla="*/ 5065776 h 6601968"/>
              <a:gd name="connsiteX54-979" fmla="*/ 10168356 w 10195788"/>
              <a:gd name="connsiteY54-980" fmla="*/ 4645152 h 6601968"/>
              <a:gd name="connsiteX55-981" fmla="*/ 10195788 w 10195788"/>
              <a:gd name="connsiteY55-982" fmla="*/ 4389120 h 6601968"/>
              <a:gd name="connsiteX56-983" fmla="*/ 10186644 w 10195788"/>
              <a:gd name="connsiteY56-984" fmla="*/ 3008376 h 6601968"/>
              <a:gd name="connsiteX57-985" fmla="*/ 10177500 w 10195788"/>
              <a:gd name="connsiteY57-986" fmla="*/ 2852928 h 6601968"/>
              <a:gd name="connsiteX58-987" fmla="*/ 10168356 w 10195788"/>
              <a:gd name="connsiteY58-988" fmla="*/ 256032 h 6601968"/>
              <a:gd name="connsiteX59-989" fmla="*/ 10140924 w 10195788"/>
              <a:gd name="connsiteY59-990" fmla="*/ 128016 h 6601968"/>
              <a:gd name="connsiteX60-991" fmla="*/ 10122636 w 10195788"/>
              <a:gd name="connsiteY60-992" fmla="*/ 27432 h 6601968"/>
              <a:gd name="connsiteX61-993" fmla="*/ 10104348 w 10195788"/>
              <a:gd name="connsiteY61-994" fmla="*/ 0 h 6601968"/>
              <a:gd name="connsiteX62-995" fmla="*/ 9976332 w 10195788"/>
              <a:gd name="connsiteY62-996" fmla="*/ 18288 h 6601968"/>
              <a:gd name="connsiteX63-997" fmla="*/ 9610572 w 10195788"/>
              <a:gd name="connsiteY63-998" fmla="*/ 73152 h 6601968"/>
              <a:gd name="connsiteX64-999" fmla="*/ 9180804 w 10195788"/>
              <a:gd name="connsiteY64-1000" fmla="*/ 118872 h 6601968"/>
              <a:gd name="connsiteX65-1001" fmla="*/ 8604732 w 10195788"/>
              <a:gd name="connsiteY65-1002" fmla="*/ 164592 h 6601968"/>
              <a:gd name="connsiteX66-1003" fmla="*/ 7818348 w 10195788"/>
              <a:gd name="connsiteY66-1004" fmla="*/ 173736 h 6601968"/>
              <a:gd name="connsiteX67-1005" fmla="*/ 7635468 w 10195788"/>
              <a:gd name="connsiteY67-1006" fmla="*/ 182880 h 6601968"/>
              <a:gd name="connsiteX68-1007" fmla="*/ 7534884 w 10195788"/>
              <a:gd name="connsiteY68-1008" fmla="*/ 192024 h 6601968"/>
              <a:gd name="connsiteX69-1009" fmla="*/ 7452588 w 10195788"/>
              <a:gd name="connsiteY69-1010" fmla="*/ 201168 h 6601968"/>
              <a:gd name="connsiteX70-1011" fmla="*/ 7095972 w 10195788"/>
              <a:gd name="connsiteY70-1012" fmla="*/ 210312 h 6601968"/>
              <a:gd name="connsiteX71-1013" fmla="*/ 6986244 w 10195788"/>
              <a:gd name="connsiteY71-1014" fmla="*/ 219456 h 6601968"/>
              <a:gd name="connsiteX72-1015" fmla="*/ 6757644 w 10195788"/>
              <a:gd name="connsiteY72-1016" fmla="*/ 265176 h 6601968"/>
              <a:gd name="connsiteX73-1017" fmla="*/ 6318732 w 10195788"/>
              <a:gd name="connsiteY73-1018" fmla="*/ 310896 h 6601968"/>
              <a:gd name="connsiteX74-1019" fmla="*/ 6026124 w 10195788"/>
              <a:gd name="connsiteY74-1020" fmla="*/ 338328 h 6601968"/>
              <a:gd name="connsiteX75-1021" fmla="*/ 5514060 w 10195788"/>
              <a:gd name="connsiteY75-1022" fmla="*/ 374904 h 6601968"/>
              <a:gd name="connsiteX76-1023" fmla="*/ 4736820 w 10195788"/>
              <a:gd name="connsiteY76-1024" fmla="*/ 384048 h 6601968"/>
              <a:gd name="connsiteX77-1025" fmla="*/ 1060932 w 10195788"/>
              <a:gd name="connsiteY77-1026" fmla="*/ 374904 h 6601968"/>
              <a:gd name="connsiteX78-1027" fmla="*/ 978636 w 10195788"/>
              <a:gd name="connsiteY78-1028" fmla="*/ 365760 h 6601968"/>
              <a:gd name="connsiteX79-1029" fmla="*/ 750036 w 10195788"/>
              <a:gd name="connsiteY79-1030" fmla="*/ 356616 h 6601968"/>
              <a:gd name="connsiteX80-1031" fmla="*/ 695172 w 10195788"/>
              <a:gd name="connsiteY80-1032" fmla="*/ 347472 h 6601968"/>
              <a:gd name="connsiteX81-1033" fmla="*/ 512292 w 10195788"/>
              <a:gd name="connsiteY81-1034" fmla="*/ 329184 h 6601968"/>
              <a:gd name="connsiteX82-1035" fmla="*/ 457428 w 10195788"/>
              <a:gd name="connsiteY82-1036" fmla="*/ 320040 h 6601968"/>
              <a:gd name="connsiteX83-1037" fmla="*/ 219684 w 10195788"/>
              <a:gd name="connsiteY83-1038" fmla="*/ 347472 h 6601968"/>
              <a:gd name="connsiteX0-1039" fmla="*/ 219684 w 10195788"/>
              <a:gd name="connsiteY0-1040" fmla="*/ 347472 h 6601968"/>
              <a:gd name="connsiteX1-1041" fmla="*/ 201396 w 10195788"/>
              <a:gd name="connsiteY1-1042" fmla="*/ 393192 h 6601968"/>
              <a:gd name="connsiteX2-1043" fmla="*/ 183108 w 10195788"/>
              <a:gd name="connsiteY2-1044" fmla="*/ 475488 h 6601968"/>
              <a:gd name="connsiteX3-1045" fmla="*/ 173964 w 10195788"/>
              <a:gd name="connsiteY3-1046" fmla="*/ 566928 h 6601968"/>
              <a:gd name="connsiteX4-1047" fmla="*/ 164820 w 10195788"/>
              <a:gd name="connsiteY4-1048" fmla="*/ 685800 h 6601968"/>
              <a:gd name="connsiteX5-1049" fmla="*/ 119100 w 10195788"/>
              <a:gd name="connsiteY5-1050" fmla="*/ 987552 h 6601968"/>
              <a:gd name="connsiteX6-1051" fmla="*/ 109956 w 10195788"/>
              <a:gd name="connsiteY6-1052" fmla="*/ 1225296 h 6601968"/>
              <a:gd name="connsiteX7-1053" fmla="*/ 82524 w 10195788"/>
              <a:gd name="connsiteY7-1054" fmla="*/ 1563624 h 6601968"/>
              <a:gd name="connsiteX8-1055" fmla="*/ 73380 w 10195788"/>
              <a:gd name="connsiteY8-1056" fmla="*/ 1892808 h 6601968"/>
              <a:gd name="connsiteX9-1057" fmla="*/ 55092 w 10195788"/>
              <a:gd name="connsiteY9-1058" fmla="*/ 2148840 h 6601968"/>
              <a:gd name="connsiteX10-1059" fmla="*/ 45948 w 10195788"/>
              <a:gd name="connsiteY10-1060" fmla="*/ 2962656 h 6601968"/>
              <a:gd name="connsiteX11-1061" fmla="*/ 27660 w 10195788"/>
              <a:gd name="connsiteY11-1062" fmla="*/ 3538728 h 6601968"/>
              <a:gd name="connsiteX12-1063" fmla="*/ 18516 w 10195788"/>
              <a:gd name="connsiteY12-1064" fmla="*/ 4297680 h 6601968"/>
              <a:gd name="connsiteX13-1065" fmla="*/ 228 w 10195788"/>
              <a:gd name="connsiteY13-1066" fmla="*/ 5157216 h 6601968"/>
              <a:gd name="connsiteX14-1067" fmla="*/ 9372 w 10195788"/>
              <a:gd name="connsiteY14-1068" fmla="*/ 5815584 h 6601968"/>
              <a:gd name="connsiteX15-1069" fmla="*/ 183108 w 10195788"/>
              <a:gd name="connsiteY15-1070" fmla="*/ 6190488 h 6601968"/>
              <a:gd name="connsiteX16-1071" fmla="*/ 274548 w 10195788"/>
              <a:gd name="connsiteY16-1072" fmla="*/ 6300216 h 6601968"/>
              <a:gd name="connsiteX17-1073" fmla="*/ 356844 w 10195788"/>
              <a:gd name="connsiteY17-1074" fmla="*/ 6400800 h 6601968"/>
              <a:gd name="connsiteX18-1075" fmla="*/ 494004 w 10195788"/>
              <a:gd name="connsiteY18-1076" fmla="*/ 6528816 h 6601968"/>
              <a:gd name="connsiteX19-1077" fmla="*/ 2542260 w 10195788"/>
              <a:gd name="connsiteY19-1078" fmla="*/ 6601968 h 6601968"/>
              <a:gd name="connsiteX20-1079" fmla="*/ 2633700 w 10195788"/>
              <a:gd name="connsiteY20-1080" fmla="*/ 6583680 h 6601968"/>
              <a:gd name="connsiteX21-1081" fmla="*/ 2780004 w 10195788"/>
              <a:gd name="connsiteY21-1082" fmla="*/ 6547104 h 6601968"/>
              <a:gd name="connsiteX22-1083" fmla="*/ 3045180 w 10195788"/>
              <a:gd name="connsiteY22-1084" fmla="*/ 6464808 h 6601968"/>
              <a:gd name="connsiteX23-1085" fmla="*/ 3127476 w 10195788"/>
              <a:gd name="connsiteY23-1086" fmla="*/ 6437376 h 6601968"/>
              <a:gd name="connsiteX24-1087" fmla="*/ 3228060 w 10195788"/>
              <a:gd name="connsiteY24-1088" fmla="*/ 6419088 h 6601968"/>
              <a:gd name="connsiteX25-1089" fmla="*/ 3292068 w 10195788"/>
              <a:gd name="connsiteY25-1090" fmla="*/ 6409944 h 6601968"/>
              <a:gd name="connsiteX26-1091" fmla="*/ 3328644 w 10195788"/>
              <a:gd name="connsiteY26-1092" fmla="*/ 6400800 h 6601968"/>
              <a:gd name="connsiteX27-1093" fmla="*/ 3639540 w 10195788"/>
              <a:gd name="connsiteY27-1094" fmla="*/ 6364224 h 6601968"/>
              <a:gd name="connsiteX28-1095" fmla="*/ 3740124 w 10195788"/>
              <a:gd name="connsiteY28-1096" fmla="*/ 6345936 h 6601968"/>
              <a:gd name="connsiteX29-1097" fmla="*/ 3913860 w 10195788"/>
              <a:gd name="connsiteY29-1098" fmla="*/ 6327648 h 6601968"/>
              <a:gd name="connsiteX30-1099" fmla="*/ 3996156 w 10195788"/>
              <a:gd name="connsiteY30-1100" fmla="*/ 6309360 h 6601968"/>
              <a:gd name="connsiteX31-1101" fmla="*/ 4188180 w 10195788"/>
              <a:gd name="connsiteY31-1102" fmla="*/ 6281928 h 6601968"/>
              <a:gd name="connsiteX32-1103" fmla="*/ 4389348 w 10195788"/>
              <a:gd name="connsiteY32-1104" fmla="*/ 6263640 h 6601968"/>
              <a:gd name="connsiteX33-1105" fmla="*/ 4636236 w 10195788"/>
              <a:gd name="connsiteY33-1106" fmla="*/ 6236208 h 6601968"/>
              <a:gd name="connsiteX34-1107" fmla="*/ 6016980 w 10195788"/>
              <a:gd name="connsiteY34-1108" fmla="*/ 6254496 h 6601968"/>
              <a:gd name="connsiteX35-1109" fmla="*/ 6282156 w 10195788"/>
              <a:gd name="connsiteY35-1110" fmla="*/ 6281928 h 6601968"/>
              <a:gd name="connsiteX36-1111" fmla="*/ 6766788 w 10195788"/>
              <a:gd name="connsiteY36-1112" fmla="*/ 6309360 h 6601968"/>
              <a:gd name="connsiteX37-1113" fmla="*/ 7425156 w 10195788"/>
              <a:gd name="connsiteY37-1114" fmla="*/ 6318504 h 6601968"/>
              <a:gd name="connsiteX38-1115" fmla="*/ 9601428 w 10195788"/>
              <a:gd name="connsiteY38-1116" fmla="*/ 6309360 h 6601968"/>
              <a:gd name="connsiteX39-1117" fmla="*/ 9628860 w 10195788"/>
              <a:gd name="connsiteY39-1118" fmla="*/ 6300216 h 6601968"/>
              <a:gd name="connsiteX40-1119" fmla="*/ 9720300 w 10195788"/>
              <a:gd name="connsiteY40-1120" fmla="*/ 6281928 h 6601968"/>
              <a:gd name="connsiteX41-1121" fmla="*/ 9775164 w 10195788"/>
              <a:gd name="connsiteY41-1122" fmla="*/ 6263640 h 6601968"/>
              <a:gd name="connsiteX42-1123" fmla="*/ 9839172 w 10195788"/>
              <a:gd name="connsiteY42-1124" fmla="*/ 6236208 h 6601968"/>
              <a:gd name="connsiteX43-1125" fmla="*/ 9967188 w 10195788"/>
              <a:gd name="connsiteY43-1126" fmla="*/ 6117336 h 6601968"/>
              <a:gd name="connsiteX44-1127" fmla="*/ 10003764 w 10195788"/>
              <a:gd name="connsiteY44-1128" fmla="*/ 6080760 h 6601968"/>
              <a:gd name="connsiteX45-1129" fmla="*/ 10049484 w 10195788"/>
              <a:gd name="connsiteY45-1130" fmla="*/ 5998464 h 6601968"/>
              <a:gd name="connsiteX46-1131" fmla="*/ 10058628 w 10195788"/>
              <a:gd name="connsiteY46-1132" fmla="*/ 5971032 h 6601968"/>
              <a:gd name="connsiteX47-1133" fmla="*/ 10076916 w 10195788"/>
              <a:gd name="connsiteY47-1134" fmla="*/ 5897880 h 6601968"/>
              <a:gd name="connsiteX48-1135" fmla="*/ 10095204 w 10195788"/>
              <a:gd name="connsiteY48-1136" fmla="*/ 5815584 h 6601968"/>
              <a:gd name="connsiteX49-1137" fmla="*/ 10113492 w 10195788"/>
              <a:gd name="connsiteY49-1138" fmla="*/ 5596128 h 6601968"/>
              <a:gd name="connsiteX50-1139" fmla="*/ 10122636 w 10195788"/>
              <a:gd name="connsiteY50-1140" fmla="*/ 5550408 h 6601968"/>
              <a:gd name="connsiteX51-1141" fmla="*/ 10131780 w 10195788"/>
              <a:gd name="connsiteY51-1142" fmla="*/ 5440680 h 6601968"/>
              <a:gd name="connsiteX52-1143" fmla="*/ 10159212 w 10195788"/>
              <a:gd name="connsiteY52-1144" fmla="*/ 5065776 h 6601968"/>
              <a:gd name="connsiteX53-1145" fmla="*/ 10168356 w 10195788"/>
              <a:gd name="connsiteY53-1146" fmla="*/ 4645152 h 6601968"/>
              <a:gd name="connsiteX54-1147" fmla="*/ 10195788 w 10195788"/>
              <a:gd name="connsiteY54-1148" fmla="*/ 4389120 h 6601968"/>
              <a:gd name="connsiteX55-1149" fmla="*/ 10186644 w 10195788"/>
              <a:gd name="connsiteY55-1150" fmla="*/ 3008376 h 6601968"/>
              <a:gd name="connsiteX56-1151" fmla="*/ 10177500 w 10195788"/>
              <a:gd name="connsiteY56-1152" fmla="*/ 2852928 h 6601968"/>
              <a:gd name="connsiteX57-1153" fmla="*/ 10168356 w 10195788"/>
              <a:gd name="connsiteY57-1154" fmla="*/ 256032 h 6601968"/>
              <a:gd name="connsiteX58-1155" fmla="*/ 10140924 w 10195788"/>
              <a:gd name="connsiteY58-1156" fmla="*/ 128016 h 6601968"/>
              <a:gd name="connsiteX59-1157" fmla="*/ 10122636 w 10195788"/>
              <a:gd name="connsiteY59-1158" fmla="*/ 27432 h 6601968"/>
              <a:gd name="connsiteX60-1159" fmla="*/ 10104348 w 10195788"/>
              <a:gd name="connsiteY60-1160" fmla="*/ 0 h 6601968"/>
              <a:gd name="connsiteX61-1161" fmla="*/ 9976332 w 10195788"/>
              <a:gd name="connsiteY61-1162" fmla="*/ 18288 h 6601968"/>
              <a:gd name="connsiteX62-1163" fmla="*/ 9610572 w 10195788"/>
              <a:gd name="connsiteY62-1164" fmla="*/ 73152 h 6601968"/>
              <a:gd name="connsiteX63-1165" fmla="*/ 9180804 w 10195788"/>
              <a:gd name="connsiteY63-1166" fmla="*/ 118872 h 6601968"/>
              <a:gd name="connsiteX64-1167" fmla="*/ 8604732 w 10195788"/>
              <a:gd name="connsiteY64-1168" fmla="*/ 164592 h 6601968"/>
              <a:gd name="connsiteX65-1169" fmla="*/ 7818348 w 10195788"/>
              <a:gd name="connsiteY65-1170" fmla="*/ 173736 h 6601968"/>
              <a:gd name="connsiteX66-1171" fmla="*/ 7635468 w 10195788"/>
              <a:gd name="connsiteY66-1172" fmla="*/ 182880 h 6601968"/>
              <a:gd name="connsiteX67-1173" fmla="*/ 7534884 w 10195788"/>
              <a:gd name="connsiteY67-1174" fmla="*/ 192024 h 6601968"/>
              <a:gd name="connsiteX68-1175" fmla="*/ 7452588 w 10195788"/>
              <a:gd name="connsiteY68-1176" fmla="*/ 201168 h 6601968"/>
              <a:gd name="connsiteX69-1177" fmla="*/ 7095972 w 10195788"/>
              <a:gd name="connsiteY69-1178" fmla="*/ 210312 h 6601968"/>
              <a:gd name="connsiteX70-1179" fmla="*/ 6986244 w 10195788"/>
              <a:gd name="connsiteY70-1180" fmla="*/ 219456 h 6601968"/>
              <a:gd name="connsiteX71-1181" fmla="*/ 6757644 w 10195788"/>
              <a:gd name="connsiteY71-1182" fmla="*/ 265176 h 6601968"/>
              <a:gd name="connsiteX72-1183" fmla="*/ 6318732 w 10195788"/>
              <a:gd name="connsiteY72-1184" fmla="*/ 310896 h 6601968"/>
              <a:gd name="connsiteX73-1185" fmla="*/ 6026124 w 10195788"/>
              <a:gd name="connsiteY73-1186" fmla="*/ 338328 h 6601968"/>
              <a:gd name="connsiteX74-1187" fmla="*/ 5514060 w 10195788"/>
              <a:gd name="connsiteY74-1188" fmla="*/ 374904 h 6601968"/>
              <a:gd name="connsiteX75-1189" fmla="*/ 4736820 w 10195788"/>
              <a:gd name="connsiteY75-1190" fmla="*/ 384048 h 6601968"/>
              <a:gd name="connsiteX76-1191" fmla="*/ 1060932 w 10195788"/>
              <a:gd name="connsiteY76-1192" fmla="*/ 374904 h 6601968"/>
              <a:gd name="connsiteX77-1193" fmla="*/ 978636 w 10195788"/>
              <a:gd name="connsiteY77-1194" fmla="*/ 365760 h 6601968"/>
              <a:gd name="connsiteX78-1195" fmla="*/ 750036 w 10195788"/>
              <a:gd name="connsiteY78-1196" fmla="*/ 356616 h 6601968"/>
              <a:gd name="connsiteX79-1197" fmla="*/ 695172 w 10195788"/>
              <a:gd name="connsiteY79-1198" fmla="*/ 347472 h 6601968"/>
              <a:gd name="connsiteX80-1199" fmla="*/ 512292 w 10195788"/>
              <a:gd name="connsiteY80-1200" fmla="*/ 329184 h 6601968"/>
              <a:gd name="connsiteX81-1201" fmla="*/ 457428 w 10195788"/>
              <a:gd name="connsiteY81-1202" fmla="*/ 320040 h 6601968"/>
              <a:gd name="connsiteX82-1203" fmla="*/ 219684 w 10195788"/>
              <a:gd name="connsiteY82-1204" fmla="*/ 347472 h 6601968"/>
              <a:gd name="connsiteX0-1205" fmla="*/ 219684 w 10195788"/>
              <a:gd name="connsiteY0-1206" fmla="*/ 347472 h 6601968"/>
              <a:gd name="connsiteX1-1207" fmla="*/ 201396 w 10195788"/>
              <a:gd name="connsiteY1-1208" fmla="*/ 393192 h 6601968"/>
              <a:gd name="connsiteX2-1209" fmla="*/ 183108 w 10195788"/>
              <a:gd name="connsiteY2-1210" fmla="*/ 475488 h 6601968"/>
              <a:gd name="connsiteX3-1211" fmla="*/ 173964 w 10195788"/>
              <a:gd name="connsiteY3-1212" fmla="*/ 566928 h 6601968"/>
              <a:gd name="connsiteX4-1213" fmla="*/ 164820 w 10195788"/>
              <a:gd name="connsiteY4-1214" fmla="*/ 685800 h 6601968"/>
              <a:gd name="connsiteX5-1215" fmla="*/ 119100 w 10195788"/>
              <a:gd name="connsiteY5-1216" fmla="*/ 987552 h 6601968"/>
              <a:gd name="connsiteX6-1217" fmla="*/ 109956 w 10195788"/>
              <a:gd name="connsiteY6-1218" fmla="*/ 1225296 h 6601968"/>
              <a:gd name="connsiteX7-1219" fmla="*/ 82524 w 10195788"/>
              <a:gd name="connsiteY7-1220" fmla="*/ 1563624 h 6601968"/>
              <a:gd name="connsiteX8-1221" fmla="*/ 73380 w 10195788"/>
              <a:gd name="connsiteY8-1222" fmla="*/ 1892808 h 6601968"/>
              <a:gd name="connsiteX9-1223" fmla="*/ 55092 w 10195788"/>
              <a:gd name="connsiteY9-1224" fmla="*/ 2148840 h 6601968"/>
              <a:gd name="connsiteX10-1225" fmla="*/ 45948 w 10195788"/>
              <a:gd name="connsiteY10-1226" fmla="*/ 2962656 h 6601968"/>
              <a:gd name="connsiteX11-1227" fmla="*/ 27660 w 10195788"/>
              <a:gd name="connsiteY11-1228" fmla="*/ 3538728 h 6601968"/>
              <a:gd name="connsiteX12-1229" fmla="*/ 18516 w 10195788"/>
              <a:gd name="connsiteY12-1230" fmla="*/ 4297680 h 6601968"/>
              <a:gd name="connsiteX13-1231" fmla="*/ 228 w 10195788"/>
              <a:gd name="connsiteY13-1232" fmla="*/ 5157216 h 6601968"/>
              <a:gd name="connsiteX14-1233" fmla="*/ 9372 w 10195788"/>
              <a:gd name="connsiteY14-1234" fmla="*/ 5815584 h 6601968"/>
              <a:gd name="connsiteX15-1235" fmla="*/ 183108 w 10195788"/>
              <a:gd name="connsiteY15-1236" fmla="*/ 6190488 h 6601968"/>
              <a:gd name="connsiteX16-1237" fmla="*/ 274548 w 10195788"/>
              <a:gd name="connsiteY16-1238" fmla="*/ 6300216 h 6601968"/>
              <a:gd name="connsiteX17-1239" fmla="*/ 356844 w 10195788"/>
              <a:gd name="connsiteY17-1240" fmla="*/ 6400800 h 6601968"/>
              <a:gd name="connsiteX18-1241" fmla="*/ 2542260 w 10195788"/>
              <a:gd name="connsiteY18-1242" fmla="*/ 6601968 h 6601968"/>
              <a:gd name="connsiteX19-1243" fmla="*/ 2633700 w 10195788"/>
              <a:gd name="connsiteY19-1244" fmla="*/ 6583680 h 6601968"/>
              <a:gd name="connsiteX20-1245" fmla="*/ 2780004 w 10195788"/>
              <a:gd name="connsiteY20-1246" fmla="*/ 6547104 h 6601968"/>
              <a:gd name="connsiteX21-1247" fmla="*/ 3045180 w 10195788"/>
              <a:gd name="connsiteY21-1248" fmla="*/ 6464808 h 6601968"/>
              <a:gd name="connsiteX22-1249" fmla="*/ 3127476 w 10195788"/>
              <a:gd name="connsiteY22-1250" fmla="*/ 6437376 h 6601968"/>
              <a:gd name="connsiteX23-1251" fmla="*/ 3228060 w 10195788"/>
              <a:gd name="connsiteY23-1252" fmla="*/ 6419088 h 6601968"/>
              <a:gd name="connsiteX24-1253" fmla="*/ 3292068 w 10195788"/>
              <a:gd name="connsiteY24-1254" fmla="*/ 6409944 h 6601968"/>
              <a:gd name="connsiteX25-1255" fmla="*/ 3328644 w 10195788"/>
              <a:gd name="connsiteY25-1256" fmla="*/ 6400800 h 6601968"/>
              <a:gd name="connsiteX26-1257" fmla="*/ 3639540 w 10195788"/>
              <a:gd name="connsiteY26-1258" fmla="*/ 6364224 h 6601968"/>
              <a:gd name="connsiteX27-1259" fmla="*/ 3740124 w 10195788"/>
              <a:gd name="connsiteY27-1260" fmla="*/ 6345936 h 6601968"/>
              <a:gd name="connsiteX28-1261" fmla="*/ 3913860 w 10195788"/>
              <a:gd name="connsiteY28-1262" fmla="*/ 6327648 h 6601968"/>
              <a:gd name="connsiteX29-1263" fmla="*/ 3996156 w 10195788"/>
              <a:gd name="connsiteY29-1264" fmla="*/ 6309360 h 6601968"/>
              <a:gd name="connsiteX30-1265" fmla="*/ 4188180 w 10195788"/>
              <a:gd name="connsiteY30-1266" fmla="*/ 6281928 h 6601968"/>
              <a:gd name="connsiteX31-1267" fmla="*/ 4389348 w 10195788"/>
              <a:gd name="connsiteY31-1268" fmla="*/ 6263640 h 6601968"/>
              <a:gd name="connsiteX32-1269" fmla="*/ 4636236 w 10195788"/>
              <a:gd name="connsiteY32-1270" fmla="*/ 6236208 h 6601968"/>
              <a:gd name="connsiteX33-1271" fmla="*/ 6016980 w 10195788"/>
              <a:gd name="connsiteY33-1272" fmla="*/ 6254496 h 6601968"/>
              <a:gd name="connsiteX34-1273" fmla="*/ 6282156 w 10195788"/>
              <a:gd name="connsiteY34-1274" fmla="*/ 6281928 h 6601968"/>
              <a:gd name="connsiteX35-1275" fmla="*/ 6766788 w 10195788"/>
              <a:gd name="connsiteY35-1276" fmla="*/ 6309360 h 6601968"/>
              <a:gd name="connsiteX36-1277" fmla="*/ 7425156 w 10195788"/>
              <a:gd name="connsiteY36-1278" fmla="*/ 6318504 h 6601968"/>
              <a:gd name="connsiteX37-1279" fmla="*/ 9601428 w 10195788"/>
              <a:gd name="connsiteY37-1280" fmla="*/ 6309360 h 6601968"/>
              <a:gd name="connsiteX38-1281" fmla="*/ 9628860 w 10195788"/>
              <a:gd name="connsiteY38-1282" fmla="*/ 6300216 h 6601968"/>
              <a:gd name="connsiteX39-1283" fmla="*/ 9720300 w 10195788"/>
              <a:gd name="connsiteY39-1284" fmla="*/ 6281928 h 6601968"/>
              <a:gd name="connsiteX40-1285" fmla="*/ 9775164 w 10195788"/>
              <a:gd name="connsiteY40-1286" fmla="*/ 6263640 h 6601968"/>
              <a:gd name="connsiteX41-1287" fmla="*/ 9839172 w 10195788"/>
              <a:gd name="connsiteY41-1288" fmla="*/ 6236208 h 6601968"/>
              <a:gd name="connsiteX42-1289" fmla="*/ 9967188 w 10195788"/>
              <a:gd name="connsiteY42-1290" fmla="*/ 6117336 h 6601968"/>
              <a:gd name="connsiteX43-1291" fmla="*/ 10003764 w 10195788"/>
              <a:gd name="connsiteY43-1292" fmla="*/ 6080760 h 6601968"/>
              <a:gd name="connsiteX44-1293" fmla="*/ 10049484 w 10195788"/>
              <a:gd name="connsiteY44-1294" fmla="*/ 5998464 h 6601968"/>
              <a:gd name="connsiteX45-1295" fmla="*/ 10058628 w 10195788"/>
              <a:gd name="connsiteY45-1296" fmla="*/ 5971032 h 6601968"/>
              <a:gd name="connsiteX46-1297" fmla="*/ 10076916 w 10195788"/>
              <a:gd name="connsiteY46-1298" fmla="*/ 5897880 h 6601968"/>
              <a:gd name="connsiteX47-1299" fmla="*/ 10095204 w 10195788"/>
              <a:gd name="connsiteY47-1300" fmla="*/ 5815584 h 6601968"/>
              <a:gd name="connsiteX48-1301" fmla="*/ 10113492 w 10195788"/>
              <a:gd name="connsiteY48-1302" fmla="*/ 5596128 h 6601968"/>
              <a:gd name="connsiteX49-1303" fmla="*/ 10122636 w 10195788"/>
              <a:gd name="connsiteY49-1304" fmla="*/ 5550408 h 6601968"/>
              <a:gd name="connsiteX50-1305" fmla="*/ 10131780 w 10195788"/>
              <a:gd name="connsiteY50-1306" fmla="*/ 5440680 h 6601968"/>
              <a:gd name="connsiteX51-1307" fmla="*/ 10159212 w 10195788"/>
              <a:gd name="connsiteY51-1308" fmla="*/ 5065776 h 6601968"/>
              <a:gd name="connsiteX52-1309" fmla="*/ 10168356 w 10195788"/>
              <a:gd name="connsiteY52-1310" fmla="*/ 4645152 h 6601968"/>
              <a:gd name="connsiteX53-1311" fmla="*/ 10195788 w 10195788"/>
              <a:gd name="connsiteY53-1312" fmla="*/ 4389120 h 6601968"/>
              <a:gd name="connsiteX54-1313" fmla="*/ 10186644 w 10195788"/>
              <a:gd name="connsiteY54-1314" fmla="*/ 3008376 h 6601968"/>
              <a:gd name="connsiteX55-1315" fmla="*/ 10177500 w 10195788"/>
              <a:gd name="connsiteY55-1316" fmla="*/ 2852928 h 6601968"/>
              <a:gd name="connsiteX56-1317" fmla="*/ 10168356 w 10195788"/>
              <a:gd name="connsiteY56-1318" fmla="*/ 256032 h 6601968"/>
              <a:gd name="connsiteX57-1319" fmla="*/ 10140924 w 10195788"/>
              <a:gd name="connsiteY57-1320" fmla="*/ 128016 h 6601968"/>
              <a:gd name="connsiteX58-1321" fmla="*/ 10122636 w 10195788"/>
              <a:gd name="connsiteY58-1322" fmla="*/ 27432 h 6601968"/>
              <a:gd name="connsiteX59-1323" fmla="*/ 10104348 w 10195788"/>
              <a:gd name="connsiteY59-1324" fmla="*/ 0 h 6601968"/>
              <a:gd name="connsiteX60-1325" fmla="*/ 9976332 w 10195788"/>
              <a:gd name="connsiteY60-1326" fmla="*/ 18288 h 6601968"/>
              <a:gd name="connsiteX61-1327" fmla="*/ 9610572 w 10195788"/>
              <a:gd name="connsiteY61-1328" fmla="*/ 73152 h 6601968"/>
              <a:gd name="connsiteX62-1329" fmla="*/ 9180804 w 10195788"/>
              <a:gd name="connsiteY62-1330" fmla="*/ 118872 h 6601968"/>
              <a:gd name="connsiteX63-1331" fmla="*/ 8604732 w 10195788"/>
              <a:gd name="connsiteY63-1332" fmla="*/ 164592 h 6601968"/>
              <a:gd name="connsiteX64-1333" fmla="*/ 7818348 w 10195788"/>
              <a:gd name="connsiteY64-1334" fmla="*/ 173736 h 6601968"/>
              <a:gd name="connsiteX65-1335" fmla="*/ 7635468 w 10195788"/>
              <a:gd name="connsiteY65-1336" fmla="*/ 182880 h 6601968"/>
              <a:gd name="connsiteX66-1337" fmla="*/ 7534884 w 10195788"/>
              <a:gd name="connsiteY66-1338" fmla="*/ 192024 h 6601968"/>
              <a:gd name="connsiteX67-1339" fmla="*/ 7452588 w 10195788"/>
              <a:gd name="connsiteY67-1340" fmla="*/ 201168 h 6601968"/>
              <a:gd name="connsiteX68-1341" fmla="*/ 7095972 w 10195788"/>
              <a:gd name="connsiteY68-1342" fmla="*/ 210312 h 6601968"/>
              <a:gd name="connsiteX69-1343" fmla="*/ 6986244 w 10195788"/>
              <a:gd name="connsiteY69-1344" fmla="*/ 219456 h 6601968"/>
              <a:gd name="connsiteX70-1345" fmla="*/ 6757644 w 10195788"/>
              <a:gd name="connsiteY70-1346" fmla="*/ 265176 h 6601968"/>
              <a:gd name="connsiteX71-1347" fmla="*/ 6318732 w 10195788"/>
              <a:gd name="connsiteY71-1348" fmla="*/ 310896 h 6601968"/>
              <a:gd name="connsiteX72-1349" fmla="*/ 6026124 w 10195788"/>
              <a:gd name="connsiteY72-1350" fmla="*/ 338328 h 6601968"/>
              <a:gd name="connsiteX73-1351" fmla="*/ 5514060 w 10195788"/>
              <a:gd name="connsiteY73-1352" fmla="*/ 374904 h 6601968"/>
              <a:gd name="connsiteX74-1353" fmla="*/ 4736820 w 10195788"/>
              <a:gd name="connsiteY74-1354" fmla="*/ 384048 h 6601968"/>
              <a:gd name="connsiteX75-1355" fmla="*/ 1060932 w 10195788"/>
              <a:gd name="connsiteY75-1356" fmla="*/ 374904 h 6601968"/>
              <a:gd name="connsiteX76-1357" fmla="*/ 978636 w 10195788"/>
              <a:gd name="connsiteY76-1358" fmla="*/ 365760 h 6601968"/>
              <a:gd name="connsiteX77-1359" fmla="*/ 750036 w 10195788"/>
              <a:gd name="connsiteY77-1360" fmla="*/ 356616 h 6601968"/>
              <a:gd name="connsiteX78-1361" fmla="*/ 695172 w 10195788"/>
              <a:gd name="connsiteY78-1362" fmla="*/ 347472 h 6601968"/>
              <a:gd name="connsiteX79-1363" fmla="*/ 512292 w 10195788"/>
              <a:gd name="connsiteY79-1364" fmla="*/ 329184 h 6601968"/>
              <a:gd name="connsiteX80-1365" fmla="*/ 457428 w 10195788"/>
              <a:gd name="connsiteY80-1366" fmla="*/ 320040 h 6601968"/>
              <a:gd name="connsiteX81-1367" fmla="*/ 219684 w 10195788"/>
              <a:gd name="connsiteY81-1368" fmla="*/ 347472 h 6601968"/>
              <a:gd name="connsiteX0-1369" fmla="*/ 219684 w 10195788"/>
              <a:gd name="connsiteY0-1370" fmla="*/ 347472 h 6601968"/>
              <a:gd name="connsiteX1-1371" fmla="*/ 201396 w 10195788"/>
              <a:gd name="connsiteY1-1372" fmla="*/ 393192 h 6601968"/>
              <a:gd name="connsiteX2-1373" fmla="*/ 183108 w 10195788"/>
              <a:gd name="connsiteY2-1374" fmla="*/ 475488 h 6601968"/>
              <a:gd name="connsiteX3-1375" fmla="*/ 173964 w 10195788"/>
              <a:gd name="connsiteY3-1376" fmla="*/ 566928 h 6601968"/>
              <a:gd name="connsiteX4-1377" fmla="*/ 164820 w 10195788"/>
              <a:gd name="connsiteY4-1378" fmla="*/ 685800 h 6601968"/>
              <a:gd name="connsiteX5-1379" fmla="*/ 119100 w 10195788"/>
              <a:gd name="connsiteY5-1380" fmla="*/ 987552 h 6601968"/>
              <a:gd name="connsiteX6-1381" fmla="*/ 109956 w 10195788"/>
              <a:gd name="connsiteY6-1382" fmla="*/ 1225296 h 6601968"/>
              <a:gd name="connsiteX7-1383" fmla="*/ 82524 w 10195788"/>
              <a:gd name="connsiteY7-1384" fmla="*/ 1563624 h 6601968"/>
              <a:gd name="connsiteX8-1385" fmla="*/ 73380 w 10195788"/>
              <a:gd name="connsiteY8-1386" fmla="*/ 1892808 h 6601968"/>
              <a:gd name="connsiteX9-1387" fmla="*/ 55092 w 10195788"/>
              <a:gd name="connsiteY9-1388" fmla="*/ 2148840 h 6601968"/>
              <a:gd name="connsiteX10-1389" fmla="*/ 45948 w 10195788"/>
              <a:gd name="connsiteY10-1390" fmla="*/ 2962656 h 6601968"/>
              <a:gd name="connsiteX11-1391" fmla="*/ 27660 w 10195788"/>
              <a:gd name="connsiteY11-1392" fmla="*/ 3538728 h 6601968"/>
              <a:gd name="connsiteX12-1393" fmla="*/ 18516 w 10195788"/>
              <a:gd name="connsiteY12-1394" fmla="*/ 4297680 h 6601968"/>
              <a:gd name="connsiteX13-1395" fmla="*/ 228 w 10195788"/>
              <a:gd name="connsiteY13-1396" fmla="*/ 5157216 h 6601968"/>
              <a:gd name="connsiteX14-1397" fmla="*/ 9372 w 10195788"/>
              <a:gd name="connsiteY14-1398" fmla="*/ 5815584 h 6601968"/>
              <a:gd name="connsiteX15-1399" fmla="*/ 183108 w 10195788"/>
              <a:gd name="connsiteY15-1400" fmla="*/ 6190488 h 6601968"/>
              <a:gd name="connsiteX16-1401" fmla="*/ 274548 w 10195788"/>
              <a:gd name="connsiteY16-1402" fmla="*/ 6300216 h 6601968"/>
              <a:gd name="connsiteX17-1403" fmla="*/ 2542260 w 10195788"/>
              <a:gd name="connsiteY17-1404" fmla="*/ 6601968 h 6601968"/>
              <a:gd name="connsiteX18-1405" fmla="*/ 2633700 w 10195788"/>
              <a:gd name="connsiteY18-1406" fmla="*/ 6583680 h 6601968"/>
              <a:gd name="connsiteX19-1407" fmla="*/ 2780004 w 10195788"/>
              <a:gd name="connsiteY19-1408" fmla="*/ 6547104 h 6601968"/>
              <a:gd name="connsiteX20-1409" fmla="*/ 3045180 w 10195788"/>
              <a:gd name="connsiteY20-1410" fmla="*/ 6464808 h 6601968"/>
              <a:gd name="connsiteX21-1411" fmla="*/ 3127476 w 10195788"/>
              <a:gd name="connsiteY21-1412" fmla="*/ 6437376 h 6601968"/>
              <a:gd name="connsiteX22-1413" fmla="*/ 3228060 w 10195788"/>
              <a:gd name="connsiteY22-1414" fmla="*/ 6419088 h 6601968"/>
              <a:gd name="connsiteX23-1415" fmla="*/ 3292068 w 10195788"/>
              <a:gd name="connsiteY23-1416" fmla="*/ 6409944 h 6601968"/>
              <a:gd name="connsiteX24-1417" fmla="*/ 3328644 w 10195788"/>
              <a:gd name="connsiteY24-1418" fmla="*/ 6400800 h 6601968"/>
              <a:gd name="connsiteX25-1419" fmla="*/ 3639540 w 10195788"/>
              <a:gd name="connsiteY25-1420" fmla="*/ 6364224 h 6601968"/>
              <a:gd name="connsiteX26-1421" fmla="*/ 3740124 w 10195788"/>
              <a:gd name="connsiteY26-1422" fmla="*/ 6345936 h 6601968"/>
              <a:gd name="connsiteX27-1423" fmla="*/ 3913860 w 10195788"/>
              <a:gd name="connsiteY27-1424" fmla="*/ 6327648 h 6601968"/>
              <a:gd name="connsiteX28-1425" fmla="*/ 3996156 w 10195788"/>
              <a:gd name="connsiteY28-1426" fmla="*/ 6309360 h 6601968"/>
              <a:gd name="connsiteX29-1427" fmla="*/ 4188180 w 10195788"/>
              <a:gd name="connsiteY29-1428" fmla="*/ 6281928 h 6601968"/>
              <a:gd name="connsiteX30-1429" fmla="*/ 4389348 w 10195788"/>
              <a:gd name="connsiteY30-1430" fmla="*/ 6263640 h 6601968"/>
              <a:gd name="connsiteX31-1431" fmla="*/ 4636236 w 10195788"/>
              <a:gd name="connsiteY31-1432" fmla="*/ 6236208 h 6601968"/>
              <a:gd name="connsiteX32-1433" fmla="*/ 6016980 w 10195788"/>
              <a:gd name="connsiteY32-1434" fmla="*/ 6254496 h 6601968"/>
              <a:gd name="connsiteX33-1435" fmla="*/ 6282156 w 10195788"/>
              <a:gd name="connsiteY33-1436" fmla="*/ 6281928 h 6601968"/>
              <a:gd name="connsiteX34-1437" fmla="*/ 6766788 w 10195788"/>
              <a:gd name="connsiteY34-1438" fmla="*/ 6309360 h 6601968"/>
              <a:gd name="connsiteX35-1439" fmla="*/ 7425156 w 10195788"/>
              <a:gd name="connsiteY35-1440" fmla="*/ 6318504 h 6601968"/>
              <a:gd name="connsiteX36-1441" fmla="*/ 9601428 w 10195788"/>
              <a:gd name="connsiteY36-1442" fmla="*/ 6309360 h 6601968"/>
              <a:gd name="connsiteX37-1443" fmla="*/ 9628860 w 10195788"/>
              <a:gd name="connsiteY37-1444" fmla="*/ 6300216 h 6601968"/>
              <a:gd name="connsiteX38-1445" fmla="*/ 9720300 w 10195788"/>
              <a:gd name="connsiteY38-1446" fmla="*/ 6281928 h 6601968"/>
              <a:gd name="connsiteX39-1447" fmla="*/ 9775164 w 10195788"/>
              <a:gd name="connsiteY39-1448" fmla="*/ 6263640 h 6601968"/>
              <a:gd name="connsiteX40-1449" fmla="*/ 9839172 w 10195788"/>
              <a:gd name="connsiteY40-1450" fmla="*/ 6236208 h 6601968"/>
              <a:gd name="connsiteX41-1451" fmla="*/ 9967188 w 10195788"/>
              <a:gd name="connsiteY41-1452" fmla="*/ 6117336 h 6601968"/>
              <a:gd name="connsiteX42-1453" fmla="*/ 10003764 w 10195788"/>
              <a:gd name="connsiteY42-1454" fmla="*/ 6080760 h 6601968"/>
              <a:gd name="connsiteX43-1455" fmla="*/ 10049484 w 10195788"/>
              <a:gd name="connsiteY43-1456" fmla="*/ 5998464 h 6601968"/>
              <a:gd name="connsiteX44-1457" fmla="*/ 10058628 w 10195788"/>
              <a:gd name="connsiteY44-1458" fmla="*/ 5971032 h 6601968"/>
              <a:gd name="connsiteX45-1459" fmla="*/ 10076916 w 10195788"/>
              <a:gd name="connsiteY45-1460" fmla="*/ 5897880 h 6601968"/>
              <a:gd name="connsiteX46-1461" fmla="*/ 10095204 w 10195788"/>
              <a:gd name="connsiteY46-1462" fmla="*/ 5815584 h 6601968"/>
              <a:gd name="connsiteX47-1463" fmla="*/ 10113492 w 10195788"/>
              <a:gd name="connsiteY47-1464" fmla="*/ 5596128 h 6601968"/>
              <a:gd name="connsiteX48-1465" fmla="*/ 10122636 w 10195788"/>
              <a:gd name="connsiteY48-1466" fmla="*/ 5550408 h 6601968"/>
              <a:gd name="connsiteX49-1467" fmla="*/ 10131780 w 10195788"/>
              <a:gd name="connsiteY49-1468" fmla="*/ 5440680 h 6601968"/>
              <a:gd name="connsiteX50-1469" fmla="*/ 10159212 w 10195788"/>
              <a:gd name="connsiteY50-1470" fmla="*/ 5065776 h 6601968"/>
              <a:gd name="connsiteX51-1471" fmla="*/ 10168356 w 10195788"/>
              <a:gd name="connsiteY51-1472" fmla="*/ 4645152 h 6601968"/>
              <a:gd name="connsiteX52-1473" fmla="*/ 10195788 w 10195788"/>
              <a:gd name="connsiteY52-1474" fmla="*/ 4389120 h 6601968"/>
              <a:gd name="connsiteX53-1475" fmla="*/ 10186644 w 10195788"/>
              <a:gd name="connsiteY53-1476" fmla="*/ 3008376 h 6601968"/>
              <a:gd name="connsiteX54-1477" fmla="*/ 10177500 w 10195788"/>
              <a:gd name="connsiteY54-1478" fmla="*/ 2852928 h 6601968"/>
              <a:gd name="connsiteX55-1479" fmla="*/ 10168356 w 10195788"/>
              <a:gd name="connsiteY55-1480" fmla="*/ 256032 h 6601968"/>
              <a:gd name="connsiteX56-1481" fmla="*/ 10140924 w 10195788"/>
              <a:gd name="connsiteY56-1482" fmla="*/ 128016 h 6601968"/>
              <a:gd name="connsiteX57-1483" fmla="*/ 10122636 w 10195788"/>
              <a:gd name="connsiteY57-1484" fmla="*/ 27432 h 6601968"/>
              <a:gd name="connsiteX58-1485" fmla="*/ 10104348 w 10195788"/>
              <a:gd name="connsiteY58-1486" fmla="*/ 0 h 6601968"/>
              <a:gd name="connsiteX59-1487" fmla="*/ 9976332 w 10195788"/>
              <a:gd name="connsiteY59-1488" fmla="*/ 18288 h 6601968"/>
              <a:gd name="connsiteX60-1489" fmla="*/ 9610572 w 10195788"/>
              <a:gd name="connsiteY60-1490" fmla="*/ 73152 h 6601968"/>
              <a:gd name="connsiteX61-1491" fmla="*/ 9180804 w 10195788"/>
              <a:gd name="connsiteY61-1492" fmla="*/ 118872 h 6601968"/>
              <a:gd name="connsiteX62-1493" fmla="*/ 8604732 w 10195788"/>
              <a:gd name="connsiteY62-1494" fmla="*/ 164592 h 6601968"/>
              <a:gd name="connsiteX63-1495" fmla="*/ 7818348 w 10195788"/>
              <a:gd name="connsiteY63-1496" fmla="*/ 173736 h 6601968"/>
              <a:gd name="connsiteX64-1497" fmla="*/ 7635468 w 10195788"/>
              <a:gd name="connsiteY64-1498" fmla="*/ 182880 h 6601968"/>
              <a:gd name="connsiteX65-1499" fmla="*/ 7534884 w 10195788"/>
              <a:gd name="connsiteY65-1500" fmla="*/ 192024 h 6601968"/>
              <a:gd name="connsiteX66-1501" fmla="*/ 7452588 w 10195788"/>
              <a:gd name="connsiteY66-1502" fmla="*/ 201168 h 6601968"/>
              <a:gd name="connsiteX67-1503" fmla="*/ 7095972 w 10195788"/>
              <a:gd name="connsiteY67-1504" fmla="*/ 210312 h 6601968"/>
              <a:gd name="connsiteX68-1505" fmla="*/ 6986244 w 10195788"/>
              <a:gd name="connsiteY68-1506" fmla="*/ 219456 h 6601968"/>
              <a:gd name="connsiteX69-1507" fmla="*/ 6757644 w 10195788"/>
              <a:gd name="connsiteY69-1508" fmla="*/ 265176 h 6601968"/>
              <a:gd name="connsiteX70-1509" fmla="*/ 6318732 w 10195788"/>
              <a:gd name="connsiteY70-1510" fmla="*/ 310896 h 6601968"/>
              <a:gd name="connsiteX71-1511" fmla="*/ 6026124 w 10195788"/>
              <a:gd name="connsiteY71-1512" fmla="*/ 338328 h 6601968"/>
              <a:gd name="connsiteX72-1513" fmla="*/ 5514060 w 10195788"/>
              <a:gd name="connsiteY72-1514" fmla="*/ 374904 h 6601968"/>
              <a:gd name="connsiteX73-1515" fmla="*/ 4736820 w 10195788"/>
              <a:gd name="connsiteY73-1516" fmla="*/ 384048 h 6601968"/>
              <a:gd name="connsiteX74-1517" fmla="*/ 1060932 w 10195788"/>
              <a:gd name="connsiteY74-1518" fmla="*/ 374904 h 6601968"/>
              <a:gd name="connsiteX75-1519" fmla="*/ 978636 w 10195788"/>
              <a:gd name="connsiteY75-1520" fmla="*/ 365760 h 6601968"/>
              <a:gd name="connsiteX76-1521" fmla="*/ 750036 w 10195788"/>
              <a:gd name="connsiteY76-1522" fmla="*/ 356616 h 6601968"/>
              <a:gd name="connsiteX77-1523" fmla="*/ 695172 w 10195788"/>
              <a:gd name="connsiteY77-1524" fmla="*/ 347472 h 6601968"/>
              <a:gd name="connsiteX78-1525" fmla="*/ 512292 w 10195788"/>
              <a:gd name="connsiteY78-1526" fmla="*/ 329184 h 6601968"/>
              <a:gd name="connsiteX79-1527" fmla="*/ 457428 w 10195788"/>
              <a:gd name="connsiteY79-1528" fmla="*/ 320040 h 6601968"/>
              <a:gd name="connsiteX80-1529" fmla="*/ 219684 w 10195788"/>
              <a:gd name="connsiteY80-1530" fmla="*/ 347472 h 6601968"/>
              <a:gd name="connsiteX0-1531" fmla="*/ 272720 w 10248824"/>
              <a:gd name="connsiteY0-1532" fmla="*/ 347472 h 6601968"/>
              <a:gd name="connsiteX1-1533" fmla="*/ 254432 w 10248824"/>
              <a:gd name="connsiteY1-1534" fmla="*/ 393192 h 6601968"/>
              <a:gd name="connsiteX2-1535" fmla="*/ 236144 w 10248824"/>
              <a:gd name="connsiteY2-1536" fmla="*/ 475488 h 6601968"/>
              <a:gd name="connsiteX3-1537" fmla="*/ 227000 w 10248824"/>
              <a:gd name="connsiteY3-1538" fmla="*/ 566928 h 6601968"/>
              <a:gd name="connsiteX4-1539" fmla="*/ 217856 w 10248824"/>
              <a:gd name="connsiteY4-1540" fmla="*/ 685800 h 6601968"/>
              <a:gd name="connsiteX5-1541" fmla="*/ 172136 w 10248824"/>
              <a:gd name="connsiteY5-1542" fmla="*/ 987552 h 6601968"/>
              <a:gd name="connsiteX6-1543" fmla="*/ 162992 w 10248824"/>
              <a:gd name="connsiteY6-1544" fmla="*/ 1225296 h 6601968"/>
              <a:gd name="connsiteX7-1545" fmla="*/ 135560 w 10248824"/>
              <a:gd name="connsiteY7-1546" fmla="*/ 1563624 h 6601968"/>
              <a:gd name="connsiteX8-1547" fmla="*/ 126416 w 10248824"/>
              <a:gd name="connsiteY8-1548" fmla="*/ 1892808 h 6601968"/>
              <a:gd name="connsiteX9-1549" fmla="*/ 108128 w 10248824"/>
              <a:gd name="connsiteY9-1550" fmla="*/ 2148840 h 6601968"/>
              <a:gd name="connsiteX10-1551" fmla="*/ 98984 w 10248824"/>
              <a:gd name="connsiteY10-1552" fmla="*/ 2962656 h 6601968"/>
              <a:gd name="connsiteX11-1553" fmla="*/ 80696 w 10248824"/>
              <a:gd name="connsiteY11-1554" fmla="*/ 3538728 h 6601968"/>
              <a:gd name="connsiteX12-1555" fmla="*/ 71552 w 10248824"/>
              <a:gd name="connsiteY12-1556" fmla="*/ 4297680 h 6601968"/>
              <a:gd name="connsiteX13-1557" fmla="*/ 53264 w 10248824"/>
              <a:gd name="connsiteY13-1558" fmla="*/ 5157216 h 6601968"/>
              <a:gd name="connsiteX14-1559" fmla="*/ 62408 w 10248824"/>
              <a:gd name="connsiteY14-1560" fmla="*/ 5815584 h 6601968"/>
              <a:gd name="connsiteX15-1561" fmla="*/ 236144 w 10248824"/>
              <a:gd name="connsiteY15-1562" fmla="*/ 6190488 h 6601968"/>
              <a:gd name="connsiteX16-1563" fmla="*/ 2595296 w 10248824"/>
              <a:gd name="connsiteY16-1564" fmla="*/ 6601968 h 6601968"/>
              <a:gd name="connsiteX17-1565" fmla="*/ 2686736 w 10248824"/>
              <a:gd name="connsiteY17-1566" fmla="*/ 6583680 h 6601968"/>
              <a:gd name="connsiteX18-1567" fmla="*/ 2833040 w 10248824"/>
              <a:gd name="connsiteY18-1568" fmla="*/ 6547104 h 6601968"/>
              <a:gd name="connsiteX19-1569" fmla="*/ 3098216 w 10248824"/>
              <a:gd name="connsiteY19-1570" fmla="*/ 6464808 h 6601968"/>
              <a:gd name="connsiteX20-1571" fmla="*/ 3180512 w 10248824"/>
              <a:gd name="connsiteY20-1572" fmla="*/ 6437376 h 6601968"/>
              <a:gd name="connsiteX21-1573" fmla="*/ 3281096 w 10248824"/>
              <a:gd name="connsiteY21-1574" fmla="*/ 6419088 h 6601968"/>
              <a:gd name="connsiteX22-1575" fmla="*/ 3345104 w 10248824"/>
              <a:gd name="connsiteY22-1576" fmla="*/ 6409944 h 6601968"/>
              <a:gd name="connsiteX23-1577" fmla="*/ 3381680 w 10248824"/>
              <a:gd name="connsiteY23-1578" fmla="*/ 6400800 h 6601968"/>
              <a:gd name="connsiteX24-1579" fmla="*/ 3692576 w 10248824"/>
              <a:gd name="connsiteY24-1580" fmla="*/ 6364224 h 6601968"/>
              <a:gd name="connsiteX25-1581" fmla="*/ 3793160 w 10248824"/>
              <a:gd name="connsiteY25-1582" fmla="*/ 6345936 h 6601968"/>
              <a:gd name="connsiteX26-1583" fmla="*/ 3966896 w 10248824"/>
              <a:gd name="connsiteY26-1584" fmla="*/ 6327648 h 6601968"/>
              <a:gd name="connsiteX27-1585" fmla="*/ 4049192 w 10248824"/>
              <a:gd name="connsiteY27-1586" fmla="*/ 6309360 h 6601968"/>
              <a:gd name="connsiteX28-1587" fmla="*/ 4241216 w 10248824"/>
              <a:gd name="connsiteY28-1588" fmla="*/ 6281928 h 6601968"/>
              <a:gd name="connsiteX29-1589" fmla="*/ 4442384 w 10248824"/>
              <a:gd name="connsiteY29-1590" fmla="*/ 6263640 h 6601968"/>
              <a:gd name="connsiteX30-1591" fmla="*/ 4689272 w 10248824"/>
              <a:gd name="connsiteY30-1592" fmla="*/ 6236208 h 6601968"/>
              <a:gd name="connsiteX31-1593" fmla="*/ 6070016 w 10248824"/>
              <a:gd name="connsiteY31-1594" fmla="*/ 6254496 h 6601968"/>
              <a:gd name="connsiteX32-1595" fmla="*/ 6335192 w 10248824"/>
              <a:gd name="connsiteY32-1596" fmla="*/ 6281928 h 6601968"/>
              <a:gd name="connsiteX33-1597" fmla="*/ 6819824 w 10248824"/>
              <a:gd name="connsiteY33-1598" fmla="*/ 6309360 h 6601968"/>
              <a:gd name="connsiteX34-1599" fmla="*/ 7478192 w 10248824"/>
              <a:gd name="connsiteY34-1600" fmla="*/ 6318504 h 6601968"/>
              <a:gd name="connsiteX35-1601" fmla="*/ 9654464 w 10248824"/>
              <a:gd name="connsiteY35-1602" fmla="*/ 6309360 h 6601968"/>
              <a:gd name="connsiteX36-1603" fmla="*/ 9681896 w 10248824"/>
              <a:gd name="connsiteY36-1604" fmla="*/ 6300216 h 6601968"/>
              <a:gd name="connsiteX37-1605" fmla="*/ 9773336 w 10248824"/>
              <a:gd name="connsiteY37-1606" fmla="*/ 6281928 h 6601968"/>
              <a:gd name="connsiteX38-1607" fmla="*/ 9828200 w 10248824"/>
              <a:gd name="connsiteY38-1608" fmla="*/ 6263640 h 6601968"/>
              <a:gd name="connsiteX39-1609" fmla="*/ 9892208 w 10248824"/>
              <a:gd name="connsiteY39-1610" fmla="*/ 6236208 h 6601968"/>
              <a:gd name="connsiteX40-1611" fmla="*/ 10020224 w 10248824"/>
              <a:gd name="connsiteY40-1612" fmla="*/ 6117336 h 6601968"/>
              <a:gd name="connsiteX41-1613" fmla="*/ 10056800 w 10248824"/>
              <a:gd name="connsiteY41-1614" fmla="*/ 6080760 h 6601968"/>
              <a:gd name="connsiteX42-1615" fmla="*/ 10102520 w 10248824"/>
              <a:gd name="connsiteY42-1616" fmla="*/ 5998464 h 6601968"/>
              <a:gd name="connsiteX43-1617" fmla="*/ 10111664 w 10248824"/>
              <a:gd name="connsiteY43-1618" fmla="*/ 5971032 h 6601968"/>
              <a:gd name="connsiteX44-1619" fmla="*/ 10129952 w 10248824"/>
              <a:gd name="connsiteY44-1620" fmla="*/ 5897880 h 6601968"/>
              <a:gd name="connsiteX45-1621" fmla="*/ 10148240 w 10248824"/>
              <a:gd name="connsiteY45-1622" fmla="*/ 5815584 h 6601968"/>
              <a:gd name="connsiteX46-1623" fmla="*/ 10166528 w 10248824"/>
              <a:gd name="connsiteY46-1624" fmla="*/ 5596128 h 6601968"/>
              <a:gd name="connsiteX47-1625" fmla="*/ 10175672 w 10248824"/>
              <a:gd name="connsiteY47-1626" fmla="*/ 5550408 h 6601968"/>
              <a:gd name="connsiteX48-1627" fmla="*/ 10184816 w 10248824"/>
              <a:gd name="connsiteY48-1628" fmla="*/ 5440680 h 6601968"/>
              <a:gd name="connsiteX49-1629" fmla="*/ 10212248 w 10248824"/>
              <a:gd name="connsiteY49-1630" fmla="*/ 5065776 h 6601968"/>
              <a:gd name="connsiteX50-1631" fmla="*/ 10221392 w 10248824"/>
              <a:gd name="connsiteY50-1632" fmla="*/ 4645152 h 6601968"/>
              <a:gd name="connsiteX51-1633" fmla="*/ 10248824 w 10248824"/>
              <a:gd name="connsiteY51-1634" fmla="*/ 4389120 h 6601968"/>
              <a:gd name="connsiteX52-1635" fmla="*/ 10239680 w 10248824"/>
              <a:gd name="connsiteY52-1636" fmla="*/ 3008376 h 6601968"/>
              <a:gd name="connsiteX53-1637" fmla="*/ 10230536 w 10248824"/>
              <a:gd name="connsiteY53-1638" fmla="*/ 2852928 h 6601968"/>
              <a:gd name="connsiteX54-1639" fmla="*/ 10221392 w 10248824"/>
              <a:gd name="connsiteY54-1640" fmla="*/ 256032 h 6601968"/>
              <a:gd name="connsiteX55-1641" fmla="*/ 10193960 w 10248824"/>
              <a:gd name="connsiteY55-1642" fmla="*/ 128016 h 6601968"/>
              <a:gd name="connsiteX56-1643" fmla="*/ 10175672 w 10248824"/>
              <a:gd name="connsiteY56-1644" fmla="*/ 27432 h 6601968"/>
              <a:gd name="connsiteX57-1645" fmla="*/ 10157384 w 10248824"/>
              <a:gd name="connsiteY57-1646" fmla="*/ 0 h 6601968"/>
              <a:gd name="connsiteX58-1647" fmla="*/ 10029368 w 10248824"/>
              <a:gd name="connsiteY58-1648" fmla="*/ 18288 h 6601968"/>
              <a:gd name="connsiteX59-1649" fmla="*/ 9663608 w 10248824"/>
              <a:gd name="connsiteY59-1650" fmla="*/ 73152 h 6601968"/>
              <a:gd name="connsiteX60-1651" fmla="*/ 9233840 w 10248824"/>
              <a:gd name="connsiteY60-1652" fmla="*/ 118872 h 6601968"/>
              <a:gd name="connsiteX61-1653" fmla="*/ 8657768 w 10248824"/>
              <a:gd name="connsiteY61-1654" fmla="*/ 164592 h 6601968"/>
              <a:gd name="connsiteX62-1655" fmla="*/ 7871384 w 10248824"/>
              <a:gd name="connsiteY62-1656" fmla="*/ 173736 h 6601968"/>
              <a:gd name="connsiteX63-1657" fmla="*/ 7688504 w 10248824"/>
              <a:gd name="connsiteY63-1658" fmla="*/ 182880 h 6601968"/>
              <a:gd name="connsiteX64-1659" fmla="*/ 7587920 w 10248824"/>
              <a:gd name="connsiteY64-1660" fmla="*/ 192024 h 6601968"/>
              <a:gd name="connsiteX65-1661" fmla="*/ 7505624 w 10248824"/>
              <a:gd name="connsiteY65-1662" fmla="*/ 201168 h 6601968"/>
              <a:gd name="connsiteX66-1663" fmla="*/ 7149008 w 10248824"/>
              <a:gd name="connsiteY66-1664" fmla="*/ 210312 h 6601968"/>
              <a:gd name="connsiteX67-1665" fmla="*/ 7039280 w 10248824"/>
              <a:gd name="connsiteY67-1666" fmla="*/ 219456 h 6601968"/>
              <a:gd name="connsiteX68-1667" fmla="*/ 6810680 w 10248824"/>
              <a:gd name="connsiteY68-1668" fmla="*/ 265176 h 6601968"/>
              <a:gd name="connsiteX69-1669" fmla="*/ 6371768 w 10248824"/>
              <a:gd name="connsiteY69-1670" fmla="*/ 310896 h 6601968"/>
              <a:gd name="connsiteX70-1671" fmla="*/ 6079160 w 10248824"/>
              <a:gd name="connsiteY70-1672" fmla="*/ 338328 h 6601968"/>
              <a:gd name="connsiteX71-1673" fmla="*/ 5567096 w 10248824"/>
              <a:gd name="connsiteY71-1674" fmla="*/ 374904 h 6601968"/>
              <a:gd name="connsiteX72-1675" fmla="*/ 4789856 w 10248824"/>
              <a:gd name="connsiteY72-1676" fmla="*/ 384048 h 6601968"/>
              <a:gd name="connsiteX73-1677" fmla="*/ 1113968 w 10248824"/>
              <a:gd name="connsiteY73-1678" fmla="*/ 374904 h 6601968"/>
              <a:gd name="connsiteX74-1679" fmla="*/ 1031672 w 10248824"/>
              <a:gd name="connsiteY74-1680" fmla="*/ 365760 h 6601968"/>
              <a:gd name="connsiteX75-1681" fmla="*/ 803072 w 10248824"/>
              <a:gd name="connsiteY75-1682" fmla="*/ 356616 h 6601968"/>
              <a:gd name="connsiteX76-1683" fmla="*/ 748208 w 10248824"/>
              <a:gd name="connsiteY76-1684" fmla="*/ 347472 h 6601968"/>
              <a:gd name="connsiteX77-1685" fmla="*/ 565328 w 10248824"/>
              <a:gd name="connsiteY77-1686" fmla="*/ 329184 h 6601968"/>
              <a:gd name="connsiteX78-1687" fmla="*/ 510464 w 10248824"/>
              <a:gd name="connsiteY78-1688" fmla="*/ 320040 h 6601968"/>
              <a:gd name="connsiteX79-1689" fmla="*/ 272720 w 10248824"/>
              <a:gd name="connsiteY79-1690" fmla="*/ 347472 h 6601968"/>
              <a:gd name="connsiteX0-1691" fmla="*/ 272720 w 10248824"/>
              <a:gd name="connsiteY0-1692" fmla="*/ 347472 h 6601968"/>
              <a:gd name="connsiteX1-1693" fmla="*/ 254432 w 10248824"/>
              <a:gd name="connsiteY1-1694" fmla="*/ 393192 h 6601968"/>
              <a:gd name="connsiteX2-1695" fmla="*/ 236144 w 10248824"/>
              <a:gd name="connsiteY2-1696" fmla="*/ 475488 h 6601968"/>
              <a:gd name="connsiteX3-1697" fmla="*/ 227000 w 10248824"/>
              <a:gd name="connsiteY3-1698" fmla="*/ 566928 h 6601968"/>
              <a:gd name="connsiteX4-1699" fmla="*/ 217856 w 10248824"/>
              <a:gd name="connsiteY4-1700" fmla="*/ 685800 h 6601968"/>
              <a:gd name="connsiteX5-1701" fmla="*/ 172136 w 10248824"/>
              <a:gd name="connsiteY5-1702" fmla="*/ 987552 h 6601968"/>
              <a:gd name="connsiteX6-1703" fmla="*/ 162992 w 10248824"/>
              <a:gd name="connsiteY6-1704" fmla="*/ 1225296 h 6601968"/>
              <a:gd name="connsiteX7-1705" fmla="*/ 135560 w 10248824"/>
              <a:gd name="connsiteY7-1706" fmla="*/ 1563624 h 6601968"/>
              <a:gd name="connsiteX8-1707" fmla="*/ 126416 w 10248824"/>
              <a:gd name="connsiteY8-1708" fmla="*/ 1892808 h 6601968"/>
              <a:gd name="connsiteX9-1709" fmla="*/ 108128 w 10248824"/>
              <a:gd name="connsiteY9-1710" fmla="*/ 2148840 h 6601968"/>
              <a:gd name="connsiteX10-1711" fmla="*/ 98984 w 10248824"/>
              <a:gd name="connsiteY10-1712" fmla="*/ 2962656 h 6601968"/>
              <a:gd name="connsiteX11-1713" fmla="*/ 80696 w 10248824"/>
              <a:gd name="connsiteY11-1714" fmla="*/ 3538728 h 6601968"/>
              <a:gd name="connsiteX12-1715" fmla="*/ 71552 w 10248824"/>
              <a:gd name="connsiteY12-1716" fmla="*/ 4297680 h 6601968"/>
              <a:gd name="connsiteX13-1717" fmla="*/ 53264 w 10248824"/>
              <a:gd name="connsiteY13-1718" fmla="*/ 5157216 h 6601968"/>
              <a:gd name="connsiteX14-1719" fmla="*/ 62408 w 10248824"/>
              <a:gd name="connsiteY14-1720" fmla="*/ 5815584 h 6601968"/>
              <a:gd name="connsiteX15-1721" fmla="*/ 236144 w 10248824"/>
              <a:gd name="connsiteY15-1722" fmla="*/ 6190488 h 6601968"/>
              <a:gd name="connsiteX16-1723" fmla="*/ 2595296 w 10248824"/>
              <a:gd name="connsiteY16-1724" fmla="*/ 6601968 h 6601968"/>
              <a:gd name="connsiteX17-1725" fmla="*/ 2686736 w 10248824"/>
              <a:gd name="connsiteY17-1726" fmla="*/ 6583680 h 6601968"/>
              <a:gd name="connsiteX18-1727" fmla="*/ 2833040 w 10248824"/>
              <a:gd name="connsiteY18-1728" fmla="*/ 6547104 h 6601968"/>
              <a:gd name="connsiteX19-1729" fmla="*/ 3098216 w 10248824"/>
              <a:gd name="connsiteY19-1730" fmla="*/ 6464808 h 6601968"/>
              <a:gd name="connsiteX20-1731" fmla="*/ 3180512 w 10248824"/>
              <a:gd name="connsiteY20-1732" fmla="*/ 6437376 h 6601968"/>
              <a:gd name="connsiteX21-1733" fmla="*/ 3281096 w 10248824"/>
              <a:gd name="connsiteY21-1734" fmla="*/ 6419088 h 6601968"/>
              <a:gd name="connsiteX22-1735" fmla="*/ 3345104 w 10248824"/>
              <a:gd name="connsiteY22-1736" fmla="*/ 6409944 h 6601968"/>
              <a:gd name="connsiteX23-1737" fmla="*/ 3381680 w 10248824"/>
              <a:gd name="connsiteY23-1738" fmla="*/ 6400800 h 6601968"/>
              <a:gd name="connsiteX24-1739" fmla="*/ 3692576 w 10248824"/>
              <a:gd name="connsiteY24-1740" fmla="*/ 6364224 h 6601968"/>
              <a:gd name="connsiteX25-1741" fmla="*/ 3793160 w 10248824"/>
              <a:gd name="connsiteY25-1742" fmla="*/ 6345936 h 6601968"/>
              <a:gd name="connsiteX26-1743" fmla="*/ 3966896 w 10248824"/>
              <a:gd name="connsiteY26-1744" fmla="*/ 6327648 h 6601968"/>
              <a:gd name="connsiteX27-1745" fmla="*/ 4049192 w 10248824"/>
              <a:gd name="connsiteY27-1746" fmla="*/ 6309360 h 6601968"/>
              <a:gd name="connsiteX28-1747" fmla="*/ 4241216 w 10248824"/>
              <a:gd name="connsiteY28-1748" fmla="*/ 6281928 h 6601968"/>
              <a:gd name="connsiteX29-1749" fmla="*/ 4442384 w 10248824"/>
              <a:gd name="connsiteY29-1750" fmla="*/ 6263640 h 6601968"/>
              <a:gd name="connsiteX30-1751" fmla="*/ 4689272 w 10248824"/>
              <a:gd name="connsiteY30-1752" fmla="*/ 6236208 h 6601968"/>
              <a:gd name="connsiteX31-1753" fmla="*/ 6070016 w 10248824"/>
              <a:gd name="connsiteY31-1754" fmla="*/ 6254496 h 6601968"/>
              <a:gd name="connsiteX32-1755" fmla="*/ 6335192 w 10248824"/>
              <a:gd name="connsiteY32-1756" fmla="*/ 6281928 h 6601968"/>
              <a:gd name="connsiteX33-1757" fmla="*/ 6819824 w 10248824"/>
              <a:gd name="connsiteY33-1758" fmla="*/ 6309360 h 6601968"/>
              <a:gd name="connsiteX34-1759" fmla="*/ 7478192 w 10248824"/>
              <a:gd name="connsiteY34-1760" fmla="*/ 6318504 h 6601968"/>
              <a:gd name="connsiteX35-1761" fmla="*/ 9654464 w 10248824"/>
              <a:gd name="connsiteY35-1762" fmla="*/ 6309360 h 6601968"/>
              <a:gd name="connsiteX36-1763" fmla="*/ 9681896 w 10248824"/>
              <a:gd name="connsiteY36-1764" fmla="*/ 6300216 h 6601968"/>
              <a:gd name="connsiteX37-1765" fmla="*/ 9773336 w 10248824"/>
              <a:gd name="connsiteY37-1766" fmla="*/ 6281928 h 6601968"/>
              <a:gd name="connsiteX38-1767" fmla="*/ 9828200 w 10248824"/>
              <a:gd name="connsiteY38-1768" fmla="*/ 6263640 h 6601968"/>
              <a:gd name="connsiteX39-1769" fmla="*/ 9892208 w 10248824"/>
              <a:gd name="connsiteY39-1770" fmla="*/ 6236208 h 6601968"/>
              <a:gd name="connsiteX40-1771" fmla="*/ 10020224 w 10248824"/>
              <a:gd name="connsiteY40-1772" fmla="*/ 6117336 h 6601968"/>
              <a:gd name="connsiteX41-1773" fmla="*/ 10056800 w 10248824"/>
              <a:gd name="connsiteY41-1774" fmla="*/ 6080760 h 6601968"/>
              <a:gd name="connsiteX42-1775" fmla="*/ 10102520 w 10248824"/>
              <a:gd name="connsiteY42-1776" fmla="*/ 5998464 h 6601968"/>
              <a:gd name="connsiteX43-1777" fmla="*/ 10111664 w 10248824"/>
              <a:gd name="connsiteY43-1778" fmla="*/ 5971032 h 6601968"/>
              <a:gd name="connsiteX44-1779" fmla="*/ 10129952 w 10248824"/>
              <a:gd name="connsiteY44-1780" fmla="*/ 5897880 h 6601968"/>
              <a:gd name="connsiteX45-1781" fmla="*/ 10148240 w 10248824"/>
              <a:gd name="connsiteY45-1782" fmla="*/ 5815584 h 6601968"/>
              <a:gd name="connsiteX46-1783" fmla="*/ 10166528 w 10248824"/>
              <a:gd name="connsiteY46-1784" fmla="*/ 5596128 h 6601968"/>
              <a:gd name="connsiteX47-1785" fmla="*/ 10175672 w 10248824"/>
              <a:gd name="connsiteY47-1786" fmla="*/ 5550408 h 6601968"/>
              <a:gd name="connsiteX48-1787" fmla="*/ 10184816 w 10248824"/>
              <a:gd name="connsiteY48-1788" fmla="*/ 5440680 h 6601968"/>
              <a:gd name="connsiteX49-1789" fmla="*/ 10212248 w 10248824"/>
              <a:gd name="connsiteY49-1790" fmla="*/ 5065776 h 6601968"/>
              <a:gd name="connsiteX50-1791" fmla="*/ 10221392 w 10248824"/>
              <a:gd name="connsiteY50-1792" fmla="*/ 4645152 h 6601968"/>
              <a:gd name="connsiteX51-1793" fmla="*/ 10248824 w 10248824"/>
              <a:gd name="connsiteY51-1794" fmla="*/ 4389120 h 6601968"/>
              <a:gd name="connsiteX52-1795" fmla="*/ 10239680 w 10248824"/>
              <a:gd name="connsiteY52-1796" fmla="*/ 3008376 h 6601968"/>
              <a:gd name="connsiteX53-1797" fmla="*/ 10230536 w 10248824"/>
              <a:gd name="connsiteY53-1798" fmla="*/ 2852928 h 6601968"/>
              <a:gd name="connsiteX54-1799" fmla="*/ 10221392 w 10248824"/>
              <a:gd name="connsiteY54-1800" fmla="*/ 256032 h 6601968"/>
              <a:gd name="connsiteX55-1801" fmla="*/ 10193960 w 10248824"/>
              <a:gd name="connsiteY55-1802" fmla="*/ 128016 h 6601968"/>
              <a:gd name="connsiteX56-1803" fmla="*/ 10175672 w 10248824"/>
              <a:gd name="connsiteY56-1804" fmla="*/ 27432 h 6601968"/>
              <a:gd name="connsiteX57-1805" fmla="*/ 10157384 w 10248824"/>
              <a:gd name="connsiteY57-1806" fmla="*/ 0 h 6601968"/>
              <a:gd name="connsiteX58-1807" fmla="*/ 10029368 w 10248824"/>
              <a:gd name="connsiteY58-1808" fmla="*/ 18288 h 6601968"/>
              <a:gd name="connsiteX59-1809" fmla="*/ 9663608 w 10248824"/>
              <a:gd name="connsiteY59-1810" fmla="*/ 73152 h 6601968"/>
              <a:gd name="connsiteX60-1811" fmla="*/ 9233840 w 10248824"/>
              <a:gd name="connsiteY60-1812" fmla="*/ 118872 h 6601968"/>
              <a:gd name="connsiteX61-1813" fmla="*/ 8657768 w 10248824"/>
              <a:gd name="connsiteY61-1814" fmla="*/ 164592 h 6601968"/>
              <a:gd name="connsiteX62-1815" fmla="*/ 7871384 w 10248824"/>
              <a:gd name="connsiteY62-1816" fmla="*/ 173736 h 6601968"/>
              <a:gd name="connsiteX63-1817" fmla="*/ 7688504 w 10248824"/>
              <a:gd name="connsiteY63-1818" fmla="*/ 182880 h 6601968"/>
              <a:gd name="connsiteX64-1819" fmla="*/ 7587920 w 10248824"/>
              <a:gd name="connsiteY64-1820" fmla="*/ 192024 h 6601968"/>
              <a:gd name="connsiteX65-1821" fmla="*/ 7505624 w 10248824"/>
              <a:gd name="connsiteY65-1822" fmla="*/ 201168 h 6601968"/>
              <a:gd name="connsiteX66-1823" fmla="*/ 7149008 w 10248824"/>
              <a:gd name="connsiteY66-1824" fmla="*/ 210312 h 6601968"/>
              <a:gd name="connsiteX67-1825" fmla="*/ 7039280 w 10248824"/>
              <a:gd name="connsiteY67-1826" fmla="*/ 219456 h 6601968"/>
              <a:gd name="connsiteX68-1827" fmla="*/ 6810680 w 10248824"/>
              <a:gd name="connsiteY68-1828" fmla="*/ 265176 h 6601968"/>
              <a:gd name="connsiteX69-1829" fmla="*/ 6371768 w 10248824"/>
              <a:gd name="connsiteY69-1830" fmla="*/ 310896 h 6601968"/>
              <a:gd name="connsiteX70-1831" fmla="*/ 6079160 w 10248824"/>
              <a:gd name="connsiteY70-1832" fmla="*/ 338328 h 6601968"/>
              <a:gd name="connsiteX71-1833" fmla="*/ 5567096 w 10248824"/>
              <a:gd name="connsiteY71-1834" fmla="*/ 374904 h 6601968"/>
              <a:gd name="connsiteX72-1835" fmla="*/ 4789856 w 10248824"/>
              <a:gd name="connsiteY72-1836" fmla="*/ 384048 h 6601968"/>
              <a:gd name="connsiteX73-1837" fmla="*/ 1113968 w 10248824"/>
              <a:gd name="connsiteY73-1838" fmla="*/ 374904 h 6601968"/>
              <a:gd name="connsiteX74-1839" fmla="*/ 1031672 w 10248824"/>
              <a:gd name="connsiteY74-1840" fmla="*/ 365760 h 6601968"/>
              <a:gd name="connsiteX75-1841" fmla="*/ 803072 w 10248824"/>
              <a:gd name="connsiteY75-1842" fmla="*/ 356616 h 6601968"/>
              <a:gd name="connsiteX76-1843" fmla="*/ 748208 w 10248824"/>
              <a:gd name="connsiteY76-1844" fmla="*/ 347472 h 6601968"/>
              <a:gd name="connsiteX77-1845" fmla="*/ 565328 w 10248824"/>
              <a:gd name="connsiteY77-1846" fmla="*/ 329184 h 6601968"/>
              <a:gd name="connsiteX78-1847" fmla="*/ 510464 w 10248824"/>
              <a:gd name="connsiteY78-1848" fmla="*/ 320040 h 6601968"/>
              <a:gd name="connsiteX79-1849" fmla="*/ 272720 w 10248824"/>
              <a:gd name="connsiteY79-1850" fmla="*/ 347472 h 6601968"/>
              <a:gd name="connsiteX0-1851" fmla="*/ 272720 w 10248824"/>
              <a:gd name="connsiteY0-1852" fmla="*/ 347472 h 6621725"/>
              <a:gd name="connsiteX1-1853" fmla="*/ 254432 w 10248824"/>
              <a:gd name="connsiteY1-1854" fmla="*/ 393192 h 6621725"/>
              <a:gd name="connsiteX2-1855" fmla="*/ 236144 w 10248824"/>
              <a:gd name="connsiteY2-1856" fmla="*/ 475488 h 6621725"/>
              <a:gd name="connsiteX3-1857" fmla="*/ 227000 w 10248824"/>
              <a:gd name="connsiteY3-1858" fmla="*/ 566928 h 6621725"/>
              <a:gd name="connsiteX4-1859" fmla="*/ 217856 w 10248824"/>
              <a:gd name="connsiteY4-1860" fmla="*/ 685800 h 6621725"/>
              <a:gd name="connsiteX5-1861" fmla="*/ 172136 w 10248824"/>
              <a:gd name="connsiteY5-1862" fmla="*/ 987552 h 6621725"/>
              <a:gd name="connsiteX6-1863" fmla="*/ 162992 w 10248824"/>
              <a:gd name="connsiteY6-1864" fmla="*/ 1225296 h 6621725"/>
              <a:gd name="connsiteX7-1865" fmla="*/ 135560 w 10248824"/>
              <a:gd name="connsiteY7-1866" fmla="*/ 1563624 h 6621725"/>
              <a:gd name="connsiteX8-1867" fmla="*/ 126416 w 10248824"/>
              <a:gd name="connsiteY8-1868" fmla="*/ 1892808 h 6621725"/>
              <a:gd name="connsiteX9-1869" fmla="*/ 108128 w 10248824"/>
              <a:gd name="connsiteY9-1870" fmla="*/ 2148840 h 6621725"/>
              <a:gd name="connsiteX10-1871" fmla="*/ 98984 w 10248824"/>
              <a:gd name="connsiteY10-1872" fmla="*/ 2962656 h 6621725"/>
              <a:gd name="connsiteX11-1873" fmla="*/ 80696 w 10248824"/>
              <a:gd name="connsiteY11-1874" fmla="*/ 3538728 h 6621725"/>
              <a:gd name="connsiteX12-1875" fmla="*/ 71552 w 10248824"/>
              <a:gd name="connsiteY12-1876" fmla="*/ 4297680 h 6621725"/>
              <a:gd name="connsiteX13-1877" fmla="*/ 53264 w 10248824"/>
              <a:gd name="connsiteY13-1878" fmla="*/ 5157216 h 6621725"/>
              <a:gd name="connsiteX14-1879" fmla="*/ 62408 w 10248824"/>
              <a:gd name="connsiteY14-1880" fmla="*/ 5815584 h 6621725"/>
              <a:gd name="connsiteX15-1881" fmla="*/ 236144 w 10248824"/>
              <a:gd name="connsiteY15-1882" fmla="*/ 6190488 h 6621725"/>
              <a:gd name="connsiteX16-1883" fmla="*/ 2595296 w 10248824"/>
              <a:gd name="connsiteY16-1884" fmla="*/ 6601968 h 6621725"/>
              <a:gd name="connsiteX17-1885" fmla="*/ 2833040 w 10248824"/>
              <a:gd name="connsiteY17-1886" fmla="*/ 6547104 h 6621725"/>
              <a:gd name="connsiteX18-1887" fmla="*/ 3098216 w 10248824"/>
              <a:gd name="connsiteY18-1888" fmla="*/ 6464808 h 6621725"/>
              <a:gd name="connsiteX19-1889" fmla="*/ 3180512 w 10248824"/>
              <a:gd name="connsiteY19-1890" fmla="*/ 6437376 h 6621725"/>
              <a:gd name="connsiteX20-1891" fmla="*/ 3281096 w 10248824"/>
              <a:gd name="connsiteY20-1892" fmla="*/ 6419088 h 6621725"/>
              <a:gd name="connsiteX21-1893" fmla="*/ 3345104 w 10248824"/>
              <a:gd name="connsiteY21-1894" fmla="*/ 6409944 h 6621725"/>
              <a:gd name="connsiteX22-1895" fmla="*/ 3381680 w 10248824"/>
              <a:gd name="connsiteY22-1896" fmla="*/ 6400800 h 6621725"/>
              <a:gd name="connsiteX23-1897" fmla="*/ 3692576 w 10248824"/>
              <a:gd name="connsiteY23-1898" fmla="*/ 6364224 h 6621725"/>
              <a:gd name="connsiteX24-1899" fmla="*/ 3793160 w 10248824"/>
              <a:gd name="connsiteY24-1900" fmla="*/ 6345936 h 6621725"/>
              <a:gd name="connsiteX25-1901" fmla="*/ 3966896 w 10248824"/>
              <a:gd name="connsiteY25-1902" fmla="*/ 6327648 h 6621725"/>
              <a:gd name="connsiteX26-1903" fmla="*/ 4049192 w 10248824"/>
              <a:gd name="connsiteY26-1904" fmla="*/ 6309360 h 6621725"/>
              <a:gd name="connsiteX27-1905" fmla="*/ 4241216 w 10248824"/>
              <a:gd name="connsiteY27-1906" fmla="*/ 6281928 h 6621725"/>
              <a:gd name="connsiteX28-1907" fmla="*/ 4442384 w 10248824"/>
              <a:gd name="connsiteY28-1908" fmla="*/ 6263640 h 6621725"/>
              <a:gd name="connsiteX29-1909" fmla="*/ 4689272 w 10248824"/>
              <a:gd name="connsiteY29-1910" fmla="*/ 6236208 h 6621725"/>
              <a:gd name="connsiteX30-1911" fmla="*/ 6070016 w 10248824"/>
              <a:gd name="connsiteY30-1912" fmla="*/ 6254496 h 6621725"/>
              <a:gd name="connsiteX31-1913" fmla="*/ 6335192 w 10248824"/>
              <a:gd name="connsiteY31-1914" fmla="*/ 6281928 h 6621725"/>
              <a:gd name="connsiteX32-1915" fmla="*/ 6819824 w 10248824"/>
              <a:gd name="connsiteY32-1916" fmla="*/ 6309360 h 6621725"/>
              <a:gd name="connsiteX33-1917" fmla="*/ 7478192 w 10248824"/>
              <a:gd name="connsiteY33-1918" fmla="*/ 6318504 h 6621725"/>
              <a:gd name="connsiteX34-1919" fmla="*/ 9654464 w 10248824"/>
              <a:gd name="connsiteY34-1920" fmla="*/ 6309360 h 6621725"/>
              <a:gd name="connsiteX35-1921" fmla="*/ 9681896 w 10248824"/>
              <a:gd name="connsiteY35-1922" fmla="*/ 6300216 h 6621725"/>
              <a:gd name="connsiteX36-1923" fmla="*/ 9773336 w 10248824"/>
              <a:gd name="connsiteY36-1924" fmla="*/ 6281928 h 6621725"/>
              <a:gd name="connsiteX37-1925" fmla="*/ 9828200 w 10248824"/>
              <a:gd name="connsiteY37-1926" fmla="*/ 6263640 h 6621725"/>
              <a:gd name="connsiteX38-1927" fmla="*/ 9892208 w 10248824"/>
              <a:gd name="connsiteY38-1928" fmla="*/ 6236208 h 6621725"/>
              <a:gd name="connsiteX39-1929" fmla="*/ 10020224 w 10248824"/>
              <a:gd name="connsiteY39-1930" fmla="*/ 6117336 h 6621725"/>
              <a:gd name="connsiteX40-1931" fmla="*/ 10056800 w 10248824"/>
              <a:gd name="connsiteY40-1932" fmla="*/ 6080760 h 6621725"/>
              <a:gd name="connsiteX41-1933" fmla="*/ 10102520 w 10248824"/>
              <a:gd name="connsiteY41-1934" fmla="*/ 5998464 h 6621725"/>
              <a:gd name="connsiteX42-1935" fmla="*/ 10111664 w 10248824"/>
              <a:gd name="connsiteY42-1936" fmla="*/ 5971032 h 6621725"/>
              <a:gd name="connsiteX43-1937" fmla="*/ 10129952 w 10248824"/>
              <a:gd name="connsiteY43-1938" fmla="*/ 5897880 h 6621725"/>
              <a:gd name="connsiteX44-1939" fmla="*/ 10148240 w 10248824"/>
              <a:gd name="connsiteY44-1940" fmla="*/ 5815584 h 6621725"/>
              <a:gd name="connsiteX45-1941" fmla="*/ 10166528 w 10248824"/>
              <a:gd name="connsiteY45-1942" fmla="*/ 5596128 h 6621725"/>
              <a:gd name="connsiteX46-1943" fmla="*/ 10175672 w 10248824"/>
              <a:gd name="connsiteY46-1944" fmla="*/ 5550408 h 6621725"/>
              <a:gd name="connsiteX47-1945" fmla="*/ 10184816 w 10248824"/>
              <a:gd name="connsiteY47-1946" fmla="*/ 5440680 h 6621725"/>
              <a:gd name="connsiteX48-1947" fmla="*/ 10212248 w 10248824"/>
              <a:gd name="connsiteY48-1948" fmla="*/ 5065776 h 6621725"/>
              <a:gd name="connsiteX49-1949" fmla="*/ 10221392 w 10248824"/>
              <a:gd name="connsiteY49-1950" fmla="*/ 4645152 h 6621725"/>
              <a:gd name="connsiteX50-1951" fmla="*/ 10248824 w 10248824"/>
              <a:gd name="connsiteY50-1952" fmla="*/ 4389120 h 6621725"/>
              <a:gd name="connsiteX51-1953" fmla="*/ 10239680 w 10248824"/>
              <a:gd name="connsiteY51-1954" fmla="*/ 3008376 h 6621725"/>
              <a:gd name="connsiteX52-1955" fmla="*/ 10230536 w 10248824"/>
              <a:gd name="connsiteY52-1956" fmla="*/ 2852928 h 6621725"/>
              <a:gd name="connsiteX53-1957" fmla="*/ 10221392 w 10248824"/>
              <a:gd name="connsiteY53-1958" fmla="*/ 256032 h 6621725"/>
              <a:gd name="connsiteX54-1959" fmla="*/ 10193960 w 10248824"/>
              <a:gd name="connsiteY54-1960" fmla="*/ 128016 h 6621725"/>
              <a:gd name="connsiteX55-1961" fmla="*/ 10175672 w 10248824"/>
              <a:gd name="connsiteY55-1962" fmla="*/ 27432 h 6621725"/>
              <a:gd name="connsiteX56-1963" fmla="*/ 10157384 w 10248824"/>
              <a:gd name="connsiteY56-1964" fmla="*/ 0 h 6621725"/>
              <a:gd name="connsiteX57-1965" fmla="*/ 10029368 w 10248824"/>
              <a:gd name="connsiteY57-1966" fmla="*/ 18288 h 6621725"/>
              <a:gd name="connsiteX58-1967" fmla="*/ 9663608 w 10248824"/>
              <a:gd name="connsiteY58-1968" fmla="*/ 73152 h 6621725"/>
              <a:gd name="connsiteX59-1969" fmla="*/ 9233840 w 10248824"/>
              <a:gd name="connsiteY59-1970" fmla="*/ 118872 h 6621725"/>
              <a:gd name="connsiteX60-1971" fmla="*/ 8657768 w 10248824"/>
              <a:gd name="connsiteY60-1972" fmla="*/ 164592 h 6621725"/>
              <a:gd name="connsiteX61-1973" fmla="*/ 7871384 w 10248824"/>
              <a:gd name="connsiteY61-1974" fmla="*/ 173736 h 6621725"/>
              <a:gd name="connsiteX62-1975" fmla="*/ 7688504 w 10248824"/>
              <a:gd name="connsiteY62-1976" fmla="*/ 182880 h 6621725"/>
              <a:gd name="connsiteX63-1977" fmla="*/ 7587920 w 10248824"/>
              <a:gd name="connsiteY63-1978" fmla="*/ 192024 h 6621725"/>
              <a:gd name="connsiteX64-1979" fmla="*/ 7505624 w 10248824"/>
              <a:gd name="connsiteY64-1980" fmla="*/ 201168 h 6621725"/>
              <a:gd name="connsiteX65-1981" fmla="*/ 7149008 w 10248824"/>
              <a:gd name="connsiteY65-1982" fmla="*/ 210312 h 6621725"/>
              <a:gd name="connsiteX66-1983" fmla="*/ 7039280 w 10248824"/>
              <a:gd name="connsiteY66-1984" fmla="*/ 219456 h 6621725"/>
              <a:gd name="connsiteX67-1985" fmla="*/ 6810680 w 10248824"/>
              <a:gd name="connsiteY67-1986" fmla="*/ 265176 h 6621725"/>
              <a:gd name="connsiteX68-1987" fmla="*/ 6371768 w 10248824"/>
              <a:gd name="connsiteY68-1988" fmla="*/ 310896 h 6621725"/>
              <a:gd name="connsiteX69-1989" fmla="*/ 6079160 w 10248824"/>
              <a:gd name="connsiteY69-1990" fmla="*/ 338328 h 6621725"/>
              <a:gd name="connsiteX70-1991" fmla="*/ 5567096 w 10248824"/>
              <a:gd name="connsiteY70-1992" fmla="*/ 374904 h 6621725"/>
              <a:gd name="connsiteX71-1993" fmla="*/ 4789856 w 10248824"/>
              <a:gd name="connsiteY71-1994" fmla="*/ 384048 h 6621725"/>
              <a:gd name="connsiteX72-1995" fmla="*/ 1113968 w 10248824"/>
              <a:gd name="connsiteY72-1996" fmla="*/ 374904 h 6621725"/>
              <a:gd name="connsiteX73-1997" fmla="*/ 1031672 w 10248824"/>
              <a:gd name="connsiteY73-1998" fmla="*/ 365760 h 6621725"/>
              <a:gd name="connsiteX74-1999" fmla="*/ 803072 w 10248824"/>
              <a:gd name="connsiteY74-2000" fmla="*/ 356616 h 6621725"/>
              <a:gd name="connsiteX75-2001" fmla="*/ 748208 w 10248824"/>
              <a:gd name="connsiteY75-2002" fmla="*/ 347472 h 6621725"/>
              <a:gd name="connsiteX76-2003" fmla="*/ 565328 w 10248824"/>
              <a:gd name="connsiteY76-2004" fmla="*/ 329184 h 6621725"/>
              <a:gd name="connsiteX77-2005" fmla="*/ 510464 w 10248824"/>
              <a:gd name="connsiteY77-2006" fmla="*/ 320040 h 6621725"/>
              <a:gd name="connsiteX78-2007" fmla="*/ 272720 w 10248824"/>
              <a:gd name="connsiteY78-2008" fmla="*/ 347472 h 6621725"/>
              <a:gd name="connsiteX0-2009" fmla="*/ 272720 w 10248824"/>
              <a:gd name="connsiteY0-2010" fmla="*/ 347472 h 6621725"/>
              <a:gd name="connsiteX1-2011" fmla="*/ 254432 w 10248824"/>
              <a:gd name="connsiteY1-2012" fmla="*/ 393192 h 6621725"/>
              <a:gd name="connsiteX2-2013" fmla="*/ 236144 w 10248824"/>
              <a:gd name="connsiteY2-2014" fmla="*/ 475488 h 6621725"/>
              <a:gd name="connsiteX3-2015" fmla="*/ 227000 w 10248824"/>
              <a:gd name="connsiteY3-2016" fmla="*/ 566928 h 6621725"/>
              <a:gd name="connsiteX4-2017" fmla="*/ 217856 w 10248824"/>
              <a:gd name="connsiteY4-2018" fmla="*/ 685800 h 6621725"/>
              <a:gd name="connsiteX5-2019" fmla="*/ 172136 w 10248824"/>
              <a:gd name="connsiteY5-2020" fmla="*/ 987552 h 6621725"/>
              <a:gd name="connsiteX6-2021" fmla="*/ 162992 w 10248824"/>
              <a:gd name="connsiteY6-2022" fmla="*/ 1225296 h 6621725"/>
              <a:gd name="connsiteX7-2023" fmla="*/ 135560 w 10248824"/>
              <a:gd name="connsiteY7-2024" fmla="*/ 1563624 h 6621725"/>
              <a:gd name="connsiteX8-2025" fmla="*/ 126416 w 10248824"/>
              <a:gd name="connsiteY8-2026" fmla="*/ 1892808 h 6621725"/>
              <a:gd name="connsiteX9-2027" fmla="*/ 108128 w 10248824"/>
              <a:gd name="connsiteY9-2028" fmla="*/ 2148840 h 6621725"/>
              <a:gd name="connsiteX10-2029" fmla="*/ 98984 w 10248824"/>
              <a:gd name="connsiteY10-2030" fmla="*/ 2962656 h 6621725"/>
              <a:gd name="connsiteX11-2031" fmla="*/ 80696 w 10248824"/>
              <a:gd name="connsiteY11-2032" fmla="*/ 3538728 h 6621725"/>
              <a:gd name="connsiteX12-2033" fmla="*/ 71552 w 10248824"/>
              <a:gd name="connsiteY12-2034" fmla="*/ 4297680 h 6621725"/>
              <a:gd name="connsiteX13-2035" fmla="*/ 53264 w 10248824"/>
              <a:gd name="connsiteY13-2036" fmla="*/ 5157216 h 6621725"/>
              <a:gd name="connsiteX14-2037" fmla="*/ 62408 w 10248824"/>
              <a:gd name="connsiteY14-2038" fmla="*/ 5815584 h 6621725"/>
              <a:gd name="connsiteX15-2039" fmla="*/ 236144 w 10248824"/>
              <a:gd name="connsiteY15-2040" fmla="*/ 6190488 h 6621725"/>
              <a:gd name="connsiteX16-2041" fmla="*/ 2595296 w 10248824"/>
              <a:gd name="connsiteY16-2042" fmla="*/ 6601968 h 6621725"/>
              <a:gd name="connsiteX17-2043" fmla="*/ 2833040 w 10248824"/>
              <a:gd name="connsiteY17-2044" fmla="*/ 6547104 h 6621725"/>
              <a:gd name="connsiteX18-2045" fmla="*/ 3098216 w 10248824"/>
              <a:gd name="connsiteY18-2046" fmla="*/ 6464808 h 6621725"/>
              <a:gd name="connsiteX19-2047" fmla="*/ 3180512 w 10248824"/>
              <a:gd name="connsiteY19-2048" fmla="*/ 6437376 h 6621725"/>
              <a:gd name="connsiteX20-2049" fmla="*/ 3281096 w 10248824"/>
              <a:gd name="connsiteY20-2050" fmla="*/ 6419088 h 6621725"/>
              <a:gd name="connsiteX21-2051" fmla="*/ 3345104 w 10248824"/>
              <a:gd name="connsiteY21-2052" fmla="*/ 6409944 h 6621725"/>
              <a:gd name="connsiteX22-2053" fmla="*/ 3692576 w 10248824"/>
              <a:gd name="connsiteY22-2054" fmla="*/ 6364224 h 6621725"/>
              <a:gd name="connsiteX23-2055" fmla="*/ 3793160 w 10248824"/>
              <a:gd name="connsiteY23-2056" fmla="*/ 6345936 h 6621725"/>
              <a:gd name="connsiteX24-2057" fmla="*/ 3966896 w 10248824"/>
              <a:gd name="connsiteY24-2058" fmla="*/ 6327648 h 6621725"/>
              <a:gd name="connsiteX25-2059" fmla="*/ 4049192 w 10248824"/>
              <a:gd name="connsiteY25-2060" fmla="*/ 6309360 h 6621725"/>
              <a:gd name="connsiteX26-2061" fmla="*/ 4241216 w 10248824"/>
              <a:gd name="connsiteY26-2062" fmla="*/ 6281928 h 6621725"/>
              <a:gd name="connsiteX27-2063" fmla="*/ 4442384 w 10248824"/>
              <a:gd name="connsiteY27-2064" fmla="*/ 6263640 h 6621725"/>
              <a:gd name="connsiteX28-2065" fmla="*/ 4689272 w 10248824"/>
              <a:gd name="connsiteY28-2066" fmla="*/ 6236208 h 6621725"/>
              <a:gd name="connsiteX29-2067" fmla="*/ 6070016 w 10248824"/>
              <a:gd name="connsiteY29-2068" fmla="*/ 6254496 h 6621725"/>
              <a:gd name="connsiteX30-2069" fmla="*/ 6335192 w 10248824"/>
              <a:gd name="connsiteY30-2070" fmla="*/ 6281928 h 6621725"/>
              <a:gd name="connsiteX31-2071" fmla="*/ 6819824 w 10248824"/>
              <a:gd name="connsiteY31-2072" fmla="*/ 6309360 h 6621725"/>
              <a:gd name="connsiteX32-2073" fmla="*/ 7478192 w 10248824"/>
              <a:gd name="connsiteY32-2074" fmla="*/ 6318504 h 6621725"/>
              <a:gd name="connsiteX33-2075" fmla="*/ 9654464 w 10248824"/>
              <a:gd name="connsiteY33-2076" fmla="*/ 6309360 h 6621725"/>
              <a:gd name="connsiteX34-2077" fmla="*/ 9681896 w 10248824"/>
              <a:gd name="connsiteY34-2078" fmla="*/ 6300216 h 6621725"/>
              <a:gd name="connsiteX35-2079" fmla="*/ 9773336 w 10248824"/>
              <a:gd name="connsiteY35-2080" fmla="*/ 6281928 h 6621725"/>
              <a:gd name="connsiteX36-2081" fmla="*/ 9828200 w 10248824"/>
              <a:gd name="connsiteY36-2082" fmla="*/ 6263640 h 6621725"/>
              <a:gd name="connsiteX37-2083" fmla="*/ 9892208 w 10248824"/>
              <a:gd name="connsiteY37-2084" fmla="*/ 6236208 h 6621725"/>
              <a:gd name="connsiteX38-2085" fmla="*/ 10020224 w 10248824"/>
              <a:gd name="connsiteY38-2086" fmla="*/ 6117336 h 6621725"/>
              <a:gd name="connsiteX39-2087" fmla="*/ 10056800 w 10248824"/>
              <a:gd name="connsiteY39-2088" fmla="*/ 6080760 h 6621725"/>
              <a:gd name="connsiteX40-2089" fmla="*/ 10102520 w 10248824"/>
              <a:gd name="connsiteY40-2090" fmla="*/ 5998464 h 6621725"/>
              <a:gd name="connsiteX41-2091" fmla="*/ 10111664 w 10248824"/>
              <a:gd name="connsiteY41-2092" fmla="*/ 5971032 h 6621725"/>
              <a:gd name="connsiteX42-2093" fmla="*/ 10129952 w 10248824"/>
              <a:gd name="connsiteY42-2094" fmla="*/ 5897880 h 6621725"/>
              <a:gd name="connsiteX43-2095" fmla="*/ 10148240 w 10248824"/>
              <a:gd name="connsiteY43-2096" fmla="*/ 5815584 h 6621725"/>
              <a:gd name="connsiteX44-2097" fmla="*/ 10166528 w 10248824"/>
              <a:gd name="connsiteY44-2098" fmla="*/ 5596128 h 6621725"/>
              <a:gd name="connsiteX45-2099" fmla="*/ 10175672 w 10248824"/>
              <a:gd name="connsiteY45-2100" fmla="*/ 5550408 h 6621725"/>
              <a:gd name="connsiteX46-2101" fmla="*/ 10184816 w 10248824"/>
              <a:gd name="connsiteY46-2102" fmla="*/ 5440680 h 6621725"/>
              <a:gd name="connsiteX47-2103" fmla="*/ 10212248 w 10248824"/>
              <a:gd name="connsiteY47-2104" fmla="*/ 5065776 h 6621725"/>
              <a:gd name="connsiteX48-2105" fmla="*/ 10221392 w 10248824"/>
              <a:gd name="connsiteY48-2106" fmla="*/ 4645152 h 6621725"/>
              <a:gd name="connsiteX49-2107" fmla="*/ 10248824 w 10248824"/>
              <a:gd name="connsiteY49-2108" fmla="*/ 4389120 h 6621725"/>
              <a:gd name="connsiteX50-2109" fmla="*/ 10239680 w 10248824"/>
              <a:gd name="connsiteY50-2110" fmla="*/ 3008376 h 6621725"/>
              <a:gd name="connsiteX51-2111" fmla="*/ 10230536 w 10248824"/>
              <a:gd name="connsiteY51-2112" fmla="*/ 2852928 h 6621725"/>
              <a:gd name="connsiteX52-2113" fmla="*/ 10221392 w 10248824"/>
              <a:gd name="connsiteY52-2114" fmla="*/ 256032 h 6621725"/>
              <a:gd name="connsiteX53-2115" fmla="*/ 10193960 w 10248824"/>
              <a:gd name="connsiteY53-2116" fmla="*/ 128016 h 6621725"/>
              <a:gd name="connsiteX54-2117" fmla="*/ 10175672 w 10248824"/>
              <a:gd name="connsiteY54-2118" fmla="*/ 27432 h 6621725"/>
              <a:gd name="connsiteX55-2119" fmla="*/ 10157384 w 10248824"/>
              <a:gd name="connsiteY55-2120" fmla="*/ 0 h 6621725"/>
              <a:gd name="connsiteX56-2121" fmla="*/ 10029368 w 10248824"/>
              <a:gd name="connsiteY56-2122" fmla="*/ 18288 h 6621725"/>
              <a:gd name="connsiteX57-2123" fmla="*/ 9663608 w 10248824"/>
              <a:gd name="connsiteY57-2124" fmla="*/ 73152 h 6621725"/>
              <a:gd name="connsiteX58-2125" fmla="*/ 9233840 w 10248824"/>
              <a:gd name="connsiteY58-2126" fmla="*/ 118872 h 6621725"/>
              <a:gd name="connsiteX59-2127" fmla="*/ 8657768 w 10248824"/>
              <a:gd name="connsiteY59-2128" fmla="*/ 164592 h 6621725"/>
              <a:gd name="connsiteX60-2129" fmla="*/ 7871384 w 10248824"/>
              <a:gd name="connsiteY60-2130" fmla="*/ 173736 h 6621725"/>
              <a:gd name="connsiteX61-2131" fmla="*/ 7688504 w 10248824"/>
              <a:gd name="connsiteY61-2132" fmla="*/ 182880 h 6621725"/>
              <a:gd name="connsiteX62-2133" fmla="*/ 7587920 w 10248824"/>
              <a:gd name="connsiteY62-2134" fmla="*/ 192024 h 6621725"/>
              <a:gd name="connsiteX63-2135" fmla="*/ 7505624 w 10248824"/>
              <a:gd name="connsiteY63-2136" fmla="*/ 201168 h 6621725"/>
              <a:gd name="connsiteX64-2137" fmla="*/ 7149008 w 10248824"/>
              <a:gd name="connsiteY64-2138" fmla="*/ 210312 h 6621725"/>
              <a:gd name="connsiteX65-2139" fmla="*/ 7039280 w 10248824"/>
              <a:gd name="connsiteY65-2140" fmla="*/ 219456 h 6621725"/>
              <a:gd name="connsiteX66-2141" fmla="*/ 6810680 w 10248824"/>
              <a:gd name="connsiteY66-2142" fmla="*/ 265176 h 6621725"/>
              <a:gd name="connsiteX67-2143" fmla="*/ 6371768 w 10248824"/>
              <a:gd name="connsiteY67-2144" fmla="*/ 310896 h 6621725"/>
              <a:gd name="connsiteX68-2145" fmla="*/ 6079160 w 10248824"/>
              <a:gd name="connsiteY68-2146" fmla="*/ 338328 h 6621725"/>
              <a:gd name="connsiteX69-2147" fmla="*/ 5567096 w 10248824"/>
              <a:gd name="connsiteY69-2148" fmla="*/ 374904 h 6621725"/>
              <a:gd name="connsiteX70-2149" fmla="*/ 4789856 w 10248824"/>
              <a:gd name="connsiteY70-2150" fmla="*/ 384048 h 6621725"/>
              <a:gd name="connsiteX71-2151" fmla="*/ 1113968 w 10248824"/>
              <a:gd name="connsiteY71-2152" fmla="*/ 374904 h 6621725"/>
              <a:gd name="connsiteX72-2153" fmla="*/ 1031672 w 10248824"/>
              <a:gd name="connsiteY72-2154" fmla="*/ 365760 h 6621725"/>
              <a:gd name="connsiteX73-2155" fmla="*/ 803072 w 10248824"/>
              <a:gd name="connsiteY73-2156" fmla="*/ 356616 h 6621725"/>
              <a:gd name="connsiteX74-2157" fmla="*/ 748208 w 10248824"/>
              <a:gd name="connsiteY74-2158" fmla="*/ 347472 h 6621725"/>
              <a:gd name="connsiteX75-2159" fmla="*/ 565328 w 10248824"/>
              <a:gd name="connsiteY75-2160" fmla="*/ 329184 h 6621725"/>
              <a:gd name="connsiteX76-2161" fmla="*/ 510464 w 10248824"/>
              <a:gd name="connsiteY76-2162" fmla="*/ 320040 h 6621725"/>
              <a:gd name="connsiteX77-2163" fmla="*/ 272720 w 10248824"/>
              <a:gd name="connsiteY77-2164" fmla="*/ 347472 h 6621725"/>
              <a:gd name="connsiteX0-2165" fmla="*/ 272720 w 10248824"/>
              <a:gd name="connsiteY0-2166" fmla="*/ 347472 h 6621725"/>
              <a:gd name="connsiteX1-2167" fmla="*/ 254432 w 10248824"/>
              <a:gd name="connsiteY1-2168" fmla="*/ 393192 h 6621725"/>
              <a:gd name="connsiteX2-2169" fmla="*/ 236144 w 10248824"/>
              <a:gd name="connsiteY2-2170" fmla="*/ 475488 h 6621725"/>
              <a:gd name="connsiteX3-2171" fmla="*/ 227000 w 10248824"/>
              <a:gd name="connsiteY3-2172" fmla="*/ 566928 h 6621725"/>
              <a:gd name="connsiteX4-2173" fmla="*/ 217856 w 10248824"/>
              <a:gd name="connsiteY4-2174" fmla="*/ 685800 h 6621725"/>
              <a:gd name="connsiteX5-2175" fmla="*/ 172136 w 10248824"/>
              <a:gd name="connsiteY5-2176" fmla="*/ 987552 h 6621725"/>
              <a:gd name="connsiteX6-2177" fmla="*/ 162992 w 10248824"/>
              <a:gd name="connsiteY6-2178" fmla="*/ 1225296 h 6621725"/>
              <a:gd name="connsiteX7-2179" fmla="*/ 135560 w 10248824"/>
              <a:gd name="connsiteY7-2180" fmla="*/ 1563624 h 6621725"/>
              <a:gd name="connsiteX8-2181" fmla="*/ 126416 w 10248824"/>
              <a:gd name="connsiteY8-2182" fmla="*/ 1892808 h 6621725"/>
              <a:gd name="connsiteX9-2183" fmla="*/ 108128 w 10248824"/>
              <a:gd name="connsiteY9-2184" fmla="*/ 2148840 h 6621725"/>
              <a:gd name="connsiteX10-2185" fmla="*/ 98984 w 10248824"/>
              <a:gd name="connsiteY10-2186" fmla="*/ 2962656 h 6621725"/>
              <a:gd name="connsiteX11-2187" fmla="*/ 80696 w 10248824"/>
              <a:gd name="connsiteY11-2188" fmla="*/ 3538728 h 6621725"/>
              <a:gd name="connsiteX12-2189" fmla="*/ 71552 w 10248824"/>
              <a:gd name="connsiteY12-2190" fmla="*/ 4297680 h 6621725"/>
              <a:gd name="connsiteX13-2191" fmla="*/ 53264 w 10248824"/>
              <a:gd name="connsiteY13-2192" fmla="*/ 5157216 h 6621725"/>
              <a:gd name="connsiteX14-2193" fmla="*/ 62408 w 10248824"/>
              <a:gd name="connsiteY14-2194" fmla="*/ 5815584 h 6621725"/>
              <a:gd name="connsiteX15-2195" fmla="*/ 236144 w 10248824"/>
              <a:gd name="connsiteY15-2196" fmla="*/ 6190488 h 6621725"/>
              <a:gd name="connsiteX16-2197" fmla="*/ 2595296 w 10248824"/>
              <a:gd name="connsiteY16-2198" fmla="*/ 6601968 h 6621725"/>
              <a:gd name="connsiteX17-2199" fmla="*/ 2833040 w 10248824"/>
              <a:gd name="connsiteY17-2200" fmla="*/ 6547104 h 6621725"/>
              <a:gd name="connsiteX18-2201" fmla="*/ 3098216 w 10248824"/>
              <a:gd name="connsiteY18-2202" fmla="*/ 6464808 h 6621725"/>
              <a:gd name="connsiteX19-2203" fmla="*/ 3180512 w 10248824"/>
              <a:gd name="connsiteY19-2204" fmla="*/ 6437376 h 6621725"/>
              <a:gd name="connsiteX20-2205" fmla="*/ 3281096 w 10248824"/>
              <a:gd name="connsiteY20-2206" fmla="*/ 6419088 h 6621725"/>
              <a:gd name="connsiteX21-2207" fmla="*/ 3692576 w 10248824"/>
              <a:gd name="connsiteY21-2208" fmla="*/ 6364224 h 6621725"/>
              <a:gd name="connsiteX22-2209" fmla="*/ 3793160 w 10248824"/>
              <a:gd name="connsiteY22-2210" fmla="*/ 6345936 h 6621725"/>
              <a:gd name="connsiteX23-2211" fmla="*/ 3966896 w 10248824"/>
              <a:gd name="connsiteY23-2212" fmla="*/ 6327648 h 6621725"/>
              <a:gd name="connsiteX24-2213" fmla="*/ 4049192 w 10248824"/>
              <a:gd name="connsiteY24-2214" fmla="*/ 6309360 h 6621725"/>
              <a:gd name="connsiteX25-2215" fmla="*/ 4241216 w 10248824"/>
              <a:gd name="connsiteY25-2216" fmla="*/ 6281928 h 6621725"/>
              <a:gd name="connsiteX26-2217" fmla="*/ 4442384 w 10248824"/>
              <a:gd name="connsiteY26-2218" fmla="*/ 6263640 h 6621725"/>
              <a:gd name="connsiteX27-2219" fmla="*/ 4689272 w 10248824"/>
              <a:gd name="connsiteY27-2220" fmla="*/ 6236208 h 6621725"/>
              <a:gd name="connsiteX28-2221" fmla="*/ 6070016 w 10248824"/>
              <a:gd name="connsiteY28-2222" fmla="*/ 6254496 h 6621725"/>
              <a:gd name="connsiteX29-2223" fmla="*/ 6335192 w 10248824"/>
              <a:gd name="connsiteY29-2224" fmla="*/ 6281928 h 6621725"/>
              <a:gd name="connsiteX30-2225" fmla="*/ 6819824 w 10248824"/>
              <a:gd name="connsiteY30-2226" fmla="*/ 6309360 h 6621725"/>
              <a:gd name="connsiteX31-2227" fmla="*/ 7478192 w 10248824"/>
              <a:gd name="connsiteY31-2228" fmla="*/ 6318504 h 6621725"/>
              <a:gd name="connsiteX32-2229" fmla="*/ 9654464 w 10248824"/>
              <a:gd name="connsiteY32-2230" fmla="*/ 6309360 h 6621725"/>
              <a:gd name="connsiteX33-2231" fmla="*/ 9681896 w 10248824"/>
              <a:gd name="connsiteY33-2232" fmla="*/ 6300216 h 6621725"/>
              <a:gd name="connsiteX34-2233" fmla="*/ 9773336 w 10248824"/>
              <a:gd name="connsiteY34-2234" fmla="*/ 6281928 h 6621725"/>
              <a:gd name="connsiteX35-2235" fmla="*/ 9828200 w 10248824"/>
              <a:gd name="connsiteY35-2236" fmla="*/ 6263640 h 6621725"/>
              <a:gd name="connsiteX36-2237" fmla="*/ 9892208 w 10248824"/>
              <a:gd name="connsiteY36-2238" fmla="*/ 6236208 h 6621725"/>
              <a:gd name="connsiteX37-2239" fmla="*/ 10020224 w 10248824"/>
              <a:gd name="connsiteY37-2240" fmla="*/ 6117336 h 6621725"/>
              <a:gd name="connsiteX38-2241" fmla="*/ 10056800 w 10248824"/>
              <a:gd name="connsiteY38-2242" fmla="*/ 6080760 h 6621725"/>
              <a:gd name="connsiteX39-2243" fmla="*/ 10102520 w 10248824"/>
              <a:gd name="connsiteY39-2244" fmla="*/ 5998464 h 6621725"/>
              <a:gd name="connsiteX40-2245" fmla="*/ 10111664 w 10248824"/>
              <a:gd name="connsiteY40-2246" fmla="*/ 5971032 h 6621725"/>
              <a:gd name="connsiteX41-2247" fmla="*/ 10129952 w 10248824"/>
              <a:gd name="connsiteY41-2248" fmla="*/ 5897880 h 6621725"/>
              <a:gd name="connsiteX42-2249" fmla="*/ 10148240 w 10248824"/>
              <a:gd name="connsiteY42-2250" fmla="*/ 5815584 h 6621725"/>
              <a:gd name="connsiteX43-2251" fmla="*/ 10166528 w 10248824"/>
              <a:gd name="connsiteY43-2252" fmla="*/ 5596128 h 6621725"/>
              <a:gd name="connsiteX44-2253" fmla="*/ 10175672 w 10248824"/>
              <a:gd name="connsiteY44-2254" fmla="*/ 5550408 h 6621725"/>
              <a:gd name="connsiteX45-2255" fmla="*/ 10184816 w 10248824"/>
              <a:gd name="connsiteY45-2256" fmla="*/ 5440680 h 6621725"/>
              <a:gd name="connsiteX46-2257" fmla="*/ 10212248 w 10248824"/>
              <a:gd name="connsiteY46-2258" fmla="*/ 5065776 h 6621725"/>
              <a:gd name="connsiteX47-2259" fmla="*/ 10221392 w 10248824"/>
              <a:gd name="connsiteY47-2260" fmla="*/ 4645152 h 6621725"/>
              <a:gd name="connsiteX48-2261" fmla="*/ 10248824 w 10248824"/>
              <a:gd name="connsiteY48-2262" fmla="*/ 4389120 h 6621725"/>
              <a:gd name="connsiteX49-2263" fmla="*/ 10239680 w 10248824"/>
              <a:gd name="connsiteY49-2264" fmla="*/ 3008376 h 6621725"/>
              <a:gd name="connsiteX50-2265" fmla="*/ 10230536 w 10248824"/>
              <a:gd name="connsiteY50-2266" fmla="*/ 2852928 h 6621725"/>
              <a:gd name="connsiteX51-2267" fmla="*/ 10221392 w 10248824"/>
              <a:gd name="connsiteY51-2268" fmla="*/ 256032 h 6621725"/>
              <a:gd name="connsiteX52-2269" fmla="*/ 10193960 w 10248824"/>
              <a:gd name="connsiteY52-2270" fmla="*/ 128016 h 6621725"/>
              <a:gd name="connsiteX53-2271" fmla="*/ 10175672 w 10248824"/>
              <a:gd name="connsiteY53-2272" fmla="*/ 27432 h 6621725"/>
              <a:gd name="connsiteX54-2273" fmla="*/ 10157384 w 10248824"/>
              <a:gd name="connsiteY54-2274" fmla="*/ 0 h 6621725"/>
              <a:gd name="connsiteX55-2275" fmla="*/ 10029368 w 10248824"/>
              <a:gd name="connsiteY55-2276" fmla="*/ 18288 h 6621725"/>
              <a:gd name="connsiteX56-2277" fmla="*/ 9663608 w 10248824"/>
              <a:gd name="connsiteY56-2278" fmla="*/ 73152 h 6621725"/>
              <a:gd name="connsiteX57-2279" fmla="*/ 9233840 w 10248824"/>
              <a:gd name="connsiteY57-2280" fmla="*/ 118872 h 6621725"/>
              <a:gd name="connsiteX58-2281" fmla="*/ 8657768 w 10248824"/>
              <a:gd name="connsiteY58-2282" fmla="*/ 164592 h 6621725"/>
              <a:gd name="connsiteX59-2283" fmla="*/ 7871384 w 10248824"/>
              <a:gd name="connsiteY59-2284" fmla="*/ 173736 h 6621725"/>
              <a:gd name="connsiteX60-2285" fmla="*/ 7688504 w 10248824"/>
              <a:gd name="connsiteY60-2286" fmla="*/ 182880 h 6621725"/>
              <a:gd name="connsiteX61-2287" fmla="*/ 7587920 w 10248824"/>
              <a:gd name="connsiteY61-2288" fmla="*/ 192024 h 6621725"/>
              <a:gd name="connsiteX62-2289" fmla="*/ 7505624 w 10248824"/>
              <a:gd name="connsiteY62-2290" fmla="*/ 201168 h 6621725"/>
              <a:gd name="connsiteX63-2291" fmla="*/ 7149008 w 10248824"/>
              <a:gd name="connsiteY63-2292" fmla="*/ 210312 h 6621725"/>
              <a:gd name="connsiteX64-2293" fmla="*/ 7039280 w 10248824"/>
              <a:gd name="connsiteY64-2294" fmla="*/ 219456 h 6621725"/>
              <a:gd name="connsiteX65-2295" fmla="*/ 6810680 w 10248824"/>
              <a:gd name="connsiteY65-2296" fmla="*/ 265176 h 6621725"/>
              <a:gd name="connsiteX66-2297" fmla="*/ 6371768 w 10248824"/>
              <a:gd name="connsiteY66-2298" fmla="*/ 310896 h 6621725"/>
              <a:gd name="connsiteX67-2299" fmla="*/ 6079160 w 10248824"/>
              <a:gd name="connsiteY67-2300" fmla="*/ 338328 h 6621725"/>
              <a:gd name="connsiteX68-2301" fmla="*/ 5567096 w 10248824"/>
              <a:gd name="connsiteY68-2302" fmla="*/ 374904 h 6621725"/>
              <a:gd name="connsiteX69-2303" fmla="*/ 4789856 w 10248824"/>
              <a:gd name="connsiteY69-2304" fmla="*/ 384048 h 6621725"/>
              <a:gd name="connsiteX70-2305" fmla="*/ 1113968 w 10248824"/>
              <a:gd name="connsiteY70-2306" fmla="*/ 374904 h 6621725"/>
              <a:gd name="connsiteX71-2307" fmla="*/ 1031672 w 10248824"/>
              <a:gd name="connsiteY71-2308" fmla="*/ 365760 h 6621725"/>
              <a:gd name="connsiteX72-2309" fmla="*/ 803072 w 10248824"/>
              <a:gd name="connsiteY72-2310" fmla="*/ 356616 h 6621725"/>
              <a:gd name="connsiteX73-2311" fmla="*/ 748208 w 10248824"/>
              <a:gd name="connsiteY73-2312" fmla="*/ 347472 h 6621725"/>
              <a:gd name="connsiteX74-2313" fmla="*/ 565328 w 10248824"/>
              <a:gd name="connsiteY74-2314" fmla="*/ 329184 h 6621725"/>
              <a:gd name="connsiteX75-2315" fmla="*/ 510464 w 10248824"/>
              <a:gd name="connsiteY75-2316" fmla="*/ 320040 h 6621725"/>
              <a:gd name="connsiteX76-2317" fmla="*/ 272720 w 10248824"/>
              <a:gd name="connsiteY76-2318" fmla="*/ 347472 h 6621725"/>
              <a:gd name="connsiteX0-2319" fmla="*/ 272720 w 10248824"/>
              <a:gd name="connsiteY0-2320" fmla="*/ 347472 h 6621725"/>
              <a:gd name="connsiteX1-2321" fmla="*/ 254432 w 10248824"/>
              <a:gd name="connsiteY1-2322" fmla="*/ 393192 h 6621725"/>
              <a:gd name="connsiteX2-2323" fmla="*/ 236144 w 10248824"/>
              <a:gd name="connsiteY2-2324" fmla="*/ 475488 h 6621725"/>
              <a:gd name="connsiteX3-2325" fmla="*/ 227000 w 10248824"/>
              <a:gd name="connsiteY3-2326" fmla="*/ 566928 h 6621725"/>
              <a:gd name="connsiteX4-2327" fmla="*/ 217856 w 10248824"/>
              <a:gd name="connsiteY4-2328" fmla="*/ 685800 h 6621725"/>
              <a:gd name="connsiteX5-2329" fmla="*/ 172136 w 10248824"/>
              <a:gd name="connsiteY5-2330" fmla="*/ 987552 h 6621725"/>
              <a:gd name="connsiteX6-2331" fmla="*/ 162992 w 10248824"/>
              <a:gd name="connsiteY6-2332" fmla="*/ 1225296 h 6621725"/>
              <a:gd name="connsiteX7-2333" fmla="*/ 135560 w 10248824"/>
              <a:gd name="connsiteY7-2334" fmla="*/ 1563624 h 6621725"/>
              <a:gd name="connsiteX8-2335" fmla="*/ 126416 w 10248824"/>
              <a:gd name="connsiteY8-2336" fmla="*/ 1892808 h 6621725"/>
              <a:gd name="connsiteX9-2337" fmla="*/ 108128 w 10248824"/>
              <a:gd name="connsiteY9-2338" fmla="*/ 2148840 h 6621725"/>
              <a:gd name="connsiteX10-2339" fmla="*/ 98984 w 10248824"/>
              <a:gd name="connsiteY10-2340" fmla="*/ 2962656 h 6621725"/>
              <a:gd name="connsiteX11-2341" fmla="*/ 80696 w 10248824"/>
              <a:gd name="connsiteY11-2342" fmla="*/ 3538728 h 6621725"/>
              <a:gd name="connsiteX12-2343" fmla="*/ 71552 w 10248824"/>
              <a:gd name="connsiteY12-2344" fmla="*/ 4297680 h 6621725"/>
              <a:gd name="connsiteX13-2345" fmla="*/ 53264 w 10248824"/>
              <a:gd name="connsiteY13-2346" fmla="*/ 5157216 h 6621725"/>
              <a:gd name="connsiteX14-2347" fmla="*/ 62408 w 10248824"/>
              <a:gd name="connsiteY14-2348" fmla="*/ 5815584 h 6621725"/>
              <a:gd name="connsiteX15-2349" fmla="*/ 236144 w 10248824"/>
              <a:gd name="connsiteY15-2350" fmla="*/ 6190488 h 6621725"/>
              <a:gd name="connsiteX16-2351" fmla="*/ 2595296 w 10248824"/>
              <a:gd name="connsiteY16-2352" fmla="*/ 6601968 h 6621725"/>
              <a:gd name="connsiteX17-2353" fmla="*/ 2833040 w 10248824"/>
              <a:gd name="connsiteY17-2354" fmla="*/ 6547104 h 6621725"/>
              <a:gd name="connsiteX18-2355" fmla="*/ 3098216 w 10248824"/>
              <a:gd name="connsiteY18-2356" fmla="*/ 6464808 h 6621725"/>
              <a:gd name="connsiteX19-2357" fmla="*/ 3281096 w 10248824"/>
              <a:gd name="connsiteY19-2358" fmla="*/ 6419088 h 6621725"/>
              <a:gd name="connsiteX20-2359" fmla="*/ 3692576 w 10248824"/>
              <a:gd name="connsiteY20-2360" fmla="*/ 6364224 h 6621725"/>
              <a:gd name="connsiteX21-2361" fmla="*/ 3793160 w 10248824"/>
              <a:gd name="connsiteY21-2362" fmla="*/ 6345936 h 6621725"/>
              <a:gd name="connsiteX22-2363" fmla="*/ 3966896 w 10248824"/>
              <a:gd name="connsiteY22-2364" fmla="*/ 6327648 h 6621725"/>
              <a:gd name="connsiteX23-2365" fmla="*/ 4049192 w 10248824"/>
              <a:gd name="connsiteY23-2366" fmla="*/ 6309360 h 6621725"/>
              <a:gd name="connsiteX24-2367" fmla="*/ 4241216 w 10248824"/>
              <a:gd name="connsiteY24-2368" fmla="*/ 6281928 h 6621725"/>
              <a:gd name="connsiteX25-2369" fmla="*/ 4442384 w 10248824"/>
              <a:gd name="connsiteY25-2370" fmla="*/ 6263640 h 6621725"/>
              <a:gd name="connsiteX26-2371" fmla="*/ 4689272 w 10248824"/>
              <a:gd name="connsiteY26-2372" fmla="*/ 6236208 h 6621725"/>
              <a:gd name="connsiteX27-2373" fmla="*/ 6070016 w 10248824"/>
              <a:gd name="connsiteY27-2374" fmla="*/ 6254496 h 6621725"/>
              <a:gd name="connsiteX28-2375" fmla="*/ 6335192 w 10248824"/>
              <a:gd name="connsiteY28-2376" fmla="*/ 6281928 h 6621725"/>
              <a:gd name="connsiteX29-2377" fmla="*/ 6819824 w 10248824"/>
              <a:gd name="connsiteY29-2378" fmla="*/ 6309360 h 6621725"/>
              <a:gd name="connsiteX30-2379" fmla="*/ 7478192 w 10248824"/>
              <a:gd name="connsiteY30-2380" fmla="*/ 6318504 h 6621725"/>
              <a:gd name="connsiteX31-2381" fmla="*/ 9654464 w 10248824"/>
              <a:gd name="connsiteY31-2382" fmla="*/ 6309360 h 6621725"/>
              <a:gd name="connsiteX32-2383" fmla="*/ 9681896 w 10248824"/>
              <a:gd name="connsiteY32-2384" fmla="*/ 6300216 h 6621725"/>
              <a:gd name="connsiteX33-2385" fmla="*/ 9773336 w 10248824"/>
              <a:gd name="connsiteY33-2386" fmla="*/ 6281928 h 6621725"/>
              <a:gd name="connsiteX34-2387" fmla="*/ 9828200 w 10248824"/>
              <a:gd name="connsiteY34-2388" fmla="*/ 6263640 h 6621725"/>
              <a:gd name="connsiteX35-2389" fmla="*/ 9892208 w 10248824"/>
              <a:gd name="connsiteY35-2390" fmla="*/ 6236208 h 6621725"/>
              <a:gd name="connsiteX36-2391" fmla="*/ 10020224 w 10248824"/>
              <a:gd name="connsiteY36-2392" fmla="*/ 6117336 h 6621725"/>
              <a:gd name="connsiteX37-2393" fmla="*/ 10056800 w 10248824"/>
              <a:gd name="connsiteY37-2394" fmla="*/ 6080760 h 6621725"/>
              <a:gd name="connsiteX38-2395" fmla="*/ 10102520 w 10248824"/>
              <a:gd name="connsiteY38-2396" fmla="*/ 5998464 h 6621725"/>
              <a:gd name="connsiteX39-2397" fmla="*/ 10111664 w 10248824"/>
              <a:gd name="connsiteY39-2398" fmla="*/ 5971032 h 6621725"/>
              <a:gd name="connsiteX40-2399" fmla="*/ 10129952 w 10248824"/>
              <a:gd name="connsiteY40-2400" fmla="*/ 5897880 h 6621725"/>
              <a:gd name="connsiteX41-2401" fmla="*/ 10148240 w 10248824"/>
              <a:gd name="connsiteY41-2402" fmla="*/ 5815584 h 6621725"/>
              <a:gd name="connsiteX42-2403" fmla="*/ 10166528 w 10248824"/>
              <a:gd name="connsiteY42-2404" fmla="*/ 5596128 h 6621725"/>
              <a:gd name="connsiteX43-2405" fmla="*/ 10175672 w 10248824"/>
              <a:gd name="connsiteY43-2406" fmla="*/ 5550408 h 6621725"/>
              <a:gd name="connsiteX44-2407" fmla="*/ 10184816 w 10248824"/>
              <a:gd name="connsiteY44-2408" fmla="*/ 5440680 h 6621725"/>
              <a:gd name="connsiteX45-2409" fmla="*/ 10212248 w 10248824"/>
              <a:gd name="connsiteY45-2410" fmla="*/ 5065776 h 6621725"/>
              <a:gd name="connsiteX46-2411" fmla="*/ 10221392 w 10248824"/>
              <a:gd name="connsiteY46-2412" fmla="*/ 4645152 h 6621725"/>
              <a:gd name="connsiteX47-2413" fmla="*/ 10248824 w 10248824"/>
              <a:gd name="connsiteY47-2414" fmla="*/ 4389120 h 6621725"/>
              <a:gd name="connsiteX48-2415" fmla="*/ 10239680 w 10248824"/>
              <a:gd name="connsiteY48-2416" fmla="*/ 3008376 h 6621725"/>
              <a:gd name="connsiteX49-2417" fmla="*/ 10230536 w 10248824"/>
              <a:gd name="connsiteY49-2418" fmla="*/ 2852928 h 6621725"/>
              <a:gd name="connsiteX50-2419" fmla="*/ 10221392 w 10248824"/>
              <a:gd name="connsiteY50-2420" fmla="*/ 256032 h 6621725"/>
              <a:gd name="connsiteX51-2421" fmla="*/ 10193960 w 10248824"/>
              <a:gd name="connsiteY51-2422" fmla="*/ 128016 h 6621725"/>
              <a:gd name="connsiteX52-2423" fmla="*/ 10175672 w 10248824"/>
              <a:gd name="connsiteY52-2424" fmla="*/ 27432 h 6621725"/>
              <a:gd name="connsiteX53-2425" fmla="*/ 10157384 w 10248824"/>
              <a:gd name="connsiteY53-2426" fmla="*/ 0 h 6621725"/>
              <a:gd name="connsiteX54-2427" fmla="*/ 10029368 w 10248824"/>
              <a:gd name="connsiteY54-2428" fmla="*/ 18288 h 6621725"/>
              <a:gd name="connsiteX55-2429" fmla="*/ 9663608 w 10248824"/>
              <a:gd name="connsiteY55-2430" fmla="*/ 73152 h 6621725"/>
              <a:gd name="connsiteX56-2431" fmla="*/ 9233840 w 10248824"/>
              <a:gd name="connsiteY56-2432" fmla="*/ 118872 h 6621725"/>
              <a:gd name="connsiteX57-2433" fmla="*/ 8657768 w 10248824"/>
              <a:gd name="connsiteY57-2434" fmla="*/ 164592 h 6621725"/>
              <a:gd name="connsiteX58-2435" fmla="*/ 7871384 w 10248824"/>
              <a:gd name="connsiteY58-2436" fmla="*/ 173736 h 6621725"/>
              <a:gd name="connsiteX59-2437" fmla="*/ 7688504 w 10248824"/>
              <a:gd name="connsiteY59-2438" fmla="*/ 182880 h 6621725"/>
              <a:gd name="connsiteX60-2439" fmla="*/ 7587920 w 10248824"/>
              <a:gd name="connsiteY60-2440" fmla="*/ 192024 h 6621725"/>
              <a:gd name="connsiteX61-2441" fmla="*/ 7505624 w 10248824"/>
              <a:gd name="connsiteY61-2442" fmla="*/ 201168 h 6621725"/>
              <a:gd name="connsiteX62-2443" fmla="*/ 7149008 w 10248824"/>
              <a:gd name="connsiteY62-2444" fmla="*/ 210312 h 6621725"/>
              <a:gd name="connsiteX63-2445" fmla="*/ 7039280 w 10248824"/>
              <a:gd name="connsiteY63-2446" fmla="*/ 219456 h 6621725"/>
              <a:gd name="connsiteX64-2447" fmla="*/ 6810680 w 10248824"/>
              <a:gd name="connsiteY64-2448" fmla="*/ 265176 h 6621725"/>
              <a:gd name="connsiteX65-2449" fmla="*/ 6371768 w 10248824"/>
              <a:gd name="connsiteY65-2450" fmla="*/ 310896 h 6621725"/>
              <a:gd name="connsiteX66-2451" fmla="*/ 6079160 w 10248824"/>
              <a:gd name="connsiteY66-2452" fmla="*/ 338328 h 6621725"/>
              <a:gd name="connsiteX67-2453" fmla="*/ 5567096 w 10248824"/>
              <a:gd name="connsiteY67-2454" fmla="*/ 374904 h 6621725"/>
              <a:gd name="connsiteX68-2455" fmla="*/ 4789856 w 10248824"/>
              <a:gd name="connsiteY68-2456" fmla="*/ 384048 h 6621725"/>
              <a:gd name="connsiteX69-2457" fmla="*/ 1113968 w 10248824"/>
              <a:gd name="connsiteY69-2458" fmla="*/ 374904 h 6621725"/>
              <a:gd name="connsiteX70-2459" fmla="*/ 1031672 w 10248824"/>
              <a:gd name="connsiteY70-2460" fmla="*/ 365760 h 6621725"/>
              <a:gd name="connsiteX71-2461" fmla="*/ 803072 w 10248824"/>
              <a:gd name="connsiteY71-2462" fmla="*/ 356616 h 6621725"/>
              <a:gd name="connsiteX72-2463" fmla="*/ 748208 w 10248824"/>
              <a:gd name="connsiteY72-2464" fmla="*/ 347472 h 6621725"/>
              <a:gd name="connsiteX73-2465" fmla="*/ 565328 w 10248824"/>
              <a:gd name="connsiteY73-2466" fmla="*/ 329184 h 6621725"/>
              <a:gd name="connsiteX74-2467" fmla="*/ 510464 w 10248824"/>
              <a:gd name="connsiteY74-2468" fmla="*/ 320040 h 6621725"/>
              <a:gd name="connsiteX75-2469" fmla="*/ 272720 w 10248824"/>
              <a:gd name="connsiteY75-2470" fmla="*/ 347472 h 6621725"/>
              <a:gd name="connsiteX0-2471" fmla="*/ 272720 w 10248824"/>
              <a:gd name="connsiteY0-2472" fmla="*/ 347472 h 6622756"/>
              <a:gd name="connsiteX1-2473" fmla="*/ 254432 w 10248824"/>
              <a:gd name="connsiteY1-2474" fmla="*/ 393192 h 6622756"/>
              <a:gd name="connsiteX2-2475" fmla="*/ 236144 w 10248824"/>
              <a:gd name="connsiteY2-2476" fmla="*/ 475488 h 6622756"/>
              <a:gd name="connsiteX3-2477" fmla="*/ 227000 w 10248824"/>
              <a:gd name="connsiteY3-2478" fmla="*/ 566928 h 6622756"/>
              <a:gd name="connsiteX4-2479" fmla="*/ 217856 w 10248824"/>
              <a:gd name="connsiteY4-2480" fmla="*/ 685800 h 6622756"/>
              <a:gd name="connsiteX5-2481" fmla="*/ 172136 w 10248824"/>
              <a:gd name="connsiteY5-2482" fmla="*/ 987552 h 6622756"/>
              <a:gd name="connsiteX6-2483" fmla="*/ 162992 w 10248824"/>
              <a:gd name="connsiteY6-2484" fmla="*/ 1225296 h 6622756"/>
              <a:gd name="connsiteX7-2485" fmla="*/ 135560 w 10248824"/>
              <a:gd name="connsiteY7-2486" fmla="*/ 1563624 h 6622756"/>
              <a:gd name="connsiteX8-2487" fmla="*/ 126416 w 10248824"/>
              <a:gd name="connsiteY8-2488" fmla="*/ 1892808 h 6622756"/>
              <a:gd name="connsiteX9-2489" fmla="*/ 108128 w 10248824"/>
              <a:gd name="connsiteY9-2490" fmla="*/ 2148840 h 6622756"/>
              <a:gd name="connsiteX10-2491" fmla="*/ 98984 w 10248824"/>
              <a:gd name="connsiteY10-2492" fmla="*/ 2962656 h 6622756"/>
              <a:gd name="connsiteX11-2493" fmla="*/ 80696 w 10248824"/>
              <a:gd name="connsiteY11-2494" fmla="*/ 3538728 h 6622756"/>
              <a:gd name="connsiteX12-2495" fmla="*/ 71552 w 10248824"/>
              <a:gd name="connsiteY12-2496" fmla="*/ 4297680 h 6622756"/>
              <a:gd name="connsiteX13-2497" fmla="*/ 53264 w 10248824"/>
              <a:gd name="connsiteY13-2498" fmla="*/ 5157216 h 6622756"/>
              <a:gd name="connsiteX14-2499" fmla="*/ 62408 w 10248824"/>
              <a:gd name="connsiteY14-2500" fmla="*/ 5815584 h 6622756"/>
              <a:gd name="connsiteX15-2501" fmla="*/ 236144 w 10248824"/>
              <a:gd name="connsiteY15-2502" fmla="*/ 6190488 h 6622756"/>
              <a:gd name="connsiteX16-2503" fmla="*/ 2595296 w 10248824"/>
              <a:gd name="connsiteY16-2504" fmla="*/ 6601968 h 6622756"/>
              <a:gd name="connsiteX17-2505" fmla="*/ 2833040 w 10248824"/>
              <a:gd name="connsiteY17-2506" fmla="*/ 6547104 h 6622756"/>
              <a:gd name="connsiteX18-2507" fmla="*/ 3281096 w 10248824"/>
              <a:gd name="connsiteY18-2508" fmla="*/ 6419088 h 6622756"/>
              <a:gd name="connsiteX19-2509" fmla="*/ 3692576 w 10248824"/>
              <a:gd name="connsiteY19-2510" fmla="*/ 6364224 h 6622756"/>
              <a:gd name="connsiteX20-2511" fmla="*/ 3793160 w 10248824"/>
              <a:gd name="connsiteY20-2512" fmla="*/ 6345936 h 6622756"/>
              <a:gd name="connsiteX21-2513" fmla="*/ 3966896 w 10248824"/>
              <a:gd name="connsiteY21-2514" fmla="*/ 6327648 h 6622756"/>
              <a:gd name="connsiteX22-2515" fmla="*/ 4049192 w 10248824"/>
              <a:gd name="connsiteY22-2516" fmla="*/ 6309360 h 6622756"/>
              <a:gd name="connsiteX23-2517" fmla="*/ 4241216 w 10248824"/>
              <a:gd name="connsiteY23-2518" fmla="*/ 6281928 h 6622756"/>
              <a:gd name="connsiteX24-2519" fmla="*/ 4442384 w 10248824"/>
              <a:gd name="connsiteY24-2520" fmla="*/ 6263640 h 6622756"/>
              <a:gd name="connsiteX25-2521" fmla="*/ 4689272 w 10248824"/>
              <a:gd name="connsiteY25-2522" fmla="*/ 6236208 h 6622756"/>
              <a:gd name="connsiteX26-2523" fmla="*/ 6070016 w 10248824"/>
              <a:gd name="connsiteY26-2524" fmla="*/ 6254496 h 6622756"/>
              <a:gd name="connsiteX27-2525" fmla="*/ 6335192 w 10248824"/>
              <a:gd name="connsiteY27-2526" fmla="*/ 6281928 h 6622756"/>
              <a:gd name="connsiteX28-2527" fmla="*/ 6819824 w 10248824"/>
              <a:gd name="connsiteY28-2528" fmla="*/ 6309360 h 6622756"/>
              <a:gd name="connsiteX29-2529" fmla="*/ 7478192 w 10248824"/>
              <a:gd name="connsiteY29-2530" fmla="*/ 6318504 h 6622756"/>
              <a:gd name="connsiteX30-2531" fmla="*/ 9654464 w 10248824"/>
              <a:gd name="connsiteY30-2532" fmla="*/ 6309360 h 6622756"/>
              <a:gd name="connsiteX31-2533" fmla="*/ 9681896 w 10248824"/>
              <a:gd name="connsiteY31-2534" fmla="*/ 6300216 h 6622756"/>
              <a:gd name="connsiteX32-2535" fmla="*/ 9773336 w 10248824"/>
              <a:gd name="connsiteY32-2536" fmla="*/ 6281928 h 6622756"/>
              <a:gd name="connsiteX33-2537" fmla="*/ 9828200 w 10248824"/>
              <a:gd name="connsiteY33-2538" fmla="*/ 6263640 h 6622756"/>
              <a:gd name="connsiteX34-2539" fmla="*/ 9892208 w 10248824"/>
              <a:gd name="connsiteY34-2540" fmla="*/ 6236208 h 6622756"/>
              <a:gd name="connsiteX35-2541" fmla="*/ 10020224 w 10248824"/>
              <a:gd name="connsiteY35-2542" fmla="*/ 6117336 h 6622756"/>
              <a:gd name="connsiteX36-2543" fmla="*/ 10056800 w 10248824"/>
              <a:gd name="connsiteY36-2544" fmla="*/ 6080760 h 6622756"/>
              <a:gd name="connsiteX37-2545" fmla="*/ 10102520 w 10248824"/>
              <a:gd name="connsiteY37-2546" fmla="*/ 5998464 h 6622756"/>
              <a:gd name="connsiteX38-2547" fmla="*/ 10111664 w 10248824"/>
              <a:gd name="connsiteY38-2548" fmla="*/ 5971032 h 6622756"/>
              <a:gd name="connsiteX39-2549" fmla="*/ 10129952 w 10248824"/>
              <a:gd name="connsiteY39-2550" fmla="*/ 5897880 h 6622756"/>
              <a:gd name="connsiteX40-2551" fmla="*/ 10148240 w 10248824"/>
              <a:gd name="connsiteY40-2552" fmla="*/ 5815584 h 6622756"/>
              <a:gd name="connsiteX41-2553" fmla="*/ 10166528 w 10248824"/>
              <a:gd name="connsiteY41-2554" fmla="*/ 5596128 h 6622756"/>
              <a:gd name="connsiteX42-2555" fmla="*/ 10175672 w 10248824"/>
              <a:gd name="connsiteY42-2556" fmla="*/ 5550408 h 6622756"/>
              <a:gd name="connsiteX43-2557" fmla="*/ 10184816 w 10248824"/>
              <a:gd name="connsiteY43-2558" fmla="*/ 5440680 h 6622756"/>
              <a:gd name="connsiteX44-2559" fmla="*/ 10212248 w 10248824"/>
              <a:gd name="connsiteY44-2560" fmla="*/ 5065776 h 6622756"/>
              <a:gd name="connsiteX45-2561" fmla="*/ 10221392 w 10248824"/>
              <a:gd name="connsiteY45-2562" fmla="*/ 4645152 h 6622756"/>
              <a:gd name="connsiteX46-2563" fmla="*/ 10248824 w 10248824"/>
              <a:gd name="connsiteY46-2564" fmla="*/ 4389120 h 6622756"/>
              <a:gd name="connsiteX47-2565" fmla="*/ 10239680 w 10248824"/>
              <a:gd name="connsiteY47-2566" fmla="*/ 3008376 h 6622756"/>
              <a:gd name="connsiteX48-2567" fmla="*/ 10230536 w 10248824"/>
              <a:gd name="connsiteY48-2568" fmla="*/ 2852928 h 6622756"/>
              <a:gd name="connsiteX49-2569" fmla="*/ 10221392 w 10248824"/>
              <a:gd name="connsiteY49-2570" fmla="*/ 256032 h 6622756"/>
              <a:gd name="connsiteX50-2571" fmla="*/ 10193960 w 10248824"/>
              <a:gd name="connsiteY50-2572" fmla="*/ 128016 h 6622756"/>
              <a:gd name="connsiteX51-2573" fmla="*/ 10175672 w 10248824"/>
              <a:gd name="connsiteY51-2574" fmla="*/ 27432 h 6622756"/>
              <a:gd name="connsiteX52-2575" fmla="*/ 10157384 w 10248824"/>
              <a:gd name="connsiteY52-2576" fmla="*/ 0 h 6622756"/>
              <a:gd name="connsiteX53-2577" fmla="*/ 10029368 w 10248824"/>
              <a:gd name="connsiteY53-2578" fmla="*/ 18288 h 6622756"/>
              <a:gd name="connsiteX54-2579" fmla="*/ 9663608 w 10248824"/>
              <a:gd name="connsiteY54-2580" fmla="*/ 73152 h 6622756"/>
              <a:gd name="connsiteX55-2581" fmla="*/ 9233840 w 10248824"/>
              <a:gd name="connsiteY55-2582" fmla="*/ 118872 h 6622756"/>
              <a:gd name="connsiteX56-2583" fmla="*/ 8657768 w 10248824"/>
              <a:gd name="connsiteY56-2584" fmla="*/ 164592 h 6622756"/>
              <a:gd name="connsiteX57-2585" fmla="*/ 7871384 w 10248824"/>
              <a:gd name="connsiteY57-2586" fmla="*/ 173736 h 6622756"/>
              <a:gd name="connsiteX58-2587" fmla="*/ 7688504 w 10248824"/>
              <a:gd name="connsiteY58-2588" fmla="*/ 182880 h 6622756"/>
              <a:gd name="connsiteX59-2589" fmla="*/ 7587920 w 10248824"/>
              <a:gd name="connsiteY59-2590" fmla="*/ 192024 h 6622756"/>
              <a:gd name="connsiteX60-2591" fmla="*/ 7505624 w 10248824"/>
              <a:gd name="connsiteY60-2592" fmla="*/ 201168 h 6622756"/>
              <a:gd name="connsiteX61-2593" fmla="*/ 7149008 w 10248824"/>
              <a:gd name="connsiteY61-2594" fmla="*/ 210312 h 6622756"/>
              <a:gd name="connsiteX62-2595" fmla="*/ 7039280 w 10248824"/>
              <a:gd name="connsiteY62-2596" fmla="*/ 219456 h 6622756"/>
              <a:gd name="connsiteX63-2597" fmla="*/ 6810680 w 10248824"/>
              <a:gd name="connsiteY63-2598" fmla="*/ 265176 h 6622756"/>
              <a:gd name="connsiteX64-2599" fmla="*/ 6371768 w 10248824"/>
              <a:gd name="connsiteY64-2600" fmla="*/ 310896 h 6622756"/>
              <a:gd name="connsiteX65-2601" fmla="*/ 6079160 w 10248824"/>
              <a:gd name="connsiteY65-2602" fmla="*/ 338328 h 6622756"/>
              <a:gd name="connsiteX66-2603" fmla="*/ 5567096 w 10248824"/>
              <a:gd name="connsiteY66-2604" fmla="*/ 374904 h 6622756"/>
              <a:gd name="connsiteX67-2605" fmla="*/ 4789856 w 10248824"/>
              <a:gd name="connsiteY67-2606" fmla="*/ 384048 h 6622756"/>
              <a:gd name="connsiteX68-2607" fmla="*/ 1113968 w 10248824"/>
              <a:gd name="connsiteY68-2608" fmla="*/ 374904 h 6622756"/>
              <a:gd name="connsiteX69-2609" fmla="*/ 1031672 w 10248824"/>
              <a:gd name="connsiteY69-2610" fmla="*/ 365760 h 6622756"/>
              <a:gd name="connsiteX70-2611" fmla="*/ 803072 w 10248824"/>
              <a:gd name="connsiteY70-2612" fmla="*/ 356616 h 6622756"/>
              <a:gd name="connsiteX71-2613" fmla="*/ 748208 w 10248824"/>
              <a:gd name="connsiteY71-2614" fmla="*/ 347472 h 6622756"/>
              <a:gd name="connsiteX72-2615" fmla="*/ 565328 w 10248824"/>
              <a:gd name="connsiteY72-2616" fmla="*/ 329184 h 6622756"/>
              <a:gd name="connsiteX73-2617" fmla="*/ 510464 w 10248824"/>
              <a:gd name="connsiteY73-2618" fmla="*/ 320040 h 6622756"/>
              <a:gd name="connsiteX74-2619" fmla="*/ 272720 w 10248824"/>
              <a:gd name="connsiteY74-2620" fmla="*/ 347472 h 6622756"/>
              <a:gd name="connsiteX0-2621" fmla="*/ 272720 w 10248824"/>
              <a:gd name="connsiteY0-2622" fmla="*/ 347472 h 6624114"/>
              <a:gd name="connsiteX1-2623" fmla="*/ 254432 w 10248824"/>
              <a:gd name="connsiteY1-2624" fmla="*/ 393192 h 6624114"/>
              <a:gd name="connsiteX2-2625" fmla="*/ 236144 w 10248824"/>
              <a:gd name="connsiteY2-2626" fmla="*/ 475488 h 6624114"/>
              <a:gd name="connsiteX3-2627" fmla="*/ 227000 w 10248824"/>
              <a:gd name="connsiteY3-2628" fmla="*/ 566928 h 6624114"/>
              <a:gd name="connsiteX4-2629" fmla="*/ 217856 w 10248824"/>
              <a:gd name="connsiteY4-2630" fmla="*/ 685800 h 6624114"/>
              <a:gd name="connsiteX5-2631" fmla="*/ 172136 w 10248824"/>
              <a:gd name="connsiteY5-2632" fmla="*/ 987552 h 6624114"/>
              <a:gd name="connsiteX6-2633" fmla="*/ 162992 w 10248824"/>
              <a:gd name="connsiteY6-2634" fmla="*/ 1225296 h 6624114"/>
              <a:gd name="connsiteX7-2635" fmla="*/ 135560 w 10248824"/>
              <a:gd name="connsiteY7-2636" fmla="*/ 1563624 h 6624114"/>
              <a:gd name="connsiteX8-2637" fmla="*/ 126416 w 10248824"/>
              <a:gd name="connsiteY8-2638" fmla="*/ 1892808 h 6624114"/>
              <a:gd name="connsiteX9-2639" fmla="*/ 108128 w 10248824"/>
              <a:gd name="connsiteY9-2640" fmla="*/ 2148840 h 6624114"/>
              <a:gd name="connsiteX10-2641" fmla="*/ 98984 w 10248824"/>
              <a:gd name="connsiteY10-2642" fmla="*/ 2962656 h 6624114"/>
              <a:gd name="connsiteX11-2643" fmla="*/ 80696 w 10248824"/>
              <a:gd name="connsiteY11-2644" fmla="*/ 3538728 h 6624114"/>
              <a:gd name="connsiteX12-2645" fmla="*/ 71552 w 10248824"/>
              <a:gd name="connsiteY12-2646" fmla="*/ 4297680 h 6624114"/>
              <a:gd name="connsiteX13-2647" fmla="*/ 53264 w 10248824"/>
              <a:gd name="connsiteY13-2648" fmla="*/ 5157216 h 6624114"/>
              <a:gd name="connsiteX14-2649" fmla="*/ 62408 w 10248824"/>
              <a:gd name="connsiteY14-2650" fmla="*/ 5815584 h 6624114"/>
              <a:gd name="connsiteX15-2651" fmla="*/ 236144 w 10248824"/>
              <a:gd name="connsiteY15-2652" fmla="*/ 6190488 h 6624114"/>
              <a:gd name="connsiteX16-2653" fmla="*/ 2595296 w 10248824"/>
              <a:gd name="connsiteY16-2654" fmla="*/ 6601968 h 6624114"/>
              <a:gd name="connsiteX17-2655" fmla="*/ 2833040 w 10248824"/>
              <a:gd name="connsiteY17-2656" fmla="*/ 6547104 h 6624114"/>
              <a:gd name="connsiteX18-2657" fmla="*/ 3692576 w 10248824"/>
              <a:gd name="connsiteY18-2658" fmla="*/ 6364224 h 6624114"/>
              <a:gd name="connsiteX19-2659" fmla="*/ 3793160 w 10248824"/>
              <a:gd name="connsiteY19-2660" fmla="*/ 6345936 h 6624114"/>
              <a:gd name="connsiteX20-2661" fmla="*/ 3966896 w 10248824"/>
              <a:gd name="connsiteY20-2662" fmla="*/ 6327648 h 6624114"/>
              <a:gd name="connsiteX21-2663" fmla="*/ 4049192 w 10248824"/>
              <a:gd name="connsiteY21-2664" fmla="*/ 6309360 h 6624114"/>
              <a:gd name="connsiteX22-2665" fmla="*/ 4241216 w 10248824"/>
              <a:gd name="connsiteY22-2666" fmla="*/ 6281928 h 6624114"/>
              <a:gd name="connsiteX23-2667" fmla="*/ 4442384 w 10248824"/>
              <a:gd name="connsiteY23-2668" fmla="*/ 6263640 h 6624114"/>
              <a:gd name="connsiteX24-2669" fmla="*/ 4689272 w 10248824"/>
              <a:gd name="connsiteY24-2670" fmla="*/ 6236208 h 6624114"/>
              <a:gd name="connsiteX25-2671" fmla="*/ 6070016 w 10248824"/>
              <a:gd name="connsiteY25-2672" fmla="*/ 6254496 h 6624114"/>
              <a:gd name="connsiteX26-2673" fmla="*/ 6335192 w 10248824"/>
              <a:gd name="connsiteY26-2674" fmla="*/ 6281928 h 6624114"/>
              <a:gd name="connsiteX27-2675" fmla="*/ 6819824 w 10248824"/>
              <a:gd name="connsiteY27-2676" fmla="*/ 6309360 h 6624114"/>
              <a:gd name="connsiteX28-2677" fmla="*/ 7478192 w 10248824"/>
              <a:gd name="connsiteY28-2678" fmla="*/ 6318504 h 6624114"/>
              <a:gd name="connsiteX29-2679" fmla="*/ 9654464 w 10248824"/>
              <a:gd name="connsiteY29-2680" fmla="*/ 6309360 h 6624114"/>
              <a:gd name="connsiteX30-2681" fmla="*/ 9681896 w 10248824"/>
              <a:gd name="connsiteY30-2682" fmla="*/ 6300216 h 6624114"/>
              <a:gd name="connsiteX31-2683" fmla="*/ 9773336 w 10248824"/>
              <a:gd name="connsiteY31-2684" fmla="*/ 6281928 h 6624114"/>
              <a:gd name="connsiteX32-2685" fmla="*/ 9828200 w 10248824"/>
              <a:gd name="connsiteY32-2686" fmla="*/ 6263640 h 6624114"/>
              <a:gd name="connsiteX33-2687" fmla="*/ 9892208 w 10248824"/>
              <a:gd name="connsiteY33-2688" fmla="*/ 6236208 h 6624114"/>
              <a:gd name="connsiteX34-2689" fmla="*/ 10020224 w 10248824"/>
              <a:gd name="connsiteY34-2690" fmla="*/ 6117336 h 6624114"/>
              <a:gd name="connsiteX35-2691" fmla="*/ 10056800 w 10248824"/>
              <a:gd name="connsiteY35-2692" fmla="*/ 6080760 h 6624114"/>
              <a:gd name="connsiteX36-2693" fmla="*/ 10102520 w 10248824"/>
              <a:gd name="connsiteY36-2694" fmla="*/ 5998464 h 6624114"/>
              <a:gd name="connsiteX37-2695" fmla="*/ 10111664 w 10248824"/>
              <a:gd name="connsiteY37-2696" fmla="*/ 5971032 h 6624114"/>
              <a:gd name="connsiteX38-2697" fmla="*/ 10129952 w 10248824"/>
              <a:gd name="connsiteY38-2698" fmla="*/ 5897880 h 6624114"/>
              <a:gd name="connsiteX39-2699" fmla="*/ 10148240 w 10248824"/>
              <a:gd name="connsiteY39-2700" fmla="*/ 5815584 h 6624114"/>
              <a:gd name="connsiteX40-2701" fmla="*/ 10166528 w 10248824"/>
              <a:gd name="connsiteY40-2702" fmla="*/ 5596128 h 6624114"/>
              <a:gd name="connsiteX41-2703" fmla="*/ 10175672 w 10248824"/>
              <a:gd name="connsiteY41-2704" fmla="*/ 5550408 h 6624114"/>
              <a:gd name="connsiteX42-2705" fmla="*/ 10184816 w 10248824"/>
              <a:gd name="connsiteY42-2706" fmla="*/ 5440680 h 6624114"/>
              <a:gd name="connsiteX43-2707" fmla="*/ 10212248 w 10248824"/>
              <a:gd name="connsiteY43-2708" fmla="*/ 5065776 h 6624114"/>
              <a:gd name="connsiteX44-2709" fmla="*/ 10221392 w 10248824"/>
              <a:gd name="connsiteY44-2710" fmla="*/ 4645152 h 6624114"/>
              <a:gd name="connsiteX45-2711" fmla="*/ 10248824 w 10248824"/>
              <a:gd name="connsiteY45-2712" fmla="*/ 4389120 h 6624114"/>
              <a:gd name="connsiteX46-2713" fmla="*/ 10239680 w 10248824"/>
              <a:gd name="connsiteY46-2714" fmla="*/ 3008376 h 6624114"/>
              <a:gd name="connsiteX47-2715" fmla="*/ 10230536 w 10248824"/>
              <a:gd name="connsiteY47-2716" fmla="*/ 2852928 h 6624114"/>
              <a:gd name="connsiteX48-2717" fmla="*/ 10221392 w 10248824"/>
              <a:gd name="connsiteY48-2718" fmla="*/ 256032 h 6624114"/>
              <a:gd name="connsiteX49-2719" fmla="*/ 10193960 w 10248824"/>
              <a:gd name="connsiteY49-2720" fmla="*/ 128016 h 6624114"/>
              <a:gd name="connsiteX50-2721" fmla="*/ 10175672 w 10248824"/>
              <a:gd name="connsiteY50-2722" fmla="*/ 27432 h 6624114"/>
              <a:gd name="connsiteX51-2723" fmla="*/ 10157384 w 10248824"/>
              <a:gd name="connsiteY51-2724" fmla="*/ 0 h 6624114"/>
              <a:gd name="connsiteX52-2725" fmla="*/ 10029368 w 10248824"/>
              <a:gd name="connsiteY52-2726" fmla="*/ 18288 h 6624114"/>
              <a:gd name="connsiteX53-2727" fmla="*/ 9663608 w 10248824"/>
              <a:gd name="connsiteY53-2728" fmla="*/ 73152 h 6624114"/>
              <a:gd name="connsiteX54-2729" fmla="*/ 9233840 w 10248824"/>
              <a:gd name="connsiteY54-2730" fmla="*/ 118872 h 6624114"/>
              <a:gd name="connsiteX55-2731" fmla="*/ 8657768 w 10248824"/>
              <a:gd name="connsiteY55-2732" fmla="*/ 164592 h 6624114"/>
              <a:gd name="connsiteX56-2733" fmla="*/ 7871384 w 10248824"/>
              <a:gd name="connsiteY56-2734" fmla="*/ 173736 h 6624114"/>
              <a:gd name="connsiteX57-2735" fmla="*/ 7688504 w 10248824"/>
              <a:gd name="connsiteY57-2736" fmla="*/ 182880 h 6624114"/>
              <a:gd name="connsiteX58-2737" fmla="*/ 7587920 w 10248824"/>
              <a:gd name="connsiteY58-2738" fmla="*/ 192024 h 6624114"/>
              <a:gd name="connsiteX59-2739" fmla="*/ 7505624 w 10248824"/>
              <a:gd name="connsiteY59-2740" fmla="*/ 201168 h 6624114"/>
              <a:gd name="connsiteX60-2741" fmla="*/ 7149008 w 10248824"/>
              <a:gd name="connsiteY60-2742" fmla="*/ 210312 h 6624114"/>
              <a:gd name="connsiteX61-2743" fmla="*/ 7039280 w 10248824"/>
              <a:gd name="connsiteY61-2744" fmla="*/ 219456 h 6624114"/>
              <a:gd name="connsiteX62-2745" fmla="*/ 6810680 w 10248824"/>
              <a:gd name="connsiteY62-2746" fmla="*/ 265176 h 6624114"/>
              <a:gd name="connsiteX63-2747" fmla="*/ 6371768 w 10248824"/>
              <a:gd name="connsiteY63-2748" fmla="*/ 310896 h 6624114"/>
              <a:gd name="connsiteX64-2749" fmla="*/ 6079160 w 10248824"/>
              <a:gd name="connsiteY64-2750" fmla="*/ 338328 h 6624114"/>
              <a:gd name="connsiteX65-2751" fmla="*/ 5567096 w 10248824"/>
              <a:gd name="connsiteY65-2752" fmla="*/ 374904 h 6624114"/>
              <a:gd name="connsiteX66-2753" fmla="*/ 4789856 w 10248824"/>
              <a:gd name="connsiteY66-2754" fmla="*/ 384048 h 6624114"/>
              <a:gd name="connsiteX67-2755" fmla="*/ 1113968 w 10248824"/>
              <a:gd name="connsiteY67-2756" fmla="*/ 374904 h 6624114"/>
              <a:gd name="connsiteX68-2757" fmla="*/ 1031672 w 10248824"/>
              <a:gd name="connsiteY68-2758" fmla="*/ 365760 h 6624114"/>
              <a:gd name="connsiteX69-2759" fmla="*/ 803072 w 10248824"/>
              <a:gd name="connsiteY69-2760" fmla="*/ 356616 h 6624114"/>
              <a:gd name="connsiteX70-2761" fmla="*/ 748208 w 10248824"/>
              <a:gd name="connsiteY70-2762" fmla="*/ 347472 h 6624114"/>
              <a:gd name="connsiteX71-2763" fmla="*/ 565328 w 10248824"/>
              <a:gd name="connsiteY71-2764" fmla="*/ 329184 h 6624114"/>
              <a:gd name="connsiteX72-2765" fmla="*/ 510464 w 10248824"/>
              <a:gd name="connsiteY72-2766" fmla="*/ 320040 h 6624114"/>
              <a:gd name="connsiteX73-2767" fmla="*/ 272720 w 10248824"/>
              <a:gd name="connsiteY73-2768" fmla="*/ 347472 h 6624114"/>
              <a:gd name="connsiteX0-2769" fmla="*/ 272720 w 10248824"/>
              <a:gd name="connsiteY0-2770" fmla="*/ 347472 h 6604541"/>
              <a:gd name="connsiteX1-2771" fmla="*/ 254432 w 10248824"/>
              <a:gd name="connsiteY1-2772" fmla="*/ 393192 h 6604541"/>
              <a:gd name="connsiteX2-2773" fmla="*/ 236144 w 10248824"/>
              <a:gd name="connsiteY2-2774" fmla="*/ 475488 h 6604541"/>
              <a:gd name="connsiteX3-2775" fmla="*/ 227000 w 10248824"/>
              <a:gd name="connsiteY3-2776" fmla="*/ 566928 h 6604541"/>
              <a:gd name="connsiteX4-2777" fmla="*/ 217856 w 10248824"/>
              <a:gd name="connsiteY4-2778" fmla="*/ 685800 h 6604541"/>
              <a:gd name="connsiteX5-2779" fmla="*/ 172136 w 10248824"/>
              <a:gd name="connsiteY5-2780" fmla="*/ 987552 h 6604541"/>
              <a:gd name="connsiteX6-2781" fmla="*/ 162992 w 10248824"/>
              <a:gd name="connsiteY6-2782" fmla="*/ 1225296 h 6604541"/>
              <a:gd name="connsiteX7-2783" fmla="*/ 135560 w 10248824"/>
              <a:gd name="connsiteY7-2784" fmla="*/ 1563624 h 6604541"/>
              <a:gd name="connsiteX8-2785" fmla="*/ 126416 w 10248824"/>
              <a:gd name="connsiteY8-2786" fmla="*/ 1892808 h 6604541"/>
              <a:gd name="connsiteX9-2787" fmla="*/ 108128 w 10248824"/>
              <a:gd name="connsiteY9-2788" fmla="*/ 2148840 h 6604541"/>
              <a:gd name="connsiteX10-2789" fmla="*/ 98984 w 10248824"/>
              <a:gd name="connsiteY10-2790" fmla="*/ 2962656 h 6604541"/>
              <a:gd name="connsiteX11-2791" fmla="*/ 80696 w 10248824"/>
              <a:gd name="connsiteY11-2792" fmla="*/ 3538728 h 6604541"/>
              <a:gd name="connsiteX12-2793" fmla="*/ 71552 w 10248824"/>
              <a:gd name="connsiteY12-2794" fmla="*/ 4297680 h 6604541"/>
              <a:gd name="connsiteX13-2795" fmla="*/ 53264 w 10248824"/>
              <a:gd name="connsiteY13-2796" fmla="*/ 5157216 h 6604541"/>
              <a:gd name="connsiteX14-2797" fmla="*/ 62408 w 10248824"/>
              <a:gd name="connsiteY14-2798" fmla="*/ 5815584 h 6604541"/>
              <a:gd name="connsiteX15-2799" fmla="*/ 236144 w 10248824"/>
              <a:gd name="connsiteY15-2800" fmla="*/ 6190488 h 6604541"/>
              <a:gd name="connsiteX16-2801" fmla="*/ 2595296 w 10248824"/>
              <a:gd name="connsiteY16-2802" fmla="*/ 6601968 h 6604541"/>
              <a:gd name="connsiteX17-2803" fmla="*/ 3692576 w 10248824"/>
              <a:gd name="connsiteY17-2804" fmla="*/ 6364224 h 6604541"/>
              <a:gd name="connsiteX18-2805" fmla="*/ 3793160 w 10248824"/>
              <a:gd name="connsiteY18-2806" fmla="*/ 6345936 h 6604541"/>
              <a:gd name="connsiteX19-2807" fmla="*/ 3966896 w 10248824"/>
              <a:gd name="connsiteY19-2808" fmla="*/ 6327648 h 6604541"/>
              <a:gd name="connsiteX20-2809" fmla="*/ 4049192 w 10248824"/>
              <a:gd name="connsiteY20-2810" fmla="*/ 6309360 h 6604541"/>
              <a:gd name="connsiteX21-2811" fmla="*/ 4241216 w 10248824"/>
              <a:gd name="connsiteY21-2812" fmla="*/ 6281928 h 6604541"/>
              <a:gd name="connsiteX22-2813" fmla="*/ 4442384 w 10248824"/>
              <a:gd name="connsiteY22-2814" fmla="*/ 6263640 h 6604541"/>
              <a:gd name="connsiteX23-2815" fmla="*/ 4689272 w 10248824"/>
              <a:gd name="connsiteY23-2816" fmla="*/ 6236208 h 6604541"/>
              <a:gd name="connsiteX24-2817" fmla="*/ 6070016 w 10248824"/>
              <a:gd name="connsiteY24-2818" fmla="*/ 6254496 h 6604541"/>
              <a:gd name="connsiteX25-2819" fmla="*/ 6335192 w 10248824"/>
              <a:gd name="connsiteY25-2820" fmla="*/ 6281928 h 6604541"/>
              <a:gd name="connsiteX26-2821" fmla="*/ 6819824 w 10248824"/>
              <a:gd name="connsiteY26-2822" fmla="*/ 6309360 h 6604541"/>
              <a:gd name="connsiteX27-2823" fmla="*/ 7478192 w 10248824"/>
              <a:gd name="connsiteY27-2824" fmla="*/ 6318504 h 6604541"/>
              <a:gd name="connsiteX28-2825" fmla="*/ 9654464 w 10248824"/>
              <a:gd name="connsiteY28-2826" fmla="*/ 6309360 h 6604541"/>
              <a:gd name="connsiteX29-2827" fmla="*/ 9681896 w 10248824"/>
              <a:gd name="connsiteY29-2828" fmla="*/ 6300216 h 6604541"/>
              <a:gd name="connsiteX30-2829" fmla="*/ 9773336 w 10248824"/>
              <a:gd name="connsiteY30-2830" fmla="*/ 6281928 h 6604541"/>
              <a:gd name="connsiteX31-2831" fmla="*/ 9828200 w 10248824"/>
              <a:gd name="connsiteY31-2832" fmla="*/ 6263640 h 6604541"/>
              <a:gd name="connsiteX32-2833" fmla="*/ 9892208 w 10248824"/>
              <a:gd name="connsiteY32-2834" fmla="*/ 6236208 h 6604541"/>
              <a:gd name="connsiteX33-2835" fmla="*/ 10020224 w 10248824"/>
              <a:gd name="connsiteY33-2836" fmla="*/ 6117336 h 6604541"/>
              <a:gd name="connsiteX34-2837" fmla="*/ 10056800 w 10248824"/>
              <a:gd name="connsiteY34-2838" fmla="*/ 6080760 h 6604541"/>
              <a:gd name="connsiteX35-2839" fmla="*/ 10102520 w 10248824"/>
              <a:gd name="connsiteY35-2840" fmla="*/ 5998464 h 6604541"/>
              <a:gd name="connsiteX36-2841" fmla="*/ 10111664 w 10248824"/>
              <a:gd name="connsiteY36-2842" fmla="*/ 5971032 h 6604541"/>
              <a:gd name="connsiteX37-2843" fmla="*/ 10129952 w 10248824"/>
              <a:gd name="connsiteY37-2844" fmla="*/ 5897880 h 6604541"/>
              <a:gd name="connsiteX38-2845" fmla="*/ 10148240 w 10248824"/>
              <a:gd name="connsiteY38-2846" fmla="*/ 5815584 h 6604541"/>
              <a:gd name="connsiteX39-2847" fmla="*/ 10166528 w 10248824"/>
              <a:gd name="connsiteY39-2848" fmla="*/ 5596128 h 6604541"/>
              <a:gd name="connsiteX40-2849" fmla="*/ 10175672 w 10248824"/>
              <a:gd name="connsiteY40-2850" fmla="*/ 5550408 h 6604541"/>
              <a:gd name="connsiteX41-2851" fmla="*/ 10184816 w 10248824"/>
              <a:gd name="connsiteY41-2852" fmla="*/ 5440680 h 6604541"/>
              <a:gd name="connsiteX42-2853" fmla="*/ 10212248 w 10248824"/>
              <a:gd name="connsiteY42-2854" fmla="*/ 5065776 h 6604541"/>
              <a:gd name="connsiteX43-2855" fmla="*/ 10221392 w 10248824"/>
              <a:gd name="connsiteY43-2856" fmla="*/ 4645152 h 6604541"/>
              <a:gd name="connsiteX44-2857" fmla="*/ 10248824 w 10248824"/>
              <a:gd name="connsiteY44-2858" fmla="*/ 4389120 h 6604541"/>
              <a:gd name="connsiteX45-2859" fmla="*/ 10239680 w 10248824"/>
              <a:gd name="connsiteY45-2860" fmla="*/ 3008376 h 6604541"/>
              <a:gd name="connsiteX46-2861" fmla="*/ 10230536 w 10248824"/>
              <a:gd name="connsiteY46-2862" fmla="*/ 2852928 h 6604541"/>
              <a:gd name="connsiteX47-2863" fmla="*/ 10221392 w 10248824"/>
              <a:gd name="connsiteY47-2864" fmla="*/ 256032 h 6604541"/>
              <a:gd name="connsiteX48-2865" fmla="*/ 10193960 w 10248824"/>
              <a:gd name="connsiteY48-2866" fmla="*/ 128016 h 6604541"/>
              <a:gd name="connsiteX49-2867" fmla="*/ 10175672 w 10248824"/>
              <a:gd name="connsiteY49-2868" fmla="*/ 27432 h 6604541"/>
              <a:gd name="connsiteX50-2869" fmla="*/ 10157384 w 10248824"/>
              <a:gd name="connsiteY50-2870" fmla="*/ 0 h 6604541"/>
              <a:gd name="connsiteX51-2871" fmla="*/ 10029368 w 10248824"/>
              <a:gd name="connsiteY51-2872" fmla="*/ 18288 h 6604541"/>
              <a:gd name="connsiteX52-2873" fmla="*/ 9663608 w 10248824"/>
              <a:gd name="connsiteY52-2874" fmla="*/ 73152 h 6604541"/>
              <a:gd name="connsiteX53-2875" fmla="*/ 9233840 w 10248824"/>
              <a:gd name="connsiteY53-2876" fmla="*/ 118872 h 6604541"/>
              <a:gd name="connsiteX54-2877" fmla="*/ 8657768 w 10248824"/>
              <a:gd name="connsiteY54-2878" fmla="*/ 164592 h 6604541"/>
              <a:gd name="connsiteX55-2879" fmla="*/ 7871384 w 10248824"/>
              <a:gd name="connsiteY55-2880" fmla="*/ 173736 h 6604541"/>
              <a:gd name="connsiteX56-2881" fmla="*/ 7688504 w 10248824"/>
              <a:gd name="connsiteY56-2882" fmla="*/ 182880 h 6604541"/>
              <a:gd name="connsiteX57-2883" fmla="*/ 7587920 w 10248824"/>
              <a:gd name="connsiteY57-2884" fmla="*/ 192024 h 6604541"/>
              <a:gd name="connsiteX58-2885" fmla="*/ 7505624 w 10248824"/>
              <a:gd name="connsiteY58-2886" fmla="*/ 201168 h 6604541"/>
              <a:gd name="connsiteX59-2887" fmla="*/ 7149008 w 10248824"/>
              <a:gd name="connsiteY59-2888" fmla="*/ 210312 h 6604541"/>
              <a:gd name="connsiteX60-2889" fmla="*/ 7039280 w 10248824"/>
              <a:gd name="connsiteY60-2890" fmla="*/ 219456 h 6604541"/>
              <a:gd name="connsiteX61-2891" fmla="*/ 6810680 w 10248824"/>
              <a:gd name="connsiteY61-2892" fmla="*/ 265176 h 6604541"/>
              <a:gd name="connsiteX62-2893" fmla="*/ 6371768 w 10248824"/>
              <a:gd name="connsiteY62-2894" fmla="*/ 310896 h 6604541"/>
              <a:gd name="connsiteX63-2895" fmla="*/ 6079160 w 10248824"/>
              <a:gd name="connsiteY63-2896" fmla="*/ 338328 h 6604541"/>
              <a:gd name="connsiteX64-2897" fmla="*/ 5567096 w 10248824"/>
              <a:gd name="connsiteY64-2898" fmla="*/ 374904 h 6604541"/>
              <a:gd name="connsiteX65-2899" fmla="*/ 4789856 w 10248824"/>
              <a:gd name="connsiteY65-2900" fmla="*/ 384048 h 6604541"/>
              <a:gd name="connsiteX66-2901" fmla="*/ 1113968 w 10248824"/>
              <a:gd name="connsiteY66-2902" fmla="*/ 374904 h 6604541"/>
              <a:gd name="connsiteX67-2903" fmla="*/ 1031672 w 10248824"/>
              <a:gd name="connsiteY67-2904" fmla="*/ 365760 h 6604541"/>
              <a:gd name="connsiteX68-2905" fmla="*/ 803072 w 10248824"/>
              <a:gd name="connsiteY68-2906" fmla="*/ 356616 h 6604541"/>
              <a:gd name="connsiteX69-2907" fmla="*/ 748208 w 10248824"/>
              <a:gd name="connsiteY69-2908" fmla="*/ 347472 h 6604541"/>
              <a:gd name="connsiteX70-2909" fmla="*/ 565328 w 10248824"/>
              <a:gd name="connsiteY70-2910" fmla="*/ 329184 h 6604541"/>
              <a:gd name="connsiteX71-2911" fmla="*/ 510464 w 10248824"/>
              <a:gd name="connsiteY71-2912" fmla="*/ 320040 h 6604541"/>
              <a:gd name="connsiteX72-2913" fmla="*/ 272720 w 10248824"/>
              <a:gd name="connsiteY72-2914" fmla="*/ 347472 h 6604541"/>
              <a:gd name="connsiteX0-2915" fmla="*/ 272720 w 10248824"/>
              <a:gd name="connsiteY0-2916" fmla="*/ 347472 h 6604572"/>
              <a:gd name="connsiteX1-2917" fmla="*/ 254432 w 10248824"/>
              <a:gd name="connsiteY1-2918" fmla="*/ 393192 h 6604572"/>
              <a:gd name="connsiteX2-2919" fmla="*/ 236144 w 10248824"/>
              <a:gd name="connsiteY2-2920" fmla="*/ 475488 h 6604572"/>
              <a:gd name="connsiteX3-2921" fmla="*/ 227000 w 10248824"/>
              <a:gd name="connsiteY3-2922" fmla="*/ 566928 h 6604572"/>
              <a:gd name="connsiteX4-2923" fmla="*/ 217856 w 10248824"/>
              <a:gd name="connsiteY4-2924" fmla="*/ 685800 h 6604572"/>
              <a:gd name="connsiteX5-2925" fmla="*/ 172136 w 10248824"/>
              <a:gd name="connsiteY5-2926" fmla="*/ 987552 h 6604572"/>
              <a:gd name="connsiteX6-2927" fmla="*/ 162992 w 10248824"/>
              <a:gd name="connsiteY6-2928" fmla="*/ 1225296 h 6604572"/>
              <a:gd name="connsiteX7-2929" fmla="*/ 135560 w 10248824"/>
              <a:gd name="connsiteY7-2930" fmla="*/ 1563624 h 6604572"/>
              <a:gd name="connsiteX8-2931" fmla="*/ 126416 w 10248824"/>
              <a:gd name="connsiteY8-2932" fmla="*/ 1892808 h 6604572"/>
              <a:gd name="connsiteX9-2933" fmla="*/ 108128 w 10248824"/>
              <a:gd name="connsiteY9-2934" fmla="*/ 2148840 h 6604572"/>
              <a:gd name="connsiteX10-2935" fmla="*/ 98984 w 10248824"/>
              <a:gd name="connsiteY10-2936" fmla="*/ 2962656 h 6604572"/>
              <a:gd name="connsiteX11-2937" fmla="*/ 80696 w 10248824"/>
              <a:gd name="connsiteY11-2938" fmla="*/ 3538728 h 6604572"/>
              <a:gd name="connsiteX12-2939" fmla="*/ 71552 w 10248824"/>
              <a:gd name="connsiteY12-2940" fmla="*/ 4297680 h 6604572"/>
              <a:gd name="connsiteX13-2941" fmla="*/ 53264 w 10248824"/>
              <a:gd name="connsiteY13-2942" fmla="*/ 5157216 h 6604572"/>
              <a:gd name="connsiteX14-2943" fmla="*/ 62408 w 10248824"/>
              <a:gd name="connsiteY14-2944" fmla="*/ 5815584 h 6604572"/>
              <a:gd name="connsiteX15-2945" fmla="*/ 236144 w 10248824"/>
              <a:gd name="connsiteY15-2946" fmla="*/ 6190488 h 6604572"/>
              <a:gd name="connsiteX16-2947" fmla="*/ 2595296 w 10248824"/>
              <a:gd name="connsiteY16-2948" fmla="*/ 6601968 h 6604572"/>
              <a:gd name="connsiteX17-2949" fmla="*/ 3692576 w 10248824"/>
              <a:gd name="connsiteY17-2950" fmla="*/ 6364224 h 6604572"/>
              <a:gd name="connsiteX18-2951" fmla="*/ 3966896 w 10248824"/>
              <a:gd name="connsiteY18-2952" fmla="*/ 6327648 h 6604572"/>
              <a:gd name="connsiteX19-2953" fmla="*/ 4049192 w 10248824"/>
              <a:gd name="connsiteY19-2954" fmla="*/ 6309360 h 6604572"/>
              <a:gd name="connsiteX20-2955" fmla="*/ 4241216 w 10248824"/>
              <a:gd name="connsiteY20-2956" fmla="*/ 6281928 h 6604572"/>
              <a:gd name="connsiteX21-2957" fmla="*/ 4442384 w 10248824"/>
              <a:gd name="connsiteY21-2958" fmla="*/ 6263640 h 6604572"/>
              <a:gd name="connsiteX22-2959" fmla="*/ 4689272 w 10248824"/>
              <a:gd name="connsiteY22-2960" fmla="*/ 6236208 h 6604572"/>
              <a:gd name="connsiteX23-2961" fmla="*/ 6070016 w 10248824"/>
              <a:gd name="connsiteY23-2962" fmla="*/ 6254496 h 6604572"/>
              <a:gd name="connsiteX24-2963" fmla="*/ 6335192 w 10248824"/>
              <a:gd name="connsiteY24-2964" fmla="*/ 6281928 h 6604572"/>
              <a:gd name="connsiteX25-2965" fmla="*/ 6819824 w 10248824"/>
              <a:gd name="connsiteY25-2966" fmla="*/ 6309360 h 6604572"/>
              <a:gd name="connsiteX26-2967" fmla="*/ 7478192 w 10248824"/>
              <a:gd name="connsiteY26-2968" fmla="*/ 6318504 h 6604572"/>
              <a:gd name="connsiteX27-2969" fmla="*/ 9654464 w 10248824"/>
              <a:gd name="connsiteY27-2970" fmla="*/ 6309360 h 6604572"/>
              <a:gd name="connsiteX28-2971" fmla="*/ 9681896 w 10248824"/>
              <a:gd name="connsiteY28-2972" fmla="*/ 6300216 h 6604572"/>
              <a:gd name="connsiteX29-2973" fmla="*/ 9773336 w 10248824"/>
              <a:gd name="connsiteY29-2974" fmla="*/ 6281928 h 6604572"/>
              <a:gd name="connsiteX30-2975" fmla="*/ 9828200 w 10248824"/>
              <a:gd name="connsiteY30-2976" fmla="*/ 6263640 h 6604572"/>
              <a:gd name="connsiteX31-2977" fmla="*/ 9892208 w 10248824"/>
              <a:gd name="connsiteY31-2978" fmla="*/ 6236208 h 6604572"/>
              <a:gd name="connsiteX32-2979" fmla="*/ 10020224 w 10248824"/>
              <a:gd name="connsiteY32-2980" fmla="*/ 6117336 h 6604572"/>
              <a:gd name="connsiteX33-2981" fmla="*/ 10056800 w 10248824"/>
              <a:gd name="connsiteY33-2982" fmla="*/ 6080760 h 6604572"/>
              <a:gd name="connsiteX34-2983" fmla="*/ 10102520 w 10248824"/>
              <a:gd name="connsiteY34-2984" fmla="*/ 5998464 h 6604572"/>
              <a:gd name="connsiteX35-2985" fmla="*/ 10111664 w 10248824"/>
              <a:gd name="connsiteY35-2986" fmla="*/ 5971032 h 6604572"/>
              <a:gd name="connsiteX36-2987" fmla="*/ 10129952 w 10248824"/>
              <a:gd name="connsiteY36-2988" fmla="*/ 5897880 h 6604572"/>
              <a:gd name="connsiteX37-2989" fmla="*/ 10148240 w 10248824"/>
              <a:gd name="connsiteY37-2990" fmla="*/ 5815584 h 6604572"/>
              <a:gd name="connsiteX38-2991" fmla="*/ 10166528 w 10248824"/>
              <a:gd name="connsiteY38-2992" fmla="*/ 5596128 h 6604572"/>
              <a:gd name="connsiteX39-2993" fmla="*/ 10175672 w 10248824"/>
              <a:gd name="connsiteY39-2994" fmla="*/ 5550408 h 6604572"/>
              <a:gd name="connsiteX40-2995" fmla="*/ 10184816 w 10248824"/>
              <a:gd name="connsiteY40-2996" fmla="*/ 5440680 h 6604572"/>
              <a:gd name="connsiteX41-2997" fmla="*/ 10212248 w 10248824"/>
              <a:gd name="connsiteY41-2998" fmla="*/ 5065776 h 6604572"/>
              <a:gd name="connsiteX42-2999" fmla="*/ 10221392 w 10248824"/>
              <a:gd name="connsiteY42-3000" fmla="*/ 4645152 h 6604572"/>
              <a:gd name="connsiteX43-3001" fmla="*/ 10248824 w 10248824"/>
              <a:gd name="connsiteY43-3002" fmla="*/ 4389120 h 6604572"/>
              <a:gd name="connsiteX44-3003" fmla="*/ 10239680 w 10248824"/>
              <a:gd name="connsiteY44-3004" fmla="*/ 3008376 h 6604572"/>
              <a:gd name="connsiteX45-3005" fmla="*/ 10230536 w 10248824"/>
              <a:gd name="connsiteY45-3006" fmla="*/ 2852928 h 6604572"/>
              <a:gd name="connsiteX46-3007" fmla="*/ 10221392 w 10248824"/>
              <a:gd name="connsiteY46-3008" fmla="*/ 256032 h 6604572"/>
              <a:gd name="connsiteX47-3009" fmla="*/ 10193960 w 10248824"/>
              <a:gd name="connsiteY47-3010" fmla="*/ 128016 h 6604572"/>
              <a:gd name="connsiteX48-3011" fmla="*/ 10175672 w 10248824"/>
              <a:gd name="connsiteY48-3012" fmla="*/ 27432 h 6604572"/>
              <a:gd name="connsiteX49-3013" fmla="*/ 10157384 w 10248824"/>
              <a:gd name="connsiteY49-3014" fmla="*/ 0 h 6604572"/>
              <a:gd name="connsiteX50-3015" fmla="*/ 10029368 w 10248824"/>
              <a:gd name="connsiteY50-3016" fmla="*/ 18288 h 6604572"/>
              <a:gd name="connsiteX51-3017" fmla="*/ 9663608 w 10248824"/>
              <a:gd name="connsiteY51-3018" fmla="*/ 73152 h 6604572"/>
              <a:gd name="connsiteX52-3019" fmla="*/ 9233840 w 10248824"/>
              <a:gd name="connsiteY52-3020" fmla="*/ 118872 h 6604572"/>
              <a:gd name="connsiteX53-3021" fmla="*/ 8657768 w 10248824"/>
              <a:gd name="connsiteY53-3022" fmla="*/ 164592 h 6604572"/>
              <a:gd name="connsiteX54-3023" fmla="*/ 7871384 w 10248824"/>
              <a:gd name="connsiteY54-3024" fmla="*/ 173736 h 6604572"/>
              <a:gd name="connsiteX55-3025" fmla="*/ 7688504 w 10248824"/>
              <a:gd name="connsiteY55-3026" fmla="*/ 182880 h 6604572"/>
              <a:gd name="connsiteX56-3027" fmla="*/ 7587920 w 10248824"/>
              <a:gd name="connsiteY56-3028" fmla="*/ 192024 h 6604572"/>
              <a:gd name="connsiteX57-3029" fmla="*/ 7505624 w 10248824"/>
              <a:gd name="connsiteY57-3030" fmla="*/ 201168 h 6604572"/>
              <a:gd name="connsiteX58-3031" fmla="*/ 7149008 w 10248824"/>
              <a:gd name="connsiteY58-3032" fmla="*/ 210312 h 6604572"/>
              <a:gd name="connsiteX59-3033" fmla="*/ 7039280 w 10248824"/>
              <a:gd name="connsiteY59-3034" fmla="*/ 219456 h 6604572"/>
              <a:gd name="connsiteX60-3035" fmla="*/ 6810680 w 10248824"/>
              <a:gd name="connsiteY60-3036" fmla="*/ 265176 h 6604572"/>
              <a:gd name="connsiteX61-3037" fmla="*/ 6371768 w 10248824"/>
              <a:gd name="connsiteY61-3038" fmla="*/ 310896 h 6604572"/>
              <a:gd name="connsiteX62-3039" fmla="*/ 6079160 w 10248824"/>
              <a:gd name="connsiteY62-3040" fmla="*/ 338328 h 6604572"/>
              <a:gd name="connsiteX63-3041" fmla="*/ 5567096 w 10248824"/>
              <a:gd name="connsiteY63-3042" fmla="*/ 374904 h 6604572"/>
              <a:gd name="connsiteX64-3043" fmla="*/ 4789856 w 10248824"/>
              <a:gd name="connsiteY64-3044" fmla="*/ 384048 h 6604572"/>
              <a:gd name="connsiteX65-3045" fmla="*/ 1113968 w 10248824"/>
              <a:gd name="connsiteY65-3046" fmla="*/ 374904 h 6604572"/>
              <a:gd name="connsiteX66-3047" fmla="*/ 1031672 w 10248824"/>
              <a:gd name="connsiteY66-3048" fmla="*/ 365760 h 6604572"/>
              <a:gd name="connsiteX67-3049" fmla="*/ 803072 w 10248824"/>
              <a:gd name="connsiteY67-3050" fmla="*/ 356616 h 6604572"/>
              <a:gd name="connsiteX68-3051" fmla="*/ 748208 w 10248824"/>
              <a:gd name="connsiteY68-3052" fmla="*/ 347472 h 6604572"/>
              <a:gd name="connsiteX69-3053" fmla="*/ 565328 w 10248824"/>
              <a:gd name="connsiteY69-3054" fmla="*/ 329184 h 6604572"/>
              <a:gd name="connsiteX70-3055" fmla="*/ 510464 w 10248824"/>
              <a:gd name="connsiteY70-3056" fmla="*/ 320040 h 6604572"/>
              <a:gd name="connsiteX71-3057" fmla="*/ 272720 w 10248824"/>
              <a:gd name="connsiteY71-3058" fmla="*/ 347472 h 6604572"/>
              <a:gd name="connsiteX0-3059" fmla="*/ 272720 w 10248824"/>
              <a:gd name="connsiteY0-3060" fmla="*/ 347472 h 6604573"/>
              <a:gd name="connsiteX1-3061" fmla="*/ 254432 w 10248824"/>
              <a:gd name="connsiteY1-3062" fmla="*/ 393192 h 6604573"/>
              <a:gd name="connsiteX2-3063" fmla="*/ 236144 w 10248824"/>
              <a:gd name="connsiteY2-3064" fmla="*/ 475488 h 6604573"/>
              <a:gd name="connsiteX3-3065" fmla="*/ 227000 w 10248824"/>
              <a:gd name="connsiteY3-3066" fmla="*/ 566928 h 6604573"/>
              <a:gd name="connsiteX4-3067" fmla="*/ 217856 w 10248824"/>
              <a:gd name="connsiteY4-3068" fmla="*/ 685800 h 6604573"/>
              <a:gd name="connsiteX5-3069" fmla="*/ 172136 w 10248824"/>
              <a:gd name="connsiteY5-3070" fmla="*/ 987552 h 6604573"/>
              <a:gd name="connsiteX6-3071" fmla="*/ 162992 w 10248824"/>
              <a:gd name="connsiteY6-3072" fmla="*/ 1225296 h 6604573"/>
              <a:gd name="connsiteX7-3073" fmla="*/ 135560 w 10248824"/>
              <a:gd name="connsiteY7-3074" fmla="*/ 1563624 h 6604573"/>
              <a:gd name="connsiteX8-3075" fmla="*/ 126416 w 10248824"/>
              <a:gd name="connsiteY8-3076" fmla="*/ 1892808 h 6604573"/>
              <a:gd name="connsiteX9-3077" fmla="*/ 108128 w 10248824"/>
              <a:gd name="connsiteY9-3078" fmla="*/ 2148840 h 6604573"/>
              <a:gd name="connsiteX10-3079" fmla="*/ 98984 w 10248824"/>
              <a:gd name="connsiteY10-3080" fmla="*/ 2962656 h 6604573"/>
              <a:gd name="connsiteX11-3081" fmla="*/ 80696 w 10248824"/>
              <a:gd name="connsiteY11-3082" fmla="*/ 3538728 h 6604573"/>
              <a:gd name="connsiteX12-3083" fmla="*/ 71552 w 10248824"/>
              <a:gd name="connsiteY12-3084" fmla="*/ 4297680 h 6604573"/>
              <a:gd name="connsiteX13-3085" fmla="*/ 53264 w 10248824"/>
              <a:gd name="connsiteY13-3086" fmla="*/ 5157216 h 6604573"/>
              <a:gd name="connsiteX14-3087" fmla="*/ 62408 w 10248824"/>
              <a:gd name="connsiteY14-3088" fmla="*/ 5815584 h 6604573"/>
              <a:gd name="connsiteX15-3089" fmla="*/ 236144 w 10248824"/>
              <a:gd name="connsiteY15-3090" fmla="*/ 6190488 h 6604573"/>
              <a:gd name="connsiteX16-3091" fmla="*/ 2595296 w 10248824"/>
              <a:gd name="connsiteY16-3092" fmla="*/ 6601968 h 6604573"/>
              <a:gd name="connsiteX17-3093" fmla="*/ 3692576 w 10248824"/>
              <a:gd name="connsiteY17-3094" fmla="*/ 6364224 h 6604573"/>
              <a:gd name="connsiteX18-3095" fmla="*/ 3966896 w 10248824"/>
              <a:gd name="connsiteY18-3096" fmla="*/ 6327648 h 6604573"/>
              <a:gd name="connsiteX19-3097" fmla="*/ 4049192 w 10248824"/>
              <a:gd name="connsiteY19-3098" fmla="*/ 6309360 h 6604573"/>
              <a:gd name="connsiteX20-3099" fmla="*/ 4442384 w 10248824"/>
              <a:gd name="connsiteY20-3100" fmla="*/ 6263640 h 6604573"/>
              <a:gd name="connsiteX21-3101" fmla="*/ 4689272 w 10248824"/>
              <a:gd name="connsiteY21-3102" fmla="*/ 6236208 h 6604573"/>
              <a:gd name="connsiteX22-3103" fmla="*/ 6070016 w 10248824"/>
              <a:gd name="connsiteY22-3104" fmla="*/ 6254496 h 6604573"/>
              <a:gd name="connsiteX23-3105" fmla="*/ 6335192 w 10248824"/>
              <a:gd name="connsiteY23-3106" fmla="*/ 6281928 h 6604573"/>
              <a:gd name="connsiteX24-3107" fmla="*/ 6819824 w 10248824"/>
              <a:gd name="connsiteY24-3108" fmla="*/ 6309360 h 6604573"/>
              <a:gd name="connsiteX25-3109" fmla="*/ 7478192 w 10248824"/>
              <a:gd name="connsiteY25-3110" fmla="*/ 6318504 h 6604573"/>
              <a:gd name="connsiteX26-3111" fmla="*/ 9654464 w 10248824"/>
              <a:gd name="connsiteY26-3112" fmla="*/ 6309360 h 6604573"/>
              <a:gd name="connsiteX27-3113" fmla="*/ 9681896 w 10248824"/>
              <a:gd name="connsiteY27-3114" fmla="*/ 6300216 h 6604573"/>
              <a:gd name="connsiteX28-3115" fmla="*/ 9773336 w 10248824"/>
              <a:gd name="connsiteY28-3116" fmla="*/ 6281928 h 6604573"/>
              <a:gd name="connsiteX29-3117" fmla="*/ 9828200 w 10248824"/>
              <a:gd name="connsiteY29-3118" fmla="*/ 6263640 h 6604573"/>
              <a:gd name="connsiteX30-3119" fmla="*/ 9892208 w 10248824"/>
              <a:gd name="connsiteY30-3120" fmla="*/ 6236208 h 6604573"/>
              <a:gd name="connsiteX31-3121" fmla="*/ 10020224 w 10248824"/>
              <a:gd name="connsiteY31-3122" fmla="*/ 6117336 h 6604573"/>
              <a:gd name="connsiteX32-3123" fmla="*/ 10056800 w 10248824"/>
              <a:gd name="connsiteY32-3124" fmla="*/ 6080760 h 6604573"/>
              <a:gd name="connsiteX33-3125" fmla="*/ 10102520 w 10248824"/>
              <a:gd name="connsiteY33-3126" fmla="*/ 5998464 h 6604573"/>
              <a:gd name="connsiteX34-3127" fmla="*/ 10111664 w 10248824"/>
              <a:gd name="connsiteY34-3128" fmla="*/ 5971032 h 6604573"/>
              <a:gd name="connsiteX35-3129" fmla="*/ 10129952 w 10248824"/>
              <a:gd name="connsiteY35-3130" fmla="*/ 5897880 h 6604573"/>
              <a:gd name="connsiteX36-3131" fmla="*/ 10148240 w 10248824"/>
              <a:gd name="connsiteY36-3132" fmla="*/ 5815584 h 6604573"/>
              <a:gd name="connsiteX37-3133" fmla="*/ 10166528 w 10248824"/>
              <a:gd name="connsiteY37-3134" fmla="*/ 5596128 h 6604573"/>
              <a:gd name="connsiteX38-3135" fmla="*/ 10175672 w 10248824"/>
              <a:gd name="connsiteY38-3136" fmla="*/ 5550408 h 6604573"/>
              <a:gd name="connsiteX39-3137" fmla="*/ 10184816 w 10248824"/>
              <a:gd name="connsiteY39-3138" fmla="*/ 5440680 h 6604573"/>
              <a:gd name="connsiteX40-3139" fmla="*/ 10212248 w 10248824"/>
              <a:gd name="connsiteY40-3140" fmla="*/ 5065776 h 6604573"/>
              <a:gd name="connsiteX41-3141" fmla="*/ 10221392 w 10248824"/>
              <a:gd name="connsiteY41-3142" fmla="*/ 4645152 h 6604573"/>
              <a:gd name="connsiteX42-3143" fmla="*/ 10248824 w 10248824"/>
              <a:gd name="connsiteY42-3144" fmla="*/ 4389120 h 6604573"/>
              <a:gd name="connsiteX43-3145" fmla="*/ 10239680 w 10248824"/>
              <a:gd name="connsiteY43-3146" fmla="*/ 3008376 h 6604573"/>
              <a:gd name="connsiteX44-3147" fmla="*/ 10230536 w 10248824"/>
              <a:gd name="connsiteY44-3148" fmla="*/ 2852928 h 6604573"/>
              <a:gd name="connsiteX45-3149" fmla="*/ 10221392 w 10248824"/>
              <a:gd name="connsiteY45-3150" fmla="*/ 256032 h 6604573"/>
              <a:gd name="connsiteX46-3151" fmla="*/ 10193960 w 10248824"/>
              <a:gd name="connsiteY46-3152" fmla="*/ 128016 h 6604573"/>
              <a:gd name="connsiteX47-3153" fmla="*/ 10175672 w 10248824"/>
              <a:gd name="connsiteY47-3154" fmla="*/ 27432 h 6604573"/>
              <a:gd name="connsiteX48-3155" fmla="*/ 10157384 w 10248824"/>
              <a:gd name="connsiteY48-3156" fmla="*/ 0 h 6604573"/>
              <a:gd name="connsiteX49-3157" fmla="*/ 10029368 w 10248824"/>
              <a:gd name="connsiteY49-3158" fmla="*/ 18288 h 6604573"/>
              <a:gd name="connsiteX50-3159" fmla="*/ 9663608 w 10248824"/>
              <a:gd name="connsiteY50-3160" fmla="*/ 73152 h 6604573"/>
              <a:gd name="connsiteX51-3161" fmla="*/ 9233840 w 10248824"/>
              <a:gd name="connsiteY51-3162" fmla="*/ 118872 h 6604573"/>
              <a:gd name="connsiteX52-3163" fmla="*/ 8657768 w 10248824"/>
              <a:gd name="connsiteY52-3164" fmla="*/ 164592 h 6604573"/>
              <a:gd name="connsiteX53-3165" fmla="*/ 7871384 w 10248824"/>
              <a:gd name="connsiteY53-3166" fmla="*/ 173736 h 6604573"/>
              <a:gd name="connsiteX54-3167" fmla="*/ 7688504 w 10248824"/>
              <a:gd name="connsiteY54-3168" fmla="*/ 182880 h 6604573"/>
              <a:gd name="connsiteX55-3169" fmla="*/ 7587920 w 10248824"/>
              <a:gd name="connsiteY55-3170" fmla="*/ 192024 h 6604573"/>
              <a:gd name="connsiteX56-3171" fmla="*/ 7505624 w 10248824"/>
              <a:gd name="connsiteY56-3172" fmla="*/ 201168 h 6604573"/>
              <a:gd name="connsiteX57-3173" fmla="*/ 7149008 w 10248824"/>
              <a:gd name="connsiteY57-3174" fmla="*/ 210312 h 6604573"/>
              <a:gd name="connsiteX58-3175" fmla="*/ 7039280 w 10248824"/>
              <a:gd name="connsiteY58-3176" fmla="*/ 219456 h 6604573"/>
              <a:gd name="connsiteX59-3177" fmla="*/ 6810680 w 10248824"/>
              <a:gd name="connsiteY59-3178" fmla="*/ 265176 h 6604573"/>
              <a:gd name="connsiteX60-3179" fmla="*/ 6371768 w 10248824"/>
              <a:gd name="connsiteY60-3180" fmla="*/ 310896 h 6604573"/>
              <a:gd name="connsiteX61-3181" fmla="*/ 6079160 w 10248824"/>
              <a:gd name="connsiteY61-3182" fmla="*/ 338328 h 6604573"/>
              <a:gd name="connsiteX62-3183" fmla="*/ 5567096 w 10248824"/>
              <a:gd name="connsiteY62-3184" fmla="*/ 374904 h 6604573"/>
              <a:gd name="connsiteX63-3185" fmla="*/ 4789856 w 10248824"/>
              <a:gd name="connsiteY63-3186" fmla="*/ 384048 h 6604573"/>
              <a:gd name="connsiteX64-3187" fmla="*/ 1113968 w 10248824"/>
              <a:gd name="connsiteY64-3188" fmla="*/ 374904 h 6604573"/>
              <a:gd name="connsiteX65-3189" fmla="*/ 1031672 w 10248824"/>
              <a:gd name="connsiteY65-3190" fmla="*/ 365760 h 6604573"/>
              <a:gd name="connsiteX66-3191" fmla="*/ 803072 w 10248824"/>
              <a:gd name="connsiteY66-3192" fmla="*/ 356616 h 6604573"/>
              <a:gd name="connsiteX67-3193" fmla="*/ 748208 w 10248824"/>
              <a:gd name="connsiteY67-3194" fmla="*/ 347472 h 6604573"/>
              <a:gd name="connsiteX68-3195" fmla="*/ 565328 w 10248824"/>
              <a:gd name="connsiteY68-3196" fmla="*/ 329184 h 6604573"/>
              <a:gd name="connsiteX69-3197" fmla="*/ 510464 w 10248824"/>
              <a:gd name="connsiteY69-3198" fmla="*/ 320040 h 6604573"/>
              <a:gd name="connsiteX70-3199" fmla="*/ 272720 w 10248824"/>
              <a:gd name="connsiteY70-3200" fmla="*/ 347472 h 6604573"/>
              <a:gd name="connsiteX0-3201" fmla="*/ 272720 w 10248824"/>
              <a:gd name="connsiteY0-3202" fmla="*/ 347472 h 6604573"/>
              <a:gd name="connsiteX1-3203" fmla="*/ 254432 w 10248824"/>
              <a:gd name="connsiteY1-3204" fmla="*/ 393192 h 6604573"/>
              <a:gd name="connsiteX2-3205" fmla="*/ 236144 w 10248824"/>
              <a:gd name="connsiteY2-3206" fmla="*/ 475488 h 6604573"/>
              <a:gd name="connsiteX3-3207" fmla="*/ 227000 w 10248824"/>
              <a:gd name="connsiteY3-3208" fmla="*/ 566928 h 6604573"/>
              <a:gd name="connsiteX4-3209" fmla="*/ 217856 w 10248824"/>
              <a:gd name="connsiteY4-3210" fmla="*/ 685800 h 6604573"/>
              <a:gd name="connsiteX5-3211" fmla="*/ 172136 w 10248824"/>
              <a:gd name="connsiteY5-3212" fmla="*/ 987552 h 6604573"/>
              <a:gd name="connsiteX6-3213" fmla="*/ 162992 w 10248824"/>
              <a:gd name="connsiteY6-3214" fmla="*/ 1225296 h 6604573"/>
              <a:gd name="connsiteX7-3215" fmla="*/ 135560 w 10248824"/>
              <a:gd name="connsiteY7-3216" fmla="*/ 1563624 h 6604573"/>
              <a:gd name="connsiteX8-3217" fmla="*/ 126416 w 10248824"/>
              <a:gd name="connsiteY8-3218" fmla="*/ 1892808 h 6604573"/>
              <a:gd name="connsiteX9-3219" fmla="*/ 108128 w 10248824"/>
              <a:gd name="connsiteY9-3220" fmla="*/ 2148840 h 6604573"/>
              <a:gd name="connsiteX10-3221" fmla="*/ 98984 w 10248824"/>
              <a:gd name="connsiteY10-3222" fmla="*/ 2962656 h 6604573"/>
              <a:gd name="connsiteX11-3223" fmla="*/ 80696 w 10248824"/>
              <a:gd name="connsiteY11-3224" fmla="*/ 3538728 h 6604573"/>
              <a:gd name="connsiteX12-3225" fmla="*/ 71552 w 10248824"/>
              <a:gd name="connsiteY12-3226" fmla="*/ 4297680 h 6604573"/>
              <a:gd name="connsiteX13-3227" fmla="*/ 53264 w 10248824"/>
              <a:gd name="connsiteY13-3228" fmla="*/ 5157216 h 6604573"/>
              <a:gd name="connsiteX14-3229" fmla="*/ 62408 w 10248824"/>
              <a:gd name="connsiteY14-3230" fmla="*/ 5815584 h 6604573"/>
              <a:gd name="connsiteX15-3231" fmla="*/ 236144 w 10248824"/>
              <a:gd name="connsiteY15-3232" fmla="*/ 6190488 h 6604573"/>
              <a:gd name="connsiteX16-3233" fmla="*/ 2595296 w 10248824"/>
              <a:gd name="connsiteY16-3234" fmla="*/ 6601968 h 6604573"/>
              <a:gd name="connsiteX17-3235" fmla="*/ 3692576 w 10248824"/>
              <a:gd name="connsiteY17-3236" fmla="*/ 6364224 h 6604573"/>
              <a:gd name="connsiteX18-3237" fmla="*/ 3966896 w 10248824"/>
              <a:gd name="connsiteY18-3238" fmla="*/ 6327648 h 6604573"/>
              <a:gd name="connsiteX19-3239" fmla="*/ 4049192 w 10248824"/>
              <a:gd name="connsiteY19-3240" fmla="*/ 6309360 h 6604573"/>
              <a:gd name="connsiteX20-3241" fmla="*/ 4689272 w 10248824"/>
              <a:gd name="connsiteY20-3242" fmla="*/ 6236208 h 6604573"/>
              <a:gd name="connsiteX21-3243" fmla="*/ 6070016 w 10248824"/>
              <a:gd name="connsiteY21-3244" fmla="*/ 6254496 h 6604573"/>
              <a:gd name="connsiteX22-3245" fmla="*/ 6335192 w 10248824"/>
              <a:gd name="connsiteY22-3246" fmla="*/ 6281928 h 6604573"/>
              <a:gd name="connsiteX23-3247" fmla="*/ 6819824 w 10248824"/>
              <a:gd name="connsiteY23-3248" fmla="*/ 6309360 h 6604573"/>
              <a:gd name="connsiteX24-3249" fmla="*/ 7478192 w 10248824"/>
              <a:gd name="connsiteY24-3250" fmla="*/ 6318504 h 6604573"/>
              <a:gd name="connsiteX25-3251" fmla="*/ 9654464 w 10248824"/>
              <a:gd name="connsiteY25-3252" fmla="*/ 6309360 h 6604573"/>
              <a:gd name="connsiteX26-3253" fmla="*/ 9681896 w 10248824"/>
              <a:gd name="connsiteY26-3254" fmla="*/ 6300216 h 6604573"/>
              <a:gd name="connsiteX27-3255" fmla="*/ 9773336 w 10248824"/>
              <a:gd name="connsiteY27-3256" fmla="*/ 6281928 h 6604573"/>
              <a:gd name="connsiteX28-3257" fmla="*/ 9828200 w 10248824"/>
              <a:gd name="connsiteY28-3258" fmla="*/ 6263640 h 6604573"/>
              <a:gd name="connsiteX29-3259" fmla="*/ 9892208 w 10248824"/>
              <a:gd name="connsiteY29-3260" fmla="*/ 6236208 h 6604573"/>
              <a:gd name="connsiteX30-3261" fmla="*/ 10020224 w 10248824"/>
              <a:gd name="connsiteY30-3262" fmla="*/ 6117336 h 6604573"/>
              <a:gd name="connsiteX31-3263" fmla="*/ 10056800 w 10248824"/>
              <a:gd name="connsiteY31-3264" fmla="*/ 6080760 h 6604573"/>
              <a:gd name="connsiteX32-3265" fmla="*/ 10102520 w 10248824"/>
              <a:gd name="connsiteY32-3266" fmla="*/ 5998464 h 6604573"/>
              <a:gd name="connsiteX33-3267" fmla="*/ 10111664 w 10248824"/>
              <a:gd name="connsiteY33-3268" fmla="*/ 5971032 h 6604573"/>
              <a:gd name="connsiteX34-3269" fmla="*/ 10129952 w 10248824"/>
              <a:gd name="connsiteY34-3270" fmla="*/ 5897880 h 6604573"/>
              <a:gd name="connsiteX35-3271" fmla="*/ 10148240 w 10248824"/>
              <a:gd name="connsiteY35-3272" fmla="*/ 5815584 h 6604573"/>
              <a:gd name="connsiteX36-3273" fmla="*/ 10166528 w 10248824"/>
              <a:gd name="connsiteY36-3274" fmla="*/ 5596128 h 6604573"/>
              <a:gd name="connsiteX37-3275" fmla="*/ 10175672 w 10248824"/>
              <a:gd name="connsiteY37-3276" fmla="*/ 5550408 h 6604573"/>
              <a:gd name="connsiteX38-3277" fmla="*/ 10184816 w 10248824"/>
              <a:gd name="connsiteY38-3278" fmla="*/ 5440680 h 6604573"/>
              <a:gd name="connsiteX39-3279" fmla="*/ 10212248 w 10248824"/>
              <a:gd name="connsiteY39-3280" fmla="*/ 5065776 h 6604573"/>
              <a:gd name="connsiteX40-3281" fmla="*/ 10221392 w 10248824"/>
              <a:gd name="connsiteY40-3282" fmla="*/ 4645152 h 6604573"/>
              <a:gd name="connsiteX41-3283" fmla="*/ 10248824 w 10248824"/>
              <a:gd name="connsiteY41-3284" fmla="*/ 4389120 h 6604573"/>
              <a:gd name="connsiteX42-3285" fmla="*/ 10239680 w 10248824"/>
              <a:gd name="connsiteY42-3286" fmla="*/ 3008376 h 6604573"/>
              <a:gd name="connsiteX43-3287" fmla="*/ 10230536 w 10248824"/>
              <a:gd name="connsiteY43-3288" fmla="*/ 2852928 h 6604573"/>
              <a:gd name="connsiteX44-3289" fmla="*/ 10221392 w 10248824"/>
              <a:gd name="connsiteY44-3290" fmla="*/ 256032 h 6604573"/>
              <a:gd name="connsiteX45-3291" fmla="*/ 10193960 w 10248824"/>
              <a:gd name="connsiteY45-3292" fmla="*/ 128016 h 6604573"/>
              <a:gd name="connsiteX46-3293" fmla="*/ 10175672 w 10248824"/>
              <a:gd name="connsiteY46-3294" fmla="*/ 27432 h 6604573"/>
              <a:gd name="connsiteX47-3295" fmla="*/ 10157384 w 10248824"/>
              <a:gd name="connsiteY47-3296" fmla="*/ 0 h 6604573"/>
              <a:gd name="connsiteX48-3297" fmla="*/ 10029368 w 10248824"/>
              <a:gd name="connsiteY48-3298" fmla="*/ 18288 h 6604573"/>
              <a:gd name="connsiteX49-3299" fmla="*/ 9663608 w 10248824"/>
              <a:gd name="connsiteY49-3300" fmla="*/ 73152 h 6604573"/>
              <a:gd name="connsiteX50-3301" fmla="*/ 9233840 w 10248824"/>
              <a:gd name="connsiteY50-3302" fmla="*/ 118872 h 6604573"/>
              <a:gd name="connsiteX51-3303" fmla="*/ 8657768 w 10248824"/>
              <a:gd name="connsiteY51-3304" fmla="*/ 164592 h 6604573"/>
              <a:gd name="connsiteX52-3305" fmla="*/ 7871384 w 10248824"/>
              <a:gd name="connsiteY52-3306" fmla="*/ 173736 h 6604573"/>
              <a:gd name="connsiteX53-3307" fmla="*/ 7688504 w 10248824"/>
              <a:gd name="connsiteY53-3308" fmla="*/ 182880 h 6604573"/>
              <a:gd name="connsiteX54-3309" fmla="*/ 7587920 w 10248824"/>
              <a:gd name="connsiteY54-3310" fmla="*/ 192024 h 6604573"/>
              <a:gd name="connsiteX55-3311" fmla="*/ 7505624 w 10248824"/>
              <a:gd name="connsiteY55-3312" fmla="*/ 201168 h 6604573"/>
              <a:gd name="connsiteX56-3313" fmla="*/ 7149008 w 10248824"/>
              <a:gd name="connsiteY56-3314" fmla="*/ 210312 h 6604573"/>
              <a:gd name="connsiteX57-3315" fmla="*/ 7039280 w 10248824"/>
              <a:gd name="connsiteY57-3316" fmla="*/ 219456 h 6604573"/>
              <a:gd name="connsiteX58-3317" fmla="*/ 6810680 w 10248824"/>
              <a:gd name="connsiteY58-3318" fmla="*/ 265176 h 6604573"/>
              <a:gd name="connsiteX59-3319" fmla="*/ 6371768 w 10248824"/>
              <a:gd name="connsiteY59-3320" fmla="*/ 310896 h 6604573"/>
              <a:gd name="connsiteX60-3321" fmla="*/ 6079160 w 10248824"/>
              <a:gd name="connsiteY60-3322" fmla="*/ 338328 h 6604573"/>
              <a:gd name="connsiteX61-3323" fmla="*/ 5567096 w 10248824"/>
              <a:gd name="connsiteY61-3324" fmla="*/ 374904 h 6604573"/>
              <a:gd name="connsiteX62-3325" fmla="*/ 4789856 w 10248824"/>
              <a:gd name="connsiteY62-3326" fmla="*/ 384048 h 6604573"/>
              <a:gd name="connsiteX63-3327" fmla="*/ 1113968 w 10248824"/>
              <a:gd name="connsiteY63-3328" fmla="*/ 374904 h 6604573"/>
              <a:gd name="connsiteX64-3329" fmla="*/ 1031672 w 10248824"/>
              <a:gd name="connsiteY64-3330" fmla="*/ 365760 h 6604573"/>
              <a:gd name="connsiteX65-3331" fmla="*/ 803072 w 10248824"/>
              <a:gd name="connsiteY65-3332" fmla="*/ 356616 h 6604573"/>
              <a:gd name="connsiteX66-3333" fmla="*/ 748208 w 10248824"/>
              <a:gd name="connsiteY66-3334" fmla="*/ 347472 h 6604573"/>
              <a:gd name="connsiteX67-3335" fmla="*/ 565328 w 10248824"/>
              <a:gd name="connsiteY67-3336" fmla="*/ 329184 h 6604573"/>
              <a:gd name="connsiteX68-3337" fmla="*/ 510464 w 10248824"/>
              <a:gd name="connsiteY68-3338" fmla="*/ 320040 h 6604573"/>
              <a:gd name="connsiteX69-3339" fmla="*/ 272720 w 10248824"/>
              <a:gd name="connsiteY69-3340" fmla="*/ 347472 h 6604573"/>
              <a:gd name="connsiteX0-3341" fmla="*/ 272720 w 10248824"/>
              <a:gd name="connsiteY0-3342" fmla="*/ 347472 h 6604573"/>
              <a:gd name="connsiteX1-3343" fmla="*/ 254432 w 10248824"/>
              <a:gd name="connsiteY1-3344" fmla="*/ 393192 h 6604573"/>
              <a:gd name="connsiteX2-3345" fmla="*/ 236144 w 10248824"/>
              <a:gd name="connsiteY2-3346" fmla="*/ 475488 h 6604573"/>
              <a:gd name="connsiteX3-3347" fmla="*/ 227000 w 10248824"/>
              <a:gd name="connsiteY3-3348" fmla="*/ 566928 h 6604573"/>
              <a:gd name="connsiteX4-3349" fmla="*/ 217856 w 10248824"/>
              <a:gd name="connsiteY4-3350" fmla="*/ 685800 h 6604573"/>
              <a:gd name="connsiteX5-3351" fmla="*/ 172136 w 10248824"/>
              <a:gd name="connsiteY5-3352" fmla="*/ 987552 h 6604573"/>
              <a:gd name="connsiteX6-3353" fmla="*/ 162992 w 10248824"/>
              <a:gd name="connsiteY6-3354" fmla="*/ 1225296 h 6604573"/>
              <a:gd name="connsiteX7-3355" fmla="*/ 135560 w 10248824"/>
              <a:gd name="connsiteY7-3356" fmla="*/ 1563624 h 6604573"/>
              <a:gd name="connsiteX8-3357" fmla="*/ 126416 w 10248824"/>
              <a:gd name="connsiteY8-3358" fmla="*/ 1892808 h 6604573"/>
              <a:gd name="connsiteX9-3359" fmla="*/ 108128 w 10248824"/>
              <a:gd name="connsiteY9-3360" fmla="*/ 2148840 h 6604573"/>
              <a:gd name="connsiteX10-3361" fmla="*/ 98984 w 10248824"/>
              <a:gd name="connsiteY10-3362" fmla="*/ 2962656 h 6604573"/>
              <a:gd name="connsiteX11-3363" fmla="*/ 80696 w 10248824"/>
              <a:gd name="connsiteY11-3364" fmla="*/ 3538728 h 6604573"/>
              <a:gd name="connsiteX12-3365" fmla="*/ 71552 w 10248824"/>
              <a:gd name="connsiteY12-3366" fmla="*/ 4297680 h 6604573"/>
              <a:gd name="connsiteX13-3367" fmla="*/ 53264 w 10248824"/>
              <a:gd name="connsiteY13-3368" fmla="*/ 5157216 h 6604573"/>
              <a:gd name="connsiteX14-3369" fmla="*/ 62408 w 10248824"/>
              <a:gd name="connsiteY14-3370" fmla="*/ 5815584 h 6604573"/>
              <a:gd name="connsiteX15-3371" fmla="*/ 236144 w 10248824"/>
              <a:gd name="connsiteY15-3372" fmla="*/ 6190488 h 6604573"/>
              <a:gd name="connsiteX16-3373" fmla="*/ 2595296 w 10248824"/>
              <a:gd name="connsiteY16-3374" fmla="*/ 6601968 h 6604573"/>
              <a:gd name="connsiteX17-3375" fmla="*/ 3692576 w 10248824"/>
              <a:gd name="connsiteY17-3376" fmla="*/ 6364224 h 6604573"/>
              <a:gd name="connsiteX18-3377" fmla="*/ 3966896 w 10248824"/>
              <a:gd name="connsiteY18-3378" fmla="*/ 6327648 h 6604573"/>
              <a:gd name="connsiteX19-3379" fmla="*/ 4049192 w 10248824"/>
              <a:gd name="connsiteY19-3380" fmla="*/ 6309360 h 6604573"/>
              <a:gd name="connsiteX20-3381" fmla="*/ 6070016 w 10248824"/>
              <a:gd name="connsiteY20-3382" fmla="*/ 6254496 h 6604573"/>
              <a:gd name="connsiteX21-3383" fmla="*/ 6335192 w 10248824"/>
              <a:gd name="connsiteY21-3384" fmla="*/ 6281928 h 6604573"/>
              <a:gd name="connsiteX22-3385" fmla="*/ 6819824 w 10248824"/>
              <a:gd name="connsiteY22-3386" fmla="*/ 6309360 h 6604573"/>
              <a:gd name="connsiteX23-3387" fmla="*/ 7478192 w 10248824"/>
              <a:gd name="connsiteY23-3388" fmla="*/ 6318504 h 6604573"/>
              <a:gd name="connsiteX24-3389" fmla="*/ 9654464 w 10248824"/>
              <a:gd name="connsiteY24-3390" fmla="*/ 6309360 h 6604573"/>
              <a:gd name="connsiteX25-3391" fmla="*/ 9681896 w 10248824"/>
              <a:gd name="connsiteY25-3392" fmla="*/ 6300216 h 6604573"/>
              <a:gd name="connsiteX26-3393" fmla="*/ 9773336 w 10248824"/>
              <a:gd name="connsiteY26-3394" fmla="*/ 6281928 h 6604573"/>
              <a:gd name="connsiteX27-3395" fmla="*/ 9828200 w 10248824"/>
              <a:gd name="connsiteY27-3396" fmla="*/ 6263640 h 6604573"/>
              <a:gd name="connsiteX28-3397" fmla="*/ 9892208 w 10248824"/>
              <a:gd name="connsiteY28-3398" fmla="*/ 6236208 h 6604573"/>
              <a:gd name="connsiteX29-3399" fmla="*/ 10020224 w 10248824"/>
              <a:gd name="connsiteY29-3400" fmla="*/ 6117336 h 6604573"/>
              <a:gd name="connsiteX30-3401" fmla="*/ 10056800 w 10248824"/>
              <a:gd name="connsiteY30-3402" fmla="*/ 6080760 h 6604573"/>
              <a:gd name="connsiteX31-3403" fmla="*/ 10102520 w 10248824"/>
              <a:gd name="connsiteY31-3404" fmla="*/ 5998464 h 6604573"/>
              <a:gd name="connsiteX32-3405" fmla="*/ 10111664 w 10248824"/>
              <a:gd name="connsiteY32-3406" fmla="*/ 5971032 h 6604573"/>
              <a:gd name="connsiteX33-3407" fmla="*/ 10129952 w 10248824"/>
              <a:gd name="connsiteY33-3408" fmla="*/ 5897880 h 6604573"/>
              <a:gd name="connsiteX34-3409" fmla="*/ 10148240 w 10248824"/>
              <a:gd name="connsiteY34-3410" fmla="*/ 5815584 h 6604573"/>
              <a:gd name="connsiteX35-3411" fmla="*/ 10166528 w 10248824"/>
              <a:gd name="connsiteY35-3412" fmla="*/ 5596128 h 6604573"/>
              <a:gd name="connsiteX36-3413" fmla="*/ 10175672 w 10248824"/>
              <a:gd name="connsiteY36-3414" fmla="*/ 5550408 h 6604573"/>
              <a:gd name="connsiteX37-3415" fmla="*/ 10184816 w 10248824"/>
              <a:gd name="connsiteY37-3416" fmla="*/ 5440680 h 6604573"/>
              <a:gd name="connsiteX38-3417" fmla="*/ 10212248 w 10248824"/>
              <a:gd name="connsiteY38-3418" fmla="*/ 5065776 h 6604573"/>
              <a:gd name="connsiteX39-3419" fmla="*/ 10221392 w 10248824"/>
              <a:gd name="connsiteY39-3420" fmla="*/ 4645152 h 6604573"/>
              <a:gd name="connsiteX40-3421" fmla="*/ 10248824 w 10248824"/>
              <a:gd name="connsiteY40-3422" fmla="*/ 4389120 h 6604573"/>
              <a:gd name="connsiteX41-3423" fmla="*/ 10239680 w 10248824"/>
              <a:gd name="connsiteY41-3424" fmla="*/ 3008376 h 6604573"/>
              <a:gd name="connsiteX42-3425" fmla="*/ 10230536 w 10248824"/>
              <a:gd name="connsiteY42-3426" fmla="*/ 2852928 h 6604573"/>
              <a:gd name="connsiteX43-3427" fmla="*/ 10221392 w 10248824"/>
              <a:gd name="connsiteY43-3428" fmla="*/ 256032 h 6604573"/>
              <a:gd name="connsiteX44-3429" fmla="*/ 10193960 w 10248824"/>
              <a:gd name="connsiteY44-3430" fmla="*/ 128016 h 6604573"/>
              <a:gd name="connsiteX45-3431" fmla="*/ 10175672 w 10248824"/>
              <a:gd name="connsiteY45-3432" fmla="*/ 27432 h 6604573"/>
              <a:gd name="connsiteX46-3433" fmla="*/ 10157384 w 10248824"/>
              <a:gd name="connsiteY46-3434" fmla="*/ 0 h 6604573"/>
              <a:gd name="connsiteX47-3435" fmla="*/ 10029368 w 10248824"/>
              <a:gd name="connsiteY47-3436" fmla="*/ 18288 h 6604573"/>
              <a:gd name="connsiteX48-3437" fmla="*/ 9663608 w 10248824"/>
              <a:gd name="connsiteY48-3438" fmla="*/ 73152 h 6604573"/>
              <a:gd name="connsiteX49-3439" fmla="*/ 9233840 w 10248824"/>
              <a:gd name="connsiteY49-3440" fmla="*/ 118872 h 6604573"/>
              <a:gd name="connsiteX50-3441" fmla="*/ 8657768 w 10248824"/>
              <a:gd name="connsiteY50-3442" fmla="*/ 164592 h 6604573"/>
              <a:gd name="connsiteX51-3443" fmla="*/ 7871384 w 10248824"/>
              <a:gd name="connsiteY51-3444" fmla="*/ 173736 h 6604573"/>
              <a:gd name="connsiteX52-3445" fmla="*/ 7688504 w 10248824"/>
              <a:gd name="connsiteY52-3446" fmla="*/ 182880 h 6604573"/>
              <a:gd name="connsiteX53-3447" fmla="*/ 7587920 w 10248824"/>
              <a:gd name="connsiteY53-3448" fmla="*/ 192024 h 6604573"/>
              <a:gd name="connsiteX54-3449" fmla="*/ 7505624 w 10248824"/>
              <a:gd name="connsiteY54-3450" fmla="*/ 201168 h 6604573"/>
              <a:gd name="connsiteX55-3451" fmla="*/ 7149008 w 10248824"/>
              <a:gd name="connsiteY55-3452" fmla="*/ 210312 h 6604573"/>
              <a:gd name="connsiteX56-3453" fmla="*/ 7039280 w 10248824"/>
              <a:gd name="connsiteY56-3454" fmla="*/ 219456 h 6604573"/>
              <a:gd name="connsiteX57-3455" fmla="*/ 6810680 w 10248824"/>
              <a:gd name="connsiteY57-3456" fmla="*/ 265176 h 6604573"/>
              <a:gd name="connsiteX58-3457" fmla="*/ 6371768 w 10248824"/>
              <a:gd name="connsiteY58-3458" fmla="*/ 310896 h 6604573"/>
              <a:gd name="connsiteX59-3459" fmla="*/ 6079160 w 10248824"/>
              <a:gd name="connsiteY59-3460" fmla="*/ 338328 h 6604573"/>
              <a:gd name="connsiteX60-3461" fmla="*/ 5567096 w 10248824"/>
              <a:gd name="connsiteY60-3462" fmla="*/ 374904 h 6604573"/>
              <a:gd name="connsiteX61-3463" fmla="*/ 4789856 w 10248824"/>
              <a:gd name="connsiteY61-3464" fmla="*/ 384048 h 6604573"/>
              <a:gd name="connsiteX62-3465" fmla="*/ 1113968 w 10248824"/>
              <a:gd name="connsiteY62-3466" fmla="*/ 374904 h 6604573"/>
              <a:gd name="connsiteX63-3467" fmla="*/ 1031672 w 10248824"/>
              <a:gd name="connsiteY63-3468" fmla="*/ 365760 h 6604573"/>
              <a:gd name="connsiteX64-3469" fmla="*/ 803072 w 10248824"/>
              <a:gd name="connsiteY64-3470" fmla="*/ 356616 h 6604573"/>
              <a:gd name="connsiteX65-3471" fmla="*/ 748208 w 10248824"/>
              <a:gd name="connsiteY65-3472" fmla="*/ 347472 h 6604573"/>
              <a:gd name="connsiteX66-3473" fmla="*/ 565328 w 10248824"/>
              <a:gd name="connsiteY66-3474" fmla="*/ 329184 h 6604573"/>
              <a:gd name="connsiteX67-3475" fmla="*/ 510464 w 10248824"/>
              <a:gd name="connsiteY67-3476" fmla="*/ 320040 h 6604573"/>
              <a:gd name="connsiteX68-3477" fmla="*/ 272720 w 10248824"/>
              <a:gd name="connsiteY68-3478" fmla="*/ 347472 h 6604573"/>
              <a:gd name="connsiteX0-3479" fmla="*/ 272720 w 10248824"/>
              <a:gd name="connsiteY0-3480" fmla="*/ 347472 h 6604573"/>
              <a:gd name="connsiteX1-3481" fmla="*/ 254432 w 10248824"/>
              <a:gd name="connsiteY1-3482" fmla="*/ 393192 h 6604573"/>
              <a:gd name="connsiteX2-3483" fmla="*/ 236144 w 10248824"/>
              <a:gd name="connsiteY2-3484" fmla="*/ 475488 h 6604573"/>
              <a:gd name="connsiteX3-3485" fmla="*/ 227000 w 10248824"/>
              <a:gd name="connsiteY3-3486" fmla="*/ 566928 h 6604573"/>
              <a:gd name="connsiteX4-3487" fmla="*/ 217856 w 10248824"/>
              <a:gd name="connsiteY4-3488" fmla="*/ 685800 h 6604573"/>
              <a:gd name="connsiteX5-3489" fmla="*/ 172136 w 10248824"/>
              <a:gd name="connsiteY5-3490" fmla="*/ 987552 h 6604573"/>
              <a:gd name="connsiteX6-3491" fmla="*/ 162992 w 10248824"/>
              <a:gd name="connsiteY6-3492" fmla="*/ 1225296 h 6604573"/>
              <a:gd name="connsiteX7-3493" fmla="*/ 135560 w 10248824"/>
              <a:gd name="connsiteY7-3494" fmla="*/ 1563624 h 6604573"/>
              <a:gd name="connsiteX8-3495" fmla="*/ 126416 w 10248824"/>
              <a:gd name="connsiteY8-3496" fmla="*/ 1892808 h 6604573"/>
              <a:gd name="connsiteX9-3497" fmla="*/ 108128 w 10248824"/>
              <a:gd name="connsiteY9-3498" fmla="*/ 2148840 h 6604573"/>
              <a:gd name="connsiteX10-3499" fmla="*/ 98984 w 10248824"/>
              <a:gd name="connsiteY10-3500" fmla="*/ 2962656 h 6604573"/>
              <a:gd name="connsiteX11-3501" fmla="*/ 80696 w 10248824"/>
              <a:gd name="connsiteY11-3502" fmla="*/ 3538728 h 6604573"/>
              <a:gd name="connsiteX12-3503" fmla="*/ 71552 w 10248824"/>
              <a:gd name="connsiteY12-3504" fmla="*/ 4297680 h 6604573"/>
              <a:gd name="connsiteX13-3505" fmla="*/ 53264 w 10248824"/>
              <a:gd name="connsiteY13-3506" fmla="*/ 5157216 h 6604573"/>
              <a:gd name="connsiteX14-3507" fmla="*/ 62408 w 10248824"/>
              <a:gd name="connsiteY14-3508" fmla="*/ 5815584 h 6604573"/>
              <a:gd name="connsiteX15-3509" fmla="*/ 236144 w 10248824"/>
              <a:gd name="connsiteY15-3510" fmla="*/ 6190488 h 6604573"/>
              <a:gd name="connsiteX16-3511" fmla="*/ 2595296 w 10248824"/>
              <a:gd name="connsiteY16-3512" fmla="*/ 6601968 h 6604573"/>
              <a:gd name="connsiteX17-3513" fmla="*/ 3692576 w 10248824"/>
              <a:gd name="connsiteY17-3514" fmla="*/ 6364224 h 6604573"/>
              <a:gd name="connsiteX18-3515" fmla="*/ 3966896 w 10248824"/>
              <a:gd name="connsiteY18-3516" fmla="*/ 6327648 h 6604573"/>
              <a:gd name="connsiteX19-3517" fmla="*/ 6070016 w 10248824"/>
              <a:gd name="connsiteY19-3518" fmla="*/ 6254496 h 6604573"/>
              <a:gd name="connsiteX20-3519" fmla="*/ 6335192 w 10248824"/>
              <a:gd name="connsiteY20-3520" fmla="*/ 6281928 h 6604573"/>
              <a:gd name="connsiteX21-3521" fmla="*/ 6819824 w 10248824"/>
              <a:gd name="connsiteY21-3522" fmla="*/ 6309360 h 6604573"/>
              <a:gd name="connsiteX22-3523" fmla="*/ 7478192 w 10248824"/>
              <a:gd name="connsiteY22-3524" fmla="*/ 6318504 h 6604573"/>
              <a:gd name="connsiteX23-3525" fmla="*/ 9654464 w 10248824"/>
              <a:gd name="connsiteY23-3526" fmla="*/ 6309360 h 6604573"/>
              <a:gd name="connsiteX24-3527" fmla="*/ 9681896 w 10248824"/>
              <a:gd name="connsiteY24-3528" fmla="*/ 6300216 h 6604573"/>
              <a:gd name="connsiteX25-3529" fmla="*/ 9773336 w 10248824"/>
              <a:gd name="connsiteY25-3530" fmla="*/ 6281928 h 6604573"/>
              <a:gd name="connsiteX26-3531" fmla="*/ 9828200 w 10248824"/>
              <a:gd name="connsiteY26-3532" fmla="*/ 6263640 h 6604573"/>
              <a:gd name="connsiteX27-3533" fmla="*/ 9892208 w 10248824"/>
              <a:gd name="connsiteY27-3534" fmla="*/ 6236208 h 6604573"/>
              <a:gd name="connsiteX28-3535" fmla="*/ 10020224 w 10248824"/>
              <a:gd name="connsiteY28-3536" fmla="*/ 6117336 h 6604573"/>
              <a:gd name="connsiteX29-3537" fmla="*/ 10056800 w 10248824"/>
              <a:gd name="connsiteY29-3538" fmla="*/ 6080760 h 6604573"/>
              <a:gd name="connsiteX30-3539" fmla="*/ 10102520 w 10248824"/>
              <a:gd name="connsiteY30-3540" fmla="*/ 5998464 h 6604573"/>
              <a:gd name="connsiteX31-3541" fmla="*/ 10111664 w 10248824"/>
              <a:gd name="connsiteY31-3542" fmla="*/ 5971032 h 6604573"/>
              <a:gd name="connsiteX32-3543" fmla="*/ 10129952 w 10248824"/>
              <a:gd name="connsiteY32-3544" fmla="*/ 5897880 h 6604573"/>
              <a:gd name="connsiteX33-3545" fmla="*/ 10148240 w 10248824"/>
              <a:gd name="connsiteY33-3546" fmla="*/ 5815584 h 6604573"/>
              <a:gd name="connsiteX34-3547" fmla="*/ 10166528 w 10248824"/>
              <a:gd name="connsiteY34-3548" fmla="*/ 5596128 h 6604573"/>
              <a:gd name="connsiteX35-3549" fmla="*/ 10175672 w 10248824"/>
              <a:gd name="connsiteY35-3550" fmla="*/ 5550408 h 6604573"/>
              <a:gd name="connsiteX36-3551" fmla="*/ 10184816 w 10248824"/>
              <a:gd name="connsiteY36-3552" fmla="*/ 5440680 h 6604573"/>
              <a:gd name="connsiteX37-3553" fmla="*/ 10212248 w 10248824"/>
              <a:gd name="connsiteY37-3554" fmla="*/ 5065776 h 6604573"/>
              <a:gd name="connsiteX38-3555" fmla="*/ 10221392 w 10248824"/>
              <a:gd name="connsiteY38-3556" fmla="*/ 4645152 h 6604573"/>
              <a:gd name="connsiteX39-3557" fmla="*/ 10248824 w 10248824"/>
              <a:gd name="connsiteY39-3558" fmla="*/ 4389120 h 6604573"/>
              <a:gd name="connsiteX40-3559" fmla="*/ 10239680 w 10248824"/>
              <a:gd name="connsiteY40-3560" fmla="*/ 3008376 h 6604573"/>
              <a:gd name="connsiteX41-3561" fmla="*/ 10230536 w 10248824"/>
              <a:gd name="connsiteY41-3562" fmla="*/ 2852928 h 6604573"/>
              <a:gd name="connsiteX42-3563" fmla="*/ 10221392 w 10248824"/>
              <a:gd name="connsiteY42-3564" fmla="*/ 256032 h 6604573"/>
              <a:gd name="connsiteX43-3565" fmla="*/ 10193960 w 10248824"/>
              <a:gd name="connsiteY43-3566" fmla="*/ 128016 h 6604573"/>
              <a:gd name="connsiteX44-3567" fmla="*/ 10175672 w 10248824"/>
              <a:gd name="connsiteY44-3568" fmla="*/ 27432 h 6604573"/>
              <a:gd name="connsiteX45-3569" fmla="*/ 10157384 w 10248824"/>
              <a:gd name="connsiteY45-3570" fmla="*/ 0 h 6604573"/>
              <a:gd name="connsiteX46-3571" fmla="*/ 10029368 w 10248824"/>
              <a:gd name="connsiteY46-3572" fmla="*/ 18288 h 6604573"/>
              <a:gd name="connsiteX47-3573" fmla="*/ 9663608 w 10248824"/>
              <a:gd name="connsiteY47-3574" fmla="*/ 73152 h 6604573"/>
              <a:gd name="connsiteX48-3575" fmla="*/ 9233840 w 10248824"/>
              <a:gd name="connsiteY48-3576" fmla="*/ 118872 h 6604573"/>
              <a:gd name="connsiteX49-3577" fmla="*/ 8657768 w 10248824"/>
              <a:gd name="connsiteY49-3578" fmla="*/ 164592 h 6604573"/>
              <a:gd name="connsiteX50-3579" fmla="*/ 7871384 w 10248824"/>
              <a:gd name="connsiteY50-3580" fmla="*/ 173736 h 6604573"/>
              <a:gd name="connsiteX51-3581" fmla="*/ 7688504 w 10248824"/>
              <a:gd name="connsiteY51-3582" fmla="*/ 182880 h 6604573"/>
              <a:gd name="connsiteX52-3583" fmla="*/ 7587920 w 10248824"/>
              <a:gd name="connsiteY52-3584" fmla="*/ 192024 h 6604573"/>
              <a:gd name="connsiteX53-3585" fmla="*/ 7505624 w 10248824"/>
              <a:gd name="connsiteY53-3586" fmla="*/ 201168 h 6604573"/>
              <a:gd name="connsiteX54-3587" fmla="*/ 7149008 w 10248824"/>
              <a:gd name="connsiteY54-3588" fmla="*/ 210312 h 6604573"/>
              <a:gd name="connsiteX55-3589" fmla="*/ 7039280 w 10248824"/>
              <a:gd name="connsiteY55-3590" fmla="*/ 219456 h 6604573"/>
              <a:gd name="connsiteX56-3591" fmla="*/ 6810680 w 10248824"/>
              <a:gd name="connsiteY56-3592" fmla="*/ 265176 h 6604573"/>
              <a:gd name="connsiteX57-3593" fmla="*/ 6371768 w 10248824"/>
              <a:gd name="connsiteY57-3594" fmla="*/ 310896 h 6604573"/>
              <a:gd name="connsiteX58-3595" fmla="*/ 6079160 w 10248824"/>
              <a:gd name="connsiteY58-3596" fmla="*/ 338328 h 6604573"/>
              <a:gd name="connsiteX59-3597" fmla="*/ 5567096 w 10248824"/>
              <a:gd name="connsiteY59-3598" fmla="*/ 374904 h 6604573"/>
              <a:gd name="connsiteX60-3599" fmla="*/ 4789856 w 10248824"/>
              <a:gd name="connsiteY60-3600" fmla="*/ 384048 h 6604573"/>
              <a:gd name="connsiteX61-3601" fmla="*/ 1113968 w 10248824"/>
              <a:gd name="connsiteY61-3602" fmla="*/ 374904 h 6604573"/>
              <a:gd name="connsiteX62-3603" fmla="*/ 1031672 w 10248824"/>
              <a:gd name="connsiteY62-3604" fmla="*/ 365760 h 6604573"/>
              <a:gd name="connsiteX63-3605" fmla="*/ 803072 w 10248824"/>
              <a:gd name="connsiteY63-3606" fmla="*/ 356616 h 6604573"/>
              <a:gd name="connsiteX64-3607" fmla="*/ 748208 w 10248824"/>
              <a:gd name="connsiteY64-3608" fmla="*/ 347472 h 6604573"/>
              <a:gd name="connsiteX65-3609" fmla="*/ 565328 w 10248824"/>
              <a:gd name="connsiteY65-3610" fmla="*/ 329184 h 6604573"/>
              <a:gd name="connsiteX66-3611" fmla="*/ 510464 w 10248824"/>
              <a:gd name="connsiteY66-3612" fmla="*/ 320040 h 6604573"/>
              <a:gd name="connsiteX67-3613" fmla="*/ 272720 w 10248824"/>
              <a:gd name="connsiteY67-3614" fmla="*/ 347472 h 6604573"/>
              <a:gd name="connsiteX0-3615" fmla="*/ 272720 w 10248824"/>
              <a:gd name="connsiteY0-3616" fmla="*/ 347472 h 6604708"/>
              <a:gd name="connsiteX1-3617" fmla="*/ 254432 w 10248824"/>
              <a:gd name="connsiteY1-3618" fmla="*/ 393192 h 6604708"/>
              <a:gd name="connsiteX2-3619" fmla="*/ 236144 w 10248824"/>
              <a:gd name="connsiteY2-3620" fmla="*/ 475488 h 6604708"/>
              <a:gd name="connsiteX3-3621" fmla="*/ 227000 w 10248824"/>
              <a:gd name="connsiteY3-3622" fmla="*/ 566928 h 6604708"/>
              <a:gd name="connsiteX4-3623" fmla="*/ 217856 w 10248824"/>
              <a:gd name="connsiteY4-3624" fmla="*/ 685800 h 6604708"/>
              <a:gd name="connsiteX5-3625" fmla="*/ 172136 w 10248824"/>
              <a:gd name="connsiteY5-3626" fmla="*/ 987552 h 6604708"/>
              <a:gd name="connsiteX6-3627" fmla="*/ 162992 w 10248824"/>
              <a:gd name="connsiteY6-3628" fmla="*/ 1225296 h 6604708"/>
              <a:gd name="connsiteX7-3629" fmla="*/ 135560 w 10248824"/>
              <a:gd name="connsiteY7-3630" fmla="*/ 1563624 h 6604708"/>
              <a:gd name="connsiteX8-3631" fmla="*/ 126416 w 10248824"/>
              <a:gd name="connsiteY8-3632" fmla="*/ 1892808 h 6604708"/>
              <a:gd name="connsiteX9-3633" fmla="*/ 108128 w 10248824"/>
              <a:gd name="connsiteY9-3634" fmla="*/ 2148840 h 6604708"/>
              <a:gd name="connsiteX10-3635" fmla="*/ 98984 w 10248824"/>
              <a:gd name="connsiteY10-3636" fmla="*/ 2962656 h 6604708"/>
              <a:gd name="connsiteX11-3637" fmla="*/ 80696 w 10248824"/>
              <a:gd name="connsiteY11-3638" fmla="*/ 3538728 h 6604708"/>
              <a:gd name="connsiteX12-3639" fmla="*/ 71552 w 10248824"/>
              <a:gd name="connsiteY12-3640" fmla="*/ 4297680 h 6604708"/>
              <a:gd name="connsiteX13-3641" fmla="*/ 53264 w 10248824"/>
              <a:gd name="connsiteY13-3642" fmla="*/ 5157216 h 6604708"/>
              <a:gd name="connsiteX14-3643" fmla="*/ 62408 w 10248824"/>
              <a:gd name="connsiteY14-3644" fmla="*/ 5815584 h 6604708"/>
              <a:gd name="connsiteX15-3645" fmla="*/ 236144 w 10248824"/>
              <a:gd name="connsiteY15-3646" fmla="*/ 6190488 h 6604708"/>
              <a:gd name="connsiteX16-3647" fmla="*/ 2595296 w 10248824"/>
              <a:gd name="connsiteY16-3648" fmla="*/ 6601968 h 6604708"/>
              <a:gd name="connsiteX17-3649" fmla="*/ 3692576 w 10248824"/>
              <a:gd name="connsiteY17-3650" fmla="*/ 6364224 h 6604708"/>
              <a:gd name="connsiteX18-3651" fmla="*/ 6070016 w 10248824"/>
              <a:gd name="connsiteY18-3652" fmla="*/ 6254496 h 6604708"/>
              <a:gd name="connsiteX19-3653" fmla="*/ 6335192 w 10248824"/>
              <a:gd name="connsiteY19-3654" fmla="*/ 6281928 h 6604708"/>
              <a:gd name="connsiteX20-3655" fmla="*/ 6819824 w 10248824"/>
              <a:gd name="connsiteY20-3656" fmla="*/ 6309360 h 6604708"/>
              <a:gd name="connsiteX21-3657" fmla="*/ 7478192 w 10248824"/>
              <a:gd name="connsiteY21-3658" fmla="*/ 6318504 h 6604708"/>
              <a:gd name="connsiteX22-3659" fmla="*/ 9654464 w 10248824"/>
              <a:gd name="connsiteY22-3660" fmla="*/ 6309360 h 6604708"/>
              <a:gd name="connsiteX23-3661" fmla="*/ 9681896 w 10248824"/>
              <a:gd name="connsiteY23-3662" fmla="*/ 6300216 h 6604708"/>
              <a:gd name="connsiteX24-3663" fmla="*/ 9773336 w 10248824"/>
              <a:gd name="connsiteY24-3664" fmla="*/ 6281928 h 6604708"/>
              <a:gd name="connsiteX25-3665" fmla="*/ 9828200 w 10248824"/>
              <a:gd name="connsiteY25-3666" fmla="*/ 6263640 h 6604708"/>
              <a:gd name="connsiteX26-3667" fmla="*/ 9892208 w 10248824"/>
              <a:gd name="connsiteY26-3668" fmla="*/ 6236208 h 6604708"/>
              <a:gd name="connsiteX27-3669" fmla="*/ 10020224 w 10248824"/>
              <a:gd name="connsiteY27-3670" fmla="*/ 6117336 h 6604708"/>
              <a:gd name="connsiteX28-3671" fmla="*/ 10056800 w 10248824"/>
              <a:gd name="connsiteY28-3672" fmla="*/ 6080760 h 6604708"/>
              <a:gd name="connsiteX29-3673" fmla="*/ 10102520 w 10248824"/>
              <a:gd name="connsiteY29-3674" fmla="*/ 5998464 h 6604708"/>
              <a:gd name="connsiteX30-3675" fmla="*/ 10111664 w 10248824"/>
              <a:gd name="connsiteY30-3676" fmla="*/ 5971032 h 6604708"/>
              <a:gd name="connsiteX31-3677" fmla="*/ 10129952 w 10248824"/>
              <a:gd name="connsiteY31-3678" fmla="*/ 5897880 h 6604708"/>
              <a:gd name="connsiteX32-3679" fmla="*/ 10148240 w 10248824"/>
              <a:gd name="connsiteY32-3680" fmla="*/ 5815584 h 6604708"/>
              <a:gd name="connsiteX33-3681" fmla="*/ 10166528 w 10248824"/>
              <a:gd name="connsiteY33-3682" fmla="*/ 5596128 h 6604708"/>
              <a:gd name="connsiteX34-3683" fmla="*/ 10175672 w 10248824"/>
              <a:gd name="connsiteY34-3684" fmla="*/ 5550408 h 6604708"/>
              <a:gd name="connsiteX35-3685" fmla="*/ 10184816 w 10248824"/>
              <a:gd name="connsiteY35-3686" fmla="*/ 5440680 h 6604708"/>
              <a:gd name="connsiteX36-3687" fmla="*/ 10212248 w 10248824"/>
              <a:gd name="connsiteY36-3688" fmla="*/ 5065776 h 6604708"/>
              <a:gd name="connsiteX37-3689" fmla="*/ 10221392 w 10248824"/>
              <a:gd name="connsiteY37-3690" fmla="*/ 4645152 h 6604708"/>
              <a:gd name="connsiteX38-3691" fmla="*/ 10248824 w 10248824"/>
              <a:gd name="connsiteY38-3692" fmla="*/ 4389120 h 6604708"/>
              <a:gd name="connsiteX39-3693" fmla="*/ 10239680 w 10248824"/>
              <a:gd name="connsiteY39-3694" fmla="*/ 3008376 h 6604708"/>
              <a:gd name="connsiteX40-3695" fmla="*/ 10230536 w 10248824"/>
              <a:gd name="connsiteY40-3696" fmla="*/ 2852928 h 6604708"/>
              <a:gd name="connsiteX41-3697" fmla="*/ 10221392 w 10248824"/>
              <a:gd name="connsiteY41-3698" fmla="*/ 256032 h 6604708"/>
              <a:gd name="connsiteX42-3699" fmla="*/ 10193960 w 10248824"/>
              <a:gd name="connsiteY42-3700" fmla="*/ 128016 h 6604708"/>
              <a:gd name="connsiteX43-3701" fmla="*/ 10175672 w 10248824"/>
              <a:gd name="connsiteY43-3702" fmla="*/ 27432 h 6604708"/>
              <a:gd name="connsiteX44-3703" fmla="*/ 10157384 w 10248824"/>
              <a:gd name="connsiteY44-3704" fmla="*/ 0 h 6604708"/>
              <a:gd name="connsiteX45-3705" fmla="*/ 10029368 w 10248824"/>
              <a:gd name="connsiteY45-3706" fmla="*/ 18288 h 6604708"/>
              <a:gd name="connsiteX46-3707" fmla="*/ 9663608 w 10248824"/>
              <a:gd name="connsiteY46-3708" fmla="*/ 73152 h 6604708"/>
              <a:gd name="connsiteX47-3709" fmla="*/ 9233840 w 10248824"/>
              <a:gd name="connsiteY47-3710" fmla="*/ 118872 h 6604708"/>
              <a:gd name="connsiteX48-3711" fmla="*/ 8657768 w 10248824"/>
              <a:gd name="connsiteY48-3712" fmla="*/ 164592 h 6604708"/>
              <a:gd name="connsiteX49-3713" fmla="*/ 7871384 w 10248824"/>
              <a:gd name="connsiteY49-3714" fmla="*/ 173736 h 6604708"/>
              <a:gd name="connsiteX50-3715" fmla="*/ 7688504 w 10248824"/>
              <a:gd name="connsiteY50-3716" fmla="*/ 182880 h 6604708"/>
              <a:gd name="connsiteX51-3717" fmla="*/ 7587920 w 10248824"/>
              <a:gd name="connsiteY51-3718" fmla="*/ 192024 h 6604708"/>
              <a:gd name="connsiteX52-3719" fmla="*/ 7505624 w 10248824"/>
              <a:gd name="connsiteY52-3720" fmla="*/ 201168 h 6604708"/>
              <a:gd name="connsiteX53-3721" fmla="*/ 7149008 w 10248824"/>
              <a:gd name="connsiteY53-3722" fmla="*/ 210312 h 6604708"/>
              <a:gd name="connsiteX54-3723" fmla="*/ 7039280 w 10248824"/>
              <a:gd name="connsiteY54-3724" fmla="*/ 219456 h 6604708"/>
              <a:gd name="connsiteX55-3725" fmla="*/ 6810680 w 10248824"/>
              <a:gd name="connsiteY55-3726" fmla="*/ 265176 h 6604708"/>
              <a:gd name="connsiteX56-3727" fmla="*/ 6371768 w 10248824"/>
              <a:gd name="connsiteY56-3728" fmla="*/ 310896 h 6604708"/>
              <a:gd name="connsiteX57-3729" fmla="*/ 6079160 w 10248824"/>
              <a:gd name="connsiteY57-3730" fmla="*/ 338328 h 6604708"/>
              <a:gd name="connsiteX58-3731" fmla="*/ 5567096 w 10248824"/>
              <a:gd name="connsiteY58-3732" fmla="*/ 374904 h 6604708"/>
              <a:gd name="connsiteX59-3733" fmla="*/ 4789856 w 10248824"/>
              <a:gd name="connsiteY59-3734" fmla="*/ 384048 h 6604708"/>
              <a:gd name="connsiteX60-3735" fmla="*/ 1113968 w 10248824"/>
              <a:gd name="connsiteY60-3736" fmla="*/ 374904 h 6604708"/>
              <a:gd name="connsiteX61-3737" fmla="*/ 1031672 w 10248824"/>
              <a:gd name="connsiteY61-3738" fmla="*/ 365760 h 6604708"/>
              <a:gd name="connsiteX62-3739" fmla="*/ 803072 w 10248824"/>
              <a:gd name="connsiteY62-3740" fmla="*/ 356616 h 6604708"/>
              <a:gd name="connsiteX63-3741" fmla="*/ 748208 w 10248824"/>
              <a:gd name="connsiteY63-3742" fmla="*/ 347472 h 6604708"/>
              <a:gd name="connsiteX64-3743" fmla="*/ 565328 w 10248824"/>
              <a:gd name="connsiteY64-3744" fmla="*/ 329184 h 6604708"/>
              <a:gd name="connsiteX65-3745" fmla="*/ 510464 w 10248824"/>
              <a:gd name="connsiteY65-3746" fmla="*/ 320040 h 6604708"/>
              <a:gd name="connsiteX66-3747" fmla="*/ 272720 w 10248824"/>
              <a:gd name="connsiteY66-3748" fmla="*/ 347472 h 6604708"/>
              <a:gd name="connsiteX0-3749" fmla="*/ 272720 w 10248824"/>
              <a:gd name="connsiteY0-3750" fmla="*/ 347472 h 6604708"/>
              <a:gd name="connsiteX1-3751" fmla="*/ 254432 w 10248824"/>
              <a:gd name="connsiteY1-3752" fmla="*/ 393192 h 6604708"/>
              <a:gd name="connsiteX2-3753" fmla="*/ 236144 w 10248824"/>
              <a:gd name="connsiteY2-3754" fmla="*/ 475488 h 6604708"/>
              <a:gd name="connsiteX3-3755" fmla="*/ 227000 w 10248824"/>
              <a:gd name="connsiteY3-3756" fmla="*/ 566928 h 6604708"/>
              <a:gd name="connsiteX4-3757" fmla="*/ 217856 w 10248824"/>
              <a:gd name="connsiteY4-3758" fmla="*/ 685800 h 6604708"/>
              <a:gd name="connsiteX5-3759" fmla="*/ 172136 w 10248824"/>
              <a:gd name="connsiteY5-3760" fmla="*/ 987552 h 6604708"/>
              <a:gd name="connsiteX6-3761" fmla="*/ 162992 w 10248824"/>
              <a:gd name="connsiteY6-3762" fmla="*/ 1225296 h 6604708"/>
              <a:gd name="connsiteX7-3763" fmla="*/ 135560 w 10248824"/>
              <a:gd name="connsiteY7-3764" fmla="*/ 1563624 h 6604708"/>
              <a:gd name="connsiteX8-3765" fmla="*/ 126416 w 10248824"/>
              <a:gd name="connsiteY8-3766" fmla="*/ 1892808 h 6604708"/>
              <a:gd name="connsiteX9-3767" fmla="*/ 108128 w 10248824"/>
              <a:gd name="connsiteY9-3768" fmla="*/ 2148840 h 6604708"/>
              <a:gd name="connsiteX10-3769" fmla="*/ 98984 w 10248824"/>
              <a:gd name="connsiteY10-3770" fmla="*/ 2962656 h 6604708"/>
              <a:gd name="connsiteX11-3771" fmla="*/ 80696 w 10248824"/>
              <a:gd name="connsiteY11-3772" fmla="*/ 3538728 h 6604708"/>
              <a:gd name="connsiteX12-3773" fmla="*/ 71552 w 10248824"/>
              <a:gd name="connsiteY12-3774" fmla="*/ 4297680 h 6604708"/>
              <a:gd name="connsiteX13-3775" fmla="*/ 53264 w 10248824"/>
              <a:gd name="connsiteY13-3776" fmla="*/ 5157216 h 6604708"/>
              <a:gd name="connsiteX14-3777" fmla="*/ 62408 w 10248824"/>
              <a:gd name="connsiteY14-3778" fmla="*/ 5815584 h 6604708"/>
              <a:gd name="connsiteX15-3779" fmla="*/ 236144 w 10248824"/>
              <a:gd name="connsiteY15-3780" fmla="*/ 6190488 h 6604708"/>
              <a:gd name="connsiteX16-3781" fmla="*/ 2595296 w 10248824"/>
              <a:gd name="connsiteY16-3782" fmla="*/ 6601968 h 6604708"/>
              <a:gd name="connsiteX17-3783" fmla="*/ 3692576 w 10248824"/>
              <a:gd name="connsiteY17-3784" fmla="*/ 6364224 h 6604708"/>
              <a:gd name="connsiteX18-3785" fmla="*/ 6070016 w 10248824"/>
              <a:gd name="connsiteY18-3786" fmla="*/ 6254496 h 6604708"/>
              <a:gd name="connsiteX19-3787" fmla="*/ 6335192 w 10248824"/>
              <a:gd name="connsiteY19-3788" fmla="*/ 6281928 h 6604708"/>
              <a:gd name="connsiteX20-3789" fmla="*/ 6819824 w 10248824"/>
              <a:gd name="connsiteY20-3790" fmla="*/ 6309360 h 6604708"/>
              <a:gd name="connsiteX21-3791" fmla="*/ 7478192 w 10248824"/>
              <a:gd name="connsiteY21-3792" fmla="*/ 6318504 h 6604708"/>
              <a:gd name="connsiteX22-3793" fmla="*/ 9654464 w 10248824"/>
              <a:gd name="connsiteY22-3794" fmla="*/ 6309360 h 6604708"/>
              <a:gd name="connsiteX23-3795" fmla="*/ 9681896 w 10248824"/>
              <a:gd name="connsiteY23-3796" fmla="*/ 6300216 h 6604708"/>
              <a:gd name="connsiteX24-3797" fmla="*/ 9773336 w 10248824"/>
              <a:gd name="connsiteY24-3798" fmla="*/ 6281928 h 6604708"/>
              <a:gd name="connsiteX25-3799" fmla="*/ 9828200 w 10248824"/>
              <a:gd name="connsiteY25-3800" fmla="*/ 6263640 h 6604708"/>
              <a:gd name="connsiteX26-3801" fmla="*/ 9892208 w 10248824"/>
              <a:gd name="connsiteY26-3802" fmla="*/ 6236208 h 6604708"/>
              <a:gd name="connsiteX27-3803" fmla="*/ 10020224 w 10248824"/>
              <a:gd name="connsiteY27-3804" fmla="*/ 6117336 h 6604708"/>
              <a:gd name="connsiteX28-3805" fmla="*/ 10056800 w 10248824"/>
              <a:gd name="connsiteY28-3806" fmla="*/ 6080760 h 6604708"/>
              <a:gd name="connsiteX29-3807" fmla="*/ 10102520 w 10248824"/>
              <a:gd name="connsiteY29-3808" fmla="*/ 5998464 h 6604708"/>
              <a:gd name="connsiteX30-3809" fmla="*/ 10111664 w 10248824"/>
              <a:gd name="connsiteY30-3810" fmla="*/ 5971032 h 6604708"/>
              <a:gd name="connsiteX31-3811" fmla="*/ 10129952 w 10248824"/>
              <a:gd name="connsiteY31-3812" fmla="*/ 5897880 h 6604708"/>
              <a:gd name="connsiteX32-3813" fmla="*/ 10148240 w 10248824"/>
              <a:gd name="connsiteY32-3814" fmla="*/ 5815584 h 6604708"/>
              <a:gd name="connsiteX33-3815" fmla="*/ 10166528 w 10248824"/>
              <a:gd name="connsiteY33-3816" fmla="*/ 5596128 h 6604708"/>
              <a:gd name="connsiteX34-3817" fmla="*/ 10175672 w 10248824"/>
              <a:gd name="connsiteY34-3818" fmla="*/ 5550408 h 6604708"/>
              <a:gd name="connsiteX35-3819" fmla="*/ 10184816 w 10248824"/>
              <a:gd name="connsiteY35-3820" fmla="*/ 5440680 h 6604708"/>
              <a:gd name="connsiteX36-3821" fmla="*/ 10212248 w 10248824"/>
              <a:gd name="connsiteY36-3822" fmla="*/ 5065776 h 6604708"/>
              <a:gd name="connsiteX37-3823" fmla="*/ 10221392 w 10248824"/>
              <a:gd name="connsiteY37-3824" fmla="*/ 4645152 h 6604708"/>
              <a:gd name="connsiteX38-3825" fmla="*/ 10248824 w 10248824"/>
              <a:gd name="connsiteY38-3826" fmla="*/ 4389120 h 6604708"/>
              <a:gd name="connsiteX39-3827" fmla="*/ 10239680 w 10248824"/>
              <a:gd name="connsiteY39-3828" fmla="*/ 3008376 h 6604708"/>
              <a:gd name="connsiteX40-3829" fmla="*/ 10230536 w 10248824"/>
              <a:gd name="connsiteY40-3830" fmla="*/ 2852928 h 6604708"/>
              <a:gd name="connsiteX41-3831" fmla="*/ 10221392 w 10248824"/>
              <a:gd name="connsiteY41-3832" fmla="*/ 256032 h 6604708"/>
              <a:gd name="connsiteX42-3833" fmla="*/ 10193960 w 10248824"/>
              <a:gd name="connsiteY42-3834" fmla="*/ 128016 h 6604708"/>
              <a:gd name="connsiteX43-3835" fmla="*/ 10175672 w 10248824"/>
              <a:gd name="connsiteY43-3836" fmla="*/ 27432 h 6604708"/>
              <a:gd name="connsiteX44-3837" fmla="*/ 10157384 w 10248824"/>
              <a:gd name="connsiteY44-3838" fmla="*/ 0 h 6604708"/>
              <a:gd name="connsiteX45-3839" fmla="*/ 10029368 w 10248824"/>
              <a:gd name="connsiteY45-3840" fmla="*/ 18288 h 6604708"/>
              <a:gd name="connsiteX46-3841" fmla="*/ 9663608 w 10248824"/>
              <a:gd name="connsiteY46-3842" fmla="*/ 73152 h 6604708"/>
              <a:gd name="connsiteX47-3843" fmla="*/ 9233840 w 10248824"/>
              <a:gd name="connsiteY47-3844" fmla="*/ 118872 h 6604708"/>
              <a:gd name="connsiteX48-3845" fmla="*/ 8657768 w 10248824"/>
              <a:gd name="connsiteY48-3846" fmla="*/ 164592 h 6604708"/>
              <a:gd name="connsiteX49-3847" fmla="*/ 7871384 w 10248824"/>
              <a:gd name="connsiteY49-3848" fmla="*/ 173736 h 6604708"/>
              <a:gd name="connsiteX50-3849" fmla="*/ 7688504 w 10248824"/>
              <a:gd name="connsiteY50-3850" fmla="*/ 182880 h 6604708"/>
              <a:gd name="connsiteX51-3851" fmla="*/ 7587920 w 10248824"/>
              <a:gd name="connsiteY51-3852" fmla="*/ 192024 h 6604708"/>
              <a:gd name="connsiteX52-3853" fmla="*/ 7505624 w 10248824"/>
              <a:gd name="connsiteY52-3854" fmla="*/ 201168 h 6604708"/>
              <a:gd name="connsiteX53-3855" fmla="*/ 7149008 w 10248824"/>
              <a:gd name="connsiteY53-3856" fmla="*/ 210312 h 6604708"/>
              <a:gd name="connsiteX54-3857" fmla="*/ 7039280 w 10248824"/>
              <a:gd name="connsiteY54-3858" fmla="*/ 219456 h 6604708"/>
              <a:gd name="connsiteX55-3859" fmla="*/ 6810680 w 10248824"/>
              <a:gd name="connsiteY55-3860" fmla="*/ 265176 h 6604708"/>
              <a:gd name="connsiteX56-3861" fmla="*/ 6371768 w 10248824"/>
              <a:gd name="connsiteY56-3862" fmla="*/ 310896 h 6604708"/>
              <a:gd name="connsiteX57-3863" fmla="*/ 6079160 w 10248824"/>
              <a:gd name="connsiteY57-3864" fmla="*/ 338328 h 6604708"/>
              <a:gd name="connsiteX58-3865" fmla="*/ 5567096 w 10248824"/>
              <a:gd name="connsiteY58-3866" fmla="*/ 374904 h 6604708"/>
              <a:gd name="connsiteX59-3867" fmla="*/ 4789856 w 10248824"/>
              <a:gd name="connsiteY59-3868" fmla="*/ 384048 h 6604708"/>
              <a:gd name="connsiteX60-3869" fmla="*/ 1113968 w 10248824"/>
              <a:gd name="connsiteY60-3870" fmla="*/ 374904 h 6604708"/>
              <a:gd name="connsiteX61-3871" fmla="*/ 1031672 w 10248824"/>
              <a:gd name="connsiteY61-3872" fmla="*/ 365760 h 6604708"/>
              <a:gd name="connsiteX62-3873" fmla="*/ 803072 w 10248824"/>
              <a:gd name="connsiteY62-3874" fmla="*/ 356616 h 6604708"/>
              <a:gd name="connsiteX63-3875" fmla="*/ 748208 w 10248824"/>
              <a:gd name="connsiteY63-3876" fmla="*/ 347472 h 6604708"/>
              <a:gd name="connsiteX64-3877" fmla="*/ 565328 w 10248824"/>
              <a:gd name="connsiteY64-3878" fmla="*/ 329184 h 6604708"/>
              <a:gd name="connsiteX65-3879" fmla="*/ 510464 w 10248824"/>
              <a:gd name="connsiteY65-3880" fmla="*/ 320040 h 6604708"/>
              <a:gd name="connsiteX66-3881" fmla="*/ 272720 w 10248824"/>
              <a:gd name="connsiteY66-3882" fmla="*/ 347472 h 6604708"/>
              <a:gd name="connsiteX0-3883" fmla="*/ 272720 w 10248824"/>
              <a:gd name="connsiteY0-3884" fmla="*/ 347472 h 6634738"/>
              <a:gd name="connsiteX1-3885" fmla="*/ 254432 w 10248824"/>
              <a:gd name="connsiteY1-3886" fmla="*/ 393192 h 6634738"/>
              <a:gd name="connsiteX2-3887" fmla="*/ 236144 w 10248824"/>
              <a:gd name="connsiteY2-3888" fmla="*/ 475488 h 6634738"/>
              <a:gd name="connsiteX3-3889" fmla="*/ 227000 w 10248824"/>
              <a:gd name="connsiteY3-3890" fmla="*/ 566928 h 6634738"/>
              <a:gd name="connsiteX4-3891" fmla="*/ 217856 w 10248824"/>
              <a:gd name="connsiteY4-3892" fmla="*/ 685800 h 6634738"/>
              <a:gd name="connsiteX5-3893" fmla="*/ 172136 w 10248824"/>
              <a:gd name="connsiteY5-3894" fmla="*/ 987552 h 6634738"/>
              <a:gd name="connsiteX6-3895" fmla="*/ 162992 w 10248824"/>
              <a:gd name="connsiteY6-3896" fmla="*/ 1225296 h 6634738"/>
              <a:gd name="connsiteX7-3897" fmla="*/ 135560 w 10248824"/>
              <a:gd name="connsiteY7-3898" fmla="*/ 1563624 h 6634738"/>
              <a:gd name="connsiteX8-3899" fmla="*/ 126416 w 10248824"/>
              <a:gd name="connsiteY8-3900" fmla="*/ 1892808 h 6634738"/>
              <a:gd name="connsiteX9-3901" fmla="*/ 108128 w 10248824"/>
              <a:gd name="connsiteY9-3902" fmla="*/ 2148840 h 6634738"/>
              <a:gd name="connsiteX10-3903" fmla="*/ 98984 w 10248824"/>
              <a:gd name="connsiteY10-3904" fmla="*/ 2962656 h 6634738"/>
              <a:gd name="connsiteX11-3905" fmla="*/ 80696 w 10248824"/>
              <a:gd name="connsiteY11-3906" fmla="*/ 3538728 h 6634738"/>
              <a:gd name="connsiteX12-3907" fmla="*/ 71552 w 10248824"/>
              <a:gd name="connsiteY12-3908" fmla="*/ 4297680 h 6634738"/>
              <a:gd name="connsiteX13-3909" fmla="*/ 53264 w 10248824"/>
              <a:gd name="connsiteY13-3910" fmla="*/ 5157216 h 6634738"/>
              <a:gd name="connsiteX14-3911" fmla="*/ 62408 w 10248824"/>
              <a:gd name="connsiteY14-3912" fmla="*/ 5815584 h 6634738"/>
              <a:gd name="connsiteX15-3913" fmla="*/ 236144 w 10248824"/>
              <a:gd name="connsiteY15-3914" fmla="*/ 6190488 h 6634738"/>
              <a:gd name="connsiteX16-3915" fmla="*/ 2595296 w 10248824"/>
              <a:gd name="connsiteY16-3916" fmla="*/ 6601968 h 6634738"/>
              <a:gd name="connsiteX17-3917" fmla="*/ 4415004 w 10248824"/>
              <a:gd name="connsiteY17-3918" fmla="*/ 6600882 h 6634738"/>
              <a:gd name="connsiteX18-3919" fmla="*/ 6070016 w 10248824"/>
              <a:gd name="connsiteY18-3920" fmla="*/ 6254496 h 6634738"/>
              <a:gd name="connsiteX19-3921" fmla="*/ 6335192 w 10248824"/>
              <a:gd name="connsiteY19-3922" fmla="*/ 6281928 h 6634738"/>
              <a:gd name="connsiteX20-3923" fmla="*/ 6819824 w 10248824"/>
              <a:gd name="connsiteY20-3924" fmla="*/ 6309360 h 6634738"/>
              <a:gd name="connsiteX21-3925" fmla="*/ 7478192 w 10248824"/>
              <a:gd name="connsiteY21-3926" fmla="*/ 6318504 h 6634738"/>
              <a:gd name="connsiteX22-3927" fmla="*/ 9654464 w 10248824"/>
              <a:gd name="connsiteY22-3928" fmla="*/ 6309360 h 6634738"/>
              <a:gd name="connsiteX23-3929" fmla="*/ 9681896 w 10248824"/>
              <a:gd name="connsiteY23-3930" fmla="*/ 6300216 h 6634738"/>
              <a:gd name="connsiteX24-3931" fmla="*/ 9773336 w 10248824"/>
              <a:gd name="connsiteY24-3932" fmla="*/ 6281928 h 6634738"/>
              <a:gd name="connsiteX25-3933" fmla="*/ 9828200 w 10248824"/>
              <a:gd name="connsiteY25-3934" fmla="*/ 6263640 h 6634738"/>
              <a:gd name="connsiteX26-3935" fmla="*/ 9892208 w 10248824"/>
              <a:gd name="connsiteY26-3936" fmla="*/ 6236208 h 6634738"/>
              <a:gd name="connsiteX27-3937" fmla="*/ 10020224 w 10248824"/>
              <a:gd name="connsiteY27-3938" fmla="*/ 6117336 h 6634738"/>
              <a:gd name="connsiteX28-3939" fmla="*/ 10056800 w 10248824"/>
              <a:gd name="connsiteY28-3940" fmla="*/ 6080760 h 6634738"/>
              <a:gd name="connsiteX29-3941" fmla="*/ 10102520 w 10248824"/>
              <a:gd name="connsiteY29-3942" fmla="*/ 5998464 h 6634738"/>
              <a:gd name="connsiteX30-3943" fmla="*/ 10111664 w 10248824"/>
              <a:gd name="connsiteY30-3944" fmla="*/ 5971032 h 6634738"/>
              <a:gd name="connsiteX31-3945" fmla="*/ 10129952 w 10248824"/>
              <a:gd name="connsiteY31-3946" fmla="*/ 5897880 h 6634738"/>
              <a:gd name="connsiteX32-3947" fmla="*/ 10148240 w 10248824"/>
              <a:gd name="connsiteY32-3948" fmla="*/ 5815584 h 6634738"/>
              <a:gd name="connsiteX33-3949" fmla="*/ 10166528 w 10248824"/>
              <a:gd name="connsiteY33-3950" fmla="*/ 5596128 h 6634738"/>
              <a:gd name="connsiteX34-3951" fmla="*/ 10175672 w 10248824"/>
              <a:gd name="connsiteY34-3952" fmla="*/ 5550408 h 6634738"/>
              <a:gd name="connsiteX35-3953" fmla="*/ 10184816 w 10248824"/>
              <a:gd name="connsiteY35-3954" fmla="*/ 5440680 h 6634738"/>
              <a:gd name="connsiteX36-3955" fmla="*/ 10212248 w 10248824"/>
              <a:gd name="connsiteY36-3956" fmla="*/ 5065776 h 6634738"/>
              <a:gd name="connsiteX37-3957" fmla="*/ 10221392 w 10248824"/>
              <a:gd name="connsiteY37-3958" fmla="*/ 4645152 h 6634738"/>
              <a:gd name="connsiteX38-3959" fmla="*/ 10248824 w 10248824"/>
              <a:gd name="connsiteY38-3960" fmla="*/ 4389120 h 6634738"/>
              <a:gd name="connsiteX39-3961" fmla="*/ 10239680 w 10248824"/>
              <a:gd name="connsiteY39-3962" fmla="*/ 3008376 h 6634738"/>
              <a:gd name="connsiteX40-3963" fmla="*/ 10230536 w 10248824"/>
              <a:gd name="connsiteY40-3964" fmla="*/ 2852928 h 6634738"/>
              <a:gd name="connsiteX41-3965" fmla="*/ 10221392 w 10248824"/>
              <a:gd name="connsiteY41-3966" fmla="*/ 256032 h 6634738"/>
              <a:gd name="connsiteX42-3967" fmla="*/ 10193960 w 10248824"/>
              <a:gd name="connsiteY42-3968" fmla="*/ 128016 h 6634738"/>
              <a:gd name="connsiteX43-3969" fmla="*/ 10175672 w 10248824"/>
              <a:gd name="connsiteY43-3970" fmla="*/ 27432 h 6634738"/>
              <a:gd name="connsiteX44-3971" fmla="*/ 10157384 w 10248824"/>
              <a:gd name="connsiteY44-3972" fmla="*/ 0 h 6634738"/>
              <a:gd name="connsiteX45-3973" fmla="*/ 10029368 w 10248824"/>
              <a:gd name="connsiteY45-3974" fmla="*/ 18288 h 6634738"/>
              <a:gd name="connsiteX46-3975" fmla="*/ 9663608 w 10248824"/>
              <a:gd name="connsiteY46-3976" fmla="*/ 73152 h 6634738"/>
              <a:gd name="connsiteX47-3977" fmla="*/ 9233840 w 10248824"/>
              <a:gd name="connsiteY47-3978" fmla="*/ 118872 h 6634738"/>
              <a:gd name="connsiteX48-3979" fmla="*/ 8657768 w 10248824"/>
              <a:gd name="connsiteY48-3980" fmla="*/ 164592 h 6634738"/>
              <a:gd name="connsiteX49-3981" fmla="*/ 7871384 w 10248824"/>
              <a:gd name="connsiteY49-3982" fmla="*/ 173736 h 6634738"/>
              <a:gd name="connsiteX50-3983" fmla="*/ 7688504 w 10248824"/>
              <a:gd name="connsiteY50-3984" fmla="*/ 182880 h 6634738"/>
              <a:gd name="connsiteX51-3985" fmla="*/ 7587920 w 10248824"/>
              <a:gd name="connsiteY51-3986" fmla="*/ 192024 h 6634738"/>
              <a:gd name="connsiteX52-3987" fmla="*/ 7505624 w 10248824"/>
              <a:gd name="connsiteY52-3988" fmla="*/ 201168 h 6634738"/>
              <a:gd name="connsiteX53-3989" fmla="*/ 7149008 w 10248824"/>
              <a:gd name="connsiteY53-3990" fmla="*/ 210312 h 6634738"/>
              <a:gd name="connsiteX54-3991" fmla="*/ 7039280 w 10248824"/>
              <a:gd name="connsiteY54-3992" fmla="*/ 219456 h 6634738"/>
              <a:gd name="connsiteX55-3993" fmla="*/ 6810680 w 10248824"/>
              <a:gd name="connsiteY55-3994" fmla="*/ 265176 h 6634738"/>
              <a:gd name="connsiteX56-3995" fmla="*/ 6371768 w 10248824"/>
              <a:gd name="connsiteY56-3996" fmla="*/ 310896 h 6634738"/>
              <a:gd name="connsiteX57-3997" fmla="*/ 6079160 w 10248824"/>
              <a:gd name="connsiteY57-3998" fmla="*/ 338328 h 6634738"/>
              <a:gd name="connsiteX58-3999" fmla="*/ 5567096 w 10248824"/>
              <a:gd name="connsiteY58-4000" fmla="*/ 374904 h 6634738"/>
              <a:gd name="connsiteX59-4001" fmla="*/ 4789856 w 10248824"/>
              <a:gd name="connsiteY59-4002" fmla="*/ 384048 h 6634738"/>
              <a:gd name="connsiteX60-4003" fmla="*/ 1113968 w 10248824"/>
              <a:gd name="connsiteY60-4004" fmla="*/ 374904 h 6634738"/>
              <a:gd name="connsiteX61-4005" fmla="*/ 1031672 w 10248824"/>
              <a:gd name="connsiteY61-4006" fmla="*/ 365760 h 6634738"/>
              <a:gd name="connsiteX62-4007" fmla="*/ 803072 w 10248824"/>
              <a:gd name="connsiteY62-4008" fmla="*/ 356616 h 6634738"/>
              <a:gd name="connsiteX63-4009" fmla="*/ 748208 w 10248824"/>
              <a:gd name="connsiteY63-4010" fmla="*/ 347472 h 6634738"/>
              <a:gd name="connsiteX64-4011" fmla="*/ 565328 w 10248824"/>
              <a:gd name="connsiteY64-4012" fmla="*/ 329184 h 6634738"/>
              <a:gd name="connsiteX65-4013" fmla="*/ 510464 w 10248824"/>
              <a:gd name="connsiteY65-4014" fmla="*/ 320040 h 6634738"/>
              <a:gd name="connsiteX66-4015" fmla="*/ 272720 w 10248824"/>
              <a:gd name="connsiteY66-4016" fmla="*/ 347472 h 6634738"/>
              <a:gd name="connsiteX0-4017" fmla="*/ 272720 w 10248824"/>
              <a:gd name="connsiteY0-4018" fmla="*/ 347472 h 6632827"/>
              <a:gd name="connsiteX1-4019" fmla="*/ 254432 w 10248824"/>
              <a:gd name="connsiteY1-4020" fmla="*/ 393192 h 6632827"/>
              <a:gd name="connsiteX2-4021" fmla="*/ 236144 w 10248824"/>
              <a:gd name="connsiteY2-4022" fmla="*/ 475488 h 6632827"/>
              <a:gd name="connsiteX3-4023" fmla="*/ 227000 w 10248824"/>
              <a:gd name="connsiteY3-4024" fmla="*/ 566928 h 6632827"/>
              <a:gd name="connsiteX4-4025" fmla="*/ 217856 w 10248824"/>
              <a:gd name="connsiteY4-4026" fmla="*/ 685800 h 6632827"/>
              <a:gd name="connsiteX5-4027" fmla="*/ 172136 w 10248824"/>
              <a:gd name="connsiteY5-4028" fmla="*/ 987552 h 6632827"/>
              <a:gd name="connsiteX6-4029" fmla="*/ 162992 w 10248824"/>
              <a:gd name="connsiteY6-4030" fmla="*/ 1225296 h 6632827"/>
              <a:gd name="connsiteX7-4031" fmla="*/ 135560 w 10248824"/>
              <a:gd name="connsiteY7-4032" fmla="*/ 1563624 h 6632827"/>
              <a:gd name="connsiteX8-4033" fmla="*/ 126416 w 10248824"/>
              <a:gd name="connsiteY8-4034" fmla="*/ 1892808 h 6632827"/>
              <a:gd name="connsiteX9-4035" fmla="*/ 108128 w 10248824"/>
              <a:gd name="connsiteY9-4036" fmla="*/ 2148840 h 6632827"/>
              <a:gd name="connsiteX10-4037" fmla="*/ 98984 w 10248824"/>
              <a:gd name="connsiteY10-4038" fmla="*/ 2962656 h 6632827"/>
              <a:gd name="connsiteX11-4039" fmla="*/ 80696 w 10248824"/>
              <a:gd name="connsiteY11-4040" fmla="*/ 3538728 h 6632827"/>
              <a:gd name="connsiteX12-4041" fmla="*/ 71552 w 10248824"/>
              <a:gd name="connsiteY12-4042" fmla="*/ 4297680 h 6632827"/>
              <a:gd name="connsiteX13-4043" fmla="*/ 53264 w 10248824"/>
              <a:gd name="connsiteY13-4044" fmla="*/ 5157216 h 6632827"/>
              <a:gd name="connsiteX14-4045" fmla="*/ 62408 w 10248824"/>
              <a:gd name="connsiteY14-4046" fmla="*/ 5815584 h 6632827"/>
              <a:gd name="connsiteX15-4047" fmla="*/ 236144 w 10248824"/>
              <a:gd name="connsiteY15-4048" fmla="*/ 6190488 h 6632827"/>
              <a:gd name="connsiteX16-4049" fmla="*/ 2595296 w 10248824"/>
              <a:gd name="connsiteY16-4050" fmla="*/ 6601968 h 6632827"/>
              <a:gd name="connsiteX17-4051" fmla="*/ 4415004 w 10248824"/>
              <a:gd name="connsiteY17-4052" fmla="*/ 6600882 h 6632827"/>
              <a:gd name="connsiteX18-4053" fmla="*/ 6335192 w 10248824"/>
              <a:gd name="connsiteY18-4054" fmla="*/ 6281928 h 6632827"/>
              <a:gd name="connsiteX19-4055" fmla="*/ 6819824 w 10248824"/>
              <a:gd name="connsiteY19-4056" fmla="*/ 6309360 h 6632827"/>
              <a:gd name="connsiteX20-4057" fmla="*/ 7478192 w 10248824"/>
              <a:gd name="connsiteY20-4058" fmla="*/ 6318504 h 6632827"/>
              <a:gd name="connsiteX21-4059" fmla="*/ 9654464 w 10248824"/>
              <a:gd name="connsiteY21-4060" fmla="*/ 6309360 h 6632827"/>
              <a:gd name="connsiteX22-4061" fmla="*/ 9681896 w 10248824"/>
              <a:gd name="connsiteY22-4062" fmla="*/ 6300216 h 6632827"/>
              <a:gd name="connsiteX23-4063" fmla="*/ 9773336 w 10248824"/>
              <a:gd name="connsiteY23-4064" fmla="*/ 6281928 h 6632827"/>
              <a:gd name="connsiteX24-4065" fmla="*/ 9828200 w 10248824"/>
              <a:gd name="connsiteY24-4066" fmla="*/ 6263640 h 6632827"/>
              <a:gd name="connsiteX25-4067" fmla="*/ 9892208 w 10248824"/>
              <a:gd name="connsiteY25-4068" fmla="*/ 6236208 h 6632827"/>
              <a:gd name="connsiteX26-4069" fmla="*/ 10020224 w 10248824"/>
              <a:gd name="connsiteY26-4070" fmla="*/ 6117336 h 6632827"/>
              <a:gd name="connsiteX27-4071" fmla="*/ 10056800 w 10248824"/>
              <a:gd name="connsiteY27-4072" fmla="*/ 6080760 h 6632827"/>
              <a:gd name="connsiteX28-4073" fmla="*/ 10102520 w 10248824"/>
              <a:gd name="connsiteY28-4074" fmla="*/ 5998464 h 6632827"/>
              <a:gd name="connsiteX29-4075" fmla="*/ 10111664 w 10248824"/>
              <a:gd name="connsiteY29-4076" fmla="*/ 5971032 h 6632827"/>
              <a:gd name="connsiteX30-4077" fmla="*/ 10129952 w 10248824"/>
              <a:gd name="connsiteY30-4078" fmla="*/ 5897880 h 6632827"/>
              <a:gd name="connsiteX31-4079" fmla="*/ 10148240 w 10248824"/>
              <a:gd name="connsiteY31-4080" fmla="*/ 5815584 h 6632827"/>
              <a:gd name="connsiteX32-4081" fmla="*/ 10166528 w 10248824"/>
              <a:gd name="connsiteY32-4082" fmla="*/ 5596128 h 6632827"/>
              <a:gd name="connsiteX33-4083" fmla="*/ 10175672 w 10248824"/>
              <a:gd name="connsiteY33-4084" fmla="*/ 5550408 h 6632827"/>
              <a:gd name="connsiteX34-4085" fmla="*/ 10184816 w 10248824"/>
              <a:gd name="connsiteY34-4086" fmla="*/ 5440680 h 6632827"/>
              <a:gd name="connsiteX35-4087" fmla="*/ 10212248 w 10248824"/>
              <a:gd name="connsiteY35-4088" fmla="*/ 5065776 h 6632827"/>
              <a:gd name="connsiteX36-4089" fmla="*/ 10221392 w 10248824"/>
              <a:gd name="connsiteY36-4090" fmla="*/ 4645152 h 6632827"/>
              <a:gd name="connsiteX37-4091" fmla="*/ 10248824 w 10248824"/>
              <a:gd name="connsiteY37-4092" fmla="*/ 4389120 h 6632827"/>
              <a:gd name="connsiteX38-4093" fmla="*/ 10239680 w 10248824"/>
              <a:gd name="connsiteY38-4094" fmla="*/ 3008376 h 6632827"/>
              <a:gd name="connsiteX39-4095" fmla="*/ 10230536 w 10248824"/>
              <a:gd name="connsiteY39-4096" fmla="*/ 2852928 h 6632827"/>
              <a:gd name="connsiteX40-4097" fmla="*/ 10221392 w 10248824"/>
              <a:gd name="connsiteY40-4098" fmla="*/ 256032 h 6632827"/>
              <a:gd name="connsiteX41-4099" fmla="*/ 10193960 w 10248824"/>
              <a:gd name="connsiteY41-4100" fmla="*/ 128016 h 6632827"/>
              <a:gd name="connsiteX42-4101" fmla="*/ 10175672 w 10248824"/>
              <a:gd name="connsiteY42-4102" fmla="*/ 27432 h 6632827"/>
              <a:gd name="connsiteX43-4103" fmla="*/ 10157384 w 10248824"/>
              <a:gd name="connsiteY43-4104" fmla="*/ 0 h 6632827"/>
              <a:gd name="connsiteX44-4105" fmla="*/ 10029368 w 10248824"/>
              <a:gd name="connsiteY44-4106" fmla="*/ 18288 h 6632827"/>
              <a:gd name="connsiteX45-4107" fmla="*/ 9663608 w 10248824"/>
              <a:gd name="connsiteY45-4108" fmla="*/ 73152 h 6632827"/>
              <a:gd name="connsiteX46-4109" fmla="*/ 9233840 w 10248824"/>
              <a:gd name="connsiteY46-4110" fmla="*/ 118872 h 6632827"/>
              <a:gd name="connsiteX47-4111" fmla="*/ 8657768 w 10248824"/>
              <a:gd name="connsiteY47-4112" fmla="*/ 164592 h 6632827"/>
              <a:gd name="connsiteX48-4113" fmla="*/ 7871384 w 10248824"/>
              <a:gd name="connsiteY48-4114" fmla="*/ 173736 h 6632827"/>
              <a:gd name="connsiteX49-4115" fmla="*/ 7688504 w 10248824"/>
              <a:gd name="connsiteY49-4116" fmla="*/ 182880 h 6632827"/>
              <a:gd name="connsiteX50-4117" fmla="*/ 7587920 w 10248824"/>
              <a:gd name="connsiteY50-4118" fmla="*/ 192024 h 6632827"/>
              <a:gd name="connsiteX51-4119" fmla="*/ 7505624 w 10248824"/>
              <a:gd name="connsiteY51-4120" fmla="*/ 201168 h 6632827"/>
              <a:gd name="connsiteX52-4121" fmla="*/ 7149008 w 10248824"/>
              <a:gd name="connsiteY52-4122" fmla="*/ 210312 h 6632827"/>
              <a:gd name="connsiteX53-4123" fmla="*/ 7039280 w 10248824"/>
              <a:gd name="connsiteY53-4124" fmla="*/ 219456 h 6632827"/>
              <a:gd name="connsiteX54-4125" fmla="*/ 6810680 w 10248824"/>
              <a:gd name="connsiteY54-4126" fmla="*/ 265176 h 6632827"/>
              <a:gd name="connsiteX55-4127" fmla="*/ 6371768 w 10248824"/>
              <a:gd name="connsiteY55-4128" fmla="*/ 310896 h 6632827"/>
              <a:gd name="connsiteX56-4129" fmla="*/ 6079160 w 10248824"/>
              <a:gd name="connsiteY56-4130" fmla="*/ 338328 h 6632827"/>
              <a:gd name="connsiteX57-4131" fmla="*/ 5567096 w 10248824"/>
              <a:gd name="connsiteY57-4132" fmla="*/ 374904 h 6632827"/>
              <a:gd name="connsiteX58-4133" fmla="*/ 4789856 w 10248824"/>
              <a:gd name="connsiteY58-4134" fmla="*/ 384048 h 6632827"/>
              <a:gd name="connsiteX59-4135" fmla="*/ 1113968 w 10248824"/>
              <a:gd name="connsiteY59-4136" fmla="*/ 374904 h 6632827"/>
              <a:gd name="connsiteX60-4137" fmla="*/ 1031672 w 10248824"/>
              <a:gd name="connsiteY60-4138" fmla="*/ 365760 h 6632827"/>
              <a:gd name="connsiteX61-4139" fmla="*/ 803072 w 10248824"/>
              <a:gd name="connsiteY61-4140" fmla="*/ 356616 h 6632827"/>
              <a:gd name="connsiteX62-4141" fmla="*/ 748208 w 10248824"/>
              <a:gd name="connsiteY62-4142" fmla="*/ 347472 h 6632827"/>
              <a:gd name="connsiteX63-4143" fmla="*/ 565328 w 10248824"/>
              <a:gd name="connsiteY63-4144" fmla="*/ 329184 h 6632827"/>
              <a:gd name="connsiteX64-4145" fmla="*/ 510464 w 10248824"/>
              <a:gd name="connsiteY64-4146" fmla="*/ 320040 h 6632827"/>
              <a:gd name="connsiteX65-4147" fmla="*/ 272720 w 10248824"/>
              <a:gd name="connsiteY65-4148" fmla="*/ 347472 h 6632827"/>
              <a:gd name="connsiteX0-4149" fmla="*/ 272720 w 10248824"/>
              <a:gd name="connsiteY0-4150" fmla="*/ 347472 h 6630936"/>
              <a:gd name="connsiteX1-4151" fmla="*/ 254432 w 10248824"/>
              <a:gd name="connsiteY1-4152" fmla="*/ 393192 h 6630936"/>
              <a:gd name="connsiteX2-4153" fmla="*/ 236144 w 10248824"/>
              <a:gd name="connsiteY2-4154" fmla="*/ 475488 h 6630936"/>
              <a:gd name="connsiteX3-4155" fmla="*/ 227000 w 10248824"/>
              <a:gd name="connsiteY3-4156" fmla="*/ 566928 h 6630936"/>
              <a:gd name="connsiteX4-4157" fmla="*/ 217856 w 10248824"/>
              <a:gd name="connsiteY4-4158" fmla="*/ 685800 h 6630936"/>
              <a:gd name="connsiteX5-4159" fmla="*/ 172136 w 10248824"/>
              <a:gd name="connsiteY5-4160" fmla="*/ 987552 h 6630936"/>
              <a:gd name="connsiteX6-4161" fmla="*/ 162992 w 10248824"/>
              <a:gd name="connsiteY6-4162" fmla="*/ 1225296 h 6630936"/>
              <a:gd name="connsiteX7-4163" fmla="*/ 135560 w 10248824"/>
              <a:gd name="connsiteY7-4164" fmla="*/ 1563624 h 6630936"/>
              <a:gd name="connsiteX8-4165" fmla="*/ 126416 w 10248824"/>
              <a:gd name="connsiteY8-4166" fmla="*/ 1892808 h 6630936"/>
              <a:gd name="connsiteX9-4167" fmla="*/ 108128 w 10248824"/>
              <a:gd name="connsiteY9-4168" fmla="*/ 2148840 h 6630936"/>
              <a:gd name="connsiteX10-4169" fmla="*/ 98984 w 10248824"/>
              <a:gd name="connsiteY10-4170" fmla="*/ 2962656 h 6630936"/>
              <a:gd name="connsiteX11-4171" fmla="*/ 80696 w 10248824"/>
              <a:gd name="connsiteY11-4172" fmla="*/ 3538728 h 6630936"/>
              <a:gd name="connsiteX12-4173" fmla="*/ 71552 w 10248824"/>
              <a:gd name="connsiteY12-4174" fmla="*/ 4297680 h 6630936"/>
              <a:gd name="connsiteX13-4175" fmla="*/ 53264 w 10248824"/>
              <a:gd name="connsiteY13-4176" fmla="*/ 5157216 h 6630936"/>
              <a:gd name="connsiteX14-4177" fmla="*/ 62408 w 10248824"/>
              <a:gd name="connsiteY14-4178" fmla="*/ 5815584 h 6630936"/>
              <a:gd name="connsiteX15-4179" fmla="*/ 236144 w 10248824"/>
              <a:gd name="connsiteY15-4180" fmla="*/ 6190488 h 6630936"/>
              <a:gd name="connsiteX16-4181" fmla="*/ 2595296 w 10248824"/>
              <a:gd name="connsiteY16-4182" fmla="*/ 6601968 h 6630936"/>
              <a:gd name="connsiteX17-4183" fmla="*/ 4415004 w 10248824"/>
              <a:gd name="connsiteY17-4184" fmla="*/ 6600882 h 6630936"/>
              <a:gd name="connsiteX18-4185" fmla="*/ 6819824 w 10248824"/>
              <a:gd name="connsiteY18-4186" fmla="*/ 6309360 h 6630936"/>
              <a:gd name="connsiteX19-4187" fmla="*/ 7478192 w 10248824"/>
              <a:gd name="connsiteY19-4188" fmla="*/ 6318504 h 6630936"/>
              <a:gd name="connsiteX20-4189" fmla="*/ 9654464 w 10248824"/>
              <a:gd name="connsiteY20-4190" fmla="*/ 6309360 h 6630936"/>
              <a:gd name="connsiteX21-4191" fmla="*/ 9681896 w 10248824"/>
              <a:gd name="connsiteY21-4192" fmla="*/ 6300216 h 6630936"/>
              <a:gd name="connsiteX22-4193" fmla="*/ 9773336 w 10248824"/>
              <a:gd name="connsiteY22-4194" fmla="*/ 6281928 h 6630936"/>
              <a:gd name="connsiteX23-4195" fmla="*/ 9828200 w 10248824"/>
              <a:gd name="connsiteY23-4196" fmla="*/ 6263640 h 6630936"/>
              <a:gd name="connsiteX24-4197" fmla="*/ 9892208 w 10248824"/>
              <a:gd name="connsiteY24-4198" fmla="*/ 6236208 h 6630936"/>
              <a:gd name="connsiteX25-4199" fmla="*/ 10020224 w 10248824"/>
              <a:gd name="connsiteY25-4200" fmla="*/ 6117336 h 6630936"/>
              <a:gd name="connsiteX26-4201" fmla="*/ 10056800 w 10248824"/>
              <a:gd name="connsiteY26-4202" fmla="*/ 6080760 h 6630936"/>
              <a:gd name="connsiteX27-4203" fmla="*/ 10102520 w 10248824"/>
              <a:gd name="connsiteY27-4204" fmla="*/ 5998464 h 6630936"/>
              <a:gd name="connsiteX28-4205" fmla="*/ 10111664 w 10248824"/>
              <a:gd name="connsiteY28-4206" fmla="*/ 5971032 h 6630936"/>
              <a:gd name="connsiteX29-4207" fmla="*/ 10129952 w 10248824"/>
              <a:gd name="connsiteY29-4208" fmla="*/ 5897880 h 6630936"/>
              <a:gd name="connsiteX30-4209" fmla="*/ 10148240 w 10248824"/>
              <a:gd name="connsiteY30-4210" fmla="*/ 5815584 h 6630936"/>
              <a:gd name="connsiteX31-4211" fmla="*/ 10166528 w 10248824"/>
              <a:gd name="connsiteY31-4212" fmla="*/ 5596128 h 6630936"/>
              <a:gd name="connsiteX32-4213" fmla="*/ 10175672 w 10248824"/>
              <a:gd name="connsiteY32-4214" fmla="*/ 5550408 h 6630936"/>
              <a:gd name="connsiteX33-4215" fmla="*/ 10184816 w 10248824"/>
              <a:gd name="connsiteY33-4216" fmla="*/ 5440680 h 6630936"/>
              <a:gd name="connsiteX34-4217" fmla="*/ 10212248 w 10248824"/>
              <a:gd name="connsiteY34-4218" fmla="*/ 5065776 h 6630936"/>
              <a:gd name="connsiteX35-4219" fmla="*/ 10221392 w 10248824"/>
              <a:gd name="connsiteY35-4220" fmla="*/ 4645152 h 6630936"/>
              <a:gd name="connsiteX36-4221" fmla="*/ 10248824 w 10248824"/>
              <a:gd name="connsiteY36-4222" fmla="*/ 4389120 h 6630936"/>
              <a:gd name="connsiteX37-4223" fmla="*/ 10239680 w 10248824"/>
              <a:gd name="connsiteY37-4224" fmla="*/ 3008376 h 6630936"/>
              <a:gd name="connsiteX38-4225" fmla="*/ 10230536 w 10248824"/>
              <a:gd name="connsiteY38-4226" fmla="*/ 2852928 h 6630936"/>
              <a:gd name="connsiteX39-4227" fmla="*/ 10221392 w 10248824"/>
              <a:gd name="connsiteY39-4228" fmla="*/ 256032 h 6630936"/>
              <a:gd name="connsiteX40-4229" fmla="*/ 10193960 w 10248824"/>
              <a:gd name="connsiteY40-4230" fmla="*/ 128016 h 6630936"/>
              <a:gd name="connsiteX41-4231" fmla="*/ 10175672 w 10248824"/>
              <a:gd name="connsiteY41-4232" fmla="*/ 27432 h 6630936"/>
              <a:gd name="connsiteX42-4233" fmla="*/ 10157384 w 10248824"/>
              <a:gd name="connsiteY42-4234" fmla="*/ 0 h 6630936"/>
              <a:gd name="connsiteX43-4235" fmla="*/ 10029368 w 10248824"/>
              <a:gd name="connsiteY43-4236" fmla="*/ 18288 h 6630936"/>
              <a:gd name="connsiteX44-4237" fmla="*/ 9663608 w 10248824"/>
              <a:gd name="connsiteY44-4238" fmla="*/ 73152 h 6630936"/>
              <a:gd name="connsiteX45-4239" fmla="*/ 9233840 w 10248824"/>
              <a:gd name="connsiteY45-4240" fmla="*/ 118872 h 6630936"/>
              <a:gd name="connsiteX46-4241" fmla="*/ 8657768 w 10248824"/>
              <a:gd name="connsiteY46-4242" fmla="*/ 164592 h 6630936"/>
              <a:gd name="connsiteX47-4243" fmla="*/ 7871384 w 10248824"/>
              <a:gd name="connsiteY47-4244" fmla="*/ 173736 h 6630936"/>
              <a:gd name="connsiteX48-4245" fmla="*/ 7688504 w 10248824"/>
              <a:gd name="connsiteY48-4246" fmla="*/ 182880 h 6630936"/>
              <a:gd name="connsiteX49-4247" fmla="*/ 7587920 w 10248824"/>
              <a:gd name="connsiteY49-4248" fmla="*/ 192024 h 6630936"/>
              <a:gd name="connsiteX50-4249" fmla="*/ 7505624 w 10248824"/>
              <a:gd name="connsiteY50-4250" fmla="*/ 201168 h 6630936"/>
              <a:gd name="connsiteX51-4251" fmla="*/ 7149008 w 10248824"/>
              <a:gd name="connsiteY51-4252" fmla="*/ 210312 h 6630936"/>
              <a:gd name="connsiteX52-4253" fmla="*/ 7039280 w 10248824"/>
              <a:gd name="connsiteY52-4254" fmla="*/ 219456 h 6630936"/>
              <a:gd name="connsiteX53-4255" fmla="*/ 6810680 w 10248824"/>
              <a:gd name="connsiteY53-4256" fmla="*/ 265176 h 6630936"/>
              <a:gd name="connsiteX54-4257" fmla="*/ 6371768 w 10248824"/>
              <a:gd name="connsiteY54-4258" fmla="*/ 310896 h 6630936"/>
              <a:gd name="connsiteX55-4259" fmla="*/ 6079160 w 10248824"/>
              <a:gd name="connsiteY55-4260" fmla="*/ 338328 h 6630936"/>
              <a:gd name="connsiteX56-4261" fmla="*/ 5567096 w 10248824"/>
              <a:gd name="connsiteY56-4262" fmla="*/ 374904 h 6630936"/>
              <a:gd name="connsiteX57-4263" fmla="*/ 4789856 w 10248824"/>
              <a:gd name="connsiteY57-4264" fmla="*/ 384048 h 6630936"/>
              <a:gd name="connsiteX58-4265" fmla="*/ 1113968 w 10248824"/>
              <a:gd name="connsiteY58-4266" fmla="*/ 374904 h 6630936"/>
              <a:gd name="connsiteX59-4267" fmla="*/ 1031672 w 10248824"/>
              <a:gd name="connsiteY59-4268" fmla="*/ 365760 h 6630936"/>
              <a:gd name="connsiteX60-4269" fmla="*/ 803072 w 10248824"/>
              <a:gd name="connsiteY60-4270" fmla="*/ 356616 h 6630936"/>
              <a:gd name="connsiteX61-4271" fmla="*/ 748208 w 10248824"/>
              <a:gd name="connsiteY61-4272" fmla="*/ 347472 h 6630936"/>
              <a:gd name="connsiteX62-4273" fmla="*/ 565328 w 10248824"/>
              <a:gd name="connsiteY62-4274" fmla="*/ 329184 h 6630936"/>
              <a:gd name="connsiteX63-4275" fmla="*/ 510464 w 10248824"/>
              <a:gd name="connsiteY63-4276" fmla="*/ 320040 h 6630936"/>
              <a:gd name="connsiteX64-4277" fmla="*/ 272720 w 10248824"/>
              <a:gd name="connsiteY64-4278" fmla="*/ 347472 h 6630936"/>
              <a:gd name="connsiteX0-4279" fmla="*/ 272720 w 10248824"/>
              <a:gd name="connsiteY0-4280" fmla="*/ 347472 h 6630312"/>
              <a:gd name="connsiteX1-4281" fmla="*/ 254432 w 10248824"/>
              <a:gd name="connsiteY1-4282" fmla="*/ 393192 h 6630312"/>
              <a:gd name="connsiteX2-4283" fmla="*/ 236144 w 10248824"/>
              <a:gd name="connsiteY2-4284" fmla="*/ 475488 h 6630312"/>
              <a:gd name="connsiteX3-4285" fmla="*/ 227000 w 10248824"/>
              <a:gd name="connsiteY3-4286" fmla="*/ 566928 h 6630312"/>
              <a:gd name="connsiteX4-4287" fmla="*/ 217856 w 10248824"/>
              <a:gd name="connsiteY4-4288" fmla="*/ 685800 h 6630312"/>
              <a:gd name="connsiteX5-4289" fmla="*/ 172136 w 10248824"/>
              <a:gd name="connsiteY5-4290" fmla="*/ 987552 h 6630312"/>
              <a:gd name="connsiteX6-4291" fmla="*/ 162992 w 10248824"/>
              <a:gd name="connsiteY6-4292" fmla="*/ 1225296 h 6630312"/>
              <a:gd name="connsiteX7-4293" fmla="*/ 135560 w 10248824"/>
              <a:gd name="connsiteY7-4294" fmla="*/ 1563624 h 6630312"/>
              <a:gd name="connsiteX8-4295" fmla="*/ 126416 w 10248824"/>
              <a:gd name="connsiteY8-4296" fmla="*/ 1892808 h 6630312"/>
              <a:gd name="connsiteX9-4297" fmla="*/ 108128 w 10248824"/>
              <a:gd name="connsiteY9-4298" fmla="*/ 2148840 h 6630312"/>
              <a:gd name="connsiteX10-4299" fmla="*/ 98984 w 10248824"/>
              <a:gd name="connsiteY10-4300" fmla="*/ 2962656 h 6630312"/>
              <a:gd name="connsiteX11-4301" fmla="*/ 80696 w 10248824"/>
              <a:gd name="connsiteY11-4302" fmla="*/ 3538728 h 6630312"/>
              <a:gd name="connsiteX12-4303" fmla="*/ 71552 w 10248824"/>
              <a:gd name="connsiteY12-4304" fmla="*/ 4297680 h 6630312"/>
              <a:gd name="connsiteX13-4305" fmla="*/ 53264 w 10248824"/>
              <a:gd name="connsiteY13-4306" fmla="*/ 5157216 h 6630312"/>
              <a:gd name="connsiteX14-4307" fmla="*/ 62408 w 10248824"/>
              <a:gd name="connsiteY14-4308" fmla="*/ 5815584 h 6630312"/>
              <a:gd name="connsiteX15-4309" fmla="*/ 236144 w 10248824"/>
              <a:gd name="connsiteY15-4310" fmla="*/ 6190488 h 6630312"/>
              <a:gd name="connsiteX16-4311" fmla="*/ 2595296 w 10248824"/>
              <a:gd name="connsiteY16-4312" fmla="*/ 6601968 h 6630312"/>
              <a:gd name="connsiteX17-4313" fmla="*/ 4415004 w 10248824"/>
              <a:gd name="connsiteY17-4314" fmla="*/ 6600882 h 6630312"/>
              <a:gd name="connsiteX18-4315" fmla="*/ 7478192 w 10248824"/>
              <a:gd name="connsiteY18-4316" fmla="*/ 6318504 h 6630312"/>
              <a:gd name="connsiteX19-4317" fmla="*/ 9654464 w 10248824"/>
              <a:gd name="connsiteY19-4318" fmla="*/ 6309360 h 6630312"/>
              <a:gd name="connsiteX20-4319" fmla="*/ 9681896 w 10248824"/>
              <a:gd name="connsiteY20-4320" fmla="*/ 6300216 h 6630312"/>
              <a:gd name="connsiteX21-4321" fmla="*/ 9773336 w 10248824"/>
              <a:gd name="connsiteY21-4322" fmla="*/ 6281928 h 6630312"/>
              <a:gd name="connsiteX22-4323" fmla="*/ 9828200 w 10248824"/>
              <a:gd name="connsiteY22-4324" fmla="*/ 6263640 h 6630312"/>
              <a:gd name="connsiteX23-4325" fmla="*/ 9892208 w 10248824"/>
              <a:gd name="connsiteY23-4326" fmla="*/ 6236208 h 6630312"/>
              <a:gd name="connsiteX24-4327" fmla="*/ 10020224 w 10248824"/>
              <a:gd name="connsiteY24-4328" fmla="*/ 6117336 h 6630312"/>
              <a:gd name="connsiteX25-4329" fmla="*/ 10056800 w 10248824"/>
              <a:gd name="connsiteY25-4330" fmla="*/ 6080760 h 6630312"/>
              <a:gd name="connsiteX26-4331" fmla="*/ 10102520 w 10248824"/>
              <a:gd name="connsiteY26-4332" fmla="*/ 5998464 h 6630312"/>
              <a:gd name="connsiteX27-4333" fmla="*/ 10111664 w 10248824"/>
              <a:gd name="connsiteY27-4334" fmla="*/ 5971032 h 6630312"/>
              <a:gd name="connsiteX28-4335" fmla="*/ 10129952 w 10248824"/>
              <a:gd name="connsiteY28-4336" fmla="*/ 5897880 h 6630312"/>
              <a:gd name="connsiteX29-4337" fmla="*/ 10148240 w 10248824"/>
              <a:gd name="connsiteY29-4338" fmla="*/ 5815584 h 6630312"/>
              <a:gd name="connsiteX30-4339" fmla="*/ 10166528 w 10248824"/>
              <a:gd name="connsiteY30-4340" fmla="*/ 5596128 h 6630312"/>
              <a:gd name="connsiteX31-4341" fmla="*/ 10175672 w 10248824"/>
              <a:gd name="connsiteY31-4342" fmla="*/ 5550408 h 6630312"/>
              <a:gd name="connsiteX32-4343" fmla="*/ 10184816 w 10248824"/>
              <a:gd name="connsiteY32-4344" fmla="*/ 5440680 h 6630312"/>
              <a:gd name="connsiteX33-4345" fmla="*/ 10212248 w 10248824"/>
              <a:gd name="connsiteY33-4346" fmla="*/ 5065776 h 6630312"/>
              <a:gd name="connsiteX34-4347" fmla="*/ 10221392 w 10248824"/>
              <a:gd name="connsiteY34-4348" fmla="*/ 4645152 h 6630312"/>
              <a:gd name="connsiteX35-4349" fmla="*/ 10248824 w 10248824"/>
              <a:gd name="connsiteY35-4350" fmla="*/ 4389120 h 6630312"/>
              <a:gd name="connsiteX36-4351" fmla="*/ 10239680 w 10248824"/>
              <a:gd name="connsiteY36-4352" fmla="*/ 3008376 h 6630312"/>
              <a:gd name="connsiteX37-4353" fmla="*/ 10230536 w 10248824"/>
              <a:gd name="connsiteY37-4354" fmla="*/ 2852928 h 6630312"/>
              <a:gd name="connsiteX38-4355" fmla="*/ 10221392 w 10248824"/>
              <a:gd name="connsiteY38-4356" fmla="*/ 256032 h 6630312"/>
              <a:gd name="connsiteX39-4357" fmla="*/ 10193960 w 10248824"/>
              <a:gd name="connsiteY39-4358" fmla="*/ 128016 h 6630312"/>
              <a:gd name="connsiteX40-4359" fmla="*/ 10175672 w 10248824"/>
              <a:gd name="connsiteY40-4360" fmla="*/ 27432 h 6630312"/>
              <a:gd name="connsiteX41-4361" fmla="*/ 10157384 w 10248824"/>
              <a:gd name="connsiteY41-4362" fmla="*/ 0 h 6630312"/>
              <a:gd name="connsiteX42-4363" fmla="*/ 10029368 w 10248824"/>
              <a:gd name="connsiteY42-4364" fmla="*/ 18288 h 6630312"/>
              <a:gd name="connsiteX43-4365" fmla="*/ 9663608 w 10248824"/>
              <a:gd name="connsiteY43-4366" fmla="*/ 73152 h 6630312"/>
              <a:gd name="connsiteX44-4367" fmla="*/ 9233840 w 10248824"/>
              <a:gd name="connsiteY44-4368" fmla="*/ 118872 h 6630312"/>
              <a:gd name="connsiteX45-4369" fmla="*/ 8657768 w 10248824"/>
              <a:gd name="connsiteY45-4370" fmla="*/ 164592 h 6630312"/>
              <a:gd name="connsiteX46-4371" fmla="*/ 7871384 w 10248824"/>
              <a:gd name="connsiteY46-4372" fmla="*/ 173736 h 6630312"/>
              <a:gd name="connsiteX47-4373" fmla="*/ 7688504 w 10248824"/>
              <a:gd name="connsiteY47-4374" fmla="*/ 182880 h 6630312"/>
              <a:gd name="connsiteX48-4375" fmla="*/ 7587920 w 10248824"/>
              <a:gd name="connsiteY48-4376" fmla="*/ 192024 h 6630312"/>
              <a:gd name="connsiteX49-4377" fmla="*/ 7505624 w 10248824"/>
              <a:gd name="connsiteY49-4378" fmla="*/ 201168 h 6630312"/>
              <a:gd name="connsiteX50-4379" fmla="*/ 7149008 w 10248824"/>
              <a:gd name="connsiteY50-4380" fmla="*/ 210312 h 6630312"/>
              <a:gd name="connsiteX51-4381" fmla="*/ 7039280 w 10248824"/>
              <a:gd name="connsiteY51-4382" fmla="*/ 219456 h 6630312"/>
              <a:gd name="connsiteX52-4383" fmla="*/ 6810680 w 10248824"/>
              <a:gd name="connsiteY52-4384" fmla="*/ 265176 h 6630312"/>
              <a:gd name="connsiteX53-4385" fmla="*/ 6371768 w 10248824"/>
              <a:gd name="connsiteY53-4386" fmla="*/ 310896 h 6630312"/>
              <a:gd name="connsiteX54-4387" fmla="*/ 6079160 w 10248824"/>
              <a:gd name="connsiteY54-4388" fmla="*/ 338328 h 6630312"/>
              <a:gd name="connsiteX55-4389" fmla="*/ 5567096 w 10248824"/>
              <a:gd name="connsiteY55-4390" fmla="*/ 374904 h 6630312"/>
              <a:gd name="connsiteX56-4391" fmla="*/ 4789856 w 10248824"/>
              <a:gd name="connsiteY56-4392" fmla="*/ 384048 h 6630312"/>
              <a:gd name="connsiteX57-4393" fmla="*/ 1113968 w 10248824"/>
              <a:gd name="connsiteY57-4394" fmla="*/ 374904 h 6630312"/>
              <a:gd name="connsiteX58-4395" fmla="*/ 1031672 w 10248824"/>
              <a:gd name="connsiteY58-4396" fmla="*/ 365760 h 6630312"/>
              <a:gd name="connsiteX59-4397" fmla="*/ 803072 w 10248824"/>
              <a:gd name="connsiteY59-4398" fmla="*/ 356616 h 6630312"/>
              <a:gd name="connsiteX60-4399" fmla="*/ 748208 w 10248824"/>
              <a:gd name="connsiteY60-4400" fmla="*/ 347472 h 6630312"/>
              <a:gd name="connsiteX61-4401" fmla="*/ 565328 w 10248824"/>
              <a:gd name="connsiteY61-4402" fmla="*/ 329184 h 6630312"/>
              <a:gd name="connsiteX62-4403" fmla="*/ 510464 w 10248824"/>
              <a:gd name="connsiteY62-4404" fmla="*/ 320040 h 6630312"/>
              <a:gd name="connsiteX63-4405" fmla="*/ 272720 w 10248824"/>
              <a:gd name="connsiteY63-4406" fmla="*/ 347472 h 6630312"/>
              <a:gd name="connsiteX0-4407" fmla="*/ 272720 w 10248824"/>
              <a:gd name="connsiteY0-4408" fmla="*/ 347472 h 6630312"/>
              <a:gd name="connsiteX1-4409" fmla="*/ 254432 w 10248824"/>
              <a:gd name="connsiteY1-4410" fmla="*/ 393192 h 6630312"/>
              <a:gd name="connsiteX2-4411" fmla="*/ 236144 w 10248824"/>
              <a:gd name="connsiteY2-4412" fmla="*/ 475488 h 6630312"/>
              <a:gd name="connsiteX3-4413" fmla="*/ 227000 w 10248824"/>
              <a:gd name="connsiteY3-4414" fmla="*/ 566928 h 6630312"/>
              <a:gd name="connsiteX4-4415" fmla="*/ 217856 w 10248824"/>
              <a:gd name="connsiteY4-4416" fmla="*/ 685800 h 6630312"/>
              <a:gd name="connsiteX5-4417" fmla="*/ 172136 w 10248824"/>
              <a:gd name="connsiteY5-4418" fmla="*/ 987552 h 6630312"/>
              <a:gd name="connsiteX6-4419" fmla="*/ 162992 w 10248824"/>
              <a:gd name="connsiteY6-4420" fmla="*/ 1225296 h 6630312"/>
              <a:gd name="connsiteX7-4421" fmla="*/ 135560 w 10248824"/>
              <a:gd name="connsiteY7-4422" fmla="*/ 1563624 h 6630312"/>
              <a:gd name="connsiteX8-4423" fmla="*/ 126416 w 10248824"/>
              <a:gd name="connsiteY8-4424" fmla="*/ 1892808 h 6630312"/>
              <a:gd name="connsiteX9-4425" fmla="*/ 108128 w 10248824"/>
              <a:gd name="connsiteY9-4426" fmla="*/ 2148840 h 6630312"/>
              <a:gd name="connsiteX10-4427" fmla="*/ 98984 w 10248824"/>
              <a:gd name="connsiteY10-4428" fmla="*/ 2962656 h 6630312"/>
              <a:gd name="connsiteX11-4429" fmla="*/ 80696 w 10248824"/>
              <a:gd name="connsiteY11-4430" fmla="*/ 3538728 h 6630312"/>
              <a:gd name="connsiteX12-4431" fmla="*/ 71552 w 10248824"/>
              <a:gd name="connsiteY12-4432" fmla="*/ 4297680 h 6630312"/>
              <a:gd name="connsiteX13-4433" fmla="*/ 53264 w 10248824"/>
              <a:gd name="connsiteY13-4434" fmla="*/ 5157216 h 6630312"/>
              <a:gd name="connsiteX14-4435" fmla="*/ 62408 w 10248824"/>
              <a:gd name="connsiteY14-4436" fmla="*/ 5815584 h 6630312"/>
              <a:gd name="connsiteX15-4437" fmla="*/ 236144 w 10248824"/>
              <a:gd name="connsiteY15-4438" fmla="*/ 6190488 h 6630312"/>
              <a:gd name="connsiteX16-4439" fmla="*/ 2595296 w 10248824"/>
              <a:gd name="connsiteY16-4440" fmla="*/ 6601968 h 6630312"/>
              <a:gd name="connsiteX17-4441" fmla="*/ 4415004 w 10248824"/>
              <a:gd name="connsiteY17-4442" fmla="*/ 6600882 h 6630312"/>
              <a:gd name="connsiteX18-4443" fmla="*/ 7478192 w 10248824"/>
              <a:gd name="connsiteY18-4444" fmla="*/ 6318504 h 6630312"/>
              <a:gd name="connsiteX19-4445" fmla="*/ 9654464 w 10248824"/>
              <a:gd name="connsiteY19-4446" fmla="*/ 6309360 h 6630312"/>
              <a:gd name="connsiteX20-4447" fmla="*/ 9681896 w 10248824"/>
              <a:gd name="connsiteY20-4448" fmla="*/ 6300216 h 6630312"/>
              <a:gd name="connsiteX21-4449" fmla="*/ 9773336 w 10248824"/>
              <a:gd name="connsiteY21-4450" fmla="*/ 6281928 h 6630312"/>
              <a:gd name="connsiteX22-4451" fmla="*/ 9828200 w 10248824"/>
              <a:gd name="connsiteY22-4452" fmla="*/ 6263640 h 6630312"/>
              <a:gd name="connsiteX23-4453" fmla="*/ 9892208 w 10248824"/>
              <a:gd name="connsiteY23-4454" fmla="*/ 6236208 h 6630312"/>
              <a:gd name="connsiteX24-4455" fmla="*/ 10020224 w 10248824"/>
              <a:gd name="connsiteY24-4456" fmla="*/ 6117336 h 6630312"/>
              <a:gd name="connsiteX25-4457" fmla="*/ 10056800 w 10248824"/>
              <a:gd name="connsiteY25-4458" fmla="*/ 6080760 h 6630312"/>
              <a:gd name="connsiteX26-4459" fmla="*/ 10102520 w 10248824"/>
              <a:gd name="connsiteY26-4460" fmla="*/ 5998464 h 6630312"/>
              <a:gd name="connsiteX27-4461" fmla="*/ 10111664 w 10248824"/>
              <a:gd name="connsiteY27-4462" fmla="*/ 5971032 h 6630312"/>
              <a:gd name="connsiteX28-4463" fmla="*/ 10129952 w 10248824"/>
              <a:gd name="connsiteY28-4464" fmla="*/ 5897880 h 6630312"/>
              <a:gd name="connsiteX29-4465" fmla="*/ 10148240 w 10248824"/>
              <a:gd name="connsiteY29-4466" fmla="*/ 5815584 h 6630312"/>
              <a:gd name="connsiteX30-4467" fmla="*/ 10166528 w 10248824"/>
              <a:gd name="connsiteY30-4468" fmla="*/ 5596128 h 6630312"/>
              <a:gd name="connsiteX31-4469" fmla="*/ 10175672 w 10248824"/>
              <a:gd name="connsiteY31-4470" fmla="*/ 5550408 h 6630312"/>
              <a:gd name="connsiteX32-4471" fmla="*/ 10184816 w 10248824"/>
              <a:gd name="connsiteY32-4472" fmla="*/ 5440680 h 6630312"/>
              <a:gd name="connsiteX33-4473" fmla="*/ 10212248 w 10248824"/>
              <a:gd name="connsiteY33-4474" fmla="*/ 5065776 h 6630312"/>
              <a:gd name="connsiteX34-4475" fmla="*/ 10221392 w 10248824"/>
              <a:gd name="connsiteY34-4476" fmla="*/ 4645152 h 6630312"/>
              <a:gd name="connsiteX35-4477" fmla="*/ 10248824 w 10248824"/>
              <a:gd name="connsiteY35-4478" fmla="*/ 4389120 h 6630312"/>
              <a:gd name="connsiteX36-4479" fmla="*/ 10239680 w 10248824"/>
              <a:gd name="connsiteY36-4480" fmla="*/ 3008376 h 6630312"/>
              <a:gd name="connsiteX37-4481" fmla="*/ 10230536 w 10248824"/>
              <a:gd name="connsiteY37-4482" fmla="*/ 2852928 h 6630312"/>
              <a:gd name="connsiteX38-4483" fmla="*/ 10221392 w 10248824"/>
              <a:gd name="connsiteY38-4484" fmla="*/ 256032 h 6630312"/>
              <a:gd name="connsiteX39-4485" fmla="*/ 10193960 w 10248824"/>
              <a:gd name="connsiteY39-4486" fmla="*/ 128016 h 6630312"/>
              <a:gd name="connsiteX40-4487" fmla="*/ 10175672 w 10248824"/>
              <a:gd name="connsiteY40-4488" fmla="*/ 27432 h 6630312"/>
              <a:gd name="connsiteX41-4489" fmla="*/ 10157384 w 10248824"/>
              <a:gd name="connsiteY41-4490" fmla="*/ 0 h 6630312"/>
              <a:gd name="connsiteX42-4491" fmla="*/ 10029368 w 10248824"/>
              <a:gd name="connsiteY42-4492" fmla="*/ 18288 h 6630312"/>
              <a:gd name="connsiteX43-4493" fmla="*/ 9663608 w 10248824"/>
              <a:gd name="connsiteY43-4494" fmla="*/ 73152 h 6630312"/>
              <a:gd name="connsiteX44-4495" fmla="*/ 9233840 w 10248824"/>
              <a:gd name="connsiteY44-4496" fmla="*/ 118872 h 6630312"/>
              <a:gd name="connsiteX45-4497" fmla="*/ 8657768 w 10248824"/>
              <a:gd name="connsiteY45-4498" fmla="*/ 164592 h 6630312"/>
              <a:gd name="connsiteX46-4499" fmla="*/ 7871384 w 10248824"/>
              <a:gd name="connsiteY46-4500" fmla="*/ 173736 h 6630312"/>
              <a:gd name="connsiteX47-4501" fmla="*/ 7688504 w 10248824"/>
              <a:gd name="connsiteY47-4502" fmla="*/ 182880 h 6630312"/>
              <a:gd name="connsiteX48-4503" fmla="*/ 7587920 w 10248824"/>
              <a:gd name="connsiteY48-4504" fmla="*/ 192024 h 6630312"/>
              <a:gd name="connsiteX49-4505" fmla="*/ 7505624 w 10248824"/>
              <a:gd name="connsiteY49-4506" fmla="*/ 201168 h 6630312"/>
              <a:gd name="connsiteX50-4507" fmla="*/ 7149008 w 10248824"/>
              <a:gd name="connsiteY50-4508" fmla="*/ 210312 h 6630312"/>
              <a:gd name="connsiteX51-4509" fmla="*/ 7039280 w 10248824"/>
              <a:gd name="connsiteY51-4510" fmla="*/ 219456 h 6630312"/>
              <a:gd name="connsiteX52-4511" fmla="*/ 6810680 w 10248824"/>
              <a:gd name="connsiteY52-4512" fmla="*/ 265176 h 6630312"/>
              <a:gd name="connsiteX53-4513" fmla="*/ 6371768 w 10248824"/>
              <a:gd name="connsiteY53-4514" fmla="*/ 310896 h 6630312"/>
              <a:gd name="connsiteX54-4515" fmla="*/ 6079160 w 10248824"/>
              <a:gd name="connsiteY54-4516" fmla="*/ 338328 h 6630312"/>
              <a:gd name="connsiteX55-4517" fmla="*/ 5567096 w 10248824"/>
              <a:gd name="connsiteY55-4518" fmla="*/ 374904 h 6630312"/>
              <a:gd name="connsiteX56-4519" fmla="*/ 4789856 w 10248824"/>
              <a:gd name="connsiteY56-4520" fmla="*/ 384048 h 6630312"/>
              <a:gd name="connsiteX57-4521" fmla="*/ 1113968 w 10248824"/>
              <a:gd name="connsiteY57-4522" fmla="*/ 374904 h 6630312"/>
              <a:gd name="connsiteX58-4523" fmla="*/ 1031672 w 10248824"/>
              <a:gd name="connsiteY58-4524" fmla="*/ 365760 h 6630312"/>
              <a:gd name="connsiteX59-4525" fmla="*/ 803072 w 10248824"/>
              <a:gd name="connsiteY59-4526" fmla="*/ 356616 h 6630312"/>
              <a:gd name="connsiteX60-4527" fmla="*/ 565328 w 10248824"/>
              <a:gd name="connsiteY60-4528" fmla="*/ 329184 h 6630312"/>
              <a:gd name="connsiteX61-4529" fmla="*/ 510464 w 10248824"/>
              <a:gd name="connsiteY61-4530" fmla="*/ 320040 h 6630312"/>
              <a:gd name="connsiteX62-4531" fmla="*/ 272720 w 10248824"/>
              <a:gd name="connsiteY62-4532" fmla="*/ 347472 h 6630312"/>
              <a:gd name="connsiteX0-4533" fmla="*/ 272720 w 10248824"/>
              <a:gd name="connsiteY0-4534" fmla="*/ 347472 h 6630312"/>
              <a:gd name="connsiteX1-4535" fmla="*/ 254432 w 10248824"/>
              <a:gd name="connsiteY1-4536" fmla="*/ 393192 h 6630312"/>
              <a:gd name="connsiteX2-4537" fmla="*/ 236144 w 10248824"/>
              <a:gd name="connsiteY2-4538" fmla="*/ 475488 h 6630312"/>
              <a:gd name="connsiteX3-4539" fmla="*/ 227000 w 10248824"/>
              <a:gd name="connsiteY3-4540" fmla="*/ 566928 h 6630312"/>
              <a:gd name="connsiteX4-4541" fmla="*/ 217856 w 10248824"/>
              <a:gd name="connsiteY4-4542" fmla="*/ 685800 h 6630312"/>
              <a:gd name="connsiteX5-4543" fmla="*/ 162992 w 10248824"/>
              <a:gd name="connsiteY5-4544" fmla="*/ 1225296 h 6630312"/>
              <a:gd name="connsiteX6-4545" fmla="*/ 135560 w 10248824"/>
              <a:gd name="connsiteY6-4546" fmla="*/ 1563624 h 6630312"/>
              <a:gd name="connsiteX7-4547" fmla="*/ 126416 w 10248824"/>
              <a:gd name="connsiteY7-4548" fmla="*/ 1892808 h 6630312"/>
              <a:gd name="connsiteX8-4549" fmla="*/ 108128 w 10248824"/>
              <a:gd name="connsiteY8-4550" fmla="*/ 2148840 h 6630312"/>
              <a:gd name="connsiteX9-4551" fmla="*/ 98984 w 10248824"/>
              <a:gd name="connsiteY9-4552" fmla="*/ 2962656 h 6630312"/>
              <a:gd name="connsiteX10-4553" fmla="*/ 80696 w 10248824"/>
              <a:gd name="connsiteY10-4554" fmla="*/ 3538728 h 6630312"/>
              <a:gd name="connsiteX11-4555" fmla="*/ 71552 w 10248824"/>
              <a:gd name="connsiteY11-4556" fmla="*/ 4297680 h 6630312"/>
              <a:gd name="connsiteX12-4557" fmla="*/ 53264 w 10248824"/>
              <a:gd name="connsiteY12-4558" fmla="*/ 5157216 h 6630312"/>
              <a:gd name="connsiteX13-4559" fmla="*/ 62408 w 10248824"/>
              <a:gd name="connsiteY13-4560" fmla="*/ 5815584 h 6630312"/>
              <a:gd name="connsiteX14-4561" fmla="*/ 236144 w 10248824"/>
              <a:gd name="connsiteY14-4562" fmla="*/ 6190488 h 6630312"/>
              <a:gd name="connsiteX15-4563" fmla="*/ 2595296 w 10248824"/>
              <a:gd name="connsiteY15-4564" fmla="*/ 6601968 h 6630312"/>
              <a:gd name="connsiteX16-4565" fmla="*/ 4415004 w 10248824"/>
              <a:gd name="connsiteY16-4566" fmla="*/ 6600882 h 6630312"/>
              <a:gd name="connsiteX17-4567" fmla="*/ 7478192 w 10248824"/>
              <a:gd name="connsiteY17-4568" fmla="*/ 6318504 h 6630312"/>
              <a:gd name="connsiteX18-4569" fmla="*/ 9654464 w 10248824"/>
              <a:gd name="connsiteY18-4570" fmla="*/ 6309360 h 6630312"/>
              <a:gd name="connsiteX19-4571" fmla="*/ 9681896 w 10248824"/>
              <a:gd name="connsiteY19-4572" fmla="*/ 6300216 h 6630312"/>
              <a:gd name="connsiteX20-4573" fmla="*/ 9773336 w 10248824"/>
              <a:gd name="connsiteY20-4574" fmla="*/ 6281928 h 6630312"/>
              <a:gd name="connsiteX21-4575" fmla="*/ 9828200 w 10248824"/>
              <a:gd name="connsiteY21-4576" fmla="*/ 6263640 h 6630312"/>
              <a:gd name="connsiteX22-4577" fmla="*/ 9892208 w 10248824"/>
              <a:gd name="connsiteY22-4578" fmla="*/ 6236208 h 6630312"/>
              <a:gd name="connsiteX23-4579" fmla="*/ 10020224 w 10248824"/>
              <a:gd name="connsiteY23-4580" fmla="*/ 6117336 h 6630312"/>
              <a:gd name="connsiteX24-4581" fmla="*/ 10056800 w 10248824"/>
              <a:gd name="connsiteY24-4582" fmla="*/ 6080760 h 6630312"/>
              <a:gd name="connsiteX25-4583" fmla="*/ 10102520 w 10248824"/>
              <a:gd name="connsiteY25-4584" fmla="*/ 5998464 h 6630312"/>
              <a:gd name="connsiteX26-4585" fmla="*/ 10111664 w 10248824"/>
              <a:gd name="connsiteY26-4586" fmla="*/ 5971032 h 6630312"/>
              <a:gd name="connsiteX27-4587" fmla="*/ 10129952 w 10248824"/>
              <a:gd name="connsiteY27-4588" fmla="*/ 5897880 h 6630312"/>
              <a:gd name="connsiteX28-4589" fmla="*/ 10148240 w 10248824"/>
              <a:gd name="connsiteY28-4590" fmla="*/ 5815584 h 6630312"/>
              <a:gd name="connsiteX29-4591" fmla="*/ 10166528 w 10248824"/>
              <a:gd name="connsiteY29-4592" fmla="*/ 5596128 h 6630312"/>
              <a:gd name="connsiteX30-4593" fmla="*/ 10175672 w 10248824"/>
              <a:gd name="connsiteY30-4594" fmla="*/ 5550408 h 6630312"/>
              <a:gd name="connsiteX31-4595" fmla="*/ 10184816 w 10248824"/>
              <a:gd name="connsiteY31-4596" fmla="*/ 5440680 h 6630312"/>
              <a:gd name="connsiteX32-4597" fmla="*/ 10212248 w 10248824"/>
              <a:gd name="connsiteY32-4598" fmla="*/ 5065776 h 6630312"/>
              <a:gd name="connsiteX33-4599" fmla="*/ 10221392 w 10248824"/>
              <a:gd name="connsiteY33-4600" fmla="*/ 4645152 h 6630312"/>
              <a:gd name="connsiteX34-4601" fmla="*/ 10248824 w 10248824"/>
              <a:gd name="connsiteY34-4602" fmla="*/ 4389120 h 6630312"/>
              <a:gd name="connsiteX35-4603" fmla="*/ 10239680 w 10248824"/>
              <a:gd name="connsiteY35-4604" fmla="*/ 3008376 h 6630312"/>
              <a:gd name="connsiteX36-4605" fmla="*/ 10230536 w 10248824"/>
              <a:gd name="connsiteY36-4606" fmla="*/ 2852928 h 6630312"/>
              <a:gd name="connsiteX37-4607" fmla="*/ 10221392 w 10248824"/>
              <a:gd name="connsiteY37-4608" fmla="*/ 256032 h 6630312"/>
              <a:gd name="connsiteX38-4609" fmla="*/ 10193960 w 10248824"/>
              <a:gd name="connsiteY38-4610" fmla="*/ 128016 h 6630312"/>
              <a:gd name="connsiteX39-4611" fmla="*/ 10175672 w 10248824"/>
              <a:gd name="connsiteY39-4612" fmla="*/ 27432 h 6630312"/>
              <a:gd name="connsiteX40-4613" fmla="*/ 10157384 w 10248824"/>
              <a:gd name="connsiteY40-4614" fmla="*/ 0 h 6630312"/>
              <a:gd name="connsiteX41-4615" fmla="*/ 10029368 w 10248824"/>
              <a:gd name="connsiteY41-4616" fmla="*/ 18288 h 6630312"/>
              <a:gd name="connsiteX42-4617" fmla="*/ 9663608 w 10248824"/>
              <a:gd name="connsiteY42-4618" fmla="*/ 73152 h 6630312"/>
              <a:gd name="connsiteX43-4619" fmla="*/ 9233840 w 10248824"/>
              <a:gd name="connsiteY43-4620" fmla="*/ 118872 h 6630312"/>
              <a:gd name="connsiteX44-4621" fmla="*/ 8657768 w 10248824"/>
              <a:gd name="connsiteY44-4622" fmla="*/ 164592 h 6630312"/>
              <a:gd name="connsiteX45-4623" fmla="*/ 7871384 w 10248824"/>
              <a:gd name="connsiteY45-4624" fmla="*/ 173736 h 6630312"/>
              <a:gd name="connsiteX46-4625" fmla="*/ 7688504 w 10248824"/>
              <a:gd name="connsiteY46-4626" fmla="*/ 182880 h 6630312"/>
              <a:gd name="connsiteX47-4627" fmla="*/ 7587920 w 10248824"/>
              <a:gd name="connsiteY47-4628" fmla="*/ 192024 h 6630312"/>
              <a:gd name="connsiteX48-4629" fmla="*/ 7505624 w 10248824"/>
              <a:gd name="connsiteY48-4630" fmla="*/ 201168 h 6630312"/>
              <a:gd name="connsiteX49-4631" fmla="*/ 7149008 w 10248824"/>
              <a:gd name="connsiteY49-4632" fmla="*/ 210312 h 6630312"/>
              <a:gd name="connsiteX50-4633" fmla="*/ 7039280 w 10248824"/>
              <a:gd name="connsiteY50-4634" fmla="*/ 219456 h 6630312"/>
              <a:gd name="connsiteX51-4635" fmla="*/ 6810680 w 10248824"/>
              <a:gd name="connsiteY51-4636" fmla="*/ 265176 h 6630312"/>
              <a:gd name="connsiteX52-4637" fmla="*/ 6371768 w 10248824"/>
              <a:gd name="connsiteY52-4638" fmla="*/ 310896 h 6630312"/>
              <a:gd name="connsiteX53-4639" fmla="*/ 6079160 w 10248824"/>
              <a:gd name="connsiteY53-4640" fmla="*/ 338328 h 6630312"/>
              <a:gd name="connsiteX54-4641" fmla="*/ 5567096 w 10248824"/>
              <a:gd name="connsiteY54-4642" fmla="*/ 374904 h 6630312"/>
              <a:gd name="connsiteX55-4643" fmla="*/ 4789856 w 10248824"/>
              <a:gd name="connsiteY55-4644" fmla="*/ 384048 h 6630312"/>
              <a:gd name="connsiteX56-4645" fmla="*/ 1113968 w 10248824"/>
              <a:gd name="connsiteY56-4646" fmla="*/ 374904 h 6630312"/>
              <a:gd name="connsiteX57-4647" fmla="*/ 1031672 w 10248824"/>
              <a:gd name="connsiteY57-4648" fmla="*/ 365760 h 6630312"/>
              <a:gd name="connsiteX58-4649" fmla="*/ 803072 w 10248824"/>
              <a:gd name="connsiteY58-4650" fmla="*/ 356616 h 6630312"/>
              <a:gd name="connsiteX59-4651" fmla="*/ 565328 w 10248824"/>
              <a:gd name="connsiteY59-4652" fmla="*/ 329184 h 6630312"/>
              <a:gd name="connsiteX60-4653" fmla="*/ 510464 w 10248824"/>
              <a:gd name="connsiteY60-4654" fmla="*/ 320040 h 6630312"/>
              <a:gd name="connsiteX61-4655" fmla="*/ 272720 w 10248824"/>
              <a:gd name="connsiteY61-4656" fmla="*/ 347472 h 6630312"/>
              <a:gd name="connsiteX0-4657" fmla="*/ 272720 w 10248824"/>
              <a:gd name="connsiteY0-4658" fmla="*/ 347472 h 6630312"/>
              <a:gd name="connsiteX1-4659" fmla="*/ 254432 w 10248824"/>
              <a:gd name="connsiteY1-4660" fmla="*/ 393192 h 6630312"/>
              <a:gd name="connsiteX2-4661" fmla="*/ 236144 w 10248824"/>
              <a:gd name="connsiteY2-4662" fmla="*/ 475488 h 6630312"/>
              <a:gd name="connsiteX3-4663" fmla="*/ 227000 w 10248824"/>
              <a:gd name="connsiteY3-4664" fmla="*/ 566928 h 6630312"/>
              <a:gd name="connsiteX4-4665" fmla="*/ 162992 w 10248824"/>
              <a:gd name="connsiteY4-4666" fmla="*/ 1225296 h 6630312"/>
              <a:gd name="connsiteX5-4667" fmla="*/ 135560 w 10248824"/>
              <a:gd name="connsiteY5-4668" fmla="*/ 1563624 h 6630312"/>
              <a:gd name="connsiteX6-4669" fmla="*/ 126416 w 10248824"/>
              <a:gd name="connsiteY6-4670" fmla="*/ 1892808 h 6630312"/>
              <a:gd name="connsiteX7-4671" fmla="*/ 108128 w 10248824"/>
              <a:gd name="connsiteY7-4672" fmla="*/ 2148840 h 6630312"/>
              <a:gd name="connsiteX8-4673" fmla="*/ 98984 w 10248824"/>
              <a:gd name="connsiteY8-4674" fmla="*/ 2962656 h 6630312"/>
              <a:gd name="connsiteX9-4675" fmla="*/ 80696 w 10248824"/>
              <a:gd name="connsiteY9-4676" fmla="*/ 3538728 h 6630312"/>
              <a:gd name="connsiteX10-4677" fmla="*/ 71552 w 10248824"/>
              <a:gd name="connsiteY10-4678" fmla="*/ 4297680 h 6630312"/>
              <a:gd name="connsiteX11-4679" fmla="*/ 53264 w 10248824"/>
              <a:gd name="connsiteY11-4680" fmla="*/ 5157216 h 6630312"/>
              <a:gd name="connsiteX12-4681" fmla="*/ 62408 w 10248824"/>
              <a:gd name="connsiteY12-4682" fmla="*/ 5815584 h 6630312"/>
              <a:gd name="connsiteX13-4683" fmla="*/ 236144 w 10248824"/>
              <a:gd name="connsiteY13-4684" fmla="*/ 6190488 h 6630312"/>
              <a:gd name="connsiteX14-4685" fmla="*/ 2595296 w 10248824"/>
              <a:gd name="connsiteY14-4686" fmla="*/ 6601968 h 6630312"/>
              <a:gd name="connsiteX15-4687" fmla="*/ 4415004 w 10248824"/>
              <a:gd name="connsiteY15-4688" fmla="*/ 6600882 h 6630312"/>
              <a:gd name="connsiteX16-4689" fmla="*/ 7478192 w 10248824"/>
              <a:gd name="connsiteY16-4690" fmla="*/ 6318504 h 6630312"/>
              <a:gd name="connsiteX17-4691" fmla="*/ 9654464 w 10248824"/>
              <a:gd name="connsiteY17-4692" fmla="*/ 6309360 h 6630312"/>
              <a:gd name="connsiteX18-4693" fmla="*/ 9681896 w 10248824"/>
              <a:gd name="connsiteY18-4694" fmla="*/ 6300216 h 6630312"/>
              <a:gd name="connsiteX19-4695" fmla="*/ 9773336 w 10248824"/>
              <a:gd name="connsiteY19-4696" fmla="*/ 6281928 h 6630312"/>
              <a:gd name="connsiteX20-4697" fmla="*/ 9828200 w 10248824"/>
              <a:gd name="connsiteY20-4698" fmla="*/ 6263640 h 6630312"/>
              <a:gd name="connsiteX21-4699" fmla="*/ 9892208 w 10248824"/>
              <a:gd name="connsiteY21-4700" fmla="*/ 6236208 h 6630312"/>
              <a:gd name="connsiteX22-4701" fmla="*/ 10020224 w 10248824"/>
              <a:gd name="connsiteY22-4702" fmla="*/ 6117336 h 6630312"/>
              <a:gd name="connsiteX23-4703" fmla="*/ 10056800 w 10248824"/>
              <a:gd name="connsiteY23-4704" fmla="*/ 6080760 h 6630312"/>
              <a:gd name="connsiteX24-4705" fmla="*/ 10102520 w 10248824"/>
              <a:gd name="connsiteY24-4706" fmla="*/ 5998464 h 6630312"/>
              <a:gd name="connsiteX25-4707" fmla="*/ 10111664 w 10248824"/>
              <a:gd name="connsiteY25-4708" fmla="*/ 5971032 h 6630312"/>
              <a:gd name="connsiteX26-4709" fmla="*/ 10129952 w 10248824"/>
              <a:gd name="connsiteY26-4710" fmla="*/ 5897880 h 6630312"/>
              <a:gd name="connsiteX27-4711" fmla="*/ 10148240 w 10248824"/>
              <a:gd name="connsiteY27-4712" fmla="*/ 5815584 h 6630312"/>
              <a:gd name="connsiteX28-4713" fmla="*/ 10166528 w 10248824"/>
              <a:gd name="connsiteY28-4714" fmla="*/ 5596128 h 6630312"/>
              <a:gd name="connsiteX29-4715" fmla="*/ 10175672 w 10248824"/>
              <a:gd name="connsiteY29-4716" fmla="*/ 5550408 h 6630312"/>
              <a:gd name="connsiteX30-4717" fmla="*/ 10184816 w 10248824"/>
              <a:gd name="connsiteY30-4718" fmla="*/ 5440680 h 6630312"/>
              <a:gd name="connsiteX31-4719" fmla="*/ 10212248 w 10248824"/>
              <a:gd name="connsiteY31-4720" fmla="*/ 5065776 h 6630312"/>
              <a:gd name="connsiteX32-4721" fmla="*/ 10221392 w 10248824"/>
              <a:gd name="connsiteY32-4722" fmla="*/ 4645152 h 6630312"/>
              <a:gd name="connsiteX33-4723" fmla="*/ 10248824 w 10248824"/>
              <a:gd name="connsiteY33-4724" fmla="*/ 4389120 h 6630312"/>
              <a:gd name="connsiteX34-4725" fmla="*/ 10239680 w 10248824"/>
              <a:gd name="connsiteY34-4726" fmla="*/ 3008376 h 6630312"/>
              <a:gd name="connsiteX35-4727" fmla="*/ 10230536 w 10248824"/>
              <a:gd name="connsiteY35-4728" fmla="*/ 2852928 h 6630312"/>
              <a:gd name="connsiteX36-4729" fmla="*/ 10221392 w 10248824"/>
              <a:gd name="connsiteY36-4730" fmla="*/ 256032 h 6630312"/>
              <a:gd name="connsiteX37-4731" fmla="*/ 10193960 w 10248824"/>
              <a:gd name="connsiteY37-4732" fmla="*/ 128016 h 6630312"/>
              <a:gd name="connsiteX38-4733" fmla="*/ 10175672 w 10248824"/>
              <a:gd name="connsiteY38-4734" fmla="*/ 27432 h 6630312"/>
              <a:gd name="connsiteX39-4735" fmla="*/ 10157384 w 10248824"/>
              <a:gd name="connsiteY39-4736" fmla="*/ 0 h 6630312"/>
              <a:gd name="connsiteX40-4737" fmla="*/ 10029368 w 10248824"/>
              <a:gd name="connsiteY40-4738" fmla="*/ 18288 h 6630312"/>
              <a:gd name="connsiteX41-4739" fmla="*/ 9663608 w 10248824"/>
              <a:gd name="connsiteY41-4740" fmla="*/ 73152 h 6630312"/>
              <a:gd name="connsiteX42-4741" fmla="*/ 9233840 w 10248824"/>
              <a:gd name="connsiteY42-4742" fmla="*/ 118872 h 6630312"/>
              <a:gd name="connsiteX43-4743" fmla="*/ 8657768 w 10248824"/>
              <a:gd name="connsiteY43-4744" fmla="*/ 164592 h 6630312"/>
              <a:gd name="connsiteX44-4745" fmla="*/ 7871384 w 10248824"/>
              <a:gd name="connsiteY44-4746" fmla="*/ 173736 h 6630312"/>
              <a:gd name="connsiteX45-4747" fmla="*/ 7688504 w 10248824"/>
              <a:gd name="connsiteY45-4748" fmla="*/ 182880 h 6630312"/>
              <a:gd name="connsiteX46-4749" fmla="*/ 7587920 w 10248824"/>
              <a:gd name="connsiteY46-4750" fmla="*/ 192024 h 6630312"/>
              <a:gd name="connsiteX47-4751" fmla="*/ 7505624 w 10248824"/>
              <a:gd name="connsiteY47-4752" fmla="*/ 201168 h 6630312"/>
              <a:gd name="connsiteX48-4753" fmla="*/ 7149008 w 10248824"/>
              <a:gd name="connsiteY48-4754" fmla="*/ 210312 h 6630312"/>
              <a:gd name="connsiteX49-4755" fmla="*/ 7039280 w 10248824"/>
              <a:gd name="connsiteY49-4756" fmla="*/ 219456 h 6630312"/>
              <a:gd name="connsiteX50-4757" fmla="*/ 6810680 w 10248824"/>
              <a:gd name="connsiteY50-4758" fmla="*/ 265176 h 6630312"/>
              <a:gd name="connsiteX51-4759" fmla="*/ 6371768 w 10248824"/>
              <a:gd name="connsiteY51-4760" fmla="*/ 310896 h 6630312"/>
              <a:gd name="connsiteX52-4761" fmla="*/ 6079160 w 10248824"/>
              <a:gd name="connsiteY52-4762" fmla="*/ 338328 h 6630312"/>
              <a:gd name="connsiteX53-4763" fmla="*/ 5567096 w 10248824"/>
              <a:gd name="connsiteY53-4764" fmla="*/ 374904 h 6630312"/>
              <a:gd name="connsiteX54-4765" fmla="*/ 4789856 w 10248824"/>
              <a:gd name="connsiteY54-4766" fmla="*/ 384048 h 6630312"/>
              <a:gd name="connsiteX55-4767" fmla="*/ 1113968 w 10248824"/>
              <a:gd name="connsiteY55-4768" fmla="*/ 374904 h 6630312"/>
              <a:gd name="connsiteX56-4769" fmla="*/ 1031672 w 10248824"/>
              <a:gd name="connsiteY56-4770" fmla="*/ 365760 h 6630312"/>
              <a:gd name="connsiteX57-4771" fmla="*/ 803072 w 10248824"/>
              <a:gd name="connsiteY57-4772" fmla="*/ 356616 h 6630312"/>
              <a:gd name="connsiteX58-4773" fmla="*/ 565328 w 10248824"/>
              <a:gd name="connsiteY58-4774" fmla="*/ 329184 h 6630312"/>
              <a:gd name="connsiteX59-4775" fmla="*/ 510464 w 10248824"/>
              <a:gd name="connsiteY59-4776" fmla="*/ 320040 h 6630312"/>
              <a:gd name="connsiteX60-4777" fmla="*/ 272720 w 10248824"/>
              <a:gd name="connsiteY60-4778" fmla="*/ 347472 h 6630312"/>
              <a:gd name="connsiteX0-4779" fmla="*/ 272720 w 10248824"/>
              <a:gd name="connsiteY0-4780" fmla="*/ 347472 h 6630312"/>
              <a:gd name="connsiteX1-4781" fmla="*/ 254432 w 10248824"/>
              <a:gd name="connsiteY1-4782" fmla="*/ 393192 h 6630312"/>
              <a:gd name="connsiteX2-4783" fmla="*/ 236144 w 10248824"/>
              <a:gd name="connsiteY2-4784" fmla="*/ 475488 h 6630312"/>
              <a:gd name="connsiteX3-4785" fmla="*/ 162992 w 10248824"/>
              <a:gd name="connsiteY3-4786" fmla="*/ 1225296 h 6630312"/>
              <a:gd name="connsiteX4-4787" fmla="*/ 135560 w 10248824"/>
              <a:gd name="connsiteY4-4788" fmla="*/ 1563624 h 6630312"/>
              <a:gd name="connsiteX5-4789" fmla="*/ 126416 w 10248824"/>
              <a:gd name="connsiteY5-4790" fmla="*/ 1892808 h 6630312"/>
              <a:gd name="connsiteX6-4791" fmla="*/ 108128 w 10248824"/>
              <a:gd name="connsiteY6-4792" fmla="*/ 2148840 h 6630312"/>
              <a:gd name="connsiteX7-4793" fmla="*/ 98984 w 10248824"/>
              <a:gd name="connsiteY7-4794" fmla="*/ 2962656 h 6630312"/>
              <a:gd name="connsiteX8-4795" fmla="*/ 80696 w 10248824"/>
              <a:gd name="connsiteY8-4796" fmla="*/ 3538728 h 6630312"/>
              <a:gd name="connsiteX9-4797" fmla="*/ 71552 w 10248824"/>
              <a:gd name="connsiteY9-4798" fmla="*/ 4297680 h 6630312"/>
              <a:gd name="connsiteX10-4799" fmla="*/ 53264 w 10248824"/>
              <a:gd name="connsiteY10-4800" fmla="*/ 5157216 h 6630312"/>
              <a:gd name="connsiteX11-4801" fmla="*/ 62408 w 10248824"/>
              <a:gd name="connsiteY11-4802" fmla="*/ 5815584 h 6630312"/>
              <a:gd name="connsiteX12-4803" fmla="*/ 236144 w 10248824"/>
              <a:gd name="connsiteY12-4804" fmla="*/ 6190488 h 6630312"/>
              <a:gd name="connsiteX13-4805" fmla="*/ 2595296 w 10248824"/>
              <a:gd name="connsiteY13-4806" fmla="*/ 6601968 h 6630312"/>
              <a:gd name="connsiteX14-4807" fmla="*/ 4415004 w 10248824"/>
              <a:gd name="connsiteY14-4808" fmla="*/ 6600882 h 6630312"/>
              <a:gd name="connsiteX15-4809" fmla="*/ 7478192 w 10248824"/>
              <a:gd name="connsiteY15-4810" fmla="*/ 6318504 h 6630312"/>
              <a:gd name="connsiteX16-4811" fmla="*/ 9654464 w 10248824"/>
              <a:gd name="connsiteY16-4812" fmla="*/ 6309360 h 6630312"/>
              <a:gd name="connsiteX17-4813" fmla="*/ 9681896 w 10248824"/>
              <a:gd name="connsiteY17-4814" fmla="*/ 6300216 h 6630312"/>
              <a:gd name="connsiteX18-4815" fmla="*/ 9773336 w 10248824"/>
              <a:gd name="connsiteY18-4816" fmla="*/ 6281928 h 6630312"/>
              <a:gd name="connsiteX19-4817" fmla="*/ 9828200 w 10248824"/>
              <a:gd name="connsiteY19-4818" fmla="*/ 6263640 h 6630312"/>
              <a:gd name="connsiteX20-4819" fmla="*/ 9892208 w 10248824"/>
              <a:gd name="connsiteY20-4820" fmla="*/ 6236208 h 6630312"/>
              <a:gd name="connsiteX21-4821" fmla="*/ 10020224 w 10248824"/>
              <a:gd name="connsiteY21-4822" fmla="*/ 6117336 h 6630312"/>
              <a:gd name="connsiteX22-4823" fmla="*/ 10056800 w 10248824"/>
              <a:gd name="connsiteY22-4824" fmla="*/ 6080760 h 6630312"/>
              <a:gd name="connsiteX23-4825" fmla="*/ 10102520 w 10248824"/>
              <a:gd name="connsiteY23-4826" fmla="*/ 5998464 h 6630312"/>
              <a:gd name="connsiteX24-4827" fmla="*/ 10111664 w 10248824"/>
              <a:gd name="connsiteY24-4828" fmla="*/ 5971032 h 6630312"/>
              <a:gd name="connsiteX25-4829" fmla="*/ 10129952 w 10248824"/>
              <a:gd name="connsiteY25-4830" fmla="*/ 5897880 h 6630312"/>
              <a:gd name="connsiteX26-4831" fmla="*/ 10148240 w 10248824"/>
              <a:gd name="connsiteY26-4832" fmla="*/ 5815584 h 6630312"/>
              <a:gd name="connsiteX27-4833" fmla="*/ 10166528 w 10248824"/>
              <a:gd name="connsiteY27-4834" fmla="*/ 5596128 h 6630312"/>
              <a:gd name="connsiteX28-4835" fmla="*/ 10175672 w 10248824"/>
              <a:gd name="connsiteY28-4836" fmla="*/ 5550408 h 6630312"/>
              <a:gd name="connsiteX29-4837" fmla="*/ 10184816 w 10248824"/>
              <a:gd name="connsiteY29-4838" fmla="*/ 5440680 h 6630312"/>
              <a:gd name="connsiteX30-4839" fmla="*/ 10212248 w 10248824"/>
              <a:gd name="connsiteY30-4840" fmla="*/ 5065776 h 6630312"/>
              <a:gd name="connsiteX31-4841" fmla="*/ 10221392 w 10248824"/>
              <a:gd name="connsiteY31-4842" fmla="*/ 4645152 h 6630312"/>
              <a:gd name="connsiteX32-4843" fmla="*/ 10248824 w 10248824"/>
              <a:gd name="connsiteY32-4844" fmla="*/ 4389120 h 6630312"/>
              <a:gd name="connsiteX33-4845" fmla="*/ 10239680 w 10248824"/>
              <a:gd name="connsiteY33-4846" fmla="*/ 3008376 h 6630312"/>
              <a:gd name="connsiteX34-4847" fmla="*/ 10230536 w 10248824"/>
              <a:gd name="connsiteY34-4848" fmla="*/ 2852928 h 6630312"/>
              <a:gd name="connsiteX35-4849" fmla="*/ 10221392 w 10248824"/>
              <a:gd name="connsiteY35-4850" fmla="*/ 256032 h 6630312"/>
              <a:gd name="connsiteX36-4851" fmla="*/ 10193960 w 10248824"/>
              <a:gd name="connsiteY36-4852" fmla="*/ 128016 h 6630312"/>
              <a:gd name="connsiteX37-4853" fmla="*/ 10175672 w 10248824"/>
              <a:gd name="connsiteY37-4854" fmla="*/ 27432 h 6630312"/>
              <a:gd name="connsiteX38-4855" fmla="*/ 10157384 w 10248824"/>
              <a:gd name="connsiteY38-4856" fmla="*/ 0 h 6630312"/>
              <a:gd name="connsiteX39-4857" fmla="*/ 10029368 w 10248824"/>
              <a:gd name="connsiteY39-4858" fmla="*/ 18288 h 6630312"/>
              <a:gd name="connsiteX40-4859" fmla="*/ 9663608 w 10248824"/>
              <a:gd name="connsiteY40-4860" fmla="*/ 73152 h 6630312"/>
              <a:gd name="connsiteX41-4861" fmla="*/ 9233840 w 10248824"/>
              <a:gd name="connsiteY41-4862" fmla="*/ 118872 h 6630312"/>
              <a:gd name="connsiteX42-4863" fmla="*/ 8657768 w 10248824"/>
              <a:gd name="connsiteY42-4864" fmla="*/ 164592 h 6630312"/>
              <a:gd name="connsiteX43-4865" fmla="*/ 7871384 w 10248824"/>
              <a:gd name="connsiteY43-4866" fmla="*/ 173736 h 6630312"/>
              <a:gd name="connsiteX44-4867" fmla="*/ 7688504 w 10248824"/>
              <a:gd name="connsiteY44-4868" fmla="*/ 182880 h 6630312"/>
              <a:gd name="connsiteX45-4869" fmla="*/ 7587920 w 10248824"/>
              <a:gd name="connsiteY45-4870" fmla="*/ 192024 h 6630312"/>
              <a:gd name="connsiteX46-4871" fmla="*/ 7505624 w 10248824"/>
              <a:gd name="connsiteY46-4872" fmla="*/ 201168 h 6630312"/>
              <a:gd name="connsiteX47-4873" fmla="*/ 7149008 w 10248824"/>
              <a:gd name="connsiteY47-4874" fmla="*/ 210312 h 6630312"/>
              <a:gd name="connsiteX48-4875" fmla="*/ 7039280 w 10248824"/>
              <a:gd name="connsiteY48-4876" fmla="*/ 219456 h 6630312"/>
              <a:gd name="connsiteX49-4877" fmla="*/ 6810680 w 10248824"/>
              <a:gd name="connsiteY49-4878" fmla="*/ 265176 h 6630312"/>
              <a:gd name="connsiteX50-4879" fmla="*/ 6371768 w 10248824"/>
              <a:gd name="connsiteY50-4880" fmla="*/ 310896 h 6630312"/>
              <a:gd name="connsiteX51-4881" fmla="*/ 6079160 w 10248824"/>
              <a:gd name="connsiteY51-4882" fmla="*/ 338328 h 6630312"/>
              <a:gd name="connsiteX52-4883" fmla="*/ 5567096 w 10248824"/>
              <a:gd name="connsiteY52-4884" fmla="*/ 374904 h 6630312"/>
              <a:gd name="connsiteX53-4885" fmla="*/ 4789856 w 10248824"/>
              <a:gd name="connsiteY53-4886" fmla="*/ 384048 h 6630312"/>
              <a:gd name="connsiteX54-4887" fmla="*/ 1113968 w 10248824"/>
              <a:gd name="connsiteY54-4888" fmla="*/ 374904 h 6630312"/>
              <a:gd name="connsiteX55-4889" fmla="*/ 1031672 w 10248824"/>
              <a:gd name="connsiteY55-4890" fmla="*/ 365760 h 6630312"/>
              <a:gd name="connsiteX56-4891" fmla="*/ 803072 w 10248824"/>
              <a:gd name="connsiteY56-4892" fmla="*/ 356616 h 6630312"/>
              <a:gd name="connsiteX57-4893" fmla="*/ 565328 w 10248824"/>
              <a:gd name="connsiteY57-4894" fmla="*/ 329184 h 6630312"/>
              <a:gd name="connsiteX58-4895" fmla="*/ 510464 w 10248824"/>
              <a:gd name="connsiteY58-4896" fmla="*/ 320040 h 6630312"/>
              <a:gd name="connsiteX59-4897" fmla="*/ 272720 w 10248824"/>
              <a:gd name="connsiteY59-4898" fmla="*/ 347472 h 6630312"/>
              <a:gd name="connsiteX0-4899" fmla="*/ 510464 w 10248824"/>
              <a:gd name="connsiteY0-4900" fmla="*/ 320040 h 6630312"/>
              <a:gd name="connsiteX1-4901" fmla="*/ 254432 w 10248824"/>
              <a:gd name="connsiteY1-4902" fmla="*/ 393192 h 6630312"/>
              <a:gd name="connsiteX2-4903" fmla="*/ 236144 w 10248824"/>
              <a:gd name="connsiteY2-4904" fmla="*/ 475488 h 6630312"/>
              <a:gd name="connsiteX3-4905" fmla="*/ 162992 w 10248824"/>
              <a:gd name="connsiteY3-4906" fmla="*/ 1225296 h 6630312"/>
              <a:gd name="connsiteX4-4907" fmla="*/ 135560 w 10248824"/>
              <a:gd name="connsiteY4-4908" fmla="*/ 1563624 h 6630312"/>
              <a:gd name="connsiteX5-4909" fmla="*/ 126416 w 10248824"/>
              <a:gd name="connsiteY5-4910" fmla="*/ 1892808 h 6630312"/>
              <a:gd name="connsiteX6-4911" fmla="*/ 108128 w 10248824"/>
              <a:gd name="connsiteY6-4912" fmla="*/ 2148840 h 6630312"/>
              <a:gd name="connsiteX7-4913" fmla="*/ 98984 w 10248824"/>
              <a:gd name="connsiteY7-4914" fmla="*/ 2962656 h 6630312"/>
              <a:gd name="connsiteX8-4915" fmla="*/ 80696 w 10248824"/>
              <a:gd name="connsiteY8-4916" fmla="*/ 3538728 h 6630312"/>
              <a:gd name="connsiteX9-4917" fmla="*/ 71552 w 10248824"/>
              <a:gd name="connsiteY9-4918" fmla="*/ 4297680 h 6630312"/>
              <a:gd name="connsiteX10-4919" fmla="*/ 53264 w 10248824"/>
              <a:gd name="connsiteY10-4920" fmla="*/ 5157216 h 6630312"/>
              <a:gd name="connsiteX11-4921" fmla="*/ 62408 w 10248824"/>
              <a:gd name="connsiteY11-4922" fmla="*/ 5815584 h 6630312"/>
              <a:gd name="connsiteX12-4923" fmla="*/ 236144 w 10248824"/>
              <a:gd name="connsiteY12-4924" fmla="*/ 6190488 h 6630312"/>
              <a:gd name="connsiteX13-4925" fmla="*/ 2595296 w 10248824"/>
              <a:gd name="connsiteY13-4926" fmla="*/ 6601968 h 6630312"/>
              <a:gd name="connsiteX14-4927" fmla="*/ 4415004 w 10248824"/>
              <a:gd name="connsiteY14-4928" fmla="*/ 6600882 h 6630312"/>
              <a:gd name="connsiteX15-4929" fmla="*/ 7478192 w 10248824"/>
              <a:gd name="connsiteY15-4930" fmla="*/ 6318504 h 6630312"/>
              <a:gd name="connsiteX16-4931" fmla="*/ 9654464 w 10248824"/>
              <a:gd name="connsiteY16-4932" fmla="*/ 6309360 h 6630312"/>
              <a:gd name="connsiteX17-4933" fmla="*/ 9681896 w 10248824"/>
              <a:gd name="connsiteY17-4934" fmla="*/ 6300216 h 6630312"/>
              <a:gd name="connsiteX18-4935" fmla="*/ 9773336 w 10248824"/>
              <a:gd name="connsiteY18-4936" fmla="*/ 6281928 h 6630312"/>
              <a:gd name="connsiteX19-4937" fmla="*/ 9828200 w 10248824"/>
              <a:gd name="connsiteY19-4938" fmla="*/ 6263640 h 6630312"/>
              <a:gd name="connsiteX20-4939" fmla="*/ 9892208 w 10248824"/>
              <a:gd name="connsiteY20-4940" fmla="*/ 6236208 h 6630312"/>
              <a:gd name="connsiteX21-4941" fmla="*/ 10020224 w 10248824"/>
              <a:gd name="connsiteY21-4942" fmla="*/ 6117336 h 6630312"/>
              <a:gd name="connsiteX22-4943" fmla="*/ 10056800 w 10248824"/>
              <a:gd name="connsiteY22-4944" fmla="*/ 6080760 h 6630312"/>
              <a:gd name="connsiteX23-4945" fmla="*/ 10102520 w 10248824"/>
              <a:gd name="connsiteY23-4946" fmla="*/ 5998464 h 6630312"/>
              <a:gd name="connsiteX24-4947" fmla="*/ 10111664 w 10248824"/>
              <a:gd name="connsiteY24-4948" fmla="*/ 5971032 h 6630312"/>
              <a:gd name="connsiteX25-4949" fmla="*/ 10129952 w 10248824"/>
              <a:gd name="connsiteY25-4950" fmla="*/ 5897880 h 6630312"/>
              <a:gd name="connsiteX26-4951" fmla="*/ 10148240 w 10248824"/>
              <a:gd name="connsiteY26-4952" fmla="*/ 5815584 h 6630312"/>
              <a:gd name="connsiteX27-4953" fmla="*/ 10166528 w 10248824"/>
              <a:gd name="connsiteY27-4954" fmla="*/ 5596128 h 6630312"/>
              <a:gd name="connsiteX28-4955" fmla="*/ 10175672 w 10248824"/>
              <a:gd name="connsiteY28-4956" fmla="*/ 5550408 h 6630312"/>
              <a:gd name="connsiteX29-4957" fmla="*/ 10184816 w 10248824"/>
              <a:gd name="connsiteY29-4958" fmla="*/ 5440680 h 6630312"/>
              <a:gd name="connsiteX30-4959" fmla="*/ 10212248 w 10248824"/>
              <a:gd name="connsiteY30-4960" fmla="*/ 5065776 h 6630312"/>
              <a:gd name="connsiteX31-4961" fmla="*/ 10221392 w 10248824"/>
              <a:gd name="connsiteY31-4962" fmla="*/ 4645152 h 6630312"/>
              <a:gd name="connsiteX32-4963" fmla="*/ 10248824 w 10248824"/>
              <a:gd name="connsiteY32-4964" fmla="*/ 4389120 h 6630312"/>
              <a:gd name="connsiteX33-4965" fmla="*/ 10239680 w 10248824"/>
              <a:gd name="connsiteY33-4966" fmla="*/ 3008376 h 6630312"/>
              <a:gd name="connsiteX34-4967" fmla="*/ 10230536 w 10248824"/>
              <a:gd name="connsiteY34-4968" fmla="*/ 2852928 h 6630312"/>
              <a:gd name="connsiteX35-4969" fmla="*/ 10221392 w 10248824"/>
              <a:gd name="connsiteY35-4970" fmla="*/ 256032 h 6630312"/>
              <a:gd name="connsiteX36-4971" fmla="*/ 10193960 w 10248824"/>
              <a:gd name="connsiteY36-4972" fmla="*/ 128016 h 6630312"/>
              <a:gd name="connsiteX37-4973" fmla="*/ 10175672 w 10248824"/>
              <a:gd name="connsiteY37-4974" fmla="*/ 27432 h 6630312"/>
              <a:gd name="connsiteX38-4975" fmla="*/ 10157384 w 10248824"/>
              <a:gd name="connsiteY38-4976" fmla="*/ 0 h 6630312"/>
              <a:gd name="connsiteX39-4977" fmla="*/ 10029368 w 10248824"/>
              <a:gd name="connsiteY39-4978" fmla="*/ 18288 h 6630312"/>
              <a:gd name="connsiteX40-4979" fmla="*/ 9663608 w 10248824"/>
              <a:gd name="connsiteY40-4980" fmla="*/ 73152 h 6630312"/>
              <a:gd name="connsiteX41-4981" fmla="*/ 9233840 w 10248824"/>
              <a:gd name="connsiteY41-4982" fmla="*/ 118872 h 6630312"/>
              <a:gd name="connsiteX42-4983" fmla="*/ 8657768 w 10248824"/>
              <a:gd name="connsiteY42-4984" fmla="*/ 164592 h 6630312"/>
              <a:gd name="connsiteX43-4985" fmla="*/ 7871384 w 10248824"/>
              <a:gd name="connsiteY43-4986" fmla="*/ 173736 h 6630312"/>
              <a:gd name="connsiteX44-4987" fmla="*/ 7688504 w 10248824"/>
              <a:gd name="connsiteY44-4988" fmla="*/ 182880 h 6630312"/>
              <a:gd name="connsiteX45-4989" fmla="*/ 7587920 w 10248824"/>
              <a:gd name="connsiteY45-4990" fmla="*/ 192024 h 6630312"/>
              <a:gd name="connsiteX46-4991" fmla="*/ 7505624 w 10248824"/>
              <a:gd name="connsiteY46-4992" fmla="*/ 201168 h 6630312"/>
              <a:gd name="connsiteX47-4993" fmla="*/ 7149008 w 10248824"/>
              <a:gd name="connsiteY47-4994" fmla="*/ 210312 h 6630312"/>
              <a:gd name="connsiteX48-4995" fmla="*/ 7039280 w 10248824"/>
              <a:gd name="connsiteY48-4996" fmla="*/ 219456 h 6630312"/>
              <a:gd name="connsiteX49-4997" fmla="*/ 6810680 w 10248824"/>
              <a:gd name="connsiteY49-4998" fmla="*/ 265176 h 6630312"/>
              <a:gd name="connsiteX50-4999" fmla="*/ 6371768 w 10248824"/>
              <a:gd name="connsiteY50-5000" fmla="*/ 310896 h 6630312"/>
              <a:gd name="connsiteX51-5001" fmla="*/ 6079160 w 10248824"/>
              <a:gd name="connsiteY51-5002" fmla="*/ 338328 h 6630312"/>
              <a:gd name="connsiteX52-5003" fmla="*/ 5567096 w 10248824"/>
              <a:gd name="connsiteY52-5004" fmla="*/ 374904 h 6630312"/>
              <a:gd name="connsiteX53-5005" fmla="*/ 4789856 w 10248824"/>
              <a:gd name="connsiteY53-5006" fmla="*/ 384048 h 6630312"/>
              <a:gd name="connsiteX54-5007" fmla="*/ 1113968 w 10248824"/>
              <a:gd name="connsiteY54-5008" fmla="*/ 374904 h 6630312"/>
              <a:gd name="connsiteX55-5009" fmla="*/ 1031672 w 10248824"/>
              <a:gd name="connsiteY55-5010" fmla="*/ 365760 h 6630312"/>
              <a:gd name="connsiteX56-5011" fmla="*/ 803072 w 10248824"/>
              <a:gd name="connsiteY56-5012" fmla="*/ 356616 h 6630312"/>
              <a:gd name="connsiteX57-5013" fmla="*/ 565328 w 10248824"/>
              <a:gd name="connsiteY57-5014" fmla="*/ 329184 h 6630312"/>
              <a:gd name="connsiteX58-5015" fmla="*/ 510464 w 10248824"/>
              <a:gd name="connsiteY58-5016" fmla="*/ 320040 h 6630312"/>
              <a:gd name="connsiteX0-5017" fmla="*/ 510464 w 10248824"/>
              <a:gd name="connsiteY0-5018" fmla="*/ 320040 h 6630312"/>
              <a:gd name="connsiteX1-5019" fmla="*/ 254432 w 10248824"/>
              <a:gd name="connsiteY1-5020" fmla="*/ 393192 h 6630312"/>
              <a:gd name="connsiteX2-5021" fmla="*/ 162992 w 10248824"/>
              <a:gd name="connsiteY2-5022" fmla="*/ 1225296 h 6630312"/>
              <a:gd name="connsiteX3-5023" fmla="*/ 135560 w 10248824"/>
              <a:gd name="connsiteY3-5024" fmla="*/ 1563624 h 6630312"/>
              <a:gd name="connsiteX4-5025" fmla="*/ 126416 w 10248824"/>
              <a:gd name="connsiteY4-5026" fmla="*/ 1892808 h 6630312"/>
              <a:gd name="connsiteX5-5027" fmla="*/ 108128 w 10248824"/>
              <a:gd name="connsiteY5-5028" fmla="*/ 2148840 h 6630312"/>
              <a:gd name="connsiteX6-5029" fmla="*/ 98984 w 10248824"/>
              <a:gd name="connsiteY6-5030" fmla="*/ 2962656 h 6630312"/>
              <a:gd name="connsiteX7-5031" fmla="*/ 80696 w 10248824"/>
              <a:gd name="connsiteY7-5032" fmla="*/ 3538728 h 6630312"/>
              <a:gd name="connsiteX8-5033" fmla="*/ 71552 w 10248824"/>
              <a:gd name="connsiteY8-5034" fmla="*/ 4297680 h 6630312"/>
              <a:gd name="connsiteX9-5035" fmla="*/ 53264 w 10248824"/>
              <a:gd name="connsiteY9-5036" fmla="*/ 5157216 h 6630312"/>
              <a:gd name="connsiteX10-5037" fmla="*/ 62408 w 10248824"/>
              <a:gd name="connsiteY10-5038" fmla="*/ 5815584 h 6630312"/>
              <a:gd name="connsiteX11-5039" fmla="*/ 236144 w 10248824"/>
              <a:gd name="connsiteY11-5040" fmla="*/ 6190488 h 6630312"/>
              <a:gd name="connsiteX12-5041" fmla="*/ 2595296 w 10248824"/>
              <a:gd name="connsiteY12-5042" fmla="*/ 6601968 h 6630312"/>
              <a:gd name="connsiteX13-5043" fmla="*/ 4415004 w 10248824"/>
              <a:gd name="connsiteY13-5044" fmla="*/ 6600882 h 6630312"/>
              <a:gd name="connsiteX14-5045" fmla="*/ 7478192 w 10248824"/>
              <a:gd name="connsiteY14-5046" fmla="*/ 6318504 h 6630312"/>
              <a:gd name="connsiteX15-5047" fmla="*/ 9654464 w 10248824"/>
              <a:gd name="connsiteY15-5048" fmla="*/ 6309360 h 6630312"/>
              <a:gd name="connsiteX16-5049" fmla="*/ 9681896 w 10248824"/>
              <a:gd name="connsiteY16-5050" fmla="*/ 6300216 h 6630312"/>
              <a:gd name="connsiteX17-5051" fmla="*/ 9773336 w 10248824"/>
              <a:gd name="connsiteY17-5052" fmla="*/ 6281928 h 6630312"/>
              <a:gd name="connsiteX18-5053" fmla="*/ 9828200 w 10248824"/>
              <a:gd name="connsiteY18-5054" fmla="*/ 6263640 h 6630312"/>
              <a:gd name="connsiteX19-5055" fmla="*/ 9892208 w 10248824"/>
              <a:gd name="connsiteY19-5056" fmla="*/ 6236208 h 6630312"/>
              <a:gd name="connsiteX20-5057" fmla="*/ 10020224 w 10248824"/>
              <a:gd name="connsiteY20-5058" fmla="*/ 6117336 h 6630312"/>
              <a:gd name="connsiteX21-5059" fmla="*/ 10056800 w 10248824"/>
              <a:gd name="connsiteY21-5060" fmla="*/ 6080760 h 6630312"/>
              <a:gd name="connsiteX22-5061" fmla="*/ 10102520 w 10248824"/>
              <a:gd name="connsiteY22-5062" fmla="*/ 5998464 h 6630312"/>
              <a:gd name="connsiteX23-5063" fmla="*/ 10111664 w 10248824"/>
              <a:gd name="connsiteY23-5064" fmla="*/ 5971032 h 6630312"/>
              <a:gd name="connsiteX24-5065" fmla="*/ 10129952 w 10248824"/>
              <a:gd name="connsiteY24-5066" fmla="*/ 5897880 h 6630312"/>
              <a:gd name="connsiteX25-5067" fmla="*/ 10148240 w 10248824"/>
              <a:gd name="connsiteY25-5068" fmla="*/ 5815584 h 6630312"/>
              <a:gd name="connsiteX26-5069" fmla="*/ 10166528 w 10248824"/>
              <a:gd name="connsiteY26-5070" fmla="*/ 5596128 h 6630312"/>
              <a:gd name="connsiteX27-5071" fmla="*/ 10175672 w 10248824"/>
              <a:gd name="connsiteY27-5072" fmla="*/ 5550408 h 6630312"/>
              <a:gd name="connsiteX28-5073" fmla="*/ 10184816 w 10248824"/>
              <a:gd name="connsiteY28-5074" fmla="*/ 5440680 h 6630312"/>
              <a:gd name="connsiteX29-5075" fmla="*/ 10212248 w 10248824"/>
              <a:gd name="connsiteY29-5076" fmla="*/ 5065776 h 6630312"/>
              <a:gd name="connsiteX30-5077" fmla="*/ 10221392 w 10248824"/>
              <a:gd name="connsiteY30-5078" fmla="*/ 4645152 h 6630312"/>
              <a:gd name="connsiteX31-5079" fmla="*/ 10248824 w 10248824"/>
              <a:gd name="connsiteY31-5080" fmla="*/ 4389120 h 6630312"/>
              <a:gd name="connsiteX32-5081" fmla="*/ 10239680 w 10248824"/>
              <a:gd name="connsiteY32-5082" fmla="*/ 3008376 h 6630312"/>
              <a:gd name="connsiteX33-5083" fmla="*/ 10230536 w 10248824"/>
              <a:gd name="connsiteY33-5084" fmla="*/ 2852928 h 6630312"/>
              <a:gd name="connsiteX34-5085" fmla="*/ 10221392 w 10248824"/>
              <a:gd name="connsiteY34-5086" fmla="*/ 256032 h 6630312"/>
              <a:gd name="connsiteX35-5087" fmla="*/ 10193960 w 10248824"/>
              <a:gd name="connsiteY35-5088" fmla="*/ 128016 h 6630312"/>
              <a:gd name="connsiteX36-5089" fmla="*/ 10175672 w 10248824"/>
              <a:gd name="connsiteY36-5090" fmla="*/ 27432 h 6630312"/>
              <a:gd name="connsiteX37-5091" fmla="*/ 10157384 w 10248824"/>
              <a:gd name="connsiteY37-5092" fmla="*/ 0 h 6630312"/>
              <a:gd name="connsiteX38-5093" fmla="*/ 10029368 w 10248824"/>
              <a:gd name="connsiteY38-5094" fmla="*/ 18288 h 6630312"/>
              <a:gd name="connsiteX39-5095" fmla="*/ 9663608 w 10248824"/>
              <a:gd name="connsiteY39-5096" fmla="*/ 73152 h 6630312"/>
              <a:gd name="connsiteX40-5097" fmla="*/ 9233840 w 10248824"/>
              <a:gd name="connsiteY40-5098" fmla="*/ 118872 h 6630312"/>
              <a:gd name="connsiteX41-5099" fmla="*/ 8657768 w 10248824"/>
              <a:gd name="connsiteY41-5100" fmla="*/ 164592 h 6630312"/>
              <a:gd name="connsiteX42-5101" fmla="*/ 7871384 w 10248824"/>
              <a:gd name="connsiteY42-5102" fmla="*/ 173736 h 6630312"/>
              <a:gd name="connsiteX43-5103" fmla="*/ 7688504 w 10248824"/>
              <a:gd name="connsiteY43-5104" fmla="*/ 182880 h 6630312"/>
              <a:gd name="connsiteX44-5105" fmla="*/ 7587920 w 10248824"/>
              <a:gd name="connsiteY44-5106" fmla="*/ 192024 h 6630312"/>
              <a:gd name="connsiteX45-5107" fmla="*/ 7505624 w 10248824"/>
              <a:gd name="connsiteY45-5108" fmla="*/ 201168 h 6630312"/>
              <a:gd name="connsiteX46-5109" fmla="*/ 7149008 w 10248824"/>
              <a:gd name="connsiteY46-5110" fmla="*/ 210312 h 6630312"/>
              <a:gd name="connsiteX47-5111" fmla="*/ 7039280 w 10248824"/>
              <a:gd name="connsiteY47-5112" fmla="*/ 219456 h 6630312"/>
              <a:gd name="connsiteX48-5113" fmla="*/ 6810680 w 10248824"/>
              <a:gd name="connsiteY48-5114" fmla="*/ 265176 h 6630312"/>
              <a:gd name="connsiteX49-5115" fmla="*/ 6371768 w 10248824"/>
              <a:gd name="connsiteY49-5116" fmla="*/ 310896 h 6630312"/>
              <a:gd name="connsiteX50-5117" fmla="*/ 6079160 w 10248824"/>
              <a:gd name="connsiteY50-5118" fmla="*/ 338328 h 6630312"/>
              <a:gd name="connsiteX51-5119" fmla="*/ 5567096 w 10248824"/>
              <a:gd name="connsiteY51-5120" fmla="*/ 374904 h 6630312"/>
              <a:gd name="connsiteX52-5121" fmla="*/ 4789856 w 10248824"/>
              <a:gd name="connsiteY52-5122" fmla="*/ 384048 h 6630312"/>
              <a:gd name="connsiteX53-5123" fmla="*/ 1113968 w 10248824"/>
              <a:gd name="connsiteY53-5124" fmla="*/ 374904 h 6630312"/>
              <a:gd name="connsiteX54-5125" fmla="*/ 1031672 w 10248824"/>
              <a:gd name="connsiteY54-5126" fmla="*/ 365760 h 6630312"/>
              <a:gd name="connsiteX55-5127" fmla="*/ 803072 w 10248824"/>
              <a:gd name="connsiteY55-5128" fmla="*/ 356616 h 6630312"/>
              <a:gd name="connsiteX56-5129" fmla="*/ 565328 w 10248824"/>
              <a:gd name="connsiteY56-5130" fmla="*/ 329184 h 6630312"/>
              <a:gd name="connsiteX57-5131" fmla="*/ 510464 w 10248824"/>
              <a:gd name="connsiteY57-5132" fmla="*/ 320040 h 6630312"/>
              <a:gd name="connsiteX0-5133" fmla="*/ 510464 w 10248824"/>
              <a:gd name="connsiteY0-5134" fmla="*/ 320040 h 6630312"/>
              <a:gd name="connsiteX1-5135" fmla="*/ 254432 w 10248824"/>
              <a:gd name="connsiteY1-5136" fmla="*/ 393192 h 6630312"/>
              <a:gd name="connsiteX2-5137" fmla="*/ 162992 w 10248824"/>
              <a:gd name="connsiteY2-5138" fmla="*/ 1225296 h 6630312"/>
              <a:gd name="connsiteX3-5139" fmla="*/ 135560 w 10248824"/>
              <a:gd name="connsiteY3-5140" fmla="*/ 1563624 h 6630312"/>
              <a:gd name="connsiteX4-5141" fmla="*/ 126416 w 10248824"/>
              <a:gd name="connsiteY4-5142" fmla="*/ 1892808 h 6630312"/>
              <a:gd name="connsiteX5-5143" fmla="*/ 108128 w 10248824"/>
              <a:gd name="connsiteY5-5144" fmla="*/ 2148840 h 6630312"/>
              <a:gd name="connsiteX6-5145" fmla="*/ 98984 w 10248824"/>
              <a:gd name="connsiteY6-5146" fmla="*/ 2962656 h 6630312"/>
              <a:gd name="connsiteX7-5147" fmla="*/ 80696 w 10248824"/>
              <a:gd name="connsiteY7-5148" fmla="*/ 3538728 h 6630312"/>
              <a:gd name="connsiteX8-5149" fmla="*/ 71552 w 10248824"/>
              <a:gd name="connsiteY8-5150" fmla="*/ 4297680 h 6630312"/>
              <a:gd name="connsiteX9-5151" fmla="*/ 53264 w 10248824"/>
              <a:gd name="connsiteY9-5152" fmla="*/ 5157216 h 6630312"/>
              <a:gd name="connsiteX10-5153" fmla="*/ 62408 w 10248824"/>
              <a:gd name="connsiteY10-5154" fmla="*/ 5815584 h 6630312"/>
              <a:gd name="connsiteX11-5155" fmla="*/ 236144 w 10248824"/>
              <a:gd name="connsiteY11-5156" fmla="*/ 6190488 h 6630312"/>
              <a:gd name="connsiteX12-5157" fmla="*/ 2595296 w 10248824"/>
              <a:gd name="connsiteY12-5158" fmla="*/ 6601968 h 6630312"/>
              <a:gd name="connsiteX13-5159" fmla="*/ 4415004 w 10248824"/>
              <a:gd name="connsiteY13-5160" fmla="*/ 6600882 h 6630312"/>
              <a:gd name="connsiteX14-5161" fmla="*/ 7478192 w 10248824"/>
              <a:gd name="connsiteY14-5162" fmla="*/ 6318504 h 6630312"/>
              <a:gd name="connsiteX15-5163" fmla="*/ 9654464 w 10248824"/>
              <a:gd name="connsiteY15-5164" fmla="*/ 6309360 h 6630312"/>
              <a:gd name="connsiteX16-5165" fmla="*/ 9681896 w 10248824"/>
              <a:gd name="connsiteY16-5166" fmla="*/ 6300216 h 6630312"/>
              <a:gd name="connsiteX17-5167" fmla="*/ 9773336 w 10248824"/>
              <a:gd name="connsiteY17-5168" fmla="*/ 6281928 h 6630312"/>
              <a:gd name="connsiteX18-5169" fmla="*/ 9828200 w 10248824"/>
              <a:gd name="connsiteY18-5170" fmla="*/ 6263640 h 6630312"/>
              <a:gd name="connsiteX19-5171" fmla="*/ 9892208 w 10248824"/>
              <a:gd name="connsiteY19-5172" fmla="*/ 6236208 h 6630312"/>
              <a:gd name="connsiteX20-5173" fmla="*/ 10020224 w 10248824"/>
              <a:gd name="connsiteY20-5174" fmla="*/ 6117336 h 6630312"/>
              <a:gd name="connsiteX21-5175" fmla="*/ 10056800 w 10248824"/>
              <a:gd name="connsiteY21-5176" fmla="*/ 6080760 h 6630312"/>
              <a:gd name="connsiteX22-5177" fmla="*/ 10102520 w 10248824"/>
              <a:gd name="connsiteY22-5178" fmla="*/ 5998464 h 6630312"/>
              <a:gd name="connsiteX23-5179" fmla="*/ 10111664 w 10248824"/>
              <a:gd name="connsiteY23-5180" fmla="*/ 5971032 h 6630312"/>
              <a:gd name="connsiteX24-5181" fmla="*/ 10129952 w 10248824"/>
              <a:gd name="connsiteY24-5182" fmla="*/ 5897880 h 6630312"/>
              <a:gd name="connsiteX25-5183" fmla="*/ 10148240 w 10248824"/>
              <a:gd name="connsiteY25-5184" fmla="*/ 5815584 h 6630312"/>
              <a:gd name="connsiteX26-5185" fmla="*/ 10166528 w 10248824"/>
              <a:gd name="connsiteY26-5186" fmla="*/ 5596128 h 6630312"/>
              <a:gd name="connsiteX27-5187" fmla="*/ 10175672 w 10248824"/>
              <a:gd name="connsiteY27-5188" fmla="*/ 5550408 h 6630312"/>
              <a:gd name="connsiteX28-5189" fmla="*/ 10184816 w 10248824"/>
              <a:gd name="connsiteY28-5190" fmla="*/ 5440680 h 6630312"/>
              <a:gd name="connsiteX29-5191" fmla="*/ 10212248 w 10248824"/>
              <a:gd name="connsiteY29-5192" fmla="*/ 5065776 h 6630312"/>
              <a:gd name="connsiteX30-5193" fmla="*/ 10221392 w 10248824"/>
              <a:gd name="connsiteY30-5194" fmla="*/ 4645152 h 6630312"/>
              <a:gd name="connsiteX31-5195" fmla="*/ 10248824 w 10248824"/>
              <a:gd name="connsiteY31-5196" fmla="*/ 4389120 h 6630312"/>
              <a:gd name="connsiteX32-5197" fmla="*/ 10239680 w 10248824"/>
              <a:gd name="connsiteY32-5198" fmla="*/ 3008376 h 6630312"/>
              <a:gd name="connsiteX33-5199" fmla="*/ 10230536 w 10248824"/>
              <a:gd name="connsiteY33-5200" fmla="*/ 2852928 h 6630312"/>
              <a:gd name="connsiteX34-5201" fmla="*/ 10221392 w 10248824"/>
              <a:gd name="connsiteY34-5202" fmla="*/ 256032 h 6630312"/>
              <a:gd name="connsiteX35-5203" fmla="*/ 10193960 w 10248824"/>
              <a:gd name="connsiteY35-5204" fmla="*/ 128016 h 6630312"/>
              <a:gd name="connsiteX36-5205" fmla="*/ 10175672 w 10248824"/>
              <a:gd name="connsiteY36-5206" fmla="*/ 27432 h 6630312"/>
              <a:gd name="connsiteX37-5207" fmla="*/ 10157384 w 10248824"/>
              <a:gd name="connsiteY37-5208" fmla="*/ 0 h 6630312"/>
              <a:gd name="connsiteX38-5209" fmla="*/ 10029368 w 10248824"/>
              <a:gd name="connsiteY38-5210" fmla="*/ 18288 h 6630312"/>
              <a:gd name="connsiteX39-5211" fmla="*/ 9663608 w 10248824"/>
              <a:gd name="connsiteY39-5212" fmla="*/ 73152 h 6630312"/>
              <a:gd name="connsiteX40-5213" fmla="*/ 9233840 w 10248824"/>
              <a:gd name="connsiteY40-5214" fmla="*/ 118872 h 6630312"/>
              <a:gd name="connsiteX41-5215" fmla="*/ 8657768 w 10248824"/>
              <a:gd name="connsiteY41-5216" fmla="*/ 164592 h 6630312"/>
              <a:gd name="connsiteX42-5217" fmla="*/ 7871384 w 10248824"/>
              <a:gd name="connsiteY42-5218" fmla="*/ 173736 h 6630312"/>
              <a:gd name="connsiteX43-5219" fmla="*/ 7688504 w 10248824"/>
              <a:gd name="connsiteY43-5220" fmla="*/ 182880 h 6630312"/>
              <a:gd name="connsiteX44-5221" fmla="*/ 7587920 w 10248824"/>
              <a:gd name="connsiteY44-5222" fmla="*/ 192024 h 6630312"/>
              <a:gd name="connsiteX45-5223" fmla="*/ 7505624 w 10248824"/>
              <a:gd name="connsiteY45-5224" fmla="*/ 201168 h 6630312"/>
              <a:gd name="connsiteX46-5225" fmla="*/ 7149008 w 10248824"/>
              <a:gd name="connsiteY46-5226" fmla="*/ 210312 h 6630312"/>
              <a:gd name="connsiteX47-5227" fmla="*/ 7039280 w 10248824"/>
              <a:gd name="connsiteY47-5228" fmla="*/ 219456 h 6630312"/>
              <a:gd name="connsiteX48-5229" fmla="*/ 6810680 w 10248824"/>
              <a:gd name="connsiteY48-5230" fmla="*/ 265176 h 6630312"/>
              <a:gd name="connsiteX49-5231" fmla="*/ 6371768 w 10248824"/>
              <a:gd name="connsiteY49-5232" fmla="*/ 310896 h 6630312"/>
              <a:gd name="connsiteX50-5233" fmla="*/ 6079160 w 10248824"/>
              <a:gd name="connsiteY50-5234" fmla="*/ 338328 h 6630312"/>
              <a:gd name="connsiteX51-5235" fmla="*/ 5567096 w 10248824"/>
              <a:gd name="connsiteY51-5236" fmla="*/ 374904 h 6630312"/>
              <a:gd name="connsiteX52-5237" fmla="*/ 4789856 w 10248824"/>
              <a:gd name="connsiteY52-5238" fmla="*/ 384048 h 6630312"/>
              <a:gd name="connsiteX53-5239" fmla="*/ 1113968 w 10248824"/>
              <a:gd name="connsiteY53-5240" fmla="*/ 374904 h 6630312"/>
              <a:gd name="connsiteX54-5241" fmla="*/ 1031672 w 10248824"/>
              <a:gd name="connsiteY54-5242" fmla="*/ 365760 h 6630312"/>
              <a:gd name="connsiteX55-5243" fmla="*/ 565328 w 10248824"/>
              <a:gd name="connsiteY55-5244" fmla="*/ 329184 h 6630312"/>
              <a:gd name="connsiteX56-5245" fmla="*/ 510464 w 10248824"/>
              <a:gd name="connsiteY56-5246" fmla="*/ 320040 h 6630312"/>
              <a:gd name="connsiteX0-5247" fmla="*/ 510464 w 10248824"/>
              <a:gd name="connsiteY0-5248" fmla="*/ 320040 h 6630312"/>
              <a:gd name="connsiteX1-5249" fmla="*/ 254432 w 10248824"/>
              <a:gd name="connsiteY1-5250" fmla="*/ 393192 h 6630312"/>
              <a:gd name="connsiteX2-5251" fmla="*/ 162992 w 10248824"/>
              <a:gd name="connsiteY2-5252" fmla="*/ 1225296 h 6630312"/>
              <a:gd name="connsiteX3-5253" fmla="*/ 135560 w 10248824"/>
              <a:gd name="connsiteY3-5254" fmla="*/ 1563624 h 6630312"/>
              <a:gd name="connsiteX4-5255" fmla="*/ 126416 w 10248824"/>
              <a:gd name="connsiteY4-5256" fmla="*/ 1892808 h 6630312"/>
              <a:gd name="connsiteX5-5257" fmla="*/ 108128 w 10248824"/>
              <a:gd name="connsiteY5-5258" fmla="*/ 2148840 h 6630312"/>
              <a:gd name="connsiteX6-5259" fmla="*/ 98984 w 10248824"/>
              <a:gd name="connsiteY6-5260" fmla="*/ 2962656 h 6630312"/>
              <a:gd name="connsiteX7-5261" fmla="*/ 80696 w 10248824"/>
              <a:gd name="connsiteY7-5262" fmla="*/ 3538728 h 6630312"/>
              <a:gd name="connsiteX8-5263" fmla="*/ 71552 w 10248824"/>
              <a:gd name="connsiteY8-5264" fmla="*/ 4297680 h 6630312"/>
              <a:gd name="connsiteX9-5265" fmla="*/ 53264 w 10248824"/>
              <a:gd name="connsiteY9-5266" fmla="*/ 5157216 h 6630312"/>
              <a:gd name="connsiteX10-5267" fmla="*/ 62408 w 10248824"/>
              <a:gd name="connsiteY10-5268" fmla="*/ 5815584 h 6630312"/>
              <a:gd name="connsiteX11-5269" fmla="*/ 236144 w 10248824"/>
              <a:gd name="connsiteY11-5270" fmla="*/ 6190488 h 6630312"/>
              <a:gd name="connsiteX12-5271" fmla="*/ 2595296 w 10248824"/>
              <a:gd name="connsiteY12-5272" fmla="*/ 6601968 h 6630312"/>
              <a:gd name="connsiteX13-5273" fmla="*/ 4415004 w 10248824"/>
              <a:gd name="connsiteY13-5274" fmla="*/ 6600882 h 6630312"/>
              <a:gd name="connsiteX14-5275" fmla="*/ 7478192 w 10248824"/>
              <a:gd name="connsiteY14-5276" fmla="*/ 6318504 h 6630312"/>
              <a:gd name="connsiteX15-5277" fmla="*/ 9654464 w 10248824"/>
              <a:gd name="connsiteY15-5278" fmla="*/ 6309360 h 6630312"/>
              <a:gd name="connsiteX16-5279" fmla="*/ 9681896 w 10248824"/>
              <a:gd name="connsiteY16-5280" fmla="*/ 6300216 h 6630312"/>
              <a:gd name="connsiteX17-5281" fmla="*/ 9773336 w 10248824"/>
              <a:gd name="connsiteY17-5282" fmla="*/ 6281928 h 6630312"/>
              <a:gd name="connsiteX18-5283" fmla="*/ 9828200 w 10248824"/>
              <a:gd name="connsiteY18-5284" fmla="*/ 6263640 h 6630312"/>
              <a:gd name="connsiteX19-5285" fmla="*/ 9892208 w 10248824"/>
              <a:gd name="connsiteY19-5286" fmla="*/ 6236208 h 6630312"/>
              <a:gd name="connsiteX20-5287" fmla="*/ 10020224 w 10248824"/>
              <a:gd name="connsiteY20-5288" fmla="*/ 6117336 h 6630312"/>
              <a:gd name="connsiteX21-5289" fmla="*/ 10056800 w 10248824"/>
              <a:gd name="connsiteY21-5290" fmla="*/ 6080760 h 6630312"/>
              <a:gd name="connsiteX22-5291" fmla="*/ 10102520 w 10248824"/>
              <a:gd name="connsiteY22-5292" fmla="*/ 5998464 h 6630312"/>
              <a:gd name="connsiteX23-5293" fmla="*/ 10111664 w 10248824"/>
              <a:gd name="connsiteY23-5294" fmla="*/ 5971032 h 6630312"/>
              <a:gd name="connsiteX24-5295" fmla="*/ 10129952 w 10248824"/>
              <a:gd name="connsiteY24-5296" fmla="*/ 5897880 h 6630312"/>
              <a:gd name="connsiteX25-5297" fmla="*/ 10148240 w 10248824"/>
              <a:gd name="connsiteY25-5298" fmla="*/ 5815584 h 6630312"/>
              <a:gd name="connsiteX26-5299" fmla="*/ 10166528 w 10248824"/>
              <a:gd name="connsiteY26-5300" fmla="*/ 5596128 h 6630312"/>
              <a:gd name="connsiteX27-5301" fmla="*/ 10175672 w 10248824"/>
              <a:gd name="connsiteY27-5302" fmla="*/ 5550408 h 6630312"/>
              <a:gd name="connsiteX28-5303" fmla="*/ 10184816 w 10248824"/>
              <a:gd name="connsiteY28-5304" fmla="*/ 5440680 h 6630312"/>
              <a:gd name="connsiteX29-5305" fmla="*/ 10212248 w 10248824"/>
              <a:gd name="connsiteY29-5306" fmla="*/ 5065776 h 6630312"/>
              <a:gd name="connsiteX30-5307" fmla="*/ 10221392 w 10248824"/>
              <a:gd name="connsiteY30-5308" fmla="*/ 4645152 h 6630312"/>
              <a:gd name="connsiteX31-5309" fmla="*/ 10248824 w 10248824"/>
              <a:gd name="connsiteY31-5310" fmla="*/ 4389120 h 6630312"/>
              <a:gd name="connsiteX32-5311" fmla="*/ 10239680 w 10248824"/>
              <a:gd name="connsiteY32-5312" fmla="*/ 3008376 h 6630312"/>
              <a:gd name="connsiteX33-5313" fmla="*/ 10230536 w 10248824"/>
              <a:gd name="connsiteY33-5314" fmla="*/ 2852928 h 6630312"/>
              <a:gd name="connsiteX34-5315" fmla="*/ 10221392 w 10248824"/>
              <a:gd name="connsiteY34-5316" fmla="*/ 256032 h 6630312"/>
              <a:gd name="connsiteX35-5317" fmla="*/ 10193960 w 10248824"/>
              <a:gd name="connsiteY35-5318" fmla="*/ 128016 h 6630312"/>
              <a:gd name="connsiteX36-5319" fmla="*/ 10175672 w 10248824"/>
              <a:gd name="connsiteY36-5320" fmla="*/ 27432 h 6630312"/>
              <a:gd name="connsiteX37-5321" fmla="*/ 10157384 w 10248824"/>
              <a:gd name="connsiteY37-5322" fmla="*/ 0 h 6630312"/>
              <a:gd name="connsiteX38-5323" fmla="*/ 10029368 w 10248824"/>
              <a:gd name="connsiteY38-5324" fmla="*/ 18288 h 6630312"/>
              <a:gd name="connsiteX39-5325" fmla="*/ 9663608 w 10248824"/>
              <a:gd name="connsiteY39-5326" fmla="*/ 73152 h 6630312"/>
              <a:gd name="connsiteX40-5327" fmla="*/ 9233840 w 10248824"/>
              <a:gd name="connsiteY40-5328" fmla="*/ 118872 h 6630312"/>
              <a:gd name="connsiteX41-5329" fmla="*/ 8657768 w 10248824"/>
              <a:gd name="connsiteY41-5330" fmla="*/ 164592 h 6630312"/>
              <a:gd name="connsiteX42-5331" fmla="*/ 7871384 w 10248824"/>
              <a:gd name="connsiteY42-5332" fmla="*/ 173736 h 6630312"/>
              <a:gd name="connsiteX43-5333" fmla="*/ 7688504 w 10248824"/>
              <a:gd name="connsiteY43-5334" fmla="*/ 182880 h 6630312"/>
              <a:gd name="connsiteX44-5335" fmla="*/ 7587920 w 10248824"/>
              <a:gd name="connsiteY44-5336" fmla="*/ 192024 h 6630312"/>
              <a:gd name="connsiteX45-5337" fmla="*/ 7505624 w 10248824"/>
              <a:gd name="connsiteY45-5338" fmla="*/ 201168 h 6630312"/>
              <a:gd name="connsiteX46-5339" fmla="*/ 7149008 w 10248824"/>
              <a:gd name="connsiteY46-5340" fmla="*/ 210312 h 6630312"/>
              <a:gd name="connsiteX47-5341" fmla="*/ 7039280 w 10248824"/>
              <a:gd name="connsiteY47-5342" fmla="*/ 219456 h 6630312"/>
              <a:gd name="connsiteX48-5343" fmla="*/ 6810680 w 10248824"/>
              <a:gd name="connsiteY48-5344" fmla="*/ 265176 h 6630312"/>
              <a:gd name="connsiteX49-5345" fmla="*/ 6371768 w 10248824"/>
              <a:gd name="connsiteY49-5346" fmla="*/ 310896 h 6630312"/>
              <a:gd name="connsiteX50-5347" fmla="*/ 6079160 w 10248824"/>
              <a:gd name="connsiteY50-5348" fmla="*/ 338328 h 6630312"/>
              <a:gd name="connsiteX51-5349" fmla="*/ 5567096 w 10248824"/>
              <a:gd name="connsiteY51-5350" fmla="*/ 374904 h 6630312"/>
              <a:gd name="connsiteX52-5351" fmla="*/ 4789856 w 10248824"/>
              <a:gd name="connsiteY52-5352" fmla="*/ 384048 h 6630312"/>
              <a:gd name="connsiteX53-5353" fmla="*/ 1113968 w 10248824"/>
              <a:gd name="connsiteY53-5354" fmla="*/ 374904 h 6630312"/>
              <a:gd name="connsiteX54-5355" fmla="*/ 565328 w 10248824"/>
              <a:gd name="connsiteY54-5356" fmla="*/ 329184 h 6630312"/>
              <a:gd name="connsiteX55-5357" fmla="*/ 510464 w 10248824"/>
              <a:gd name="connsiteY55-5358" fmla="*/ 320040 h 6630312"/>
              <a:gd name="connsiteX0-5359" fmla="*/ 510464 w 10248824"/>
              <a:gd name="connsiteY0-5360" fmla="*/ 320040 h 6630312"/>
              <a:gd name="connsiteX1-5361" fmla="*/ 254432 w 10248824"/>
              <a:gd name="connsiteY1-5362" fmla="*/ 393192 h 6630312"/>
              <a:gd name="connsiteX2-5363" fmla="*/ 162992 w 10248824"/>
              <a:gd name="connsiteY2-5364" fmla="*/ 1225296 h 6630312"/>
              <a:gd name="connsiteX3-5365" fmla="*/ 135560 w 10248824"/>
              <a:gd name="connsiteY3-5366" fmla="*/ 1563624 h 6630312"/>
              <a:gd name="connsiteX4-5367" fmla="*/ 126416 w 10248824"/>
              <a:gd name="connsiteY4-5368" fmla="*/ 1892808 h 6630312"/>
              <a:gd name="connsiteX5-5369" fmla="*/ 108128 w 10248824"/>
              <a:gd name="connsiteY5-5370" fmla="*/ 2148840 h 6630312"/>
              <a:gd name="connsiteX6-5371" fmla="*/ 98984 w 10248824"/>
              <a:gd name="connsiteY6-5372" fmla="*/ 2962656 h 6630312"/>
              <a:gd name="connsiteX7-5373" fmla="*/ 80696 w 10248824"/>
              <a:gd name="connsiteY7-5374" fmla="*/ 3538728 h 6630312"/>
              <a:gd name="connsiteX8-5375" fmla="*/ 71552 w 10248824"/>
              <a:gd name="connsiteY8-5376" fmla="*/ 4297680 h 6630312"/>
              <a:gd name="connsiteX9-5377" fmla="*/ 53264 w 10248824"/>
              <a:gd name="connsiteY9-5378" fmla="*/ 5157216 h 6630312"/>
              <a:gd name="connsiteX10-5379" fmla="*/ 62408 w 10248824"/>
              <a:gd name="connsiteY10-5380" fmla="*/ 5815584 h 6630312"/>
              <a:gd name="connsiteX11-5381" fmla="*/ 236144 w 10248824"/>
              <a:gd name="connsiteY11-5382" fmla="*/ 6190488 h 6630312"/>
              <a:gd name="connsiteX12-5383" fmla="*/ 2595296 w 10248824"/>
              <a:gd name="connsiteY12-5384" fmla="*/ 6601968 h 6630312"/>
              <a:gd name="connsiteX13-5385" fmla="*/ 4415004 w 10248824"/>
              <a:gd name="connsiteY13-5386" fmla="*/ 6600882 h 6630312"/>
              <a:gd name="connsiteX14-5387" fmla="*/ 7478192 w 10248824"/>
              <a:gd name="connsiteY14-5388" fmla="*/ 6318504 h 6630312"/>
              <a:gd name="connsiteX15-5389" fmla="*/ 9654464 w 10248824"/>
              <a:gd name="connsiteY15-5390" fmla="*/ 6309360 h 6630312"/>
              <a:gd name="connsiteX16-5391" fmla="*/ 9681896 w 10248824"/>
              <a:gd name="connsiteY16-5392" fmla="*/ 6300216 h 6630312"/>
              <a:gd name="connsiteX17-5393" fmla="*/ 9773336 w 10248824"/>
              <a:gd name="connsiteY17-5394" fmla="*/ 6281928 h 6630312"/>
              <a:gd name="connsiteX18-5395" fmla="*/ 9828200 w 10248824"/>
              <a:gd name="connsiteY18-5396" fmla="*/ 6263640 h 6630312"/>
              <a:gd name="connsiteX19-5397" fmla="*/ 9892208 w 10248824"/>
              <a:gd name="connsiteY19-5398" fmla="*/ 6236208 h 6630312"/>
              <a:gd name="connsiteX20-5399" fmla="*/ 10020224 w 10248824"/>
              <a:gd name="connsiteY20-5400" fmla="*/ 6117336 h 6630312"/>
              <a:gd name="connsiteX21-5401" fmla="*/ 10056800 w 10248824"/>
              <a:gd name="connsiteY21-5402" fmla="*/ 6080760 h 6630312"/>
              <a:gd name="connsiteX22-5403" fmla="*/ 10102520 w 10248824"/>
              <a:gd name="connsiteY22-5404" fmla="*/ 5998464 h 6630312"/>
              <a:gd name="connsiteX23-5405" fmla="*/ 10111664 w 10248824"/>
              <a:gd name="connsiteY23-5406" fmla="*/ 5971032 h 6630312"/>
              <a:gd name="connsiteX24-5407" fmla="*/ 10129952 w 10248824"/>
              <a:gd name="connsiteY24-5408" fmla="*/ 5897880 h 6630312"/>
              <a:gd name="connsiteX25-5409" fmla="*/ 10148240 w 10248824"/>
              <a:gd name="connsiteY25-5410" fmla="*/ 5815584 h 6630312"/>
              <a:gd name="connsiteX26-5411" fmla="*/ 10166528 w 10248824"/>
              <a:gd name="connsiteY26-5412" fmla="*/ 5596128 h 6630312"/>
              <a:gd name="connsiteX27-5413" fmla="*/ 10175672 w 10248824"/>
              <a:gd name="connsiteY27-5414" fmla="*/ 5550408 h 6630312"/>
              <a:gd name="connsiteX28-5415" fmla="*/ 10184816 w 10248824"/>
              <a:gd name="connsiteY28-5416" fmla="*/ 5440680 h 6630312"/>
              <a:gd name="connsiteX29-5417" fmla="*/ 10212248 w 10248824"/>
              <a:gd name="connsiteY29-5418" fmla="*/ 5065776 h 6630312"/>
              <a:gd name="connsiteX30-5419" fmla="*/ 10221392 w 10248824"/>
              <a:gd name="connsiteY30-5420" fmla="*/ 4645152 h 6630312"/>
              <a:gd name="connsiteX31-5421" fmla="*/ 10248824 w 10248824"/>
              <a:gd name="connsiteY31-5422" fmla="*/ 4389120 h 6630312"/>
              <a:gd name="connsiteX32-5423" fmla="*/ 10239680 w 10248824"/>
              <a:gd name="connsiteY32-5424" fmla="*/ 3008376 h 6630312"/>
              <a:gd name="connsiteX33-5425" fmla="*/ 10230536 w 10248824"/>
              <a:gd name="connsiteY33-5426" fmla="*/ 2852928 h 6630312"/>
              <a:gd name="connsiteX34-5427" fmla="*/ 10221392 w 10248824"/>
              <a:gd name="connsiteY34-5428" fmla="*/ 256032 h 6630312"/>
              <a:gd name="connsiteX35-5429" fmla="*/ 10193960 w 10248824"/>
              <a:gd name="connsiteY35-5430" fmla="*/ 128016 h 6630312"/>
              <a:gd name="connsiteX36-5431" fmla="*/ 10175672 w 10248824"/>
              <a:gd name="connsiteY36-5432" fmla="*/ 27432 h 6630312"/>
              <a:gd name="connsiteX37-5433" fmla="*/ 10157384 w 10248824"/>
              <a:gd name="connsiteY37-5434" fmla="*/ 0 h 6630312"/>
              <a:gd name="connsiteX38-5435" fmla="*/ 10029368 w 10248824"/>
              <a:gd name="connsiteY38-5436" fmla="*/ 18288 h 6630312"/>
              <a:gd name="connsiteX39-5437" fmla="*/ 9663608 w 10248824"/>
              <a:gd name="connsiteY39-5438" fmla="*/ 73152 h 6630312"/>
              <a:gd name="connsiteX40-5439" fmla="*/ 9233840 w 10248824"/>
              <a:gd name="connsiteY40-5440" fmla="*/ 118872 h 6630312"/>
              <a:gd name="connsiteX41-5441" fmla="*/ 8657768 w 10248824"/>
              <a:gd name="connsiteY41-5442" fmla="*/ 164592 h 6630312"/>
              <a:gd name="connsiteX42-5443" fmla="*/ 7871384 w 10248824"/>
              <a:gd name="connsiteY42-5444" fmla="*/ 173736 h 6630312"/>
              <a:gd name="connsiteX43-5445" fmla="*/ 7688504 w 10248824"/>
              <a:gd name="connsiteY43-5446" fmla="*/ 182880 h 6630312"/>
              <a:gd name="connsiteX44-5447" fmla="*/ 7587920 w 10248824"/>
              <a:gd name="connsiteY44-5448" fmla="*/ 192024 h 6630312"/>
              <a:gd name="connsiteX45-5449" fmla="*/ 7505624 w 10248824"/>
              <a:gd name="connsiteY45-5450" fmla="*/ 201168 h 6630312"/>
              <a:gd name="connsiteX46-5451" fmla="*/ 7149008 w 10248824"/>
              <a:gd name="connsiteY46-5452" fmla="*/ 210312 h 6630312"/>
              <a:gd name="connsiteX47-5453" fmla="*/ 7039280 w 10248824"/>
              <a:gd name="connsiteY47-5454" fmla="*/ 219456 h 6630312"/>
              <a:gd name="connsiteX48-5455" fmla="*/ 6810680 w 10248824"/>
              <a:gd name="connsiteY48-5456" fmla="*/ 265176 h 6630312"/>
              <a:gd name="connsiteX49-5457" fmla="*/ 6371768 w 10248824"/>
              <a:gd name="connsiteY49-5458" fmla="*/ 310896 h 6630312"/>
              <a:gd name="connsiteX50-5459" fmla="*/ 6079160 w 10248824"/>
              <a:gd name="connsiteY50-5460" fmla="*/ 338328 h 6630312"/>
              <a:gd name="connsiteX51-5461" fmla="*/ 5567096 w 10248824"/>
              <a:gd name="connsiteY51-5462" fmla="*/ 374904 h 6630312"/>
              <a:gd name="connsiteX52-5463" fmla="*/ 4789856 w 10248824"/>
              <a:gd name="connsiteY52-5464" fmla="*/ 384048 h 6630312"/>
              <a:gd name="connsiteX53-5465" fmla="*/ 565328 w 10248824"/>
              <a:gd name="connsiteY53-5466" fmla="*/ 329184 h 6630312"/>
              <a:gd name="connsiteX54-5467" fmla="*/ 510464 w 10248824"/>
              <a:gd name="connsiteY54-5468" fmla="*/ 320040 h 6630312"/>
              <a:gd name="connsiteX0-5469" fmla="*/ 510464 w 10248824"/>
              <a:gd name="connsiteY0-5470" fmla="*/ 320040 h 6630312"/>
              <a:gd name="connsiteX1-5471" fmla="*/ 254432 w 10248824"/>
              <a:gd name="connsiteY1-5472" fmla="*/ 393192 h 6630312"/>
              <a:gd name="connsiteX2-5473" fmla="*/ 162992 w 10248824"/>
              <a:gd name="connsiteY2-5474" fmla="*/ 1225296 h 6630312"/>
              <a:gd name="connsiteX3-5475" fmla="*/ 135560 w 10248824"/>
              <a:gd name="connsiteY3-5476" fmla="*/ 1563624 h 6630312"/>
              <a:gd name="connsiteX4-5477" fmla="*/ 126416 w 10248824"/>
              <a:gd name="connsiteY4-5478" fmla="*/ 1892808 h 6630312"/>
              <a:gd name="connsiteX5-5479" fmla="*/ 108128 w 10248824"/>
              <a:gd name="connsiteY5-5480" fmla="*/ 2148840 h 6630312"/>
              <a:gd name="connsiteX6-5481" fmla="*/ 98984 w 10248824"/>
              <a:gd name="connsiteY6-5482" fmla="*/ 2962656 h 6630312"/>
              <a:gd name="connsiteX7-5483" fmla="*/ 80696 w 10248824"/>
              <a:gd name="connsiteY7-5484" fmla="*/ 3538728 h 6630312"/>
              <a:gd name="connsiteX8-5485" fmla="*/ 71552 w 10248824"/>
              <a:gd name="connsiteY8-5486" fmla="*/ 4297680 h 6630312"/>
              <a:gd name="connsiteX9-5487" fmla="*/ 53264 w 10248824"/>
              <a:gd name="connsiteY9-5488" fmla="*/ 5157216 h 6630312"/>
              <a:gd name="connsiteX10-5489" fmla="*/ 62408 w 10248824"/>
              <a:gd name="connsiteY10-5490" fmla="*/ 5815584 h 6630312"/>
              <a:gd name="connsiteX11-5491" fmla="*/ 236144 w 10248824"/>
              <a:gd name="connsiteY11-5492" fmla="*/ 6190488 h 6630312"/>
              <a:gd name="connsiteX12-5493" fmla="*/ 2595296 w 10248824"/>
              <a:gd name="connsiteY12-5494" fmla="*/ 6601968 h 6630312"/>
              <a:gd name="connsiteX13-5495" fmla="*/ 4415004 w 10248824"/>
              <a:gd name="connsiteY13-5496" fmla="*/ 6600882 h 6630312"/>
              <a:gd name="connsiteX14-5497" fmla="*/ 7478192 w 10248824"/>
              <a:gd name="connsiteY14-5498" fmla="*/ 6318504 h 6630312"/>
              <a:gd name="connsiteX15-5499" fmla="*/ 9654464 w 10248824"/>
              <a:gd name="connsiteY15-5500" fmla="*/ 6309360 h 6630312"/>
              <a:gd name="connsiteX16-5501" fmla="*/ 9681896 w 10248824"/>
              <a:gd name="connsiteY16-5502" fmla="*/ 6300216 h 6630312"/>
              <a:gd name="connsiteX17-5503" fmla="*/ 9773336 w 10248824"/>
              <a:gd name="connsiteY17-5504" fmla="*/ 6281928 h 6630312"/>
              <a:gd name="connsiteX18-5505" fmla="*/ 9828200 w 10248824"/>
              <a:gd name="connsiteY18-5506" fmla="*/ 6263640 h 6630312"/>
              <a:gd name="connsiteX19-5507" fmla="*/ 9892208 w 10248824"/>
              <a:gd name="connsiteY19-5508" fmla="*/ 6236208 h 6630312"/>
              <a:gd name="connsiteX20-5509" fmla="*/ 10020224 w 10248824"/>
              <a:gd name="connsiteY20-5510" fmla="*/ 6117336 h 6630312"/>
              <a:gd name="connsiteX21-5511" fmla="*/ 10056800 w 10248824"/>
              <a:gd name="connsiteY21-5512" fmla="*/ 6080760 h 6630312"/>
              <a:gd name="connsiteX22-5513" fmla="*/ 10102520 w 10248824"/>
              <a:gd name="connsiteY22-5514" fmla="*/ 5998464 h 6630312"/>
              <a:gd name="connsiteX23-5515" fmla="*/ 10111664 w 10248824"/>
              <a:gd name="connsiteY23-5516" fmla="*/ 5971032 h 6630312"/>
              <a:gd name="connsiteX24-5517" fmla="*/ 10129952 w 10248824"/>
              <a:gd name="connsiteY24-5518" fmla="*/ 5897880 h 6630312"/>
              <a:gd name="connsiteX25-5519" fmla="*/ 10148240 w 10248824"/>
              <a:gd name="connsiteY25-5520" fmla="*/ 5815584 h 6630312"/>
              <a:gd name="connsiteX26-5521" fmla="*/ 10166528 w 10248824"/>
              <a:gd name="connsiteY26-5522" fmla="*/ 5596128 h 6630312"/>
              <a:gd name="connsiteX27-5523" fmla="*/ 10175672 w 10248824"/>
              <a:gd name="connsiteY27-5524" fmla="*/ 5550408 h 6630312"/>
              <a:gd name="connsiteX28-5525" fmla="*/ 10184816 w 10248824"/>
              <a:gd name="connsiteY28-5526" fmla="*/ 5440680 h 6630312"/>
              <a:gd name="connsiteX29-5527" fmla="*/ 10212248 w 10248824"/>
              <a:gd name="connsiteY29-5528" fmla="*/ 5065776 h 6630312"/>
              <a:gd name="connsiteX30-5529" fmla="*/ 10221392 w 10248824"/>
              <a:gd name="connsiteY30-5530" fmla="*/ 4645152 h 6630312"/>
              <a:gd name="connsiteX31-5531" fmla="*/ 10248824 w 10248824"/>
              <a:gd name="connsiteY31-5532" fmla="*/ 4389120 h 6630312"/>
              <a:gd name="connsiteX32-5533" fmla="*/ 10239680 w 10248824"/>
              <a:gd name="connsiteY32-5534" fmla="*/ 3008376 h 6630312"/>
              <a:gd name="connsiteX33-5535" fmla="*/ 10230536 w 10248824"/>
              <a:gd name="connsiteY33-5536" fmla="*/ 2852928 h 6630312"/>
              <a:gd name="connsiteX34-5537" fmla="*/ 10221392 w 10248824"/>
              <a:gd name="connsiteY34-5538" fmla="*/ 256032 h 6630312"/>
              <a:gd name="connsiteX35-5539" fmla="*/ 10193960 w 10248824"/>
              <a:gd name="connsiteY35-5540" fmla="*/ 128016 h 6630312"/>
              <a:gd name="connsiteX36-5541" fmla="*/ 10175672 w 10248824"/>
              <a:gd name="connsiteY36-5542" fmla="*/ 27432 h 6630312"/>
              <a:gd name="connsiteX37-5543" fmla="*/ 10157384 w 10248824"/>
              <a:gd name="connsiteY37-5544" fmla="*/ 0 h 6630312"/>
              <a:gd name="connsiteX38-5545" fmla="*/ 10029368 w 10248824"/>
              <a:gd name="connsiteY38-5546" fmla="*/ 18288 h 6630312"/>
              <a:gd name="connsiteX39-5547" fmla="*/ 9663608 w 10248824"/>
              <a:gd name="connsiteY39-5548" fmla="*/ 73152 h 6630312"/>
              <a:gd name="connsiteX40-5549" fmla="*/ 9233840 w 10248824"/>
              <a:gd name="connsiteY40-5550" fmla="*/ 118872 h 6630312"/>
              <a:gd name="connsiteX41-5551" fmla="*/ 8657768 w 10248824"/>
              <a:gd name="connsiteY41-5552" fmla="*/ 164592 h 6630312"/>
              <a:gd name="connsiteX42-5553" fmla="*/ 7871384 w 10248824"/>
              <a:gd name="connsiteY42-5554" fmla="*/ 173736 h 6630312"/>
              <a:gd name="connsiteX43-5555" fmla="*/ 7688504 w 10248824"/>
              <a:gd name="connsiteY43-5556" fmla="*/ 182880 h 6630312"/>
              <a:gd name="connsiteX44-5557" fmla="*/ 7587920 w 10248824"/>
              <a:gd name="connsiteY44-5558" fmla="*/ 192024 h 6630312"/>
              <a:gd name="connsiteX45-5559" fmla="*/ 7505624 w 10248824"/>
              <a:gd name="connsiteY45-5560" fmla="*/ 201168 h 6630312"/>
              <a:gd name="connsiteX46-5561" fmla="*/ 7149008 w 10248824"/>
              <a:gd name="connsiteY46-5562" fmla="*/ 210312 h 6630312"/>
              <a:gd name="connsiteX47-5563" fmla="*/ 7039280 w 10248824"/>
              <a:gd name="connsiteY47-5564" fmla="*/ 219456 h 6630312"/>
              <a:gd name="connsiteX48-5565" fmla="*/ 6810680 w 10248824"/>
              <a:gd name="connsiteY48-5566" fmla="*/ 265176 h 6630312"/>
              <a:gd name="connsiteX49-5567" fmla="*/ 6371768 w 10248824"/>
              <a:gd name="connsiteY49-5568" fmla="*/ 310896 h 6630312"/>
              <a:gd name="connsiteX50-5569" fmla="*/ 6079160 w 10248824"/>
              <a:gd name="connsiteY50-5570" fmla="*/ 338328 h 6630312"/>
              <a:gd name="connsiteX51-5571" fmla="*/ 5567096 w 10248824"/>
              <a:gd name="connsiteY51-5572" fmla="*/ 374904 h 6630312"/>
              <a:gd name="connsiteX52-5573" fmla="*/ 4789856 w 10248824"/>
              <a:gd name="connsiteY52-5574" fmla="*/ 384048 h 6630312"/>
              <a:gd name="connsiteX53-5575" fmla="*/ 565328 w 10248824"/>
              <a:gd name="connsiteY53-5576" fmla="*/ 329184 h 6630312"/>
              <a:gd name="connsiteX54-5577" fmla="*/ 510464 w 10248824"/>
              <a:gd name="connsiteY54-5578" fmla="*/ 320040 h 6630312"/>
              <a:gd name="connsiteX0-5579" fmla="*/ 971323 w 10248824"/>
              <a:gd name="connsiteY0-5580" fmla="*/ 332495 h 6630312"/>
              <a:gd name="connsiteX1-5581" fmla="*/ 254432 w 10248824"/>
              <a:gd name="connsiteY1-5582" fmla="*/ 393192 h 6630312"/>
              <a:gd name="connsiteX2-5583" fmla="*/ 162992 w 10248824"/>
              <a:gd name="connsiteY2-5584" fmla="*/ 1225296 h 6630312"/>
              <a:gd name="connsiteX3-5585" fmla="*/ 135560 w 10248824"/>
              <a:gd name="connsiteY3-5586" fmla="*/ 1563624 h 6630312"/>
              <a:gd name="connsiteX4-5587" fmla="*/ 126416 w 10248824"/>
              <a:gd name="connsiteY4-5588" fmla="*/ 1892808 h 6630312"/>
              <a:gd name="connsiteX5-5589" fmla="*/ 108128 w 10248824"/>
              <a:gd name="connsiteY5-5590" fmla="*/ 2148840 h 6630312"/>
              <a:gd name="connsiteX6-5591" fmla="*/ 98984 w 10248824"/>
              <a:gd name="connsiteY6-5592" fmla="*/ 2962656 h 6630312"/>
              <a:gd name="connsiteX7-5593" fmla="*/ 80696 w 10248824"/>
              <a:gd name="connsiteY7-5594" fmla="*/ 3538728 h 6630312"/>
              <a:gd name="connsiteX8-5595" fmla="*/ 71552 w 10248824"/>
              <a:gd name="connsiteY8-5596" fmla="*/ 4297680 h 6630312"/>
              <a:gd name="connsiteX9-5597" fmla="*/ 53264 w 10248824"/>
              <a:gd name="connsiteY9-5598" fmla="*/ 5157216 h 6630312"/>
              <a:gd name="connsiteX10-5599" fmla="*/ 62408 w 10248824"/>
              <a:gd name="connsiteY10-5600" fmla="*/ 5815584 h 6630312"/>
              <a:gd name="connsiteX11-5601" fmla="*/ 236144 w 10248824"/>
              <a:gd name="connsiteY11-5602" fmla="*/ 6190488 h 6630312"/>
              <a:gd name="connsiteX12-5603" fmla="*/ 2595296 w 10248824"/>
              <a:gd name="connsiteY12-5604" fmla="*/ 6601968 h 6630312"/>
              <a:gd name="connsiteX13-5605" fmla="*/ 4415004 w 10248824"/>
              <a:gd name="connsiteY13-5606" fmla="*/ 6600882 h 6630312"/>
              <a:gd name="connsiteX14-5607" fmla="*/ 7478192 w 10248824"/>
              <a:gd name="connsiteY14-5608" fmla="*/ 6318504 h 6630312"/>
              <a:gd name="connsiteX15-5609" fmla="*/ 9654464 w 10248824"/>
              <a:gd name="connsiteY15-5610" fmla="*/ 6309360 h 6630312"/>
              <a:gd name="connsiteX16-5611" fmla="*/ 9681896 w 10248824"/>
              <a:gd name="connsiteY16-5612" fmla="*/ 6300216 h 6630312"/>
              <a:gd name="connsiteX17-5613" fmla="*/ 9773336 w 10248824"/>
              <a:gd name="connsiteY17-5614" fmla="*/ 6281928 h 6630312"/>
              <a:gd name="connsiteX18-5615" fmla="*/ 9828200 w 10248824"/>
              <a:gd name="connsiteY18-5616" fmla="*/ 6263640 h 6630312"/>
              <a:gd name="connsiteX19-5617" fmla="*/ 9892208 w 10248824"/>
              <a:gd name="connsiteY19-5618" fmla="*/ 6236208 h 6630312"/>
              <a:gd name="connsiteX20-5619" fmla="*/ 10020224 w 10248824"/>
              <a:gd name="connsiteY20-5620" fmla="*/ 6117336 h 6630312"/>
              <a:gd name="connsiteX21-5621" fmla="*/ 10056800 w 10248824"/>
              <a:gd name="connsiteY21-5622" fmla="*/ 6080760 h 6630312"/>
              <a:gd name="connsiteX22-5623" fmla="*/ 10102520 w 10248824"/>
              <a:gd name="connsiteY22-5624" fmla="*/ 5998464 h 6630312"/>
              <a:gd name="connsiteX23-5625" fmla="*/ 10111664 w 10248824"/>
              <a:gd name="connsiteY23-5626" fmla="*/ 5971032 h 6630312"/>
              <a:gd name="connsiteX24-5627" fmla="*/ 10129952 w 10248824"/>
              <a:gd name="connsiteY24-5628" fmla="*/ 5897880 h 6630312"/>
              <a:gd name="connsiteX25-5629" fmla="*/ 10148240 w 10248824"/>
              <a:gd name="connsiteY25-5630" fmla="*/ 5815584 h 6630312"/>
              <a:gd name="connsiteX26-5631" fmla="*/ 10166528 w 10248824"/>
              <a:gd name="connsiteY26-5632" fmla="*/ 5596128 h 6630312"/>
              <a:gd name="connsiteX27-5633" fmla="*/ 10175672 w 10248824"/>
              <a:gd name="connsiteY27-5634" fmla="*/ 5550408 h 6630312"/>
              <a:gd name="connsiteX28-5635" fmla="*/ 10184816 w 10248824"/>
              <a:gd name="connsiteY28-5636" fmla="*/ 5440680 h 6630312"/>
              <a:gd name="connsiteX29-5637" fmla="*/ 10212248 w 10248824"/>
              <a:gd name="connsiteY29-5638" fmla="*/ 5065776 h 6630312"/>
              <a:gd name="connsiteX30-5639" fmla="*/ 10221392 w 10248824"/>
              <a:gd name="connsiteY30-5640" fmla="*/ 4645152 h 6630312"/>
              <a:gd name="connsiteX31-5641" fmla="*/ 10248824 w 10248824"/>
              <a:gd name="connsiteY31-5642" fmla="*/ 4389120 h 6630312"/>
              <a:gd name="connsiteX32-5643" fmla="*/ 10239680 w 10248824"/>
              <a:gd name="connsiteY32-5644" fmla="*/ 3008376 h 6630312"/>
              <a:gd name="connsiteX33-5645" fmla="*/ 10230536 w 10248824"/>
              <a:gd name="connsiteY33-5646" fmla="*/ 2852928 h 6630312"/>
              <a:gd name="connsiteX34-5647" fmla="*/ 10221392 w 10248824"/>
              <a:gd name="connsiteY34-5648" fmla="*/ 256032 h 6630312"/>
              <a:gd name="connsiteX35-5649" fmla="*/ 10193960 w 10248824"/>
              <a:gd name="connsiteY35-5650" fmla="*/ 128016 h 6630312"/>
              <a:gd name="connsiteX36-5651" fmla="*/ 10175672 w 10248824"/>
              <a:gd name="connsiteY36-5652" fmla="*/ 27432 h 6630312"/>
              <a:gd name="connsiteX37-5653" fmla="*/ 10157384 w 10248824"/>
              <a:gd name="connsiteY37-5654" fmla="*/ 0 h 6630312"/>
              <a:gd name="connsiteX38-5655" fmla="*/ 10029368 w 10248824"/>
              <a:gd name="connsiteY38-5656" fmla="*/ 18288 h 6630312"/>
              <a:gd name="connsiteX39-5657" fmla="*/ 9663608 w 10248824"/>
              <a:gd name="connsiteY39-5658" fmla="*/ 73152 h 6630312"/>
              <a:gd name="connsiteX40-5659" fmla="*/ 9233840 w 10248824"/>
              <a:gd name="connsiteY40-5660" fmla="*/ 118872 h 6630312"/>
              <a:gd name="connsiteX41-5661" fmla="*/ 8657768 w 10248824"/>
              <a:gd name="connsiteY41-5662" fmla="*/ 164592 h 6630312"/>
              <a:gd name="connsiteX42-5663" fmla="*/ 7871384 w 10248824"/>
              <a:gd name="connsiteY42-5664" fmla="*/ 173736 h 6630312"/>
              <a:gd name="connsiteX43-5665" fmla="*/ 7688504 w 10248824"/>
              <a:gd name="connsiteY43-5666" fmla="*/ 182880 h 6630312"/>
              <a:gd name="connsiteX44-5667" fmla="*/ 7587920 w 10248824"/>
              <a:gd name="connsiteY44-5668" fmla="*/ 192024 h 6630312"/>
              <a:gd name="connsiteX45-5669" fmla="*/ 7505624 w 10248824"/>
              <a:gd name="connsiteY45-5670" fmla="*/ 201168 h 6630312"/>
              <a:gd name="connsiteX46-5671" fmla="*/ 7149008 w 10248824"/>
              <a:gd name="connsiteY46-5672" fmla="*/ 210312 h 6630312"/>
              <a:gd name="connsiteX47-5673" fmla="*/ 7039280 w 10248824"/>
              <a:gd name="connsiteY47-5674" fmla="*/ 219456 h 6630312"/>
              <a:gd name="connsiteX48-5675" fmla="*/ 6810680 w 10248824"/>
              <a:gd name="connsiteY48-5676" fmla="*/ 265176 h 6630312"/>
              <a:gd name="connsiteX49-5677" fmla="*/ 6371768 w 10248824"/>
              <a:gd name="connsiteY49-5678" fmla="*/ 310896 h 6630312"/>
              <a:gd name="connsiteX50-5679" fmla="*/ 6079160 w 10248824"/>
              <a:gd name="connsiteY50-5680" fmla="*/ 338328 h 6630312"/>
              <a:gd name="connsiteX51-5681" fmla="*/ 5567096 w 10248824"/>
              <a:gd name="connsiteY51-5682" fmla="*/ 374904 h 6630312"/>
              <a:gd name="connsiteX52-5683" fmla="*/ 4789856 w 10248824"/>
              <a:gd name="connsiteY52-5684" fmla="*/ 384048 h 6630312"/>
              <a:gd name="connsiteX53-5685" fmla="*/ 565328 w 10248824"/>
              <a:gd name="connsiteY53-5686" fmla="*/ 329184 h 6630312"/>
              <a:gd name="connsiteX54-5687" fmla="*/ 971323 w 10248824"/>
              <a:gd name="connsiteY54-5688" fmla="*/ 332495 h 6630312"/>
              <a:gd name="connsiteX0-5689" fmla="*/ 971323 w 10248824"/>
              <a:gd name="connsiteY0-5690" fmla="*/ 332495 h 6630312"/>
              <a:gd name="connsiteX1-5691" fmla="*/ 254432 w 10248824"/>
              <a:gd name="connsiteY1-5692" fmla="*/ 393192 h 6630312"/>
              <a:gd name="connsiteX2-5693" fmla="*/ 162992 w 10248824"/>
              <a:gd name="connsiteY2-5694" fmla="*/ 1225296 h 6630312"/>
              <a:gd name="connsiteX3-5695" fmla="*/ 135560 w 10248824"/>
              <a:gd name="connsiteY3-5696" fmla="*/ 1563624 h 6630312"/>
              <a:gd name="connsiteX4-5697" fmla="*/ 126416 w 10248824"/>
              <a:gd name="connsiteY4-5698" fmla="*/ 1892808 h 6630312"/>
              <a:gd name="connsiteX5-5699" fmla="*/ 108128 w 10248824"/>
              <a:gd name="connsiteY5-5700" fmla="*/ 2148840 h 6630312"/>
              <a:gd name="connsiteX6-5701" fmla="*/ 98984 w 10248824"/>
              <a:gd name="connsiteY6-5702" fmla="*/ 2962656 h 6630312"/>
              <a:gd name="connsiteX7-5703" fmla="*/ 80696 w 10248824"/>
              <a:gd name="connsiteY7-5704" fmla="*/ 3538728 h 6630312"/>
              <a:gd name="connsiteX8-5705" fmla="*/ 71552 w 10248824"/>
              <a:gd name="connsiteY8-5706" fmla="*/ 4297680 h 6630312"/>
              <a:gd name="connsiteX9-5707" fmla="*/ 53264 w 10248824"/>
              <a:gd name="connsiteY9-5708" fmla="*/ 5157216 h 6630312"/>
              <a:gd name="connsiteX10-5709" fmla="*/ 62408 w 10248824"/>
              <a:gd name="connsiteY10-5710" fmla="*/ 5815584 h 6630312"/>
              <a:gd name="connsiteX11-5711" fmla="*/ 236144 w 10248824"/>
              <a:gd name="connsiteY11-5712" fmla="*/ 6190488 h 6630312"/>
              <a:gd name="connsiteX12-5713" fmla="*/ 2595296 w 10248824"/>
              <a:gd name="connsiteY12-5714" fmla="*/ 6601968 h 6630312"/>
              <a:gd name="connsiteX13-5715" fmla="*/ 4415004 w 10248824"/>
              <a:gd name="connsiteY13-5716" fmla="*/ 6600882 h 6630312"/>
              <a:gd name="connsiteX14-5717" fmla="*/ 7478192 w 10248824"/>
              <a:gd name="connsiteY14-5718" fmla="*/ 6318504 h 6630312"/>
              <a:gd name="connsiteX15-5719" fmla="*/ 9654464 w 10248824"/>
              <a:gd name="connsiteY15-5720" fmla="*/ 6309360 h 6630312"/>
              <a:gd name="connsiteX16-5721" fmla="*/ 9681896 w 10248824"/>
              <a:gd name="connsiteY16-5722" fmla="*/ 6300216 h 6630312"/>
              <a:gd name="connsiteX17-5723" fmla="*/ 9773336 w 10248824"/>
              <a:gd name="connsiteY17-5724" fmla="*/ 6281928 h 6630312"/>
              <a:gd name="connsiteX18-5725" fmla="*/ 9828200 w 10248824"/>
              <a:gd name="connsiteY18-5726" fmla="*/ 6263640 h 6630312"/>
              <a:gd name="connsiteX19-5727" fmla="*/ 9892208 w 10248824"/>
              <a:gd name="connsiteY19-5728" fmla="*/ 6236208 h 6630312"/>
              <a:gd name="connsiteX20-5729" fmla="*/ 10020224 w 10248824"/>
              <a:gd name="connsiteY20-5730" fmla="*/ 6117336 h 6630312"/>
              <a:gd name="connsiteX21-5731" fmla="*/ 10056800 w 10248824"/>
              <a:gd name="connsiteY21-5732" fmla="*/ 6080760 h 6630312"/>
              <a:gd name="connsiteX22-5733" fmla="*/ 10102520 w 10248824"/>
              <a:gd name="connsiteY22-5734" fmla="*/ 5998464 h 6630312"/>
              <a:gd name="connsiteX23-5735" fmla="*/ 10111664 w 10248824"/>
              <a:gd name="connsiteY23-5736" fmla="*/ 5971032 h 6630312"/>
              <a:gd name="connsiteX24-5737" fmla="*/ 10129952 w 10248824"/>
              <a:gd name="connsiteY24-5738" fmla="*/ 5897880 h 6630312"/>
              <a:gd name="connsiteX25-5739" fmla="*/ 10148240 w 10248824"/>
              <a:gd name="connsiteY25-5740" fmla="*/ 5815584 h 6630312"/>
              <a:gd name="connsiteX26-5741" fmla="*/ 10166528 w 10248824"/>
              <a:gd name="connsiteY26-5742" fmla="*/ 5596128 h 6630312"/>
              <a:gd name="connsiteX27-5743" fmla="*/ 10175672 w 10248824"/>
              <a:gd name="connsiteY27-5744" fmla="*/ 5550408 h 6630312"/>
              <a:gd name="connsiteX28-5745" fmla="*/ 10184816 w 10248824"/>
              <a:gd name="connsiteY28-5746" fmla="*/ 5440680 h 6630312"/>
              <a:gd name="connsiteX29-5747" fmla="*/ 10212248 w 10248824"/>
              <a:gd name="connsiteY29-5748" fmla="*/ 5065776 h 6630312"/>
              <a:gd name="connsiteX30-5749" fmla="*/ 10221392 w 10248824"/>
              <a:gd name="connsiteY30-5750" fmla="*/ 4645152 h 6630312"/>
              <a:gd name="connsiteX31-5751" fmla="*/ 10248824 w 10248824"/>
              <a:gd name="connsiteY31-5752" fmla="*/ 4389120 h 6630312"/>
              <a:gd name="connsiteX32-5753" fmla="*/ 10239680 w 10248824"/>
              <a:gd name="connsiteY32-5754" fmla="*/ 3008376 h 6630312"/>
              <a:gd name="connsiteX33-5755" fmla="*/ 10230536 w 10248824"/>
              <a:gd name="connsiteY33-5756" fmla="*/ 2852928 h 6630312"/>
              <a:gd name="connsiteX34-5757" fmla="*/ 10221392 w 10248824"/>
              <a:gd name="connsiteY34-5758" fmla="*/ 256032 h 6630312"/>
              <a:gd name="connsiteX35-5759" fmla="*/ 10193960 w 10248824"/>
              <a:gd name="connsiteY35-5760" fmla="*/ 128016 h 6630312"/>
              <a:gd name="connsiteX36-5761" fmla="*/ 10175672 w 10248824"/>
              <a:gd name="connsiteY36-5762" fmla="*/ 27432 h 6630312"/>
              <a:gd name="connsiteX37-5763" fmla="*/ 10157384 w 10248824"/>
              <a:gd name="connsiteY37-5764" fmla="*/ 0 h 6630312"/>
              <a:gd name="connsiteX38-5765" fmla="*/ 10029368 w 10248824"/>
              <a:gd name="connsiteY38-5766" fmla="*/ 18288 h 6630312"/>
              <a:gd name="connsiteX39-5767" fmla="*/ 9663608 w 10248824"/>
              <a:gd name="connsiteY39-5768" fmla="*/ 73152 h 6630312"/>
              <a:gd name="connsiteX40-5769" fmla="*/ 9233840 w 10248824"/>
              <a:gd name="connsiteY40-5770" fmla="*/ 118872 h 6630312"/>
              <a:gd name="connsiteX41-5771" fmla="*/ 8657768 w 10248824"/>
              <a:gd name="connsiteY41-5772" fmla="*/ 164592 h 6630312"/>
              <a:gd name="connsiteX42-5773" fmla="*/ 7871384 w 10248824"/>
              <a:gd name="connsiteY42-5774" fmla="*/ 173736 h 6630312"/>
              <a:gd name="connsiteX43-5775" fmla="*/ 7688504 w 10248824"/>
              <a:gd name="connsiteY43-5776" fmla="*/ 182880 h 6630312"/>
              <a:gd name="connsiteX44-5777" fmla="*/ 7587920 w 10248824"/>
              <a:gd name="connsiteY44-5778" fmla="*/ 192024 h 6630312"/>
              <a:gd name="connsiteX45-5779" fmla="*/ 7149008 w 10248824"/>
              <a:gd name="connsiteY45-5780" fmla="*/ 210312 h 6630312"/>
              <a:gd name="connsiteX46-5781" fmla="*/ 7039280 w 10248824"/>
              <a:gd name="connsiteY46-5782" fmla="*/ 219456 h 6630312"/>
              <a:gd name="connsiteX47-5783" fmla="*/ 6810680 w 10248824"/>
              <a:gd name="connsiteY47-5784" fmla="*/ 265176 h 6630312"/>
              <a:gd name="connsiteX48-5785" fmla="*/ 6371768 w 10248824"/>
              <a:gd name="connsiteY48-5786" fmla="*/ 310896 h 6630312"/>
              <a:gd name="connsiteX49-5787" fmla="*/ 6079160 w 10248824"/>
              <a:gd name="connsiteY49-5788" fmla="*/ 338328 h 6630312"/>
              <a:gd name="connsiteX50-5789" fmla="*/ 5567096 w 10248824"/>
              <a:gd name="connsiteY50-5790" fmla="*/ 374904 h 6630312"/>
              <a:gd name="connsiteX51-5791" fmla="*/ 4789856 w 10248824"/>
              <a:gd name="connsiteY51-5792" fmla="*/ 384048 h 6630312"/>
              <a:gd name="connsiteX52-5793" fmla="*/ 565328 w 10248824"/>
              <a:gd name="connsiteY52-5794" fmla="*/ 329184 h 6630312"/>
              <a:gd name="connsiteX53-5795" fmla="*/ 971323 w 10248824"/>
              <a:gd name="connsiteY53-5796" fmla="*/ 332495 h 6630312"/>
              <a:gd name="connsiteX0-5797" fmla="*/ 971323 w 10248824"/>
              <a:gd name="connsiteY0-5798" fmla="*/ 332495 h 6630312"/>
              <a:gd name="connsiteX1-5799" fmla="*/ 254432 w 10248824"/>
              <a:gd name="connsiteY1-5800" fmla="*/ 393192 h 6630312"/>
              <a:gd name="connsiteX2-5801" fmla="*/ 162992 w 10248824"/>
              <a:gd name="connsiteY2-5802" fmla="*/ 1225296 h 6630312"/>
              <a:gd name="connsiteX3-5803" fmla="*/ 135560 w 10248824"/>
              <a:gd name="connsiteY3-5804" fmla="*/ 1563624 h 6630312"/>
              <a:gd name="connsiteX4-5805" fmla="*/ 126416 w 10248824"/>
              <a:gd name="connsiteY4-5806" fmla="*/ 1892808 h 6630312"/>
              <a:gd name="connsiteX5-5807" fmla="*/ 108128 w 10248824"/>
              <a:gd name="connsiteY5-5808" fmla="*/ 2148840 h 6630312"/>
              <a:gd name="connsiteX6-5809" fmla="*/ 98984 w 10248824"/>
              <a:gd name="connsiteY6-5810" fmla="*/ 2962656 h 6630312"/>
              <a:gd name="connsiteX7-5811" fmla="*/ 80696 w 10248824"/>
              <a:gd name="connsiteY7-5812" fmla="*/ 3538728 h 6630312"/>
              <a:gd name="connsiteX8-5813" fmla="*/ 71552 w 10248824"/>
              <a:gd name="connsiteY8-5814" fmla="*/ 4297680 h 6630312"/>
              <a:gd name="connsiteX9-5815" fmla="*/ 53264 w 10248824"/>
              <a:gd name="connsiteY9-5816" fmla="*/ 5157216 h 6630312"/>
              <a:gd name="connsiteX10-5817" fmla="*/ 62408 w 10248824"/>
              <a:gd name="connsiteY10-5818" fmla="*/ 5815584 h 6630312"/>
              <a:gd name="connsiteX11-5819" fmla="*/ 236144 w 10248824"/>
              <a:gd name="connsiteY11-5820" fmla="*/ 6190488 h 6630312"/>
              <a:gd name="connsiteX12-5821" fmla="*/ 2595296 w 10248824"/>
              <a:gd name="connsiteY12-5822" fmla="*/ 6601968 h 6630312"/>
              <a:gd name="connsiteX13-5823" fmla="*/ 4415004 w 10248824"/>
              <a:gd name="connsiteY13-5824" fmla="*/ 6600882 h 6630312"/>
              <a:gd name="connsiteX14-5825" fmla="*/ 7478192 w 10248824"/>
              <a:gd name="connsiteY14-5826" fmla="*/ 6318504 h 6630312"/>
              <a:gd name="connsiteX15-5827" fmla="*/ 9654464 w 10248824"/>
              <a:gd name="connsiteY15-5828" fmla="*/ 6309360 h 6630312"/>
              <a:gd name="connsiteX16-5829" fmla="*/ 9681896 w 10248824"/>
              <a:gd name="connsiteY16-5830" fmla="*/ 6300216 h 6630312"/>
              <a:gd name="connsiteX17-5831" fmla="*/ 9773336 w 10248824"/>
              <a:gd name="connsiteY17-5832" fmla="*/ 6281928 h 6630312"/>
              <a:gd name="connsiteX18-5833" fmla="*/ 9828200 w 10248824"/>
              <a:gd name="connsiteY18-5834" fmla="*/ 6263640 h 6630312"/>
              <a:gd name="connsiteX19-5835" fmla="*/ 9892208 w 10248824"/>
              <a:gd name="connsiteY19-5836" fmla="*/ 6236208 h 6630312"/>
              <a:gd name="connsiteX20-5837" fmla="*/ 10020224 w 10248824"/>
              <a:gd name="connsiteY20-5838" fmla="*/ 6117336 h 6630312"/>
              <a:gd name="connsiteX21-5839" fmla="*/ 10056800 w 10248824"/>
              <a:gd name="connsiteY21-5840" fmla="*/ 6080760 h 6630312"/>
              <a:gd name="connsiteX22-5841" fmla="*/ 10102520 w 10248824"/>
              <a:gd name="connsiteY22-5842" fmla="*/ 5998464 h 6630312"/>
              <a:gd name="connsiteX23-5843" fmla="*/ 10111664 w 10248824"/>
              <a:gd name="connsiteY23-5844" fmla="*/ 5971032 h 6630312"/>
              <a:gd name="connsiteX24-5845" fmla="*/ 10129952 w 10248824"/>
              <a:gd name="connsiteY24-5846" fmla="*/ 5897880 h 6630312"/>
              <a:gd name="connsiteX25-5847" fmla="*/ 10148240 w 10248824"/>
              <a:gd name="connsiteY25-5848" fmla="*/ 5815584 h 6630312"/>
              <a:gd name="connsiteX26-5849" fmla="*/ 10166528 w 10248824"/>
              <a:gd name="connsiteY26-5850" fmla="*/ 5596128 h 6630312"/>
              <a:gd name="connsiteX27-5851" fmla="*/ 10175672 w 10248824"/>
              <a:gd name="connsiteY27-5852" fmla="*/ 5550408 h 6630312"/>
              <a:gd name="connsiteX28-5853" fmla="*/ 10184816 w 10248824"/>
              <a:gd name="connsiteY28-5854" fmla="*/ 5440680 h 6630312"/>
              <a:gd name="connsiteX29-5855" fmla="*/ 10212248 w 10248824"/>
              <a:gd name="connsiteY29-5856" fmla="*/ 5065776 h 6630312"/>
              <a:gd name="connsiteX30-5857" fmla="*/ 10221392 w 10248824"/>
              <a:gd name="connsiteY30-5858" fmla="*/ 4645152 h 6630312"/>
              <a:gd name="connsiteX31-5859" fmla="*/ 10248824 w 10248824"/>
              <a:gd name="connsiteY31-5860" fmla="*/ 4389120 h 6630312"/>
              <a:gd name="connsiteX32-5861" fmla="*/ 10239680 w 10248824"/>
              <a:gd name="connsiteY32-5862" fmla="*/ 3008376 h 6630312"/>
              <a:gd name="connsiteX33-5863" fmla="*/ 10230536 w 10248824"/>
              <a:gd name="connsiteY33-5864" fmla="*/ 2852928 h 6630312"/>
              <a:gd name="connsiteX34-5865" fmla="*/ 10221392 w 10248824"/>
              <a:gd name="connsiteY34-5866" fmla="*/ 256032 h 6630312"/>
              <a:gd name="connsiteX35-5867" fmla="*/ 10193960 w 10248824"/>
              <a:gd name="connsiteY35-5868" fmla="*/ 128016 h 6630312"/>
              <a:gd name="connsiteX36-5869" fmla="*/ 10175672 w 10248824"/>
              <a:gd name="connsiteY36-5870" fmla="*/ 27432 h 6630312"/>
              <a:gd name="connsiteX37-5871" fmla="*/ 10157384 w 10248824"/>
              <a:gd name="connsiteY37-5872" fmla="*/ 0 h 6630312"/>
              <a:gd name="connsiteX38-5873" fmla="*/ 10029368 w 10248824"/>
              <a:gd name="connsiteY38-5874" fmla="*/ 18288 h 6630312"/>
              <a:gd name="connsiteX39-5875" fmla="*/ 9663608 w 10248824"/>
              <a:gd name="connsiteY39-5876" fmla="*/ 73152 h 6630312"/>
              <a:gd name="connsiteX40-5877" fmla="*/ 9233840 w 10248824"/>
              <a:gd name="connsiteY40-5878" fmla="*/ 118872 h 6630312"/>
              <a:gd name="connsiteX41-5879" fmla="*/ 8657768 w 10248824"/>
              <a:gd name="connsiteY41-5880" fmla="*/ 164592 h 6630312"/>
              <a:gd name="connsiteX42-5881" fmla="*/ 7871384 w 10248824"/>
              <a:gd name="connsiteY42-5882" fmla="*/ 173736 h 6630312"/>
              <a:gd name="connsiteX43-5883" fmla="*/ 7688504 w 10248824"/>
              <a:gd name="connsiteY43-5884" fmla="*/ 182880 h 6630312"/>
              <a:gd name="connsiteX44-5885" fmla="*/ 7587920 w 10248824"/>
              <a:gd name="connsiteY44-5886" fmla="*/ 192024 h 6630312"/>
              <a:gd name="connsiteX45-5887" fmla="*/ 7149008 w 10248824"/>
              <a:gd name="connsiteY45-5888" fmla="*/ 210312 h 6630312"/>
              <a:gd name="connsiteX46-5889" fmla="*/ 6810680 w 10248824"/>
              <a:gd name="connsiteY46-5890" fmla="*/ 265176 h 6630312"/>
              <a:gd name="connsiteX47-5891" fmla="*/ 6371768 w 10248824"/>
              <a:gd name="connsiteY47-5892" fmla="*/ 310896 h 6630312"/>
              <a:gd name="connsiteX48-5893" fmla="*/ 6079160 w 10248824"/>
              <a:gd name="connsiteY48-5894" fmla="*/ 338328 h 6630312"/>
              <a:gd name="connsiteX49-5895" fmla="*/ 5567096 w 10248824"/>
              <a:gd name="connsiteY49-5896" fmla="*/ 374904 h 6630312"/>
              <a:gd name="connsiteX50-5897" fmla="*/ 4789856 w 10248824"/>
              <a:gd name="connsiteY50-5898" fmla="*/ 384048 h 6630312"/>
              <a:gd name="connsiteX51-5899" fmla="*/ 565328 w 10248824"/>
              <a:gd name="connsiteY51-5900" fmla="*/ 329184 h 6630312"/>
              <a:gd name="connsiteX52-5901" fmla="*/ 971323 w 10248824"/>
              <a:gd name="connsiteY52-5902" fmla="*/ 332495 h 6630312"/>
              <a:gd name="connsiteX0-5903" fmla="*/ 971323 w 10248824"/>
              <a:gd name="connsiteY0-5904" fmla="*/ 332495 h 6630312"/>
              <a:gd name="connsiteX1-5905" fmla="*/ 254432 w 10248824"/>
              <a:gd name="connsiteY1-5906" fmla="*/ 393192 h 6630312"/>
              <a:gd name="connsiteX2-5907" fmla="*/ 162992 w 10248824"/>
              <a:gd name="connsiteY2-5908" fmla="*/ 1225296 h 6630312"/>
              <a:gd name="connsiteX3-5909" fmla="*/ 135560 w 10248824"/>
              <a:gd name="connsiteY3-5910" fmla="*/ 1563624 h 6630312"/>
              <a:gd name="connsiteX4-5911" fmla="*/ 126416 w 10248824"/>
              <a:gd name="connsiteY4-5912" fmla="*/ 1892808 h 6630312"/>
              <a:gd name="connsiteX5-5913" fmla="*/ 108128 w 10248824"/>
              <a:gd name="connsiteY5-5914" fmla="*/ 2148840 h 6630312"/>
              <a:gd name="connsiteX6-5915" fmla="*/ 98984 w 10248824"/>
              <a:gd name="connsiteY6-5916" fmla="*/ 2962656 h 6630312"/>
              <a:gd name="connsiteX7-5917" fmla="*/ 80696 w 10248824"/>
              <a:gd name="connsiteY7-5918" fmla="*/ 3538728 h 6630312"/>
              <a:gd name="connsiteX8-5919" fmla="*/ 71552 w 10248824"/>
              <a:gd name="connsiteY8-5920" fmla="*/ 4297680 h 6630312"/>
              <a:gd name="connsiteX9-5921" fmla="*/ 53264 w 10248824"/>
              <a:gd name="connsiteY9-5922" fmla="*/ 5157216 h 6630312"/>
              <a:gd name="connsiteX10-5923" fmla="*/ 62408 w 10248824"/>
              <a:gd name="connsiteY10-5924" fmla="*/ 5815584 h 6630312"/>
              <a:gd name="connsiteX11-5925" fmla="*/ 236144 w 10248824"/>
              <a:gd name="connsiteY11-5926" fmla="*/ 6190488 h 6630312"/>
              <a:gd name="connsiteX12-5927" fmla="*/ 2595296 w 10248824"/>
              <a:gd name="connsiteY12-5928" fmla="*/ 6601968 h 6630312"/>
              <a:gd name="connsiteX13-5929" fmla="*/ 4415004 w 10248824"/>
              <a:gd name="connsiteY13-5930" fmla="*/ 6600882 h 6630312"/>
              <a:gd name="connsiteX14-5931" fmla="*/ 7478192 w 10248824"/>
              <a:gd name="connsiteY14-5932" fmla="*/ 6318504 h 6630312"/>
              <a:gd name="connsiteX15-5933" fmla="*/ 9654464 w 10248824"/>
              <a:gd name="connsiteY15-5934" fmla="*/ 6309360 h 6630312"/>
              <a:gd name="connsiteX16-5935" fmla="*/ 9681896 w 10248824"/>
              <a:gd name="connsiteY16-5936" fmla="*/ 6300216 h 6630312"/>
              <a:gd name="connsiteX17-5937" fmla="*/ 9773336 w 10248824"/>
              <a:gd name="connsiteY17-5938" fmla="*/ 6281928 h 6630312"/>
              <a:gd name="connsiteX18-5939" fmla="*/ 9828200 w 10248824"/>
              <a:gd name="connsiteY18-5940" fmla="*/ 6263640 h 6630312"/>
              <a:gd name="connsiteX19-5941" fmla="*/ 9892208 w 10248824"/>
              <a:gd name="connsiteY19-5942" fmla="*/ 6236208 h 6630312"/>
              <a:gd name="connsiteX20-5943" fmla="*/ 10020224 w 10248824"/>
              <a:gd name="connsiteY20-5944" fmla="*/ 6117336 h 6630312"/>
              <a:gd name="connsiteX21-5945" fmla="*/ 10056800 w 10248824"/>
              <a:gd name="connsiteY21-5946" fmla="*/ 6080760 h 6630312"/>
              <a:gd name="connsiteX22-5947" fmla="*/ 10102520 w 10248824"/>
              <a:gd name="connsiteY22-5948" fmla="*/ 5998464 h 6630312"/>
              <a:gd name="connsiteX23-5949" fmla="*/ 10111664 w 10248824"/>
              <a:gd name="connsiteY23-5950" fmla="*/ 5971032 h 6630312"/>
              <a:gd name="connsiteX24-5951" fmla="*/ 10129952 w 10248824"/>
              <a:gd name="connsiteY24-5952" fmla="*/ 5897880 h 6630312"/>
              <a:gd name="connsiteX25-5953" fmla="*/ 10148240 w 10248824"/>
              <a:gd name="connsiteY25-5954" fmla="*/ 5815584 h 6630312"/>
              <a:gd name="connsiteX26-5955" fmla="*/ 10166528 w 10248824"/>
              <a:gd name="connsiteY26-5956" fmla="*/ 5596128 h 6630312"/>
              <a:gd name="connsiteX27-5957" fmla="*/ 10175672 w 10248824"/>
              <a:gd name="connsiteY27-5958" fmla="*/ 5550408 h 6630312"/>
              <a:gd name="connsiteX28-5959" fmla="*/ 10184816 w 10248824"/>
              <a:gd name="connsiteY28-5960" fmla="*/ 5440680 h 6630312"/>
              <a:gd name="connsiteX29-5961" fmla="*/ 10212248 w 10248824"/>
              <a:gd name="connsiteY29-5962" fmla="*/ 5065776 h 6630312"/>
              <a:gd name="connsiteX30-5963" fmla="*/ 10221392 w 10248824"/>
              <a:gd name="connsiteY30-5964" fmla="*/ 4645152 h 6630312"/>
              <a:gd name="connsiteX31-5965" fmla="*/ 10248824 w 10248824"/>
              <a:gd name="connsiteY31-5966" fmla="*/ 4389120 h 6630312"/>
              <a:gd name="connsiteX32-5967" fmla="*/ 10239680 w 10248824"/>
              <a:gd name="connsiteY32-5968" fmla="*/ 3008376 h 6630312"/>
              <a:gd name="connsiteX33-5969" fmla="*/ 10230536 w 10248824"/>
              <a:gd name="connsiteY33-5970" fmla="*/ 2852928 h 6630312"/>
              <a:gd name="connsiteX34-5971" fmla="*/ 10221392 w 10248824"/>
              <a:gd name="connsiteY34-5972" fmla="*/ 256032 h 6630312"/>
              <a:gd name="connsiteX35-5973" fmla="*/ 10193960 w 10248824"/>
              <a:gd name="connsiteY35-5974" fmla="*/ 128016 h 6630312"/>
              <a:gd name="connsiteX36-5975" fmla="*/ 10175672 w 10248824"/>
              <a:gd name="connsiteY36-5976" fmla="*/ 27432 h 6630312"/>
              <a:gd name="connsiteX37-5977" fmla="*/ 10157384 w 10248824"/>
              <a:gd name="connsiteY37-5978" fmla="*/ 0 h 6630312"/>
              <a:gd name="connsiteX38-5979" fmla="*/ 10029368 w 10248824"/>
              <a:gd name="connsiteY38-5980" fmla="*/ 18288 h 6630312"/>
              <a:gd name="connsiteX39-5981" fmla="*/ 9663608 w 10248824"/>
              <a:gd name="connsiteY39-5982" fmla="*/ 73152 h 6630312"/>
              <a:gd name="connsiteX40-5983" fmla="*/ 9233840 w 10248824"/>
              <a:gd name="connsiteY40-5984" fmla="*/ 118872 h 6630312"/>
              <a:gd name="connsiteX41-5985" fmla="*/ 8657768 w 10248824"/>
              <a:gd name="connsiteY41-5986" fmla="*/ 164592 h 6630312"/>
              <a:gd name="connsiteX42-5987" fmla="*/ 7871384 w 10248824"/>
              <a:gd name="connsiteY42-5988" fmla="*/ 173736 h 6630312"/>
              <a:gd name="connsiteX43-5989" fmla="*/ 7688504 w 10248824"/>
              <a:gd name="connsiteY43-5990" fmla="*/ 182880 h 6630312"/>
              <a:gd name="connsiteX44-5991" fmla="*/ 7587920 w 10248824"/>
              <a:gd name="connsiteY44-5992" fmla="*/ 192024 h 6630312"/>
              <a:gd name="connsiteX45-5993" fmla="*/ 6810680 w 10248824"/>
              <a:gd name="connsiteY45-5994" fmla="*/ 265176 h 6630312"/>
              <a:gd name="connsiteX46-5995" fmla="*/ 6371768 w 10248824"/>
              <a:gd name="connsiteY46-5996" fmla="*/ 310896 h 6630312"/>
              <a:gd name="connsiteX47-5997" fmla="*/ 6079160 w 10248824"/>
              <a:gd name="connsiteY47-5998" fmla="*/ 338328 h 6630312"/>
              <a:gd name="connsiteX48-5999" fmla="*/ 5567096 w 10248824"/>
              <a:gd name="connsiteY48-6000" fmla="*/ 374904 h 6630312"/>
              <a:gd name="connsiteX49-6001" fmla="*/ 4789856 w 10248824"/>
              <a:gd name="connsiteY49-6002" fmla="*/ 384048 h 6630312"/>
              <a:gd name="connsiteX50-6003" fmla="*/ 565328 w 10248824"/>
              <a:gd name="connsiteY50-6004" fmla="*/ 329184 h 6630312"/>
              <a:gd name="connsiteX51-6005" fmla="*/ 971323 w 10248824"/>
              <a:gd name="connsiteY51-6006" fmla="*/ 332495 h 6630312"/>
              <a:gd name="connsiteX0-6007" fmla="*/ 971323 w 10248824"/>
              <a:gd name="connsiteY0-6008" fmla="*/ 332495 h 6630312"/>
              <a:gd name="connsiteX1-6009" fmla="*/ 254432 w 10248824"/>
              <a:gd name="connsiteY1-6010" fmla="*/ 393192 h 6630312"/>
              <a:gd name="connsiteX2-6011" fmla="*/ 162992 w 10248824"/>
              <a:gd name="connsiteY2-6012" fmla="*/ 1225296 h 6630312"/>
              <a:gd name="connsiteX3-6013" fmla="*/ 135560 w 10248824"/>
              <a:gd name="connsiteY3-6014" fmla="*/ 1563624 h 6630312"/>
              <a:gd name="connsiteX4-6015" fmla="*/ 126416 w 10248824"/>
              <a:gd name="connsiteY4-6016" fmla="*/ 1892808 h 6630312"/>
              <a:gd name="connsiteX5-6017" fmla="*/ 108128 w 10248824"/>
              <a:gd name="connsiteY5-6018" fmla="*/ 2148840 h 6630312"/>
              <a:gd name="connsiteX6-6019" fmla="*/ 98984 w 10248824"/>
              <a:gd name="connsiteY6-6020" fmla="*/ 2962656 h 6630312"/>
              <a:gd name="connsiteX7-6021" fmla="*/ 80696 w 10248824"/>
              <a:gd name="connsiteY7-6022" fmla="*/ 3538728 h 6630312"/>
              <a:gd name="connsiteX8-6023" fmla="*/ 71552 w 10248824"/>
              <a:gd name="connsiteY8-6024" fmla="*/ 4297680 h 6630312"/>
              <a:gd name="connsiteX9-6025" fmla="*/ 53264 w 10248824"/>
              <a:gd name="connsiteY9-6026" fmla="*/ 5157216 h 6630312"/>
              <a:gd name="connsiteX10-6027" fmla="*/ 62408 w 10248824"/>
              <a:gd name="connsiteY10-6028" fmla="*/ 5815584 h 6630312"/>
              <a:gd name="connsiteX11-6029" fmla="*/ 236144 w 10248824"/>
              <a:gd name="connsiteY11-6030" fmla="*/ 6190488 h 6630312"/>
              <a:gd name="connsiteX12-6031" fmla="*/ 2595296 w 10248824"/>
              <a:gd name="connsiteY12-6032" fmla="*/ 6601968 h 6630312"/>
              <a:gd name="connsiteX13-6033" fmla="*/ 4415004 w 10248824"/>
              <a:gd name="connsiteY13-6034" fmla="*/ 6600882 h 6630312"/>
              <a:gd name="connsiteX14-6035" fmla="*/ 7478192 w 10248824"/>
              <a:gd name="connsiteY14-6036" fmla="*/ 6318504 h 6630312"/>
              <a:gd name="connsiteX15-6037" fmla="*/ 9654464 w 10248824"/>
              <a:gd name="connsiteY15-6038" fmla="*/ 6309360 h 6630312"/>
              <a:gd name="connsiteX16-6039" fmla="*/ 9681896 w 10248824"/>
              <a:gd name="connsiteY16-6040" fmla="*/ 6300216 h 6630312"/>
              <a:gd name="connsiteX17-6041" fmla="*/ 9773336 w 10248824"/>
              <a:gd name="connsiteY17-6042" fmla="*/ 6281928 h 6630312"/>
              <a:gd name="connsiteX18-6043" fmla="*/ 9828200 w 10248824"/>
              <a:gd name="connsiteY18-6044" fmla="*/ 6263640 h 6630312"/>
              <a:gd name="connsiteX19-6045" fmla="*/ 9892208 w 10248824"/>
              <a:gd name="connsiteY19-6046" fmla="*/ 6236208 h 6630312"/>
              <a:gd name="connsiteX20-6047" fmla="*/ 10020224 w 10248824"/>
              <a:gd name="connsiteY20-6048" fmla="*/ 6117336 h 6630312"/>
              <a:gd name="connsiteX21-6049" fmla="*/ 10056800 w 10248824"/>
              <a:gd name="connsiteY21-6050" fmla="*/ 6080760 h 6630312"/>
              <a:gd name="connsiteX22-6051" fmla="*/ 10102520 w 10248824"/>
              <a:gd name="connsiteY22-6052" fmla="*/ 5998464 h 6630312"/>
              <a:gd name="connsiteX23-6053" fmla="*/ 10111664 w 10248824"/>
              <a:gd name="connsiteY23-6054" fmla="*/ 5971032 h 6630312"/>
              <a:gd name="connsiteX24-6055" fmla="*/ 10129952 w 10248824"/>
              <a:gd name="connsiteY24-6056" fmla="*/ 5897880 h 6630312"/>
              <a:gd name="connsiteX25-6057" fmla="*/ 10148240 w 10248824"/>
              <a:gd name="connsiteY25-6058" fmla="*/ 5815584 h 6630312"/>
              <a:gd name="connsiteX26-6059" fmla="*/ 10166528 w 10248824"/>
              <a:gd name="connsiteY26-6060" fmla="*/ 5596128 h 6630312"/>
              <a:gd name="connsiteX27-6061" fmla="*/ 10175672 w 10248824"/>
              <a:gd name="connsiteY27-6062" fmla="*/ 5550408 h 6630312"/>
              <a:gd name="connsiteX28-6063" fmla="*/ 10184816 w 10248824"/>
              <a:gd name="connsiteY28-6064" fmla="*/ 5440680 h 6630312"/>
              <a:gd name="connsiteX29-6065" fmla="*/ 10212248 w 10248824"/>
              <a:gd name="connsiteY29-6066" fmla="*/ 5065776 h 6630312"/>
              <a:gd name="connsiteX30-6067" fmla="*/ 10221392 w 10248824"/>
              <a:gd name="connsiteY30-6068" fmla="*/ 4645152 h 6630312"/>
              <a:gd name="connsiteX31-6069" fmla="*/ 10248824 w 10248824"/>
              <a:gd name="connsiteY31-6070" fmla="*/ 4389120 h 6630312"/>
              <a:gd name="connsiteX32-6071" fmla="*/ 10239680 w 10248824"/>
              <a:gd name="connsiteY32-6072" fmla="*/ 3008376 h 6630312"/>
              <a:gd name="connsiteX33-6073" fmla="*/ 10230536 w 10248824"/>
              <a:gd name="connsiteY33-6074" fmla="*/ 2852928 h 6630312"/>
              <a:gd name="connsiteX34-6075" fmla="*/ 10221392 w 10248824"/>
              <a:gd name="connsiteY34-6076" fmla="*/ 256032 h 6630312"/>
              <a:gd name="connsiteX35-6077" fmla="*/ 10193960 w 10248824"/>
              <a:gd name="connsiteY35-6078" fmla="*/ 128016 h 6630312"/>
              <a:gd name="connsiteX36-6079" fmla="*/ 10175672 w 10248824"/>
              <a:gd name="connsiteY36-6080" fmla="*/ 27432 h 6630312"/>
              <a:gd name="connsiteX37-6081" fmla="*/ 10157384 w 10248824"/>
              <a:gd name="connsiteY37-6082" fmla="*/ 0 h 6630312"/>
              <a:gd name="connsiteX38-6083" fmla="*/ 10029368 w 10248824"/>
              <a:gd name="connsiteY38-6084" fmla="*/ 18288 h 6630312"/>
              <a:gd name="connsiteX39-6085" fmla="*/ 9663608 w 10248824"/>
              <a:gd name="connsiteY39-6086" fmla="*/ 73152 h 6630312"/>
              <a:gd name="connsiteX40-6087" fmla="*/ 9233840 w 10248824"/>
              <a:gd name="connsiteY40-6088" fmla="*/ 118872 h 6630312"/>
              <a:gd name="connsiteX41-6089" fmla="*/ 8657768 w 10248824"/>
              <a:gd name="connsiteY41-6090" fmla="*/ 164592 h 6630312"/>
              <a:gd name="connsiteX42-6091" fmla="*/ 7871384 w 10248824"/>
              <a:gd name="connsiteY42-6092" fmla="*/ 173736 h 6630312"/>
              <a:gd name="connsiteX43-6093" fmla="*/ 7688504 w 10248824"/>
              <a:gd name="connsiteY43-6094" fmla="*/ 182880 h 6630312"/>
              <a:gd name="connsiteX44-6095" fmla="*/ 6810680 w 10248824"/>
              <a:gd name="connsiteY44-6096" fmla="*/ 265176 h 6630312"/>
              <a:gd name="connsiteX45-6097" fmla="*/ 6371768 w 10248824"/>
              <a:gd name="connsiteY45-6098" fmla="*/ 310896 h 6630312"/>
              <a:gd name="connsiteX46-6099" fmla="*/ 6079160 w 10248824"/>
              <a:gd name="connsiteY46-6100" fmla="*/ 338328 h 6630312"/>
              <a:gd name="connsiteX47-6101" fmla="*/ 5567096 w 10248824"/>
              <a:gd name="connsiteY47-6102" fmla="*/ 374904 h 6630312"/>
              <a:gd name="connsiteX48-6103" fmla="*/ 4789856 w 10248824"/>
              <a:gd name="connsiteY48-6104" fmla="*/ 384048 h 6630312"/>
              <a:gd name="connsiteX49-6105" fmla="*/ 565328 w 10248824"/>
              <a:gd name="connsiteY49-6106" fmla="*/ 329184 h 6630312"/>
              <a:gd name="connsiteX50-6107" fmla="*/ 971323 w 10248824"/>
              <a:gd name="connsiteY50-6108" fmla="*/ 332495 h 6630312"/>
              <a:gd name="connsiteX0-6109" fmla="*/ 971323 w 10248824"/>
              <a:gd name="connsiteY0-6110" fmla="*/ 332495 h 6630312"/>
              <a:gd name="connsiteX1-6111" fmla="*/ 254432 w 10248824"/>
              <a:gd name="connsiteY1-6112" fmla="*/ 393192 h 6630312"/>
              <a:gd name="connsiteX2-6113" fmla="*/ 162992 w 10248824"/>
              <a:gd name="connsiteY2-6114" fmla="*/ 1225296 h 6630312"/>
              <a:gd name="connsiteX3-6115" fmla="*/ 135560 w 10248824"/>
              <a:gd name="connsiteY3-6116" fmla="*/ 1563624 h 6630312"/>
              <a:gd name="connsiteX4-6117" fmla="*/ 126416 w 10248824"/>
              <a:gd name="connsiteY4-6118" fmla="*/ 1892808 h 6630312"/>
              <a:gd name="connsiteX5-6119" fmla="*/ 108128 w 10248824"/>
              <a:gd name="connsiteY5-6120" fmla="*/ 2148840 h 6630312"/>
              <a:gd name="connsiteX6-6121" fmla="*/ 98984 w 10248824"/>
              <a:gd name="connsiteY6-6122" fmla="*/ 2962656 h 6630312"/>
              <a:gd name="connsiteX7-6123" fmla="*/ 80696 w 10248824"/>
              <a:gd name="connsiteY7-6124" fmla="*/ 3538728 h 6630312"/>
              <a:gd name="connsiteX8-6125" fmla="*/ 71552 w 10248824"/>
              <a:gd name="connsiteY8-6126" fmla="*/ 4297680 h 6630312"/>
              <a:gd name="connsiteX9-6127" fmla="*/ 53264 w 10248824"/>
              <a:gd name="connsiteY9-6128" fmla="*/ 5157216 h 6630312"/>
              <a:gd name="connsiteX10-6129" fmla="*/ 62408 w 10248824"/>
              <a:gd name="connsiteY10-6130" fmla="*/ 5815584 h 6630312"/>
              <a:gd name="connsiteX11-6131" fmla="*/ 236144 w 10248824"/>
              <a:gd name="connsiteY11-6132" fmla="*/ 6190488 h 6630312"/>
              <a:gd name="connsiteX12-6133" fmla="*/ 2595296 w 10248824"/>
              <a:gd name="connsiteY12-6134" fmla="*/ 6601968 h 6630312"/>
              <a:gd name="connsiteX13-6135" fmla="*/ 4415004 w 10248824"/>
              <a:gd name="connsiteY13-6136" fmla="*/ 6600882 h 6630312"/>
              <a:gd name="connsiteX14-6137" fmla="*/ 7478192 w 10248824"/>
              <a:gd name="connsiteY14-6138" fmla="*/ 6318504 h 6630312"/>
              <a:gd name="connsiteX15-6139" fmla="*/ 9654464 w 10248824"/>
              <a:gd name="connsiteY15-6140" fmla="*/ 6309360 h 6630312"/>
              <a:gd name="connsiteX16-6141" fmla="*/ 9681896 w 10248824"/>
              <a:gd name="connsiteY16-6142" fmla="*/ 6300216 h 6630312"/>
              <a:gd name="connsiteX17-6143" fmla="*/ 9773336 w 10248824"/>
              <a:gd name="connsiteY17-6144" fmla="*/ 6281928 h 6630312"/>
              <a:gd name="connsiteX18-6145" fmla="*/ 9828200 w 10248824"/>
              <a:gd name="connsiteY18-6146" fmla="*/ 6263640 h 6630312"/>
              <a:gd name="connsiteX19-6147" fmla="*/ 9892208 w 10248824"/>
              <a:gd name="connsiteY19-6148" fmla="*/ 6236208 h 6630312"/>
              <a:gd name="connsiteX20-6149" fmla="*/ 10020224 w 10248824"/>
              <a:gd name="connsiteY20-6150" fmla="*/ 6117336 h 6630312"/>
              <a:gd name="connsiteX21-6151" fmla="*/ 10056800 w 10248824"/>
              <a:gd name="connsiteY21-6152" fmla="*/ 6080760 h 6630312"/>
              <a:gd name="connsiteX22-6153" fmla="*/ 10102520 w 10248824"/>
              <a:gd name="connsiteY22-6154" fmla="*/ 5998464 h 6630312"/>
              <a:gd name="connsiteX23-6155" fmla="*/ 10111664 w 10248824"/>
              <a:gd name="connsiteY23-6156" fmla="*/ 5971032 h 6630312"/>
              <a:gd name="connsiteX24-6157" fmla="*/ 10129952 w 10248824"/>
              <a:gd name="connsiteY24-6158" fmla="*/ 5897880 h 6630312"/>
              <a:gd name="connsiteX25-6159" fmla="*/ 10148240 w 10248824"/>
              <a:gd name="connsiteY25-6160" fmla="*/ 5815584 h 6630312"/>
              <a:gd name="connsiteX26-6161" fmla="*/ 10166528 w 10248824"/>
              <a:gd name="connsiteY26-6162" fmla="*/ 5596128 h 6630312"/>
              <a:gd name="connsiteX27-6163" fmla="*/ 10175672 w 10248824"/>
              <a:gd name="connsiteY27-6164" fmla="*/ 5550408 h 6630312"/>
              <a:gd name="connsiteX28-6165" fmla="*/ 10184816 w 10248824"/>
              <a:gd name="connsiteY28-6166" fmla="*/ 5440680 h 6630312"/>
              <a:gd name="connsiteX29-6167" fmla="*/ 10212248 w 10248824"/>
              <a:gd name="connsiteY29-6168" fmla="*/ 5065776 h 6630312"/>
              <a:gd name="connsiteX30-6169" fmla="*/ 10221392 w 10248824"/>
              <a:gd name="connsiteY30-6170" fmla="*/ 4645152 h 6630312"/>
              <a:gd name="connsiteX31-6171" fmla="*/ 10248824 w 10248824"/>
              <a:gd name="connsiteY31-6172" fmla="*/ 4389120 h 6630312"/>
              <a:gd name="connsiteX32-6173" fmla="*/ 10239680 w 10248824"/>
              <a:gd name="connsiteY32-6174" fmla="*/ 3008376 h 6630312"/>
              <a:gd name="connsiteX33-6175" fmla="*/ 10230536 w 10248824"/>
              <a:gd name="connsiteY33-6176" fmla="*/ 2852928 h 6630312"/>
              <a:gd name="connsiteX34-6177" fmla="*/ 10221392 w 10248824"/>
              <a:gd name="connsiteY34-6178" fmla="*/ 256032 h 6630312"/>
              <a:gd name="connsiteX35-6179" fmla="*/ 10193960 w 10248824"/>
              <a:gd name="connsiteY35-6180" fmla="*/ 128016 h 6630312"/>
              <a:gd name="connsiteX36-6181" fmla="*/ 10175672 w 10248824"/>
              <a:gd name="connsiteY36-6182" fmla="*/ 27432 h 6630312"/>
              <a:gd name="connsiteX37-6183" fmla="*/ 10157384 w 10248824"/>
              <a:gd name="connsiteY37-6184" fmla="*/ 0 h 6630312"/>
              <a:gd name="connsiteX38-6185" fmla="*/ 10029368 w 10248824"/>
              <a:gd name="connsiteY38-6186" fmla="*/ 18288 h 6630312"/>
              <a:gd name="connsiteX39-6187" fmla="*/ 9663608 w 10248824"/>
              <a:gd name="connsiteY39-6188" fmla="*/ 73152 h 6630312"/>
              <a:gd name="connsiteX40-6189" fmla="*/ 9233840 w 10248824"/>
              <a:gd name="connsiteY40-6190" fmla="*/ 118872 h 6630312"/>
              <a:gd name="connsiteX41-6191" fmla="*/ 8657768 w 10248824"/>
              <a:gd name="connsiteY41-6192" fmla="*/ 164592 h 6630312"/>
              <a:gd name="connsiteX42-6193" fmla="*/ 7688504 w 10248824"/>
              <a:gd name="connsiteY42-6194" fmla="*/ 182880 h 6630312"/>
              <a:gd name="connsiteX43-6195" fmla="*/ 6810680 w 10248824"/>
              <a:gd name="connsiteY43-6196" fmla="*/ 265176 h 6630312"/>
              <a:gd name="connsiteX44-6197" fmla="*/ 6371768 w 10248824"/>
              <a:gd name="connsiteY44-6198" fmla="*/ 310896 h 6630312"/>
              <a:gd name="connsiteX45-6199" fmla="*/ 6079160 w 10248824"/>
              <a:gd name="connsiteY45-6200" fmla="*/ 338328 h 6630312"/>
              <a:gd name="connsiteX46-6201" fmla="*/ 5567096 w 10248824"/>
              <a:gd name="connsiteY46-6202" fmla="*/ 374904 h 6630312"/>
              <a:gd name="connsiteX47-6203" fmla="*/ 4789856 w 10248824"/>
              <a:gd name="connsiteY47-6204" fmla="*/ 384048 h 6630312"/>
              <a:gd name="connsiteX48-6205" fmla="*/ 565328 w 10248824"/>
              <a:gd name="connsiteY48-6206" fmla="*/ 329184 h 6630312"/>
              <a:gd name="connsiteX49-6207" fmla="*/ 971323 w 10248824"/>
              <a:gd name="connsiteY49-6208" fmla="*/ 332495 h 6630312"/>
              <a:gd name="connsiteX0-6209" fmla="*/ 971323 w 10248824"/>
              <a:gd name="connsiteY0-6210" fmla="*/ 437124 h 6734941"/>
              <a:gd name="connsiteX1-6211" fmla="*/ 254432 w 10248824"/>
              <a:gd name="connsiteY1-6212" fmla="*/ 497821 h 6734941"/>
              <a:gd name="connsiteX2-6213" fmla="*/ 162992 w 10248824"/>
              <a:gd name="connsiteY2-6214" fmla="*/ 1329925 h 6734941"/>
              <a:gd name="connsiteX3-6215" fmla="*/ 135560 w 10248824"/>
              <a:gd name="connsiteY3-6216" fmla="*/ 1668253 h 6734941"/>
              <a:gd name="connsiteX4-6217" fmla="*/ 126416 w 10248824"/>
              <a:gd name="connsiteY4-6218" fmla="*/ 1997437 h 6734941"/>
              <a:gd name="connsiteX5-6219" fmla="*/ 108128 w 10248824"/>
              <a:gd name="connsiteY5-6220" fmla="*/ 2253469 h 6734941"/>
              <a:gd name="connsiteX6-6221" fmla="*/ 98984 w 10248824"/>
              <a:gd name="connsiteY6-6222" fmla="*/ 3067285 h 6734941"/>
              <a:gd name="connsiteX7-6223" fmla="*/ 80696 w 10248824"/>
              <a:gd name="connsiteY7-6224" fmla="*/ 3643357 h 6734941"/>
              <a:gd name="connsiteX8-6225" fmla="*/ 71552 w 10248824"/>
              <a:gd name="connsiteY8-6226" fmla="*/ 4402309 h 6734941"/>
              <a:gd name="connsiteX9-6227" fmla="*/ 53264 w 10248824"/>
              <a:gd name="connsiteY9-6228" fmla="*/ 5261845 h 6734941"/>
              <a:gd name="connsiteX10-6229" fmla="*/ 62408 w 10248824"/>
              <a:gd name="connsiteY10-6230" fmla="*/ 5920213 h 6734941"/>
              <a:gd name="connsiteX11-6231" fmla="*/ 236144 w 10248824"/>
              <a:gd name="connsiteY11-6232" fmla="*/ 6295117 h 6734941"/>
              <a:gd name="connsiteX12-6233" fmla="*/ 2595296 w 10248824"/>
              <a:gd name="connsiteY12-6234" fmla="*/ 6706597 h 6734941"/>
              <a:gd name="connsiteX13-6235" fmla="*/ 4415004 w 10248824"/>
              <a:gd name="connsiteY13-6236" fmla="*/ 6705511 h 6734941"/>
              <a:gd name="connsiteX14-6237" fmla="*/ 7478192 w 10248824"/>
              <a:gd name="connsiteY14-6238" fmla="*/ 6423133 h 6734941"/>
              <a:gd name="connsiteX15-6239" fmla="*/ 9654464 w 10248824"/>
              <a:gd name="connsiteY15-6240" fmla="*/ 6413989 h 6734941"/>
              <a:gd name="connsiteX16-6241" fmla="*/ 9681896 w 10248824"/>
              <a:gd name="connsiteY16-6242" fmla="*/ 6404845 h 6734941"/>
              <a:gd name="connsiteX17-6243" fmla="*/ 9773336 w 10248824"/>
              <a:gd name="connsiteY17-6244" fmla="*/ 6386557 h 6734941"/>
              <a:gd name="connsiteX18-6245" fmla="*/ 9828200 w 10248824"/>
              <a:gd name="connsiteY18-6246" fmla="*/ 6368269 h 6734941"/>
              <a:gd name="connsiteX19-6247" fmla="*/ 9892208 w 10248824"/>
              <a:gd name="connsiteY19-6248" fmla="*/ 6340837 h 6734941"/>
              <a:gd name="connsiteX20-6249" fmla="*/ 10020224 w 10248824"/>
              <a:gd name="connsiteY20-6250" fmla="*/ 6221965 h 6734941"/>
              <a:gd name="connsiteX21-6251" fmla="*/ 10056800 w 10248824"/>
              <a:gd name="connsiteY21-6252" fmla="*/ 6185389 h 6734941"/>
              <a:gd name="connsiteX22-6253" fmla="*/ 10102520 w 10248824"/>
              <a:gd name="connsiteY22-6254" fmla="*/ 6103093 h 6734941"/>
              <a:gd name="connsiteX23-6255" fmla="*/ 10111664 w 10248824"/>
              <a:gd name="connsiteY23-6256" fmla="*/ 6075661 h 6734941"/>
              <a:gd name="connsiteX24-6257" fmla="*/ 10129952 w 10248824"/>
              <a:gd name="connsiteY24-6258" fmla="*/ 6002509 h 6734941"/>
              <a:gd name="connsiteX25-6259" fmla="*/ 10148240 w 10248824"/>
              <a:gd name="connsiteY25-6260" fmla="*/ 5920213 h 6734941"/>
              <a:gd name="connsiteX26-6261" fmla="*/ 10166528 w 10248824"/>
              <a:gd name="connsiteY26-6262" fmla="*/ 5700757 h 6734941"/>
              <a:gd name="connsiteX27-6263" fmla="*/ 10175672 w 10248824"/>
              <a:gd name="connsiteY27-6264" fmla="*/ 5655037 h 6734941"/>
              <a:gd name="connsiteX28-6265" fmla="*/ 10184816 w 10248824"/>
              <a:gd name="connsiteY28-6266" fmla="*/ 5545309 h 6734941"/>
              <a:gd name="connsiteX29-6267" fmla="*/ 10212248 w 10248824"/>
              <a:gd name="connsiteY29-6268" fmla="*/ 5170405 h 6734941"/>
              <a:gd name="connsiteX30-6269" fmla="*/ 10221392 w 10248824"/>
              <a:gd name="connsiteY30-6270" fmla="*/ 4749781 h 6734941"/>
              <a:gd name="connsiteX31-6271" fmla="*/ 10248824 w 10248824"/>
              <a:gd name="connsiteY31-6272" fmla="*/ 4493749 h 6734941"/>
              <a:gd name="connsiteX32-6273" fmla="*/ 10239680 w 10248824"/>
              <a:gd name="connsiteY32-6274" fmla="*/ 3113005 h 6734941"/>
              <a:gd name="connsiteX33-6275" fmla="*/ 10230536 w 10248824"/>
              <a:gd name="connsiteY33-6276" fmla="*/ 2957557 h 6734941"/>
              <a:gd name="connsiteX34-6277" fmla="*/ 10193960 w 10248824"/>
              <a:gd name="connsiteY34-6278" fmla="*/ 232645 h 6734941"/>
              <a:gd name="connsiteX35-6279" fmla="*/ 10175672 w 10248824"/>
              <a:gd name="connsiteY35-6280" fmla="*/ 132061 h 6734941"/>
              <a:gd name="connsiteX36-6281" fmla="*/ 10157384 w 10248824"/>
              <a:gd name="connsiteY36-6282" fmla="*/ 104629 h 6734941"/>
              <a:gd name="connsiteX37-6283" fmla="*/ 10029368 w 10248824"/>
              <a:gd name="connsiteY37-6284" fmla="*/ 122917 h 6734941"/>
              <a:gd name="connsiteX38-6285" fmla="*/ 9663608 w 10248824"/>
              <a:gd name="connsiteY38-6286" fmla="*/ 177781 h 6734941"/>
              <a:gd name="connsiteX39-6287" fmla="*/ 9233840 w 10248824"/>
              <a:gd name="connsiteY39-6288" fmla="*/ 223501 h 6734941"/>
              <a:gd name="connsiteX40-6289" fmla="*/ 8657768 w 10248824"/>
              <a:gd name="connsiteY40-6290" fmla="*/ 269221 h 6734941"/>
              <a:gd name="connsiteX41-6291" fmla="*/ 7688504 w 10248824"/>
              <a:gd name="connsiteY41-6292" fmla="*/ 287509 h 6734941"/>
              <a:gd name="connsiteX42-6293" fmla="*/ 6810680 w 10248824"/>
              <a:gd name="connsiteY42-6294" fmla="*/ 369805 h 6734941"/>
              <a:gd name="connsiteX43-6295" fmla="*/ 6371768 w 10248824"/>
              <a:gd name="connsiteY43-6296" fmla="*/ 415525 h 6734941"/>
              <a:gd name="connsiteX44-6297" fmla="*/ 6079160 w 10248824"/>
              <a:gd name="connsiteY44-6298" fmla="*/ 442957 h 6734941"/>
              <a:gd name="connsiteX45-6299" fmla="*/ 5567096 w 10248824"/>
              <a:gd name="connsiteY45-6300" fmla="*/ 479533 h 6734941"/>
              <a:gd name="connsiteX46-6301" fmla="*/ 4789856 w 10248824"/>
              <a:gd name="connsiteY46-6302" fmla="*/ 488677 h 6734941"/>
              <a:gd name="connsiteX47-6303" fmla="*/ 565328 w 10248824"/>
              <a:gd name="connsiteY47-6304" fmla="*/ 433813 h 6734941"/>
              <a:gd name="connsiteX48-6305" fmla="*/ 971323 w 10248824"/>
              <a:gd name="connsiteY48-6306" fmla="*/ 437124 h 6734941"/>
              <a:gd name="connsiteX0-6307" fmla="*/ 971323 w 10248824"/>
              <a:gd name="connsiteY0-6308" fmla="*/ 521606 h 6819423"/>
              <a:gd name="connsiteX1-6309" fmla="*/ 254432 w 10248824"/>
              <a:gd name="connsiteY1-6310" fmla="*/ 582303 h 6819423"/>
              <a:gd name="connsiteX2-6311" fmla="*/ 162992 w 10248824"/>
              <a:gd name="connsiteY2-6312" fmla="*/ 1414407 h 6819423"/>
              <a:gd name="connsiteX3-6313" fmla="*/ 135560 w 10248824"/>
              <a:gd name="connsiteY3-6314" fmla="*/ 1752735 h 6819423"/>
              <a:gd name="connsiteX4-6315" fmla="*/ 126416 w 10248824"/>
              <a:gd name="connsiteY4-6316" fmla="*/ 2081919 h 6819423"/>
              <a:gd name="connsiteX5-6317" fmla="*/ 108128 w 10248824"/>
              <a:gd name="connsiteY5-6318" fmla="*/ 2337951 h 6819423"/>
              <a:gd name="connsiteX6-6319" fmla="*/ 98984 w 10248824"/>
              <a:gd name="connsiteY6-6320" fmla="*/ 3151767 h 6819423"/>
              <a:gd name="connsiteX7-6321" fmla="*/ 80696 w 10248824"/>
              <a:gd name="connsiteY7-6322" fmla="*/ 3727839 h 6819423"/>
              <a:gd name="connsiteX8-6323" fmla="*/ 71552 w 10248824"/>
              <a:gd name="connsiteY8-6324" fmla="*/ 4486791 h 6819423"/>
              <a:gd name="connsiteX9-6325" fmla="*/ 53264 w 10248824"/>
              <a:gd name="connsiteY9-6326" fmla="*/ 5346327 h 6819423"/>
              <a:gd name="connsiteX10-6327" fmla="*/ 62408 w 10248824"/>
              <a:gd name="connsiteY10-6328" fmla="*/ 6004695 h 6819423"/>
              <a:gd name="connsiteX11-6329" fmla="*/ 236144 w 10248824"/>
              <a:gd name="connsiteY11-6330" fmla="*/ 6379599 h 6819423"/>
              <a:gd name="connsiteX12-6331" fmla="*/ 2595296 w 10248824"/>
              <a:gd name="connsiteY12-6332" fmla="*/ 6791079 h 6819423"/>
              <a:gd name="connsiteX13-6333" fmla="*/ 4415004 w 10248824"/>
              <a:gd name="connsiteY13-6334" fmla="*/ 6789993 h 6819423"/>
              <a:gd name="connsiteX14-6335" fmla="*/ 7478192 w 10248824"/>
              <a:gd name="connsiteY14-6336" fmla="*/ 6507615 h 6819423"/>
              <a:gd name="connsiteX15-6337" fmla="*/ 9654464 w 10248824"/>
              <a:gd name="connsiteY15-6338" fmla="*/ 6498471 h 6819423"/>
              <a:gd name="connsiteX16-6339" fmla="*/ 9681896 w 10248824"/>
              <a:gd name="connsiteY16-6340" fmla="*/ 6489327 h 6819423"/>
              <a:gd name="connsiteX17-6341" fmla="*/ 9773336 w 10248824"/>
              <a:gd name="connsiteY17-6342" fmla="*/ 6471039 h 6819423"/>
              <a:gd name="connsiteX18-6343" fmla="*/ 9828200 w 10248824"/>
              <a:gd name="connsiteY18-6344" fmla="*/ 6452751 h 6819423"/>
              <a:gd name="connsiteX19-6345" fmla="*/ 9892208 w 10248824"/>
              <a:gd name="connsiteY19-6346" fmla="*/ 6425319 h 6819423"/>
              <a:gd name="connsiteX20-6347" fmla="*/ 10020224 w 10248824"/>
              <a:gd name="connsiteY20-6348" fmla="*/ 6306447 h 6819423"/>
              <a:gd name="connsiteX21-6349" fmla="*/ 10056800 w 10248824"/>
              <a:gd name="connsiteY21-6350" fmla="*/ 6269871 h 6819423"/>
              <a:gd name="connsiteX22-6351" fmla="*/ 10102520 w 10248824"/>
              <a:gd name="connsiteY22-6352" fmla="*/ 6187575 h 6819423"/>
              <a:gd name="connsiteX23-6353" fmla="*/ 10111664 w 10248824"/>
              <a:gd name="connsiteY23-6354" fmla="*/ 6160143 h 6819423"/>
              <a:gd name="connsiteX24-6355" fmla="*/ 10129952 w 10248824"/>
              <a:gd name="connsiteY24-6356" fmla="*/ 6086991 h 6819423"/>
              <a:gd name="connsiteX25-6357" fmla="*/ 10148240 w 10248824"/>
              <a:gd name="connsiteY25-6358" fmla="*/ 6004695 h 6819423"/>
              <a:gd name="connsiteX26-6359" fmla="*/ 10166528 w 10248824"/>
              <a:gd name="connsiteY26-6360" fmla="*/ 5785239 h 6819423"/>
              <a:gd name="connsiteX27-6361" fmla="*/ 10175672 w 10248824"/>
              <a:gd name="connsiteY27-6362" fmla="*/ 5739519 h 6819423"/>
              <a:gd name="connsiteX28-6363" fmla="*/ 10184816 w 10248824"/>
              <a:gd name="connsiteY28-6364" fmla="*/ 5629791 h 6819423"/>
              <a:gd name="connsiteX29-6365" fmla="*/ 10212248 w 10248824"/>
              <a:gd name="connsiteY29-6366" fmla="*/ 5254887 h 6819423"/>
              <a:gd name="connsiteX30-6367" fmla="*/ 10221392 w 10248824"/>
              <a:gd name="connsiteY30-6368" fmla="*/ 4834263 h 6819423"/>
              <a:gd name="connsiteX31-6369" fmla="*/ 10248824 w 10248824"/>
              <a:gd name="connsiteY31-6370" fmla="*/ 4578231 h 6819423"/>
              <a:gd name="connsiteX32-6371" fmla="*/ 10239680 w 10248824"/>
              <a:gd name="connsiteY32-6372" fmla="*/ 3197487 h 6819423"/>
              <a:gd name="connsiteX33-6373" fmla="*/ 10230536 w 10248824"/>
              <a:gd name="connsiteY33-6374" fmla="*/ 3042039 h 6819423"/>
              <a:gd name="connsiteX34-6375" fmla="*/ 10175672 w 10248824"/>
              <a:gd name="connsiteY34-6376" fmla="*/ 216543 h 6819423"/>
              <a:gd name="connsiteX35-6377" fmla="*/ 10157384 w 10248824"/>
              <a:gd name="connsiteY35-6378" fmla="*/ 189111 h 6819423"/>
              <a:gd name="connsiteX36-6379" fmla="*/ 10029368 w 10248824"/>
              <a:gd name="connsiteY36-6380" fmla="*/ 207399 h 6819423"/>
              <a:gd name="connsiteX37-6381" fmla="*/ 9663608 w 10248824"/>
              <a:gd name="connsiteY37-6382" fmla="*/ 262263 h 6819423"/>
              <a:gd name="connsiteX38-6383" fmla="*/ 9233840 w 10248824"/>
              <a:gd name="connsiteY38-6384" fmla="*/ 307983 h 6819423"/>
              <a:gd name="connsiteX39-6385" fmla="*/ 8657768 w 10248824"/>
              <a:gd name="connsiteY39-6386" fmla="*/ 353703 h 6819423"/>
              <a:gd name="connsiteX40-6387" fmla="*/ 7688504 w 10248824"/>
              <a:gd name="connsiteY40-6388" fmla="*/ 371991 h 6819423"/>
              <a:gd name="connsiteX41-6389" fmla="*/ 6810680 w 10248824"/>
              <a:gd name="connsiteY41-6390" fmla="*/ 454287 h 6819423"/>
              <a:gd name="connsiteX42-6391" fmla="*/ 6371768 w 10248824"/>
              <a:gd name="connsiteY42-6392" fmla="*/ 500007 h 6819423"/>
              <a:gd name="connsiteX43-6393" fmla="*/ 6079160 w 10248824"/>
              <a:gd name="connsiteY43-6394" fmla="*/ 527439 h 6819423"/>
              <a:gd name="connsiteX44-6395" fmla="*/ 5567096 w 10248824"/>
              <a:gd name="connsiteY44-6396" fmla="*/ 564015 h 6819423"/>
              <a:gd name="connsiteX45-6397" fmla="*/ 4789856 w 10248824"/>
              <a:gd name="connsiteY45-6398" fmla="*/ 573159 h 6819423"/>
              <a:gd name="connsiteX46-6399" fmla="*/ 565328 w 10248824"/>
              <a:gd name="connsiteY46-6400" fmla="*/ 518295 h 6819423"/>
              <a:gd name="connsiteX47-6401" fmla="*/ 971323 w 10248824"/>
              <a:gd name="connsiteY47-6402" fmla="*/ 521606 h 6819423"/>
              <a:gd name="connsiteX0-6403" fmla="*/ 971323 w 10381731"/>
              <a:gd name="connsiteY0-6404" fmla="*/ 414369 h 6712186"/>
              <a:gd name="connsiteX1-6405" fmla="*/ 254432 w 10381731"/>
              <a:gd name="connsiteY1-6406" fmla="*/ 475066 h 6712186"/>
              <a:gd name="connsiteX2-6407" fmla="*/ 162992 w 10381731"/>
              <a:gd name="connsiteY2-6408" fmla="*/ 1307170 h 6712186"/>
              <a:gd name="connsiteX3-6409" fmla="*/ 135560 w 10381731"/>
              <a:gd name="connsiteY3-6410" fmla="*/ 1645498 h 6712186"/>
              <a:gd name="connsiteX4-6411" fmla="*/ 126416 w 10381731"/>
              <a:gd name="connsiteY4-6412" fmla="*/ 1974682 h 6712186"/>
              <a:gd name="connsiteX5-6413" fmla="*/ 108128 w 10381731"/>
              <a:gd name="connsiteY5-6414" fmla="*/ 2230714 h 6712186"/>
              <a:gd name="connsiteX6-6415" fmla="*/ 98984 w 10381731"/>
              <a:gd name="connsiteY6-6416" fmla="*/ 3044530 h 6712186"/>
              <a:gd name="connsiteX7-6417" fmla="*/ 80696 w 10381731"/>
              <a:gd name="connsiteY7-6418" fmla="*/ 3620602 h 6712186"/>
              <a:gd name="connsiteX8-6419" fmla="*/ 71552 w 10381731"/>
              <a:gd name="connsiteY8-6420" fmla="*/ 4379554 h 6712186"/>
              <a:gd name="connsiteX9-6421" fmla="*/ 53264 w 10381731"/>
              <a:gd name="connsiteY9-6422" fmla="*/ 5239090 h 6712186"/>
              <a:gd name="connsiteX10-6423" fmla="*/ 62408 w 10381731"/>
              <a:gd name="connsiteY10-6424" fmla="*/ 5897458 h 6712186"/>
              <a:gd name="connsiteX11-6425" fmla="*/ 236144 w 10381731"/>
              <a:gd name="connsiteY11-6426" fmla="*/ 6272362 h 6712186"/>
              <a:gd name="connsiteX12-6427" fmla="*/ 2595296 w 10381731"/>
              <a:gd name="connsiteY12-6428" fmla="*/ 6683842 h 6712186"/>
              <a:gd name="connsiteX13-6429" fmla="*/ 4415004 w 10381731"/>
              <a:gd name="connsiteY13-6430" fmla="*/ 6682756 h 6712186"/>
              <a:gd name="connsiteX14-6431" fmla="*/ 7478192 w 10381731"/>
              <a:gd name="connsiteY14-6432" fmla="*/ 6400378 h 6712186"/>
              <a:gd name="connsiteX15-6433" fmla="*/ 9654464 w 10381731"/>
              <a:gd name="connsiteY15-6434" fmla="*/ 6391234 h 6712186"/>
              <a:gd name="connsiteX16-6435" fmla="*/ 9681896 w 10381731"/>
              <a:gd name="connsiteY16-6436" fmla="*/ 6382090 h 6712186"/>
              <a:gd name="connsiteX17-6437" fmla="*/ 9773336 w 10381731"/>
              <a:gd name="connsiteY17-6438" fmla="*/ 6363802 h 6712186"/>
              <a:gd name="connsiteX18-6439" fmla="*/ 9828200 w 10381731"/>
              <a:gd name="connsiteY18-6440" fmla="*/ 6345514 h 6712186"/>
              <a:gd name="connsiteX19-6441" fmla="*/ 9892208 w 10381731"/>
              <a:gd name="connsiteY19-6442" fmla="*/ 6318082 h 6712186"/>
              <a:gd name="connsiteX20-6443" fmla="*/ 10020224 w 10381731"/>
              <a:gd name="connsiteY20-6444" fmla="*/ 6199210 h 6712186"/>
              <a:gd name="connsiteX21-6445" fmla="*/ 10056800 w 10381731"/>
              <a:gd name="connsiteY21-6446" fmla="*/ 6162634 h 6712186"/>
              <a:gd name="connsiteX22-6447" fmla="*/ 10102520 w 10381731"/>
              <a:gd name="connsiteY22-6448" fmla="*/ 6080338 h 6712186"/>
              <a:gd name="connsiteX23-6449" fmla="*/ 10111664 w 10381731"/>
              <a:gd name="connsiteY23-6450" fmla="*/ 6052906 h 6712186"/>
              <a:gd name="connsiteX24-6451" fmla="*/ 10129952 w 10381731"/>
              <a:gd name="connsiteY24-6452" fmla="*/ 5979754 h 6712186"/>
              <a:gd name="connsiteX25-6453" fmla="*/ 10148240 w 10381731"/>
              <a:gd name="connsiteY25-6454" fmla="*/ 5897458 h 6712186"/>
              <a:gd name="connsiteX26-6455" fmla="*/ 10166528 w 10381731"/>
              <a:gd name="connsiteY26-6456" fmla="*/ 5678002 h 6712186"/>
              <a:gd name="connsiteX27-6457" fmla="*/ 10175672 w 10381731"/>
              <a:gd name="connsiteY27-6458" fmla="*/ 5632282 h 6712186"/>
              <a:gd name="connsiteX28-6459" fmla="*/ 10184816 w 10381731"/>
              <a:gd name="connsiteY28-6460" fmla="*/ 5522554 h 6712186"/>
              <a:gd name="connsiteX29-6461" fmla="*/ 10212248 w 10381731"/>
              <a:gd name="connsiteY29-6462" fmla="*/ 5147650 h 6712186"/>
              <a:gd name="connsiteX30-6463" fmla="*/ 10221392 w 10381731"/>
              <a:gd name="connsiteY30-6464" fmla="*/ 4727026 h 6712186"/>
              <a:gd name="connsiteX31-6465" fmla="*/ 10248824 w 10381731"/>
              <a:gd name="connsiteY31-6466" fmla="*/ 4470994 h 6712186"/>
              <a:gd name="connsiteX32-6467" fmla="*/ 10239680 w 10381731"/>
              <a:gd name="connsiteY32-6468" fmla="*/ 3090250 h 6712186"/>
              <a:gd name="connsiteX33-6469" fmla="*/ 10230536 w 10381731"/>
              <a:gd name="connsiteY33-6470" fmla="*/ 2934802 h 6712186"/>
              <a:gd name="connsiteX34-6471" fmla="*/ 10175672 w 10381731"/>
              <a:gd name="connsiteY34-6472" fmla="*/ 109306 h 6712186"/>
              <a:gd name="connsiteX35-6473" fmla="*/ 10381586 w 10381731"/>
              <a:gd name="connsiteY35-6474" fmla="*/ 530278 h 6712186"/>
              <a:gd name="connsiteX36-6475" fmla="*/ 10029368 w 10381731"/>
              <a:gd name="connsiteY36-6476" fmla="*/ 100162 h 6712186"/>
              <a:gd name="connsiteX37-6477" fmla="*/ 9663608 w 10381731"/>
              <a:gd name="connsiteY37-6478" fmla="*/ 155026 h 6712186"/>
              <a:gd name="connsiteX38-6479" fmla="*/ 9233840 w 10381731"/>
              <a:gd name="connsiteY38-6480" fmla="*/ 200746 h 6712186"/>
              <a:gd name="connsiteX39-6481" fmla="*/ 8657768 w 10381731"/>
              <a:gd name="connsiteY39-6482" fmla="*/ 246466 h 6712186"/>
              <a:gd name="connsiteX40-6483" fmla="*/ 7688504 w 10381731"/>
              <a:gd name="connsiteY40-6484" fmla="*/ 264754 h 6712186"/>
              <a:gd name="connsiteX41-6485" fmla="*/ 6810680 w 10381731"/>
              <a:gd name="connsiteY41-6486" fmla="*/ 347050 h 6712186"/>
              <a:gd name="connsiteX42-6487" fmla="*/ 6371768 w 10381731"/>
              <a:gd name="connsiteY42-6488" fmla="*/ 392770 h 6712186"/>
              <a:gd name="connsiteX43-6489" fmla="*/ 6079160 w 10381731"/>
              <a:gd name="connsiteY43-6490" fmla="*/ 420202 h 6712186"/>
              <a:gd name="connsiteX44-6491" fmla="*/ 5567096 w 10381731"/>
              <a:gd name="connsiteY44-6492" fmla="*/ 456778 h 6712186"/>
              <a:gd name="connsiteX45-6493" fmla="*/ 4789856 w 10381731"/>
              <a:gd name="connsiteY45-6494" fmla="*/ 465922 h 6712186"/>
              <a:gd name="connsiteX46-6495" fmla="*/ 565328 w 10381731"/>
              <a:gd name="connsiteY46-6496" fmla="*/ 411058 h 6712186"/>
              <a:gd name="connsiteX47-6497" fmla="*/ 971323 w 10381731"/>
              <a:gd name="connsiteY47-6498" fmla="*/ 414369 h 6712186"/>
              <a:gd name="connsiteX0-6499" fmla="*/ 971323 w 10248824"/>
              <a:gd name="connsiteY0-6500" fmla="*/ 758463 h 7056280"/>
              <a:gd name="connsiteX1-6501" fmla="*/ 254432 w 10248824"/>
              <a:gd name="connsiteY1-6502" fmla="*/ 819160 h 7056280"/>
              <a:gd name="connsiteX2-6503" fmla="*/ 162992 w 10248824"/>
              <a:gd name="connsiteY2-6504" fmla="*/ 1651264 h 7056280"/>
              <a:gd name="connsiteX3-6505" fmla="*/ 135560 w 10248824"/>
              <a:gd name="connsiteY3-6506" fmla="*/ 1989592 h 7056280"/>
              <a:gd name="connsiteX4-6507" fmla="*/ 126416 w 10248824"/>
              <a:gd name="connsiteY4-6508" fmla="*/ 2318776 h 7056280"/>
              <a:gd name="connsiteX5-6509" fmla="*/ 108128 w 10248824"/>
              <a:gd name="connsiteY5-6510" fmla="*/ 2574808 h 7056280"/>
              <a:gd name="connsiteX6-6511" fmla="*/ 98984 w 10248824"/>
              <a:gd name="connsiteY6-6512" fmla="*/ 3388624 h 7056280"/>
              <a:gd name="connsiteX7-6513" fmla="*/ 80696 w 10248824"/>
              <a:gd name="connsiteY7-6514" fmla="*/ 3964696 h 7056280"/>
              <a:gd name="connsiteX8-6515" fmla="*/ 71552 w 10248824"/>
              <a:gd name="connsiteY8-6516" fmla="*/ 4723648 h 7056280"/>
              <a:gd name="connsiteX9-6517" fmla="*/ 53264 w 10248824"/>
              <a:gd name="connsiteY9-6518" fmla="*/ 5583184 h 7056280"/>
              <a:gd name="connsiteX10-6519" fmla="*/ 62408 w 10248824"/>
              <a:gd name="connsiteY10-6520" fmla="*/ 6241552 h 7056280"/>
              <a:gd name="connsiteX11-6521" fmla="*/ 236144 w 10248824"/>
              <a:gd name="connsiteY11-6522" fmla="*/ 6616456 h 7056280"/>
              <a:gd name="connsiteX12-6523" fmla="*/ 2595296 w 10248824"/>
              <a:gd name="connsiteY12-6524" fmla="*/ 7027936 h 7056280"/>
              <a:gd name="connsiteX13-6525" fmla="*/ 4415004 w 10248824"/>
              <a:gd name="connsiteY13-6526" fmla="*/ 7026850 h 7056280"/>
              <a:gd name="connsiteX14-6527" fmla="*/ 7478192 w 10248824"/>
              <a:gd name="connsiteY14-6528" fmla="*/ 6744472 h 7056280"/>
              <a:gd name="connsiteX15-6529" fmla="*/ 9654464 w 10248824"/>
              <a:gd name="connsiteY15-6530" fmla="*/ 6735328 h 7056280"/>
              <a:gd name="connsiteX16-6531" fmla="*/ 9681896 w 10248824"/>
              <a:gd name="connsiteY16-6532" fmla="*/ 6726184 h 7056280"/>
              <a:gd name="connsiteX17-6533" fmla="*/ 9773336 w 10248824"/>
              <a:gd name="connsiteY17-6534" fmla="*/ 6707896 h 7056280"/>
              <a:gd name="connsiteX18-6535" fmla="*/ 9828200 w 10248824"/>
              <a:gd name="connsiteY18-6536" fmla="*/ 6689608 h 7056280"/>
              <a:gd name="connsiteX19-6537" fmla="*/ 9892208 w 10248824"/>
              <a:gd name="connsiteY19-6538" fmla="*/ 6662176 h 7056280"/>
              <a:gd name="connsiteX20-6539" fmla="*/ 10020224 w 10248824"/>
              <a:gd name="connsiteY20-6540" fmla="*/ 6543304 h 7056280"/>
              <a:gd name="connsiteX21-6541" fmla="*/ 10056800 w 10248824"/>
              <a:gd name="connsiteY21-6542" fmla="*/ 6506728 h 7056280"/>
              <a:gd name="connsiteX22-6543" fmla="*/ 10102520 w 10248824"/>
              <a:gd name="connsiteY22-6544" fmla="*/ 6424432 h 7056280"/>
              <a:gd name="connsiteX23-6545" fmla="*/ 10111664 w 10248824"/>
              <a:gd name="connsiteY23-6546" fmla="*/ 6397000 h 7056280"/>
              <a:gd name="connsiteX24-6547" fmla="*/ 10129952 w 10248824"/>
              <a:gd name="connsiteY24-6548" fmla="*/ 6323848 h 7056280"/>
              <a:gd name="connsiteX25-6549" fmla="*/ 10148240 w 10248824"/>
              <a:gd name="connsiteY25-6550" fmla="*/ 6241552 h 7056280"/>
              <a:gd name="connsiteX26-6551" fmla="*/ 10166528 w 10248824"/>
              <a:gd name="connsiteY26-6552" fmla="*/ 6022096 h 7056280"/>
              <a:gd name="connsiteX27-6553" fmla="*/ 10175672 w 10248824"/>
              <a:gd name="connsiteY27-6554" fmla="*/ 5976376 h 7056280"/>
              <a:gd name="connsiteX28-6555" fmla="*/ 10184816 w 10248824"/>
              <a:gd name="connsiteY28-6556" fmla="*/ 5866648 h 7056280"/>
              <a:gd name="connsiteX29-6557" fmla="*/ 10212248 w 10248824"/>
              <a:gd name="connsiteY29-6558" fmla="*/ 5491744 h 7056280"/>
              <a:gd name="connsiteX30-6559" fmla="*/ 10221392 w 10248824"/>
              <a:gd name="connsiteY30-6560" fmla="*/ 5071120 h 7056280"/>
              <a:gd name="connsiteX31-6561" fmla="*/ 10248824 w 10248824"/>
              <a:gd name="connsiteY31-6562" fmla="*/ 4815088 h 7056280"/>
              <a:gd name="connsiteX32-6563" fmla="*/ 10239680 w 10248824"/>
              <a:gd name="connsiteY32-6564" fmla="*/ 3434344 h 7056280"/>
              <a:gd name="connsiteX33-6565" fmla="*/ 10230536 w 10248824"/>
              <a:gd name="connsiteY33-6566" fmla="*/ 3278896 h 7056280"/>
              <a:gd name="connsiteX34-6567" fmla="*/ 10175672 w 10248824"/>
              <a:gd name="connsiteY34-6568" fmla="*/ 453400 h 7056280"/>
              <a:gd name="connsiteX35-6569" fmla="*/ 10132473 w 10248824"/>
              <a:gd name="connsiteY35-6570" fmla="*/ 2476 h 7056280"/>
              <a:gd name="connsiteX36-6571" fmla="*/ 10029368 w 10248824"/>
              <a:gd name="connsiteY36-6572" fmla="*/ 444256 h 7056280"/>
              <a:gd name="connsiteX37-6573" fmla="*/ 9663608 w 10248824"/>
              <a:gd name="connsiteY37-6574" fmla="*/ 499120 h 7056280"/>
              <a:gd name="connsiteX38-6575" fmla="*/ 9233840 w 10248824"/>
              <a:gd name="connsiteY38-6576" fmla="*/ 544840 h 7056280"/>
              <a:gd name="connsiteX39-6577" fmla="*/ 8657768 w 10248824"/>
              <a:gd name="connsiteY39-6578" fmla="*/ 590560 h 7056280"/>
              <a:gd name="connsiteX40-6579" fmla="*/ 7688504 w 10248824"/>
              <a:gd name="connsiteY40-6580" fmla="*/ 608848 h 7056280"/>
              <a:gd name="connsiteX41-6581" fmla="*/ 6810680 w 10248824"/>
              <a:gd name="connsiteY41-6582" fmla="*/ 691144 h 7056280"/>
              <a:gd name="connsiteX42-6583" fmla="*/ 6371768 w 10248824"/>
              <a:gd name="connsiteY42-6584" fmla="*/ 736864 h 7056280"/>
              <a:gd name="connsiteX43-6585" fmla="*/ 6079160 w 10248824"/>
              <a:gd name="connsiteY43-6586" fmla="*/ 764296 h 7056280"/>
              <a:gd name="connsiteX44-6587" fmla="*/ 5567096 w 10248824"/>
              <a:gd name="connsiteY44-6588" fmla="*/ 800872 h 7056280"/>
              <a:gd name="connsiteX45-6589" fmla="*/ 4789856 w 10248824"/>
              <a:gd name="connsiteY45-6590" fmla="*/ 810016 h 7056280"/>
              <a:gd name="connsiteX46-6591" fmla="*/ 565328 w 10248824"/>
              <a:gd name="connsiteY46-6592" fmla="*/ 755152 h 7056280"/>
              <a:gd name="connsiteX47-6593" fmla="*/ 971323 w 10248824"/>
              <a:gd name="connsiteY47-6594" fmla="*/ 758463 h 7056280"/>
              <a:gd name="connsiteX0-6595" fmla="*/ 971323 w 10248824"/>
              <a:gd name="connsiteY0-6596" fmla="*/ 755987 h 7053804"/>
              <a:gd name="connsiteX1-6597" fmla="*/ 254432 w 10248824"/>
              <a:gd name="connsiteY1-6598" fmla="*/ 816684 h 7053804"/>
              <a:gd name="connsiteX2-6599" fmla="*/ 162992 w 10248824"/>
              <a:gd name="connsiteY2-6600" fmla="*/ 1648788 h 7053804"/>
              <a:gd name="connsiteX3-6601" fmla="*/ 135560 w 10248824"/>
              <a:gd name="connsiteY3-6602" fmla="*/ 1987116 h 7053804"/>
              <a:gd name="connsiteX4-6603" fmla="*/ 126416 w 10248824"/>
              <a:gd name="connsiteY4-6604" fmla="*/ 2316300 h 7053804"/>
              <a:gd name="connsiteX5-6605" fmla="*/ 108128 w 10248824"/>
              <a:gd name="connsiteY5-6606" fmla="*/ 2572332 h 7053804"/>
              <a:gd name="connsiteX6-6607" fmla="*/ 98984 w 10248824"/>
              <a:gd name="connsiteY6-6608" fmla="*/ 3386148 h 7053804"/>
              <a:gd name="connsiteX7-6609" fmla="*/ 80696 w 10248824"/>
              <a:gd name="connsiteY7-6610" fmla="*/ 3962220 h 7053804"/>
              <a:gd name="connsiteX8-6611" fmla="*/ 71552 w 10248824"/>
              <a:gd name="connsiteY8-6612" fmla="*/ 4721172 h 7053804"/>
              <a:gd name="connsiteX9-6613" fmla="*/ 53264 w 10248824"/>
              <a:gd name="connsiteY9-6614" fmla="*/ 5580708 h 7053804"/>
              <a:gd name="connsiteX10-6615" fmla="*/ 62408 w 10248824"/>
              <a:gd name="connsiteY10-6616" fmla="*/ 6239076 h 7053804"/>
              <a:gd name="connsiteX11-6617" fmla="*/ 236144 w 10248824"/>
              <a:gd name="connsiteY11-6618" fmla="*/ 6613980 h 7053804"/>
              <a:gd name="connsiteX12-6619" fmla="*/ 2595296 w 10248824"/>
              <a:gd name="connsiteY12-6620" fmla="*/ 7025460 h 7053804"/>
              <a:gd name="connsiteX13-6621" fmla="*/ 4415004 w 10248824"/>
              <a:gd name="connsiteY13-6622" fmla="*/ 7024374 h 7053804"/>
              <a:gd name="connsiteX14-6623" fmla="*/ 7478192 w 10248824"/>
              <a:gd name="connsiteY14-6624" fmla="*/ 6741996 h 7053804"/>
              <a:gd name="connsiteX15-6625" fmla="*/ 9654464 w 10248824"/>
              <a:gd name="connsiteY15-6626" fmla="*/ 6732852 h 7053804"/>
              <a:gd name="connsiteX16-6627" fmla="*/ 9681896 w 10248824"/>
              <a:gd name="connsiteY16-6628" fmla="*/ 6723708 h 7053804"/>
              <a:gd name="connsiteX17-6629" fmla="*/ 9773336 w 10248824"/>
              <a:gd name="connsiteY17-6630" fmla="*/ 6705420 h 7053804"/>
              <a:gd name="connsiteX18-6631" fmla="*/ 9828200 w 10248824"/>
              <a:gd name="connsiteY18-6632" fmla="*/ 6687132 h 7053804"/>
              <a:gd name="connsiteX19-6633" fmla="*/ 9892208 w 10248824"/>
              <a:gd name="connsiteY19-6634" fmla="*/ 6659700 h 7053804"/>
              <a:gd name="connsiteX20-6635" fmla="*/ 10020224 w 10248824"/>
              <a:gd name="connsiteY20-6636" fmla="*/ 6540828 h 7053804"/>
              <a:gd name="connsiteX21-6637" fmla="*/ 10056800 w 10248824"/>
              <a:gd name="connsiteY21-6638" fmla="*/ 6504252 h 7053804"/>
              <a:gd name="connsiteX22-6639" fmla="*/ 10102520 w 10248824"/>
              <a:gd name="connsiteY22-6640" fmla="*/ 6421956 h 7053804"/>
              <a:gd name="connsiteX23-6641" fmla="*/ 10111664 w 10248824"/>
              <a:gd name="connsiteY23-6642" fmla="*/ 6394524 h 7053804"/>
              <a:gd name="connsiteX24-6643" fmla="*/ 10129952 w 10248824"/>
              <a:gd name="connsiteY24-6644" fmla="*/ 6321372 h 7053804"/>
              <a:gd name="connsiteX25-6645" fmla="*/ 10148240 w 10248824"/>
              <a:gd name="connsiteY25-6646" fmla="*/ 6239076 h 7053804"/>
              <a:gd name="connsiteX26-6647" fmla="*/ 10166528 w 10248824"/>
              <a:gd name="connsiteY26-6648" fmla="*/ 6019620 h 7053804"/>
              <a:gd name="connsiteX27-6649" fmla="*/ 10175672 w 10248824"/>
              <a:gd name="connsiteY27-6650" fmla="*/ 5973900 h 7053804"/>
              <a:gd name="connsiteX28-6651" fmla="*/ 10184816 w 10248824"/>
              <a:gd name="connsiteY28-6652" fmla="*/ 5864172 h 7053804"/>
              <a:gd name="connsiteX29-6653" fmla="*/ 10212248 w 10248824"/>
              <a:gd name="connsiteY29-6654" fmla="*/ 5489268 h 7053804"/>
              <a:gd name="connsiteX30-6655" fmla="*/ 10221392 w 10248824"/>
              <a:gd name="connsiteY30-6656" fmla="*/ 5068644 h 7053804"/>
              <a:gd name="connsiteX31-6657" fmla="*/ 10248824 w 10248824"/>
              <a:gd name="connsiteY31-6658" fmla="*/ 4812612 h 7053804"/>
              <a:gd name="connsiteX32-6659" fmla="*/ 10239680 w 10248824"/>
              <a:gd name="connsiteY32-6660" fmla="*/ 3431868 h 7053804"/>
              <a:gd name="connsiteX33-6661" fmla="*/ 10230536 w 10248824"/>
              <a:gd name="connsiteY33-6662" fmla="*/ 3276420 h 7053804"/>
              <a:gd name="connsiteX34-6663" fmla="*/ 10132473 w 10248824"/>
              <a:gd name="connsiteY34-6664" fmla="*/ 0 h 7053804"/>
              <a:gd name="connsiteX35-6665" fmla="*/ 10029368 w 10248824"/>
              <a:gd name="connsiteY35-6666" fmla="*/ 441780 h 7053804"/>
              <a:gd name="connsiteX36-6667" fmla="*/ 9663608 w 10248824"/>
              <a:gd name="connsiteY36-6668" fmla="*/ 496644 h 7053804"/>
              <a:gd name="connsiteX37-6669" fmla="*/ 9233840 w 10248824"/>
              <a:gd name="connsiteY37-6670" fmla="*/ 542364 h 7053804"/>
              <a:gd name="connsiteX38-6671" fmla="*/ 8657768 w 10248824"/>
              <a:gd name="connsiteY38-6672" fmla="*/ 588084 h 7053804"/>
              <a:gd name="connsiteX39-6673" fmla="*/ 7688504 w 10248824"/>
              <a:gd name="connsiteY39-6674" fmla="*/ 606372 h 7053804"/>
              <a:gd name="connsiteX40-6675" fmla="*/ 6810680 w 10248824"/>
              <a:gd name="connsiteY40-6676" fmla="*/ 688668 h 7053804"/>
              <a:gd name="connsiteX41-6677" fmla="*/ 6371768 w 10248824"/>
              <a:gd name="connsiteY41-6678" fmla="*/ 734388 h 7053804"/>
              <a:gd name="connsiteX42-6679" fmla="*/ 6079160 w 10248824"/>
              <a:gd name="connsiteY42-6680" fmla="*/ 761820 h 7053804"/>
              <a:gd name="connsiteX43-6681" fmla="*/ 5567096 w 10248824"/>
              <a:gd name="connsiteY43-6682" fmla="*/ 798396 h 7053804"/>
              <a:gd name="connsiteX44-6683" fmla="*/ 4789856 w 10248824"/>
              <a:gd name="connsiteY44-6684" fmla="*/ 807540 h 7053804"/>
              <a:gd name="connsiteX45-6685" fmla="*/ 565328 w 10248824"/>
              <a:gd name="connsiteY45-6686" fmla="*/ 752676 h 7053804"/>
              <a:gd name="connsiteX46-6687" fmla="*/ 971323 w 10248824"/>
              <a:gd name="connsiteY46-6688" fmla="*/ 755987 h 7053804"/>
              <a:gd name="connsiteX0-6689" fmla="*/ 971323 w 10248824"/>
              <a:gd name="connsiteY0-6690" fmla="*/ 314206 h 6612023"/>
              <a:gd name="connsiteX1-6691" fmla="*/ 254432 w 10248824"/>
              <a:gd name="connsiteY1-6692" fmla="*/ 374903 h 6612023"/>
              <a:gd name="connsiteX2-6693" fmla="*/ 162992 w 10248824"/>
              <a:gd name="connsiteY2-6694" fmla="*/ 1207007 h 6612023"/>
              <a:gd name="connsiteX3-6695" fmla="*/ 135560 w 10248824"/>
              <a:gd name="connsiteY3-6696" fmla="*/ 1545335 h 6612023"/>
              <a:gd name="connsiteX4-6697" fmla="*/ 126416 w 10248824"/>
              <a:gd name="connsiteY4-6698" fmla="*/ 1874519 h 6612023"/>
              <a:gd name="connsiteX5-6699" fmla="*/ 108128 w 10248824"/>
              <a:gd name="connsiteY5-6700" fmla="*/ 2130551 h 6612023"/>
              <a:gd name="connsiteX6-6701" fmla="*/ 98984 w 10248824"/>
              <a:gd name="connsiteY6-6702" fmla="*/ 2944367 h 6612023"/>
              <a:gd name="connsiteX7-6703" fmla="*/ 80696 w 10248824"/>
              <a:gd name="connsiteY7-6704" fmla="*/ 3520439 h 6612023"/>
              <a:gd name="connsiteX8-6705" fmla="*/ 71552 w 10248824"/>
              <a:gd name="connsiteY8-6706" fmla="*/ 4279391 h 6612023"/>
              <a:gd name="connsiteX9-6707" fmla="*/ 53264 w 10248824"/>
              <a:gd name="connsiteY9-6708" fmla="*/ 5138927 h 6612023"/>
              <a:gd name="connsiteX10-6709" fmla="*/ 62408 w 10248824"/>
              <a:gd name="connsiteY10-6710" fmla="*/ 5797295 h 6612023"/>
              <a:gd name="connsiteX11-6711" fmla="*/ 236144 w 10248824"/>
              <a:gd name="connsiteY11-6712" fmla="*/ 6172199 h 6612023"/>
              <a:gd name="connsiteX12-6713" fmla="*/ 2595296 w 10248824"/>
              <a:gd name="connsiteY12-6714" fmla="*/ 6583679 h 6612023"/>
              <a:gd name="connsiteX13-6715" fmla="*/ 4415004 w 10248824"/>
              <a:gd name="connsiteY13-6716" fmla="*/ 6582593 h 6612023"/>
              <a:gd name="connsiteX14-6717" fmla="*/ 7478192 w 10248824"/>
              <a:gd name="connsiteY14-6718" fmla="*/ 6300215 h 6612023"/>
              <a:gd name="connsiteX15-6719" fmla="*/ 9654464 w 10248824"/>
              <a:gd name="connsiteY15-6720" fmla="*/ 6291071 h 6612023"/>
              <a:gd name="connsiteX16-6721" fmla="*/ 9681896 w 10248824"/>
              <a:gd name="connsiteY16-6722" fmla="*/ 6281927 h 6612023"/>
              <a:gd name="connsiteX17-6723" fmla="*/ 9773336 w 10248824"/>
              <a:gd name="connsiteY17-6724" fmla="*/ 6263639 h 6612023"/>
              <a:gd name="connsiteX18-6725" fmla="*/ 9828200 w 10248824"/>
              <a:gd name="connsiteY18-6726" fmla="*/ 6245351 h 6612023"/>
              <a:gd name="connsiteX19-6727" fmla="*/ 9892208 w 10248824"/>
              <a:gd name="connsiteY19-6728" fmla="*/ 6217919 h 6612023"/>
              <a:gd name="connsiteX20-6729" fmla="*/ 10020224 w 10248824"/>
              <a:gd name="connsiteY20-6730" fmla="*/ 6099047 h 6612023"/>
              <a:gd name="connsiteX21-6731" fmla="*/ 10056800 w 10248824"/>
              <a:gd name="connsiteY21-6732" fmla="*/ 6062471 h 6612023"/>
              <a:gd name="connsiteX22-6733" fmla="*/ 10102520 w 10248824"/>
              <a:gd name="connsiteY22-6734" fmla="*/ 5980175 h 6612023"/>
              <a:gd name="connsiteX23-6735" fmla="*/ 10111664 w 10248824"/>
              <a:gd name="connsiteY23-6736" fmla="*/ 5952743 h 6612023"/>
              <a:gd name="connsiteX24-6737" fmla="*/ 10129952 w 10248824"/>
              <a:gd name="connsiteY24-6738" fmla="*/ 5879591 h 6612023"/>
              <a:gd name="connsiteX25-6739" fmla="*/ 10148240 w 10248824"/>
              <a:gd name="connsiteY25-6740" fmla="*/ 5797295 h 6612023"/>
              <a:gd name="connsiteX26-6741" fmla="*/ 10166528 w 10248824"/>
              <a:gd name="connsiteY26-6742" fmla="*/ 5577839 h 6612023"/>
              <a:gd name="connsiteX27-6743" fmla="*/ 10175672 w 10248824"/>
              <a:gd name="connsiteY27-6744" fmla="*/ 5532119 h 6612023"/>
              <a:gd name="connsiteX28-6745" fmla="*/ 10184816 w 10248824"/>
              <a:gd name="connsiteY28-6746" fmla="*/ 5422391 h 6612023"/>
              <a:gd name="connsiteX29-6747" fmla="*/ 10212248 w 10248824"/>
              <a:gd name="connsiteY29-6748" fmla="*/ 5047487 h 6612023"/>
              <a:gd name="connsiteX30-6749" fmla="*/ 10221392 w 10248824"/>
              <a:gd name="connsiteY30-6750" fmla="*/ 4626863 h 6612023"/>
              <a:gd name="connsiteX31-6751" fmla="*/ 10248824 w 10248824"/>
              <a:gd name="connsiteY31-6752" fmla="*/ 4370831 h 6612023"/>
              <a:gd name="connsiteX32-6753" fmla="*/ 10239680 w 10248824"/>
              <a:gd name="connsiteY32-6754" fmla="*/ 2990087 h 6612023"/>
              <a:gd name="connsiteX33-6755" fmla="*/ 10230536 w 10248824"/>
              <a:gd name="connsiteY33-6756" fmla="*/ 2834639 h 6612023"/>
              <a:gd name="connsiteX34-6757" fmla="*/ 10029368 w 10248824"/>
              <a:gd name="connsiteY34-6758" fmla="*/ -1 h 6612023"/>
              <a:gd name="connsiteX35-6759" fmla="*/ 9663608 w 10248824"/>
              <a:gd name="connsiteY35-6760" fmla="*/ 54863 h 6612023"/>
              <a:gd name="connsiteX36-6761" fmla="*/ 9233840 w 10248824"/>
              <a:gd name="connsiteY36-6762" fmla="*/ 100583 h 6612023"/>
              <a:gd name="connsiteX37-6763" fmla="*/ 8657768 w 10248824"/>
              <a:gd name="connsiteY37-6764" fmla="*/ 146303 h 6612023"/>
              <a:gd name="connsiteX38-6765" fmla="*/ 7688504 w 10248824"/>
              <a:gd name="connsiteY38-6766" fmla="*/ 164591 h 6612023"/>
              <a:gd name="connsiteX39-6767" fmla="*/ 6810680 w 10248824"/>
              <a:gd name="connsiteY39-6768" fmla="*/ 246887 h 6612023"/>
              <a:gd name="connsiteX40-6769" fmla="*/ 6371768 w 10248824"/>
              <a:gd name="connsiteY40-6770" fmla="*/ 292607 h 6612023"/>
              <a:gd name="connsiteX41-6771" fmla="*/ 6079160 w 10248824"/>
              <a:gd name="connsiteY41-6772" fmla="*/ 320039 h 6612023"/>
              <a:gd name="connsiteX42-6773" fmla="*/ 5567096 w 10248824"/>
              <a:gd name="connsiteY42-6774" fmla="*/ 356615 h 6612023"/>
              <a:gd name="connsiteX43-6775" fmla="*/ 4789856 w 10248824"/>
              <a:gd name="connsiteY43-6776" fmla="*/ 365759 h 6612023"/>
              <a:gd name="connsiteX44-6777" fmla="*/ 565328 w 10248824"/>
              <a:gd name="connsiteY44-6778" fmla="*/ 310895 h 6612023"/>
              <a:gd name="connsiteX45-6779" fmla="*/ 971323 w 10248824"/>
              <a:gd name="connsiteY45-6780" fmla="*/ 314206 h 6612023"/>
              <a:gd name="connsiteX0-6781" fmla="*/ 971323 w 10248824"/>
              <a:gd name="connsiteY0-6782" fmla="*/ 314310 h 6612127"/>
              <a:gd name="connsiteX1-6783" fmla="*/ 254432 w 10248824"/>
              <a:gd name="connsiteY1-6784" fmla="*/ 375007 h 6612127"/>
              <a:gd name="connsiteX2-6785" fmla="*/ 162992 w 10248824"/>
              <a:gd name="connsiteY2-6786" fmla="*/ 1207111 h 6612127"/>
              <a:gd name="connsiteX3-6787" fmla="*/ 135560 w 10248824"/>
              <a:gd name="connsiteY3-6788" fmla="*/ 1545439 h 6612127"/>
              <a:gd name="connsiteX4-6789" fmla="*/ 126416 w 10248824"/>
              <a:gd name="connsiteY4-6790" fmla="*/ 1874623 h 6612127"/>
              <a:gd name="connsiteX5-6791" fmla="*/ 108128 w 10248824"/>
              <a:gd name="connsiteY5-6792" fmla="*/ 2130655 h 6612127"/>
              <a:gd name="connsiteX6-6793" fmla="*/ 98984 w 10248824"/>
              <a:gd name="connsiteY6-6794" fmla="*/ 2944471 h 6612127"/>
              <a:gd name="connsiteX7-6795" fmla="*/ 80696 w 10248824"/>
              <a:gd name="connsiteY7-6796" fmla="*/ 3520543 h 6612127"/>
              <a:gd name="connsiteX8-6797" fmla="*/ 71552 w 10248824"/>
              <a:gd name="connsiteY8-6798" fmla="*/ 4279495 h 6612127"/>
              <a:gd name="connsiteX9-6799" fmla="*/ 53264 w 10248824"/>
              <a:gd name="connsiteY9-6800" fmla="*/ 5139031 h 6612127"/>
              <a:gd name="connsiteX10-6801" fmla="*/ 62408 w 10248824"/>
              <a:gd name="connsiteY10-6802" fmla="*/ 5797399 h 6612127"/>
              <a:gd name="connsiteX11-6803" fmla="*/ 236144 w 10248824"/>
              <a:gd name="connsiteY11-6804" fmla="*/ 6172303 h 6612127"/>
              <a:gd name="connsiteX12-6805" fmla="*/ 2595296 w 10248824"/>
              <a:gd name="connsiteY12-6806" fmla="*/ 6583783 h 6612127"/>
              <a:gd name="connsiteX13-6807" fmla="*/ 4415004 w 10248824"/>
              <a:gd name="connsiteY13-6808" fmla="*/ 6582697 h 6612127"/>
              <a:gd name="connsiteX14-6809" fmla="*/ 7478192 w 10248824"/>
              <a:gd name="connsiteY14-6810" fmla="*/ 6300319 h 6612127"/>
              <a:gd name="connsiteX15-6811" fmla="*/ 9654464 w 10248824"/>
              <a:gd name="connsiteY15-6812" fmla="*/ 6291175 h 6612127"/>
              <a:gd name="connsiteX16-6813" fmla="*/ 9681896 w 10248824"/>
              <a:gd name="connsiteY16-6814" fmla="*/ 6282031 h 6612127"/>
              <a:gd name="connsiteX17-6815" fmla="*/ 9773336 w 10248824"/>
              <a:gd name="connsiteY17-6816" fmla="*/ 6263743 h 6612127"/>
              <a:gd name="connsiteX18-6817" fmla="*/ 9828200 w 10248824"/>
              <a:gd name="connsiteY18-6818" fmla="*/ 6245455 h 6612127"/>
              <a:gd name="connsiteX19-6819" fmla="*/ 9892208 w 10248824"/>
              <a:gd name="connsiteY19-6820" fmla="*/ 6218023 h 6612127"/>
              <a:gd name="connsiteX20-6821" fmla="*/ 10020224 w 10248824"/>
              <a:gd name="connsiteY20-6822" fmla="*/ 6099151 h 6612127"/>
              <a:gd name="connsiteX21-6823" fmla="*/ 10056800 w 10248824"/>
              <a:gd name="connsiteY21-6824" fmla="*/ 6062575 h 6612127"/>
              <a:gd name="connsiteX22-6825" fmla="*/ 10102520 w 10248824"/>
              <a:gd name="connsiteY22-6826" fmla="*/ 5980279 h 6612127"/>
              <a:gd name="connsiteX23-6827" fmla="*/ 10111664 w 10248824"/>
              <a:gd name="connsiteY23-6828" fmla="*/ 5952847 h 6612127"/>
              <a:gd name="connsiteX24-6829" fmla="*/ 10129952 w 10248824"/>
              <a:gd name="connsiteY24-6830" fmla="*/ 5879695 h 6612127"/>
              <a:gd name="connsiteX25-6831" fmla="*/ 10148240 w 10248824"/>
              <a:gd name="connsiteY25-6832" fmla="*/ 5797399 h 6612127"/>
              <a:gd name="connsiteX26-6833" fmla="*/ 10166528 w 10248824"/>
              <a:gd name="connsiteY26-6834" fmla="*/ 5577943 h 6612127"/>
              <a:gd name="connsiteX27-6835" fmla="*/ 10175672 w 10248824"/>
              <a:gd name="connsiteY27-6836" fmla="*/ 5532223 h 6612127"/>
              <a:gd name="connsiteX28-6837" fmla="*/ 10184816 w 10248824"/>
              <a:gd name="connsiteY28-6838" fmla="*/ 5422495 h 6612127"/>
              <a:gd name="connsiteX29-6839" fmla="*/ 10212248 w 10248824"/>
              <a:gd name="connsiteY29-6840" fmla="*/ 5047591 h 6612127"/>
              <a:gd name="connsiteX30-6841" fmla="*/ 10221392 w 10248824"/>
              <a:gd name="connsiteY30-6842" fmla="*/ 4626967 h 6612127"/>
              <a:gd name="connsiteX31-6843" fmla="*/ 10248824 w 10248824"/>
              <a:gd name="connsiteY31-6844" fmla="*/ 4370935 h 6612127"/>
              <a:gd name="connsiteX32-6845" fmla="*/ 10239680 w 10248824"/>
              <a:gd name="connsiteY32-6846" fmla="*/ 2990191 h 6612127"/>
              <a:gd name="connsiteX33-6847" fmla="*/ 10230536 w 10248824"/>
              <a:gd name="connsiteY33-6848" fmla="*/ 2834743 h 6612127"/>
              <a:gd name="connsiteX34-6849" fmla="*/ 10029368 w 10248824"/>
              <a:gd name="connsiteY34-6850" fmla="*/ 103 h 6612127"/>
              <a:gd name="connsiteX35-6851" fmla="*/ 9663608 w 10248824"/>
              <a:gd name="connsiteY35-6852" fmla="*/ 54967 h 6612127"/>
              <a:gd name="connsiteX36-6853" fmla="*/ 9233840 w 10248824"/>
              <a:gd name="connsiteY36-6854" fmla="*/ 100687 h 6612127"/>
              <a:gd name="connsiteX37-6855" fmla="*/ 8657768 w 10248824"/>
              <a:gd name="connsiteY37-6856" fmla="*/ 146407 h 6612127"/>
              <a:gd name="connsiteX38-6857" fmla="*/ 7688504 w 10248824"/>
              <a:gd name="connsiteY38-6858" fmla="*/ 164695 h 6612127"/>
              <a:gd name="connsiteX39-6859" fmla="*/ 6810680 w 10248824"/>
              <a:gd name="connsiteY39-6860" fmla="*/ 246991 h 6612127"/>
              <a:gd name="connsiteX40-6861" fmla="*/ 6371768 w 10248824"/>
              <a:gd name="connsiteY40-6862" fmla="*/ 292711 h 6612127"/>
              <a:gd name="connsiteX41-6863" fmla="*/ 6079160 w 10248824"/>
              <a:gd name="connsiteY41-6864" fmla="*/ 320143 h 6612127"/>
              <a:gd name="connsiteX42-6865" fmla="*/ 5567096 w 10248824"/>
              <a:gd name="connsiteY42-6866" fmla="*/ 356719 h 6612127"/>
              <a:gd name="connsiteX43-6867" fmla="*/ 4789856 w 10248824"/>
              <a:gd name="connsiteY43-6868" fmla="*/ 365863 h 6612127"/>
              <a:gd name="connsiteX44-6869" fmla="*/ 565328 w 10248824"/>
              <a:gd name="connsiteY44-6870" fmla="*/ 310999 h 6612127"/>
              <a:gd name="connsiteX45-6871" fmla="*/ 971323 w 10248824"/>
              <a:gd name="connsiteY45-6872" fmla="*/ 314310 h 6612127"/>
              <a:gd name="connsiteX0-6873" fmla="*/ 971323 w 10331751"/>
              <a:gd name="connsiteY0-6874" fmla="*/ 450960 h 6748777"/>
              <a:gd name="connsiteX1-6875" fmla="*/ 254432 w 10331751"/>
              <a:gd name="connsiteY1-6876" fmla="*/ 511657 h 6748777"/>
              <a:gd name="connsiteX2-6877" fmla="*/ 162992 w 10331751"/>
              <a:gd name="connsiteY2-6878" fmla="*/ 1343761 h 6748777"/>
              <a:gd name="connsiteX3-6879" fmla="*/ 135560 w 10331751"/>
              <a:gd name="connsiteY3-6880" fmla="*/ 1682089 h 6748777"/>
              <a:gd name="connsiteX4-6881" fmla="*/ 126416 w 10331751"/>
              <a:gd name="connsiteY4-6882" fmla="*/ 2011273 h 6748777"/>
              <a:gd name="connsiteX5-6883" fmla="*/ 108128 w 10331751"/>
              <a:gd name="connsiteY5-6884" fmla="*/ 2267305 h 6748777"/>
              <a:gd name="connsiteX6-6885" fmla="*/ 98984 w 10331751"/>
              <a:gd name="connsiteY6-6886" fmla="*/ 3081121 h 6748777"/>
              <a:gd name="connsiteX7-6887" fmla="*/ 80696 w 10331751"/>
              <a:gd name="connsiteY7-6888" fmla="*/ 3657193 h 6748777"/>
              <a:gd name="connsiteX8-6889" fmla="*/ 71552 w 10331751"/>
              <a:gd name="connsiteY8-6890" fmla="*/ 4416145 h 6748777"/>
              <a:gd name="connsiteX9-6891" fmla="*/ 53264 w 10331751"/>
              <a:gd name="connsiteY9-6892" fmla="*/ 5275681 h 6748777"/>
              <a:gd name="connsiteX10-6893" fmla="*/ 62408 w 10331751"/>
              <a:gd name="connsiteY10-6894" fmla="*/ 5934049 h 6748777"/>
              <a:gd name="connsiteX11-6895" fmla="*/ 236144 w 10331751"/>
              <a:gd name="connsiteY11-6896" fmla="*/ 6308953 h 6748777"/>
              <a:gd name="connsiteX12-6897" fmla="*/ 2595296 w 10331751"/>
              <a:gd name="connsiteY12-6898" fmla="*/ 6720433 h 6748777"/>
              <a:gd name="connsiteX13-6899" fmla="*/ 4415004 w 10331751"/>
              <a:gd name="connsiteY13-6900" fmla="*/ 6719347 h 6748777"/>
              <a:gd name="connsiteX14-6901" fmla="*/ 7478192 w 10331751"/>
              <a:gd name="connsiteY14-6902" fmla="*/ 6436969 h 6748777"/>
              <a:gd name="connsiteX15-6903" fmla="*/ 9654464 w 10331751"/>
              <a:gd name="connsiteY15-6904" fmla="*/ 6427825 h 6748777"/>
              <a:gd name="connsiteX16-6905" fmla="*/ 9681896 w 10331751"/>
              <a:gd name="connsiteY16-6906" fmla="*/ 6418681 h 6748777"/>
              <a:gd name="connsiteX17-6907" fmla="*/ 9773336 w 10331751"/>
              <a:gd name="connsiteY17-6908" fmla="*/ 6400393 h 6748777"/>
              <a:gd name="connsiteX18-6909" fmla="*/ 9828200 w 10331751"/>
              <a:gd name="connsiteY18-6910" fmla="*/ 6382105 h 6748777"/>
              <a:gd name="connsiteX19-6911" fmla="*/ 9892208 w 10331751"/>
              <a:gd name="connsiteY19-6912" fmla="*/ 6354673 h 6748777"/>
              <a:gd name="connsiteX20-6913" fmla="*/ 10020224 w 10331751"/>
              <a:gd name="connsiteY20-6914" fmla="*/ 6235801 h 6748777"/>
              <a:gd name="connsiteX21-6915" fmla="*/ 10056800 w 10331751"/>
              <a:gd name="connsiteY21-6916" fmla="*/ 6199225 h 6748777"/>
              <a:gd name="connsiteX22-6917" fmla="*/ 10102520 w 10331751"/>
              <a:gd name="connsiteY22-6918" fmla="*/ 6116929 h 6748777"/>
              <a:gd name="connsiteX23-6919" fmla="*/ 10111664 w 10331751"/>
              <a:gd name="connsiteY23-6920" fmla="*/ 6089497 h 6748777"/>
              <a:gd name="connsiteX24-6921" fmla="*/ 10129952 w 10331751"/>
              <a:gd name="connsiteY24-6922" fmla="*/ 6016345 h 6748777"/>
              <a:gd name="connsiteX25-6923" fmla="*/ 10148240 w 10331751"/>
              <a:gd name="connsiteY25-6924" fmla="*/ 5934049 h 6748777"/>
              <a:gd name="connsiteX26-6925" fmla="*/ 10166528 w 10331751"/>
              <a:gd name="connsiteY26-6926" fmla="*/ 5714593 h 6748777"/>
              <a:gd name="connsiteX27-6927" fmla="*/ 10175672 w 10331751"/>
              <a:gd name="connsiteY27-6928" fmla="*/ 5668873 h 6748777"/>
              <a:gd name="connsiteX28-6929" fmla="*/ 10184816 w 10331751"/>
              <a:gd name="connsiteY28-6930" fmla="*/ 5559145 h 6748777"/>
              <a:gd name="connsiteX29-6931" fmla="*/ 10212248 w 10331751"/>
              <a:gd name="connsiteY29-6932" fmla="*/ 5184241 h 6748777"/>
              <a:gd name="connsiteX30-6933" fmla="*/ 10221392 w 10331751"/>
              <a:gd name="connsiteY30-6934" fmla="*/ 4763617 h 6748777"/>
              <a:gd name="connsiteX31-6935" fmla="*/ 10248824 w 10331751"/>
              <a:gd name="connsiteY31-6936" fmla="*/ 4507585 h 6748777"/>
              <a:gd name="connsiteX32-6937" fmla="*/ 10239680 w 10331751"/>
              <a:gd name="connsiteY32-6938" fmla="*/ 3126841 h 6748777"/>
              <a:gd name="connsiteX33-6939" fmla="*/ 10230536 w 10331751"/>
              <a:gd name="connsiteY33-6940" fmla="*/ 2971393 h 6748777"/>
              <a:gd name="connsiteX34-6941" fmla="*/ 10029368 w 10331751"/>
              <a:gd name="connsiteY34-6942" fmla="*/ 136753 h 6748777"/>
              <a:gd name="connsiteX35-6943" fmla="*/ 9663608 w 10331751"/>
              <a:gd name="connsiteY35-6944" fmla="*/ 191617 h 6748777"/>
              <a:gd name="connsiteX36-6945" fmla="*/ 9233840 w 10331751"/>
              <a:gd name="connsiteY36-6946" fmla="*/ 237337 h 6748777"/>
              <a:gd name="connsiteX37-6947" fmla="*/ 8657768 w 10331751"/>
              <a:gd name="connsiteY37-6948" fmla="*/ 283057 h 6748777"/>
              <a:gd name="connsiteX38-6949" fmla="*/ 7688504 w 10331751"/>
              <a:gd name="connsiteY38-6950" fmla="*/ 301345 h 6748777"/>
              <a:gd name="connsiteX39-6951" fmla="*/ 6810680 w 10331751"/>
              <a:gd name="connsiteY39-6952" fmla="*/ 383641 h 6748777"/>
              <a:gd name="connsiteX40-6953" fmla="*/ 6371768 w 10331751"/>
              <a:gd name="connsiteY40-6954" fmla="*/ 429361 h 6748777"/>
              <a:gd name="connsiteX41-6955" fmla="*/ 6079160 w 10331751"/>
              <a:gd name="connsiteY41-6956" fmla="*/ 456793 h 6748777"/>
              <a:gd name="connsiteX42-6957" fmla="*/ 5567096 w 10331751"/>
              <a:gd name="connsiteY42-6958" fmla="*/ 493369 h 6748777"/>
              <a:gd name="connsiteX43-6959" fmla="*/ 4789856 w 10331751"/>
              <a:gd name="connsiteY43-6960" fmla="*/ 502513 h 6748777"/>
              <a:gd name="connsiteX44-6961" fmla="*/ 565328 w 10331751"/>
              <a:gd name="connsiteY44-6962" fmla="*/ 447649 h 6748777"/>
              <a:gd name="connsiteX45-6963" fmla="*/ 971323 w 10331751"/>
              <a:gd name="connsiteY45-6964" fmla="*/ 450960 h 6748777"/>
              <a:gd name="connsiteX0-6965" fmla="*/ 971323 w 10607233"/>
              <a:gd name="connsiteY0-6966" fmla="*/ 313760 h 6611577"/>
              <a:gd name="connsiteX1-6967" fmla="*/ 254432 w 10607233"/>
              <a:gd name="connsiteY1-6968" fmla="*/ 374457 h 6611577"/>
              <a:gd name="connsiteX2-6969" fmla="*/ 162992 w 10607233"/>
              <a:gd name="connsiteY2-6970" fmla="*/ 1206561 h 6611577"/>
              <a:gd name="connsiteX3-6971" fmla="*/ 135560 w 10607233"/>
              <a:gd name="connsiteY3-6972" fmla="*/ 1544889 h 6611577"/>
              <a:gd name="connsiteX4-6973" fmla="*/ 126416 w 10607233"/>
              <a:gd name="connsiteY4-6974" fmla="*/ 1874073 h 6611577"/>
              <a:gd name="connsiteX5-6975" fmla="*/ 108128 w 10607233"/>
              <a:gd name="connsiteY5-6976" fmla="*/ 2130105 h 6611577"/>
              <a:gd name="connsiteX6-6977" fmla="*/ 98984 w 10607233"/>
              <a:gd name="connsiteY6-6978" fmla="*/ 2943921 h 6611577"/>
              <a:gd name="connsiteX7-6979" fmla="*/ 80696 w 10607233"/>
              <a:gd name="connsiteY7-6980" fmla="*/ 3519993 h 6611577"/>
              <a:gd name="connsiteX8-6981" fmla="*/ 71552 w 10607233"/>
              <a:gd name="connsiteY8-6982" fmla="*/ 4278945 h 6611577"/>
              <a:gd name="connsiteX9-6983" fmla="*/ 53264 w 10607233"/>
              <a:gd name="connsiteY9-6984" fmla="*/ 5138481 h 6611577"/>
              <a:gd name="connsiteX10-6985" fmla="*/ 62408 w 10607233"/>
              <a:gd name="connsiteY10-6986" fmla="*/ 5796849 h 6611577"/>
              <a:gd name="connsiteX11-6987" fmla="*/ 236144 w 10607233"/>
              <a:gd name="connsiteY11-6988" fmla="*/ 6171753 h 6611577"/>
              <a:gd name="connsiteX12-6989" fmla="*/ 2595296 w 10607233"/>
              <a:gd name="connsiteY12-6990" fmla="*/ 6583233 h 6611577"/>
              <a:gd name="connsiteX13-6991" fmla="*/ 4415004 w 10607233"/>
              <a:gd name="connsiteY13-6992" fmla="*/ 6582147 h 6611577"/>
              <a:gd name="connsiteX14-6993" fmla="*/ 7478192 w 10607233"/>
              <a:gd name="connsiteY14-6994" fmla="*/ 6299769 h 6611577"/>
              <a:gd name="connsiteX15-6995" fmla="*/ 9654464 w 10607233"/>
              <a:gd name="connsiteY15-6996" fmla="*/ 6290625 h 6611577"/>
              <a:gd name="connsiteX16-6997" fmla="*/ 9681896 w 10607233"/>
              <a:gd name="connsiteY16-6998" fmla="*/ 6281481 h 6611577"/>
              <a:gd name="connsiteX17-6999" fmla="*/ 9773336 w 10607233"/>
              <a:gd name="connsiteY17-7000" fmla="*/ 6263193 h 6611577"/>
              <a:gd name="connsiteX18-7001" fmla="*/ 9828200 w 10607233"/>
              <a:gd name="connsiteY18-7002" fmla="*/ 6244905 h 6611577"/>
              <a:gd name="connsiteX19-7003" fmla="*/ 9892208 w 10607233"/>
              <a:gd name="connsiteY19-7004" fmla="*/ 6217473 h 6611577"/>
              <a:gd name="connsiteX20-7005" fmla="*/ 10020224 w 10607233"/>
              <a:gd name="connsiteY20-7006" fmla="*/ 6098601 h 6611577"/>
              <a:gd name="connsiteX21-7007" fmla="*/ 10056800 w 10607233"/>
              <a:gd name="connsiteY21-7008" fmla="*/ 6062025 h 6611577"/>
              <a:gd name="connsiteX22-7009" fmla="*/ 10102520 w 10607233"/>
              <a:gd name="connsiteY22-7010" fmla="*/ 5979729 h 6611577"/>
              <a:gd name="connsiteX23-7011" fmla="*/ 10111664 w 10607233"/>
              <a:gd name="connsiteY23-7012" fmla="*/ 5952297 h 6611577"/>
              <a:gd name="connsiteX24-7013" fmla="*/ 10129952 w 10607233"/>
              <a:gd name="connsiteY24-7014" fmla="*/ 5879145 h 6611577"/>
              <a:gd name="connsiteX25-7015" fmla="*/ 10148240 w 10607233"/>
              <a:gd name="connsiteY25-7016" fmla="*/ 5796849 h 6611577"/>
              <a:gd name="connsiteX26-7017" fmla="*/ 10166528 w 10607233"/>
              <a:gd name="connsiteY26-7018" fmla="*/ 5577393 h 6611577"/>
              <a:gd name="connsiteX27-7019" fmla="*/ 10175672 w 10607233"/>
              <a:gd name="connsiteY27-7020" fmla="*/ 5531673 h 6611577"/>
              <a:gd name="connsiteX28-7021" fmla="*/ 10184816 w 10607233"/>
              <a:gd name="connsiteY28-7022" fmla="*/ 5421945 h 6611577"/>
              <a:gd name="connsiteX29-7023" fmla="*/ 10212248 w 10607233"/>
              <a:gd name="connsiteY29-7024" fmla="*/ 5047041 h 6611577"/>
              <a:gd name="connsiteX30-7025" fmla="*/ 10221392 w 10607233"/>
              <a:gd name="connsiteY30-7026" fmla="*/ 4626417 h 6611577"/>
              <a:gd name="connsiteX31-7027" fmla="*/ 10248824 w 10607233"/>
              <a:gd name="connsiteY31-7028" fmla="*/ 4370385 h 6611577"/>
              <a:gd name="connsiteX32-7029" fmla="*/ 10239680 w 10607233"/>
              <a:gd name="connsiteY32-7030" fmla="*/ 2989641 h 6611577"/>
              <a:gd name="connsiteX33-7031" fmla="*/ 10230536 w 10607233"/>
              <a:gd name="connsiteY33-7032" fmla="*/ 2834193 h 6611577"/>
              <a:gd name="connsiteX34-7033" fmla="*/ 10390583 w 10607233"/>
              <a:gd name="connsiteY34-7034" fmla="*/ 186388 h 6611577"/>
              <a:gd name="connsiteX35-7035" fmla="*/ 9663608 w 10607233"/>
              <a:gd name="connsiteY35-7036" fmla="*/ 54417 h 6611577"/>
              <a:gd name="connsiteX36-7037" fmla="*/ 9233840 w 10607233"/>
              <a:gd name="connsiteY36-7038" fmla="*/ 100137 h 6611577"/>
              <a:gd name="connsiteX37-7039" fmla="*/ 8657768 w 10607233"/>
              <a:gd name="connsiteY37-7040" fmla="*/ 145857 h 6611577"/>
              <a:gd name="connsiteX38-7041" fmla="*/ 7688504 w 10607233"/>
              <a:gd name="connsiteY38-7042" fmla="*/ 164145 h 6611577"/>
              <a:gd name="connsiteX39-7043" fmla="*/ 6810680 w 10607233"/>
              <a:gd name="connsiteY39-7044" fmla="*/ 246441 h 6611577"/>
              <a:gd name="connsiteX40-7045" fmla="*/ 6371768 w 10607233"/>
              <a:gd name="connsiteY40-7046" fmla="*/ 292161 h 6611577"/>
              <a:gd name="connsiteX41-7047" fmla="*/ 6079160 w 10607233"/>
              <a:gd name="connsiteY41-7048" fmla="*/ 319593 h 6611577"/>
              <a:gd name="connsiteX42-7049" fmla="*/ 5567096 w 10607233"/>
              <a:gd name="connsiteY42-7050" fmla="*/ 356169 h 6611577"/>
              <a:gd name="connsiteX43-7051" fmla="*/ 4789856 w 10607233"/>
              <a:gd name="connsiteY43-7052" fmla="*/ 365313 h 6611577"/>
              <a:gd name="connsiteX44-7053" fmla="*/ 565328 w 10607233"/>
              <a:gd name="connsiteY44-7054" fmla="*/ 310449 h 6611577"/>
              <a:gd name="connsiteX45-7055" fmla="*/ 971323 w 10607233"/>
              <a:gd name="connsiteY45-7056" fmla="*/ 313760 h 6611577"/>
              <a:gd name="connsiteX0-7057" fmla="*/ 971323 w 10452626"/>
              <a:gd name="connsiteY0-7058" fmla="*/ 293623 h 6591440"/>
              <a:gd name="connsiteX1-7059" fmla="*/ 254432 w 10452626"/>
              <a:gd name="connsiteY1-7060" fmla="*/ 354320 h 6591440"/>
              <a:gd name="connsiteX2-7061" fmla="*/ 162992 w 10452626"/>
              <a:gd name="connsiteY2-7062" fmla="*/ 1186424 h 6591440"/>
              <a:gd name="connsiteX3-7063" fmla="*/ 135560 w 10452626"/>
              <a:gd name="connsiteY3-7064" fmla="*/ 1524752 h 6591440"/>
              <a:gd name="connsiteX4-7065" fmla="*/ 126416 w 10452626"/>
              <a:gd name="connsiteY4-7066" fmla="*/ 1853936 h 6591440"/>
              <a:gd name="connsiteX5-7067" fmla="*/ 108128 w 10452626"/>
              <a:gd name="connsiteY5-7068" fmla="*/ 2109968 h 6591440"/>
              <a:gd name="connsiteX6-7069" fmla="*/ 98984 w 10452626"/>
              <a:gd name="connsiteY6-7070" fmla="*/ 2923784 h 6591440"/>
              <a:gd name="connsiteX7-7071" fmla="*/ 80696 w 10452626"/>
              <a:gd name="connsiteY7-7072" fmla="*/ 3499856 h 6591440"/>
              <a:gd name="connsiteX8-7073" fmla="*/ 71552 w 10452626"/>
              <a:gd name="connsiteY8-7074" fmla="*/ 4258808 h 6591440"/>
              <a:gd name="connsiteX9-7075" fmla="*/ 53264 w 10452626"/>
              <a:gd name="connsiteY9-7076" fmla="*/ 5118344 h 6591440"/>
              <a:gd name="connsiteX10-7077" fmla="*/ 62408 w 10452626"/>
              <a:gd name="connsiteY10-7078" fmla="*/ 5776712 h 6591440"/>
              <a:gd name="connsiteX11-7079" fmla="*/ 236144 w 10452626"/>
              <a:gd name="connsiteY11-7080" fmla="*/ 6151616 h 6591440"/>
              <a:gd name="connsiteX12-7081" fmla="*/ 2595296 w 10452626"/>
              <a:gd name="connsiteY12-7082" fmla="*/ 6563096 h 6591440"/>
              <a:gd name="connsiteX13-7083" fmla="*/ 4415004 w 10452626"/>
              <a:gd name="connsiteY13-7084" fmla="*/ 6562010 h 6591440"/>
              <a:gd name="connsiteX14-7085" fmla="*/ 7478192 w 10452626"/>
              <a:gd name="connsiteY14-7086" fmla="*/ 6279632 h 6591440"/>
              <a:gd name="connsiteX15-7087" fmla="*/ 9654464 w 10452626"/>
              <a:gd name="connsiteY15-7088" fmla="*/ 6270488 h 6591440"/>
              <a:gd name="connsiteX16-7089" fmla="*/ 9681896 w 10452626"/>
              <a:gd name="connsiteY16-7090" fmla="*/ 6261344 h 6591440"/>
              <a:gd name="connsiteX17-7091" fmla="*/ 9773336 w 10452626"/>
              <a:gd name="connsiteY17-7092" fmla="*/ 6243056 h 6591440"/>
              <a:gd name="connsiteX18-7093" fmla="*/ 9828200 w 10452626"/>
              <a:gd name="connsiteY18-7094" fmla="*/ 6224768 h 6591440"/>
              <a:gd name="connsiteX19-7095" fmla="*/ 9892208 w 10452626"/>
              <a:gd name="connsiteY19-7096" fmla="*/ 6197336 h 6591440"/>
              <a:gd name="connsiteX20-7097" fmla="*/ 10020224 w 10452626"/>
              <a:gd name="connsiteY20-7098" fmla="*/ 6078464 h 6591440"/>
              <a:gd name="connsiteX21-7099" fmla="*/ 10056800 w 10452626"/>
              <a:gd name="connsiteY21-7100" fmla="*/ 6041888 h 6591440"/>
              <a:gd name="connsiteX22-7101" fmla="*/ 10102520 w 10452626"/>
              <a:gd name="connsiteY22-7102" fmla="*/ 5959592 h 6591440"/>
              <a:gd name="connsiteX23-7103" fmla="*/ 10111664 w 10452626"/>
              <a:gd name="connsiteY23-7104" fmla="*/ 5932160 h 6591440"/>
              <a:gd name="connsiteX24-7105" fmla="*/ 10129952 w 10452626"/>
              <a:gd name="connsiteY24-7106" fmla="*/ 5859008 h 6591440"/>
              <a:gd name="connsiteX25-7107" fmla="*/ 10148240 w 10452626"/>
              <a:gd name="connsiteY25-7108" fmla="*/ 5776712 h 6591440"/>
              <a:gd name="connsiteX26-7109" fmla="*/ 10166528 w 10452626"/>
              <a:gd name="connsiteY26-7110" fmla="*/ 5557256 h 6591440"/>
              <a:gd name="connsiteX27-7111" fmla="*/ 10175672 w 10452626"/>
              <a:gd name="connsiteY27-7112" fmla="*/ 5511536 h 6591440"/>
              <a:gd name="connsiteX28-7113" fmla="*/ 10184816 w 10452626"/>
              <a:gd name="connsiteY28-7114" fmla="*/ 5401808 h 6591440"/>
              <a:gd name="connsiteX29-7115" fmla="*/ 10212248 w 10452626"/>
              <a:gd name="connsiteY29-7116" fmla="*/ 5026904 h 6591440"/>
              <a:gd name="connsiteX30-7117" fmla="*/ 10221392 w 10452626"/>
              <a:gd name="connsiteY30-7118" fmla="*/ 4606280 h 6591440"/>
              <a:gd name="connsiteX31-7119" fmla="*/ 10248824 w 10452626"/>
              <a:gd name="connsiteY31-7120" fmla="*/ 4350248 h 6591440"/>
              <a:gd name="connsiteX32-7121" fmla="*/ 10239680 w 10452626"/>
              <a:gd name="connsiteY32-7122" fmla="*/ 2969504 h 6591440"/>
              <a:gd name="connsiteX33-7123" fmla="*/ 10230536 w 10452626"/>
              <a:gd name="connsiteY33-7124" fmla="*/ 2814056 h 6591440"/>
              <a:gd name="connsiteX34-7125" fmla="*/ 10390583 w 10452626"/>
              <a:gd name="connsiteY34-7126" fmla="*/ 166251 h 6591440"/>
              <a:gd name="connsiteX35-7127" fmla="*/ 9663608 w 10452626"/>
              <a:gd name="connsiteY35-7128" fmla="*/ 34280 h 6591440"/>
              <a:gd name="connsiteX36-7129" fmla="*/ 9233840 w 10452626"/>
              <a:gd name="connsiteY36-7130" fmla="*/ 80000 h 6591440"/>
              <a:gd name="connsiteX37-7131" fmla="*/ 8657768 w 10452626"/>
              <a:gd name="connsiteY37-7132" fmla="*/ 125720 h 6591440"/>
              <a:gd name="connsiteX38-7133" fmla="*/ 7688504 w 10452626"/>
              <a:gd name="connsiteY38-7134" fmla="*/ 144008 h 6591440"/>
              <a:gd name="connsiteX39-7135" fmla="*/ 6810680 w 10452626"/>
              <a:gd name="connsiteY39-7136" fmla="*/ 226304 h 6591440"/>
              <a:gd name="connsiteX40-7137" fmla="*/ 6371768 w 10452626"/>
              <a:gd name="connsiteY40-7138" fmla="*/ 272024 h 6591440"/>
              <a:gd name="connsiteX41-7139" fmla="*/ 6079160 w 10452626"/>
              <a:gd name="connsiteY41-7140" fmla="*/ 299456 h 6591440"/>
              <a:gd name="connsiteX42-7141" fmla="*/ 5567096 w 10452626"/>
              <a:gd name="connsiteY42-7142" fmla="*/ 336032 h 6591440"/>
              <a:gd name="connsiteX43-7143" fmla="*/ 4789856 w 10452626"/>
              <a:gd name="connsiteY43-7144" fmla="*/ 345176 h 6591440"/>
              <a:gd name="connsiteX44-7145" fmla="*/ 565328 w 10452626"/>
              <a:gd name="connsiteY44-7146" fmla="*/ 290312 h 6591440"/>
              <a:gd name="connsiteX45-7147" fmla="*/ 971323 w 10452626"/>
              <a:gd name="connsiteY45-7148" fmla="*/ 293623 h 6591440"/>
              <a:gd name="connsiteX0-7149" fmla="*/ 971323 w 10452626"/>
              <a:gd name="connsiteY0-7150" fmla="*/ 296336 h 6594153"/>
              <a:gd name="connsiteX1-7151" fmla="*/ 254432 w 10452626"/>
              <a:gd name="connsiteY1-7152" fmla="*/ 357033 h 6594153"/>
              <a:gd name="connsiteX2-7153" fmla="*/ 162992 w 10452626"/>
              <a:gd name="connsiteY2-7154" fmla="*/ 1189137 h 6594153"/>
              <a:gd name="connsiteX3-7155" fmla="*/ 135560 w 10452626"/>
              <a:gd name="connsiteY3-7156" fmla="*/ 1527465 h 6594153"/>
              <a:gd name="connsiteX4-7157" fmla="*/ 126416 w 10452626"/>
              <a:gd name="connsiteY4-7158" fmla="*/ 1856649 h 6594153"/>
              <a:gd name="connsiteX5-7159" fmla="*/ 108128 w 10452626"/>
              <a:gd name="connsiteY5-7160" fmla="*/ 2112681 h 6594153"/>
              <a:gd name="connsiteX6-7161" fmla="*/ 98984 w 10452626"/>
              <a:gd name="connsiteY6-7162" fmla="*/ 2926497 h 6594153"/>
              <a:gd name="connsiteX7-7163" fmla="*/ 80696 w 10452626"/>
              <a:gd name="connsiteY7-7164" fmla="*/ 3502569 h 6594153"/>
              <a:gd name="connsiteX8-7165" fmla="*/ 71552 w 10452626"/>
              <a:gd name="connsiteY8-7166" fmla="*/ 4261521 h 6594153"/>
              <a:gd name="connsiteX9-7167" fmla="*/ 53264 w 10452626"/>
              <a:gd name="connsiteY9-7168" fmla="*/ 5121057 h 6594153"/>
              <a:gd name="connsiteX10-7169" fmla="*/ 62408 w 10452626"/>
              <a:gd name="connsiteY10-7170" fmla="*/ 5779425 h 6594153"/>
              <a:gd name="connsiteX11-7171" fmla="*/ 236144 w 10452626"/>
              <a:gd name="connsiteY11-7172" fmla="*/ 6154329 h 6594153"/>
              <a:gd name="connsiteX12-7173" fmla="*/ 2595296 w 10452626"/>
              <a:gd name="connsiteY12-7174" fmla="*/ 6565809 h 6594153"/>
              <a:gd name="connsiteX13-7175" fmla="*/ 4415004 w 10452626"/>
              <a:gd name="connsiteY13-7176" fmla="*/ 6564723 h 6594153"/>
              <a:gd name="connsiteX14-7177" fmla="*/ 7478192 w 10452626"/>
              <a:gd name="connsiteY14-7178" fmla="*/ 6282345 h 6594153"/>
              <a:gd name="connsiteX15-7179" fmla="*/ 9654464 w 10452626"/>
              <a:gd name="connsiteY15-7180" fmla="*/ 6273201 h 6594153"/>
              <a:gd name="connsiteX16-7181" fmla="*/ 9681896 w 10452626"/>
              <a:gd name="connsiteY16-7182" fmla="*/ 6264057 h 6594153"/>
              <a:gd name="connsiteX17-7183" fmla="*/ 9773336 w 10452626"/>
              <a:gd name="connsiteY17-7184" fmla="*/ 6245769 h 6594153"/>
              <a:gd name="connsiteX18-7185" fmla="*/ 9828200 w 10452626"/>
              <a:gd name="connsiteY18-7186" fmla="*/ 6227481 h 6594153"/>
              <a:gd name="connsiteX19-7187" fmla="*/ 9892208 w 10452626"/>
              <a:gd name="connsiteY19-7188" fmla="*/ 6200049 h 6594153"/>
              <a:gd name="connsiteX20-7189" fmla="*/ 10020224 w 10452626"/>
              <a:gd name="connsiteY20-7190" fmla="*/ 6081177 h 6594153"/>
              <a:gd name="connsiteX21-7191" fmla="*/ 10056800 w 10452626"/>
              <a:gd name="connsiteY21-7192" fmla="*/ 6044601 h 6594153"/>
              <a:gd name="connsiteX22-7193" fmla="*/ 10102520 w 10452626"/>
              <a:gd name="connsiteY22-7194" fmla="*/ 5962305 h 6594153"/>
              <a:gd name="connsiteX23-7195" fmla="*/ 10111664 w 10452626"/>
              <a:gd name="connsiteY23-7196" fmla="*/ 5934873 h 6594153"/>
              <a:gd name="connsiteX24-7197" fmla="*/ 10129952 w 10452626"/>
              <a:gd name="connsiteY24-7198" fmla="*/ 5861721 h 6594153"/>
              <a:gd name="connsiteX25-7199" fmla="*/ 10148240 w 10452626"/>
              <a:gd name="connsiteY25-7200" fmla="*/ 5779425 h 6594153"/>
              <a:gd name="connsiteX26-7201" fmla="*/ 10166528 w 10452626"/>
              <a:gd name="connsiteY26-7202" fmla="*/ 5559969 h 6594153"/>
              <a:gd name="connsiteX27-7203" fmla="*/ 10175672 w 10452626"/>
              <a:gd name="connsiteY27-7204" fmla="*/ 5514249 h 6594153"/>
              <a:gd name="connsiteX28-7205" fmla="*/ 10184816 w 10452626"/>
              <a:gd name="connsiteY28-7206" fmla="*/ 5404521 h 6594153"/>
              <a:gd name="connsiteX29-7207" fmla="*/ 10212248 w 10452626"/>
              <a:gd name="connsiteY29-7208" fmla="*/ 5029617 h 6594153"/>
              <a:gd name="connsiteX30-7209" fmla="*/ 10221392 w 10452626"/>
              <a:gd name="connsiteY30-7210" fmla="*/ 4608993 h 6594153"/>
              <a:gd name="connsiteX31-7211" fmla="*/ 10248824 w 10452626"/>
              <a:gd name="connsiteY31-7212" fmla="*/ 4352961 h 6594153"/>
              <a:gd name="connsiteX32-7213" fmla="*/ 10239680 w 10452626"/>
              <a:gd name="connsiteY32-7214" fmla="*/ 2972217 h 6594153"/>
              <a:gd name="connsiteX33-7215" fmla="*/ 10230536 w 10452626"/>
              <a:gd name="connsiteY33-7216" fmla="*/ 2816769 h 6594153"/>
              <a:gd name="connsiteX34-7217" fmla="*/ 10390583 w 10452626"/>
              <a:gd name="connsiteY34-7218" fmla="*/ 168964 h 6594153"/>
              <a:gd name="connsiteX35-7219" fmla="*/ 9663608 w 10452626"/>
              <a:gd name="connsiteY35-7220" fmla="*/ 36993 h 6594153"/>
              <a:gd name="connsiteX36-7221" fmla="*/ 8657768 w 10452626"/>
              <a:gd name="connsiteY36-7222" fmla="*/ 128433 h 6594153"/>
              <a:gd name="connsiteX37-7223" fmla="*/ 7688504 w 10452626"/>
              <a:gd name="connsiteY37-7224" fmla="*/ 146721 h 6594153"/>
              <a:gd name="connsiteX38-7225" fmla="*/ 6810680 w 10452626"/>
              <a:gd name="connsiteY38-7226" fmla="*/ 229017 h 6594153"/>
              <a:gd name="connsiteX39-7227" fmla="*/ 6371768 w 10452626"/>
              <a:gd name="connsiteY39-7228" fmla="*/ 274737 h 6594153"/>
              <a:gd name="connsiteX40-7229" fmla="*/ 6079160 w 10452626"/>
              <a:gd name="connsiteY40-7230" fmla="*/ 302169 h 6594153"/>
              <a:gd name="connsiteX41-7231" fmla="*/ 5567096 w 10452626"/>
              <a:gd name="connsiteY41-7232" fmla="*/ 338745 h 6594153"/>
              <a:gd name="connsiteX42-7233" fmla="*/ 4789856 w 10452626"/>
              <a:gd name="connsiteY42-7234" fmla="*/ 347889 h 6594153"/>
              <a:gd name="connsiteX43-7235" fmla="*/ 565328 w 10452626"/>
              <a:gd name="connsiteY43-7236" fmla="*/ 293025 h 6594153"/>
              <a:gd name="connsiteX44-7237" fmla="*/ 971323 w 10452626"/>
              <a:gd name="connsiteY44-7238" fmla="*/ 296336 h 6594153"/>
              <a:gd name="connsiteX0-7239" fmla="*/ 971323 w 10479714"/>
              <a:gd name="connsiteY0-7240" fmla="*/ 336687 h 6634504"/>
              <a:gd name="connsiteX1-7241" fmla="*/ 254432 w 10479714"/>
              <a:gd name="connsiteY1-7242" fmla="*/ 397384 h 6634504"/>
              <a:gd name="connsiteX2-7243" fmla="*/ 162992 w 10479714"/>
              <a:gd name="connsiteY2-7244" fmla="*/ 1229488 h 6634504"/>
              <a:gd name="connsiteX3-7245" fmla="*/ 135560 w 10479714"/>
              <a:gd name="connsiteY3-7246" fmla="*/ 1567816 h 6634504"/>
              <a:gd name="connsiteX4-7247" fmla="*/ 126416 w 10479714"/>
              <a:gd name="connsiteY4-7248" fmla="*/ 1897000 h 6634504"/>
              <a:gd name="connsiteX5-7249" fmla="*/ 108128 w 10479714"/>
              <a:gd name="connsiteY5-7250" fmla="*/ 2153032 h 6634504"/>
              <a:gd name="connsiteX6-7251" fmla="*/ 98984 w 10479714"/>
              <a:gd name="connsiteY6-7252" fmla="*/ 2966848 h 6634504"/>
              <a:gd name="connsiteX7-7253" fmla="*/ 80696 w 10479714"/>
              <a:gd name="connsiteY7-7254" fmla="*/ 3542920 h 6634504"/>
              <a:gd name="connsiteX8-7255" fmla="*/ 71552 w 10479714"/>
              <a:gd name="connsiteY8-7256" fmla="*/ 4301872 h 6634504"/>
              <a:gd name="connsiteX9-7257" fmla="*/ 53264 w 10479714"/>
              <a:gd name="connsiteY9-7258" fmla="*/ 5161408 h 6634504"/>
              <a:gd name="connsiteX10-7259" fmla="*/ 62408 w 10479714"/>
              <a:gd name="connsiteY10-7260" fmla="*/ 5819776 h 6634504"/>
              <a:gd name="connsiteX11-7261" fmla="*/ 236144 w 10479714"/>
              <a:gd name="connsiteY11-7262" fmla="*/ 6194680 h 6634504"/>
              <a:gd name="connsiteX12-7263" fmla="*/ 2595296 w 10479714"/>
              <a:gd name="connsiteY12-7264" fmla="*/ 6606160 h 6634504"/>
              <a:gd name="connsiteX13-7265" fmla="*/ 4415004 w 10479714"/>
              <a:gd name="connsiteY13-7266" fmla="*/ 6605074 h 6634504"/>
              <a:gd name="connsiteX14-7267" fmla="*/ 7478192 w 10479714"/>
              <a:gd name="connsiteY14-7268" fmla="*/ 6322696 h 6634504"/>
              <a:gd name="connsiteX15-7269" fmla="*/ 9654464 w 10479714"/>
              <a:gd name="connsiteY15-7270" fmla="*/ 6313552 h 6634504"/>
              <a:gd name="connsiteX16-7271" fmla="*/ 9681896 w 10479714"/>
              <a:gd name="connsiteY16-7272" fmla="*/ 6304408 h 6634504"/>
              <a:gd name="connsiteX17-7273" fmla="*/ 9773336 w 10479714"/>
              <a:gd name="connsiteY17-7274" fmla="*/ 6286120 h 6634504"/>
              <a:gd name="connsiteX18-7275" fmla="*/ 9828200 w 10479714"/>
              <a:gd name="connsiteY18-7276" fmla="*/ 6267832 h 6634504"/>
              <a:gd name="connsiteX19-7277" fmla="*/ 9892208 w 10479714"/>
              <a:gd name="connsiteY19-7278" fmla="*/ 6240400 h 6634504"/>
              <a:gd name="connsiteX20-7279" fmla="*/ 10020224 w 10479714"/>
              <a:gd name="connsiteY20-7280" fmla="*/ 6121528 h 6634504"/>
              <a:gd name="connsiteX21-7281" fmla="*/ 10056800 w 10479714"/>
              <a:gd name="connsiteY21-7282" fmla="*/ 6084952 h 6634504"/>
              <a:gd name="connsiteX22-7283" fmla="*/ 10102520 w 10479714"/>
              <a:gd name="connsiteY22-7284" fmla="*/ 6002656 h 6634504"/>
              <a:gd name="connsiteX23-7285" fmla="*/ 10111664 w 10479714"/>
              <a:gd name="connsiteY23-7286" fmla="*/ 5975224 h 6634504"/>
              <a:gd name="connsiteX24-7287" fmla="*/ 10129952 w 10479714"/>
              <a:gd name="connsiteY24-7288" fmla="*/ 5902072 h 6634504"/>
              <a:gd name="connsiteX25-7289" fmla="*/ 10148240 w 10479714"/>
              <a:gd name="connsiteY25-7290" fmla="*/ 5819776 h 6634504"/>
              <a:gd name="connsiteX26-7291" fmla="*/ 10166528 w 10479714"/>
              <a:gd name="connsiteY26-7292" fmla="*/ 5600320 h 6634504"/>
              <a:gd name="connsiteX27-7293" fmla="*/ 10175672 w 10479714"/>
              <a:gd name="connsiteY27-7294" fmla="*/ 5554600 h 6634504"/>
              <a:gd name="connsiteX28-7295" fmla="*/ 10184816 w 10479714"/>
              <a:gd name="connsiteY28-7296" fmla="*/ 5444872 h 6634504"/>
              <a:gd name="connsiteX29-7297" fmla="*/ 10212248 w 10479714"/>
              <a:gd name="connsiteY29-7298" fmla="*/ 5069968 h 6634504"/>
              <a:gd name="connsiteX30-7299" fmla="*/ 10221392 w 10479714"/>
              <a:gd name="connsiteY30-7300" fmla="*/ 4649344 h 6634504"/>
              <a:gd name="connsiteX31-7301" fmla="*/ 10248824 w 10479714"/>
              <a:gd name="connsiteY31-7302" fmla="*/ 4393312 h 6634504"/>
              <a:gd name="connsiteX32-7303" fmla="*/ 10239680 w 10479714"/>
              <a:gd name="connsiteY32-7304" fmla="*/ 3012568 h 6634504"/>
              <a:gd name="connsiteX33-7305" fmla="*/ 10230536 w 10479714"/>
              <a:gd name="connsiteY33-7306" fmla="*/ 2857120 h 6634504"/>
              <a:gd name="connsiteX34-7307" fmla="*/ 10390583 w 10479714"/>
              <a:gd name="connsiteY34-7308" fmla="*/ 209315 h 6634504"/>
              <a:gd name="connsiteX35-7309" fmla="*/ 8657768 w 10479714"/>
              <a:gd name="connsiteY35-7310" fmla="*/ 168784 h 6634504"/>
              <a:gd name="connsiteX36-7311" fmla="*/ 7688504 w 10479714"/>
              <a:gd name="connsiteY36-7312" fmla="*/ 187072 h 6634504"/>
              <a:gd name="connsiteX37-7313" fmla="*/ 6810680 w 10479714"/>
              <a:gd name="connsiteY37-7314" fmla="*/ 269368 h 6634504"/>
              <a:gd name="connsiteX38-7315" fmla="*/ 6371768 w 10479714"/>
              <a:gd name="connsiteY38-7316" fmla="*/ 315088 h 6634504"/>
              <a:gd name="connsiteX39-7317" fmla="*/ 6079160 w 10479714"/>
              <a:gd name="connsiteY39-7318" fmla="*/ 342520 h 6634504"/>
              <a:gd name="connsiteX40-7319" fmla="*/ 5567096 w 10479714"/>
              <a:gd name="connsiteY40-7320" fmla="*/ 379096 h 6634504"/>
              <a:gd name="connsiteX41-7321" fmla="*/ 4789856 w 10479714"/>
              <a:gd name="connsiteY41-7322" fmla="*/ 388240 h 6634504"/>
              <a:gd name="connsiteX42-7323" fmla="*/ 565328 w 10479714"/>
              <a:gd name="connsiteY42-7324" fmla="*/ 333376 h 6634504"/>
              <a:gd name="connsiteX43-7325" fmla="*/ 971323 w 10479714"/>
              <a:gd name="connsiteY43-7326" fmla="*/ 336687 h 6634504"/>
              <a:gd name="connsiteX0-7327" fmla="*/ 971323 w 10481556"/>
              <a:gd name="connsiteY0-7328" fmla="*/ 336687 h 6634504"/>
              <a:gd name="connsiteX1-7329" fmla="*/ 254432 w 10481556"/>
              <a:gd name="connsiteY1-7330" fmla="*/ 397384 h 6634504"/>
              <a:gd name="connsiteX2-7331" fmla="*/ 162992 w 10481556"/>
              <a:gd name="connsiteY2-7332" fmla="*/ 1229488 h 6634504"/>
              <a:gd name="connsiteX3-7333" fmla="*/ 135560 w 10481556"/>
              <a:gd name="connsiteY3-7334" fmla="*/ 1567816 h 6634504"/>
              <a:gd name="connsiteX4-7335" fmla="*/ 126416 w 10481556"/>
              <a:gd name="connsiteY4-7336" fmla="*/ 1897000 h 6634504"/>
              <a:gd name="connsiteX5-7337" fmla="*/ 108128 w 10481556"/>
              <a:gd name="connsiteY5-7338" fmla="*/ 2153032 h 6634504"/>
              <a:gd name="connsiteX6-7339" fmla="*/ 98984 w 10481556"/>
              <a:gd name="connsiteY6-7340" fmla="*/ 2966848 h 6634504"/>
              <a:gd name="connsiteX7-7341" fmla="*/ 80696 w 10481556"/>
              <a:gd name="connsiteY7-7342" fmla="*/ 3542920 h 6634504"/>
              <a:gd name="connsiteX8-7343" fmla="*/ 71552 w 10481556"/>
              <a:gd name="connsiteY8-7344" fmla="*/ 4301872 h 6634504"/>
              <a:gd name="connsiteX9-7345" fmla="*/ 53264 w 10481556"/>
              <a:gd name="connsiteY9-7346" fmla="*/ 5161408 h 6634504"/>
              <a:gd name="connsiteX10-7347" fmla="*/ 62408 w 10481556"/>
              <a:gd name="connsiteY10-7348" fmla="*/ 5819776 h 6634504"/>
              <a:gd name="connsiteX11-7349" fmla="*/ 236144 w 10481556"/>
              <a:gd name="connsiteY11-7350" fmla="*/ 6194680 h 6634504"/>
              <a:gd name="connsiteX12-7351" fmla="*/ 2595296 w 10481556"/>
              <a:gd name="connsiteY12-7352" fmla="*/ 6606160 h 6634504"/>
              <a:gd name="connsiteX13-7353" fmla="*/ 4415004 w 10481556"/>
              <a:gd name="connsiteY13-7354" fmla="*/ 6605074 h 6634504"/>
              <a:gd name="connsiteX14-7355" fmla="*/ 7478192 w 10481556"/>
              <a:gd name="connsiteY14-7356" fmla="*/ 6322696 h 6634504"/>
              <a:gd name="connsiteX15-7357" fmla="*/ 9654464 w 10481556"/>
              <a:gd name="connsiteY15-7358" fmla="*/ 6313552 h 6634504"/>
              <a:gd name="connsiteX16-7359" fmla="*/ 9681896 w 10481556"/>
              <a:gd name="connsiteY16-7360" fmla="*/ 6304408 h 6634504"/>
              <a:gd name="connsiteX17-7361" fmla="*/ 9773336 w 10481556"/>
              <a:gd name="connsiteY17-7362" fmla="*/ 6286120 h 6634504"/>
              <a:gd name="connsiteX18-7363" fmla="*/ 9828200 w 10481556"/>
              <a:gd name="connsiteY18-7364" fmla="*/ 6267832 h 6634504"/>
              <a:gd name="connsiteX19-7365" fmla="*/ 9892208 w 10481556"/>
              <a:gd name="connsiteY19-7366" fmla="*/ 6240400 h 6634504"/>
              <a:gd name="connsiteX20-7367" fmla="*/ 10020224 w 10481556"/>
              <a:gd name="connsiteY20-7368" fmla="*/ 6121528 h 6634504"/>
              <a:gd name="connsiteX21-7369" fmla="*/ 10056800 w 10481556"/>
              <a:gd name="connsiteY21-7370" fmla="*/ 6084952 h 6634504"/>
              <a:gd name="connsiteX22-7371" fmla="*/ 10102520 w 10481556"/>
              <a:gd name="connsiteY22-7372" fmla="*/ 6002656 h 6634504"/>
              <a:gd name="connsiteX23-7373" fmla="*/ 10111664 w 10481556"/>
              <a:gd name="connsiteY23-7374" fmla="*/ 5975224 h 6634504"/>
              <a:gd name="connsiteX24-7375" fmla="*/ 10129952 w 10481556"/>
              <a:gd name="connsiteY24-7376" fmla="*/ 5902072 h 6634504"/>
              <a:gd name="connsiteX25-7377" fmla="*/ 10148240 w 10481556"/>
              <a:gd name="connsiteY25-7378" fmla="*/ 5819776 h 6634504"/>
              <a:gd name="connsiteX26-7379" fmla="*/ 10166528 w 10481556"/>
              <a:gd name="connsiteY26-7380" fmla="*/ 5600320 h 6634504"/>
              <a:gd name="connsiteX27-7381" fmla="*/ 10175672 w 10481556"/>
              <a:gd name="connsiteY27-7382" fmla="*/ 5554600 h 6634504"/>
              <a:gd name="connsiteX28-7383" fmla="*/ 10184816 w 10481556"/>
              <a:gd name="connsiteY28-7384" fmla="*/ 5444872 h 6634504"/>
              <a:gd name="connsiteX29-7385" fmla="*/ 10212248 w 10481556"/>
              <a:gd name="connsiteY29-7386" fmla="*/ 5069968 h 6634504"/>
              <a:gd name="connsiteX30-7387" fmla="*/ 10221392 w 10481556"/>
              <a:gd name="connsiteY30-7388" fmla="*/ 4649344 h 6634504"/>
              <a:gd name="connsiteX31-7389" fmla="*/ 10248824 w 10481556"/>
              <a:gd name="connsiteY31-7390" fmla="*/ 4393312 h 6634504"/>
              <a:gd name="connsiteX32-7391" fmla="*/ 10239680 w 10481556"/>
              <a:gd name="connsiteY32-7392" fmla="*/ 3012568 h 6634504"/>
              <a:gd name="connsiteX33-7393" fmla="*/ 10390583 w 10481556"/>
              <a:gd name="connsiteY33-7394" fmla="*/ 209315 h 6634504"/>
              <a:gd name="connsiteX34-7395" fmla="*/ 8657768 w 10481556"/>
              <a:gd name="connsiteY34-7396" fmla="*/ 168784 h 6634504"/>
              <a:gd name="connsiteX35-7397" fmla="*/ 7688504 w 10481556"/>
              <a:gd name="connsiteY35-7398" fmla="*/ 187072 h 6634504"/>
              <a:gd name="connsiteX36-7399" fmla="*/ 6810680 w 10481556"/>
              <a:gd name="connsiteY36-7400" fmla="*/ 269368 h 6634504"/>
              <a:gd name="connsiteX37-7401" fmla="*/ 6371768 w 10481556"/>
              <a:gd name="connsiteY37-7402" fmla="*/ 315088 h 6634504"/>
              <a:gd name="connsiteX38-7403" fmla="*/ 6079160 w 10481556"/>
              <a:gd name="connsiteY38-7404" fmla="*/ 342520 h 6634504"/>
              <a:gd name="connsiteX39-7405" fmla="*/ 5567096 w 10481556"/>
              <a:gd name="connsiteY39-7406" fmla="*/ 379096 h 6634504"/>
              <a:gd name="connsiteX40-7407" fmla="*/ 4789856 w 10481556"/>
              <a:gd name="connsiteY40-7408" fmla="*/ 388240 h 6634504"/>
              <a:gd name="connsiteX41-7409" fmla="*/ 565328 w 10481556"/>
              <a:gd name="connsiteY41-7410" fmla="*/ 333376 h 6634504"/>
              <a:gd name="connsiteX42-7411" fmla="*/ 971323 w 10481556"/>
              <a:gd name="connsiteY42-7412" fmla="*/ 336687 h 6634504"/>
              <a:gd name="connsiteX0-7413" fmla="*/ 971323 w 10481555"/>
              <a:gd name="connsiteY0-7414" fmla="*/ 336687 h 6634504"/>
              <a:gd name="connsiteX1-7415" fmla="*/ 254432 w 10481555"/>
              <a:gd name="connsiteY1-7416" fmla="*/ 397384 h 6634504"/>
              <a:gd name="connsiteX2-7417" fmla="*/ 162992 w 10481555"/>
              <a:gd name="connsiteY2-7418" fmla="*/ 1229488 h 6634504"/>
              <a:gd name="connsiteX3-7419" fmla="*/ 135560 w 10481555"/>
              <a:gd name="connsiteY3-7420" fmla="*/ 1567816 h 6634504"/>
              <a:gd name="connsiteX4-7421" fmla="*/ 126416 w 10481555"/>
              <a:gd name="connsiteY4-7422" fmla="*/ 1897000 h 6634504"/>
              <a:gd name="connsiteX5-7423" fmla="*/ 108128 w 10481555"/>
              <a:gd name="connsiteY5-7424" fmla="*/ 2153032 h 6634504"/>
              <a:gd name="connsiteX6-7425" fmla="*/ 98984 w 10481555"/>
              <a:gd name="connsiteY6-7426" fmla="*/ 2966848 h 6634504"/>
              <a:gd name="connsiteX7-7427" fmla="*/ 80696 w 10481555"/>
              <a:gd name="connsiteY7-7428" fmla="*/ 3542920 h 6634504"/>
              <a:gd name="connsiteX8-7429" fmla="*/ 71552 w 10481555"/>
              <a:gd name="connsiteY8-7430" fmla="*/ 4301872 h 6634504"/>
              <a:gd name="connsiteX9-7431" fmla="*/ 53264 w 10481555"/>
              <a:gd name="connsiteY9-7432" fmla="*/ 5161408 h 6634504"/>
              <a:gd name="connsiteX10-7433" fmla="*/ 62408 w 10481555"/>
              <a:gd name="connsiteY10-7434" fmla="*/ 5819776 h 6634504"/>
              <a:gd name="connsiteX11-7435" fmla="*/ 236144 w 10481555"/>
              <a:gd name="connsiteY11-7436" fmla="*/ 6194680 h 6634504"/>
              <a:gd name="connsiteX12-7437" fmla="*/ 2595296 w 10481555"/>
              <a:gd name="connsiteY12-7438" fmla="*/ 6606160 h 6634504"/>
              <a:gd name="connsiteX13-7439" fmla="*/ 4415004 w 10481555"/>
              <a:gd name="connsiteY13-7440" fmla="*/ 6605074 h 6634504"/>
              <a:gd name="connsiteX14-7441" fmla="*/ 7478192 w 10481555"/>
              <a:gd name="connsiteY14-7442" fmla="*/ 6322696 h 6634504"/>
              <a:gd name="connsiteX15-7443" fmla="*/ 9654464 w 10481555"/>
              <a:gd name="connsiteY15-7444" fmla="*/ 6313552 h 6634504"/>
              <a:gd name="connsiteX16-7445" fmla="*/ 9681896 w 10481555"/>
              <a:gd name="connsiteY16-7446" fmla="*/ 6304408 h 6634504"/>
              <a:gd name="connsiteX17-7447" fmla="*/ 9773336 w 10481555"/>
              <a:gd name="connsiteY17-7448" fmla="*/ 6286120 h 6634504"/>
              <a:gd name="connsiteX18-7449" fmla="*/ 9828200 w 10481555"/>
              <a:gd name="connsiteY18-7450" fmla="*/ 6267832 h 6634504"/>
              <a:gd name="connsiteX19-7451" fmla="*/ 9892208 w 10481555"/>
              <a:gd name="connsiteY19-7452" fmla="*/ 6240400 h 6634504"/>
              <a:gd name="connsiteX20-7453" fmla="*/ 10020224 w 10481555"/>
              <a:gd name="connsiteY20-7454" fmla="*/ 6121528 h 6634504"/>
              <a:gd name="connsiteX21-7455" fmla="*/ 10056800 w 10481555"/>
              <a:gd name="connsiteY21-7456" fmla="*/ 6084952 h 6634504"/>
              <a:gd name="connsiteX22-7457" fmla="*/ 10102520 w 10481555"/>
              <a:gd name="connsiteY22-7458" fmla="*/ 6002656 h 6634504"/>
              <a:gd name="connsiteX23-7459" fmla="*/ 10111664 w 10481555"/>
              <a:gd name="connsiteY23-7460" fmla="*/ 5975224 h 6634504"/>
              <a:gd name="connsiteX24-7461" fmla="*/ 10148240 w 10481555"/>
              <a:gd name="connsiteY24-7462" fmla="*/ 5819776 h 6634504"/>
              <a:gd name="connsiteX25-7463" fmla="*/ 10166528 w 10481555"/>
              <a:gd name="connsiteY25-7464" fmla="*/ 5600320 h 6634504"/>
              <a:gd name="connsiteX26-7465" fmla="*/ 10175672 w 10481555"/>
              <a:gd name="connsiteY26-7466" fmla="*/ 5554600 h 6634504"/>
              <a:gd name="connsiteX27-7467" fmla="*/ 10184816 w 10481555"/>
              <a:gd name="connsiteY27-7468" fmla="*/ 5444872 h 6634504"/>
              <a:gd name="connsiteX28-7469" fmla="*/ 10212248 w 10481555"/>
              <a:gd name="connsiteY28-7470" fmla="*/ 5069968 h 6634504"/>
              <a:gd name="connsiteX29-7471" fmla="*/ 10221392 w 10481555"/>
              <a:gd name="connsiteY29-7472" fmla="*/ 4649344 h 6634504"/>
              <a:gd name="connsiteX30-7473" fmla="*/ 10248824 w 10481555"/>
              <a:gd name="connsiteY30-7474" fmla="*/ 4393312 h 6634504"/>
              <a:gd name="connsiteX31-7475" fmla="*/ 10239680 w 10481555"/>
              <a:gd name="connsiteY31-7476" fmla="*/ 3012568 h 6634504"/>
              <a:gd name="connsiteX32-7477" fmla="*/ 10390583 w 10481555"/>
              <a:gd name="connsiteY32-7478" fmla="*/ 209315 h 6634504"/>
              <a:gd name="connsiteX33-7479" fmla="*/ 8657768 w 10481555"/>
              <a:gd name="connsiteY33-7480" fmla="*/ 168784 h 6634504"/>
              <a:gd name="connsiteX34-7481" fmla="*/ 7688504 w 10481555"/>
              <a:gd name="connsiteY34-7482" fmla="*/ 187072 h 6634504"/>
              <a:gd name="connsiteX35-7483" fmla="*/ 6810680 w 10481555"/>
              <a:gd name="connsiteY35-7484" fmla="*/ 269368 h 6634504"/>
              <a:gd name="connsiteX36-7485" fmla="*/ 6371768 w 10481555"/>
              <a:gd name="connsiteY36-7486" fmla="*/ 315088 h 6634504"/>
              <a:gd name="connsiteX37-7487" fmla="*/ 6079160 w 10481555"/>
              <a:gd name="connsiteY37-7488" fmla="*/ 342520 h 6634504"/>
              <a:gd name="connsiteX38-7489" fmla="*/ 5567096 w 10481555"/>
              <a:gd name="connsiteY38-7490" fmla="*/ 379096 h 6634504"/>
              <a:gd name="connsiteX39-7491" fmla="*/ 4789856 w 10481555"/>
              <a:gd name="connsiteY39-7492" fmla="*/ 388240 h 6634504"/>
              <a:gd name="connsiteX40-7493" fmla="*/ 565328 w 10481555"/>
              <a:gd name="connsiteY40-7494" fmla="*/ 333376 h 6634504"/>
              <a:gd name="connsiteX41-7495" fmla="*/ 971323 w 10481555"/>
              <a:gd name="connsiteY41-7496" fmla="*/ 336687 h 6634504"/>
              <a:gd name="connsiteX0-7497" fmla="*/ 971323 w 10481555"/>
              <a:gd name="connsiteY0-7498" fmla="*/ 336687 h 6634504"/>
              <a:gd name="connsiteX1-7499" fmla="*/ 254432 w 10481555"/>
              <a:gd name="connsiteY1-7500" fmla="*/ 397384 h 6634504"/>
              <a:gd name="connsiteX2-7501" fmla="*/ 162992 w 10481555"/>
              <a:gd name="connsiteY2-7502" fmla="*/ 1229488 h 6634504"/>
              <a:gd name="connsiteX3-7503" fmla="*/ 135560 w 10481555"/>
              <a:gd name="connsiteY3-7504" fmla="*/ 1567816 h 6634504"/>
              <a:gd name="connsiteX4-7505" fmla="*/ 126416 w 10481555"/>
              <a:gd name="connsiteY4-7506" fmla="*/ 1897000 h 6634504"/>
              <a:gd name="connsiteX5-7507" fmla="*/ 108128 w 10481555"/>
              <a:gd name="connsiteY5-7508" fmla="*/ 2153032 h 6634504"/>
              <a:gd name="connsiteX6-7509" fmla="*/ 98984 w 10481555"/>
              <a:gd name="connsiteY6-7510" fmla="*/ 2966848 h 6634504"/>
              <a:gd name="connsiteX7-7511" fmla="*/ 80696 w 10481555"/>
              <a:gd name="connsiteY7-7512" fmla="*/ 3542920 h 6634504"/>
              <a:gd name="connsiteX8-7513" fmla="*/ 71552 w 10481555"/>
              <a:gd name="connsiteY8-7514" fmla="*/ 4301872 h 6634504"/>
              <a:gd name="connsiteX9-7515" fmla="*/ 53264 w 10481555"/>
              <a:gd name="connsiteY9-7516" fmla="*/ 5161408 h 6634504"/>
              <a:gd name="connsiteX10-7517" fmla="*/ 62408 w 10481555"/>
              <a:gd name="connsiteY10-7518" fmla="*/ 5819776 h 6634504"/>
              <a:gd name="connsiteX11-7519" fmla="*/ 236144 w 10481555"/>
              <a:gd name="connsiteY11-7520" fmla="*/ 6194680 h 6634504"/>
              <a:gd name="connsiteX12-7521" fmla="*/ 2595296 w 10481555"/>
              <a:gd name="connsiteY12-7522" fmla="*/ 6606160 h 6634504"/>
              <a:gd name="connsiteX13-7523" fmla="*/ 4415004 w 10481555"/>
              <a:gd name="connsiteY13-7524" fmla="*/ 6605074 h 6634504"/>
              <a:gd name="connsiteX14-7525" fmla="*/ 7478192 w 10481555"/>
              <a:gd name="connsiteY14-7526" fmla="*/ 6322696 h 6634504"/>
              <a:gd name="connsiteX15-7527" fmla="*/ 9654464 w 10481555"/>
              <a:gd name="connsiteY15-7528" fmla="*/ 6313552 h 6634504"/>
              <a:gd name="connsiteX16-7529" fmla="*/ 9681896 w 10481555"/>
              <a:gd name="connsiteY16-7530" fmla="*/ 6304408 h 6634504"/>
              <a:gd name="connsiteX17-7531" fmla="*/ 9773336 w 10481555"/>
              <a:gd name="connsiteY17-7532" fmla="*/ 6286120 h 6634504"/>
              <a:gd name="connsiteX18-7533" fmla="*/ 9828200 w 10481555"/>
              <a:gd name="connsiteY18-7534" fmla="*/ 6267832 h 6634504"/>
              <a:gd name="connsiteX19-7535" fmla="*/ 9892208 w 10481555"/>
              <a:gd name="connsiteY19-7536" fmla="*/ 6240400 h 6634504"/>
              <a:gd name="connsiteX20-7537" fmla="*/ 10020224 w 10481555"/>
              <a:gd name="connsiteY20-7538" fmla="*/ 6121528 h 6634504"/>
              <a:gd name="connsiteX21-7539" fmla="*/ 10056800 w 10481555"/>
              <a:gd name="connsiteY21-7540" fmla="*/ 6084952 h 6634504"/>
              <a:gd name="connsiteX22-7541" fmla="*/ 10102520 w 10481555"/>
              <a:gd name="connsiteY22-7542" fmla="*/ 6002656 h 6634504"/>
              <a:gd name="connsiteX23-7543" fmla="*/ 10148240 w 10481555"/>
              <a:gd name="connsiteY23-7544" fmla="*/ 5819776 h 6634504"/>
              <a:gd name="connsiteX24-7545" fmla="*/ 10166528 w 10481555"/>
              <a:gd name="connsiteY24-7546" fmla="*/ 5600320 h 6634504"/>
              <a:gd name="connsiteX25-7547" fmla="*/ 10175672 w 10481555"/>
              <a:gd name="connsiteY25-7548" fmla="*/ 5554600 h 6634504"/>
              <a:gd name="connsiteX26-7549" fmla="*/ 10184816 w 10481555"/>
              <a:gd name="connsiteY26-7550" fmla="*/ 5444872 h 6634504"/>
              <a:gd name="connsiteX27-7551" fmla="*/ 10212248 w 10481555"/>
              <a:gd name="connsiteY27-7552" fmla="*/ 5069968 h 6634504"/>
              <a:gd name="connsiteX28-7553" fmla="*/ 10221392 w 10481555"/>
              <a:gd name="connsiteY28-7554" fmla="*/ 4649344 h 6634504"/>
              <a:gd name="connsiteX29-7555" fmla="*/ 10248824 w 10481555"/>
              <a:gd name="connsiteY29-7556" fmla="*/ 4393312 h 6634504"/>
              <a:gd name="connsiteX30-7557" fmla="*/ 10239680 w 10481555"/>
              <a:gd name="connsiteY30-7558" fmla="*/ 3012568 h 6634504"/>
              <a:gd name="connsiteX31-7559" fmla="*/ 10390583 w 10481555"/>
              <a:gd name="connsiteY31-7560" fmla="*/ 209315 h 6634504"/>
              <a:gd name="connsiteX32-7561" fmla="*/ 8657768 w 10481555"/>
              <a:gd name="connsiteY32-7562" fmla="*/ 168784 h 6634504"/>
              <a:gd name="connsiteX33-7563" fmla="*/ 7688504 w 10481555"/>
              <a:gd name="connsiteY33-7564" fmla="*/ 187072 h 6634504"/>
              <a:gd name="connsiteX34-7565" fmla="*/ 6810680 w 10481555"/>
              <a:gd name="connsiteY34-7566" fmla="*/ 269368 h 6634504"/>
              <a:gd name="connsiteX35-7567" fmla="*/ 6371768 w 10481555"/>
              <a:gd name="connsiteY35-7568" fmla="*/ 315088 h 6634504"/>
              <a:gd name="connsiteX36-7569" fmla="*/ 6079160 w 10481555"/>
              <a:gd name="connsiteY36-7570" fmla="*/ 342520 h 6634504"/>
              <a:gd name="connsiteX37-7571" fmla="*/ 5567096 w 10481555"/>
              <a:gd name="connsiteY37-7572" fmla="*/ 379096 h 6634504"/>
              <a:gd name="connsiteX38-7573" fmla="*/ 4789856 w 10481555"/>
              <a:gd name="connsiteY38-7574" fmla="*/ 388240 h 6634504"/>
              <a:gd name="connsiteX39-7575" fmla="*/ 565328 w 10481555"/>
              <a:gd name="connsiteY39-7576" fmla="*/ 333376 h 6634504"/>
              <a:gd name="connsiteX40-7577" fmla="*/ 971323 w 10481555"/>
              <a:gd name="connsiteY40-7578" fmla="*/ 336687 h 6634504"/>
              <a:gd name="connsiteX0-7579" fmla="*/ 971323 w 10481555"/>
              <a:gd name="connsiteY0-7580" fmla="*/ 336687 h 6634504"/>
              <a:gd name="connsiteX1-7581" fmla="*/ 254432 w 10481555"/>
              <a:gd name="connsiteY1-7582" fmla="*/ 397384 h 6634504"/>
              <a:gd name="connsiteX2-7583" fmla="*/ 162992 w 10481555"/>
              <a:gd name="connsiteY2-7584" fmla="*/ 1229488 h 6634504"/>
              <a:gd name="connsiteX3-7585" fmla="*/ 135560 w 10481555"/>
              <a:gd name="connsiteY3-7586" fmla="*/ 1567816 h 6634504"/>
              <a:gd name="connsiteX4-7587" fmla="*/ 126416 w 10481555"/>
              <a:gd name="connsiteY4-7588" fmla="*/ 1897000 h 6634504"/>
              <a:gd name="connsiteX5-7589" fmla="*/ 108128 w 10481555"/>
              <a:gd name="connsiteY5-7590" fmla="*/ 2153032 h 6634504"/>
              <a:gd name="connsiteX6-7591" fmla="*/ 98984 w 10481555"/>
              <a:gd name="connsiteY6-7592" fmla="*/ 2966848 h 6634504"/>
              <a:gd name="connsiteX7-7593" fmla="*/ 80696 w 10481555"/>
              <a:gd name="connsiteY7-7594" fmla="*/ 3542920 h 6634504"/>
              <a:gd name="connsiteX8-7595" fmla="*/ 71552 w 10481555"/>
              <a:gd name="connsiteY8-7596" fmla="*/ 4301872 h 6634504"/>
              <a:gd name="connsiteX9-7597" fmla="*/ 53264 w 10481555"/>
              <a:gd name="connsiteY9-7598" fmla="*/ 5161408 h 6634504"/>
              <a:gd name="connsiteX10-7599" fmla="*/ 62408 w 10481555"/>
              <a:gd name="connsiteY10-7600" fmla="*/ 5819776 h 6634504"/>
              <a:gd name="connsiteX11-7601" fmla="*/ 236144 w 10481555"/>
              <a:gd name="connsiteY11-7602" fmla="*/ 6194680 h 6634504"/>
              <a:gd name="connsiteX12-7603" fmla="*/ 2595296 w 10481555"/>
              <a:gd name="connsiteY12-7604" fmla="*/ 6606160 h 6634504"/>
              <a:gd name="connsiteX13-7605" fmla="*/ 4415004 w 10481555"/>
              <a:gd name="connsiteY13-7606" fmla="*/ 6605074 h 6634504"/>
              <a:gd name="connsiteX14-7607" fmla="*/ 7478192 w 10481555"/>
              <a:gd name="connsiteY14-7608" fmla="*/ 6322696 h 6634504"/>
              <a:gd name="connsiteX15-7609" fmla="*/ 9654464 w 10481555"/>
              <a:gd name="connsiteY15-7610" fmla="*/ 6313552 h 6634504"/>
              <a:gd name="connsiteX16-7611" fmla="*/ 9681896 w 10481555"/>
              <a:gd name="connsiteY16-7612" fmla="*/ 6304408 h 6634504"/>
              <a:gd name="connsiteX17-7613" fmla="*/ 9773336 w 10481555"/>
              <a:gd name="connsiteY17-7614" fmla="*/ 6286120 h 6634504"/>
              <a:gd name="connsiteX18-7615" fmla="*/ 9828200 w 10481555"/>
              <a:gd name="connsiteY18-7616" fmla="*/ 6267832 h 6634504"/>
              <a:gd name="connsiteX19-7617" fmla="*/ 9892208 w 10481555"/>
              <a:gd name="connsiteY19-7618" fmla="*/ 6240400 h 6634504"/>
              <a:gd name="connsiteX20-7619" fmla="*/ 10020224 w 10481555"/>
              <a:gd name="connsiteY20-7620" fmla="*/ 6121528 h 6634504"/>
              <a:gd name="connsiteX21-7621" fmla="*/ 10102520 w 10481555"/>
              <a:gd name="connsiteY21-7622" fmla="*/ 6002656 h 6634504"/>
              <a:gd name="connsiteX22-7623" fmla="*/ 10148240 w 10481555"/>
              <a:gd name="connsiteY22-7624" fmla="*/ 5819776 h 6634504"/>
              <a:gd name="connsiteX23-7625" fmla="*/ 10166528 w 10481555"/>
              <a:gd name="connsiteY23-7626" fmla="*/ 5600320 h 6634504"/>
              <a:gd name="connsiteX24-7627" fmla="*/ 10175672 w 10481555"/>
              <a:gd name="connsiteY24-7628" fmla="*/ 5554600 h 6634504"/>
              <a:gd name="connsiteX25-7629" fmla="*/ 10184816 w 10481555"/>
              <a:gd name="connsiteY25-7630" fmla="*/ 5444872 h 6634504"/>
              <a:gd name="connsiteX26-7631" fmla="*/ 10212248 w 10481555"/>
              <a:gd name="connsiteY26-7632" fmla="*/ 5069968 h 6634504"/>
              <a:gd name="connsiteX27-7633" fmla="*/ 10221392 w 10481555"/>
              <a:gd name="connsiteY27-7634" fmla="*/ 4649344 h 6634504"/>
              <a:gd name="connsiteX28-7635" fmla="*/ 10248824 w 10481555"/>
              <a:gd name="connsiteY28-7636" fmla="*/ 4393312 h 6634504"/>
              <a:gd name="connsiteX29-7637" fmla="*/ 10239680 w 10481555"/>
              <a:gd name="connsiteY29-7638" fmla="*/ 3012568 h 6634504"/>
              <a:gd name="connsiteX30-7639" fmla="*/ 10390583 w 10481555"/>
              <a:gd name="connsiteY30-7640" fmla="*/ 209315 h 6634504"/>
              <a:gd name="connsiteX31-7641" fmla="*/ 8657768 w 10481555"/>
              <a:gd name="connsiteY31-7642" fmla="*/ 168784 h 6634504"/>
              <a:gd name="connsiteX32-7643" fmla="*/ 7688504 w 10481555"/>
              <a:gd name="connsiteY32-7644" fmla="*/ 187072 h 6634504"/>
              <a:gd name="connsiteX33-7645" fmla="*/ 6810680 w 10481555"/>
              <a:gd name="connsiteY33-7646" fmla="*/ 269368 h 6634504"/>
              <a:gd name="connsiteX34-7647" fmla="*/ 6371768 w 10481555"/>
              <a:gd name="connsiteY34-7648" fmla="*/ 315088 h 6634504"/>
              <a:gd name="connsiteX35-7649" fmla="*/ 6079160 w 10481555"/>
              <a:gd name="connsiteY35-7650" fmla="*/ 342520 h 6634504"/>
              <a:gd name="connsiteX36-7651" fmla="*/ 5567096 w 10481555"/>
              <a:gd name="connsiteY36-7652" fmla="*/ 379096 h 6634504"/>
              <a:gd name="connsiteX37-7653" fmla="*/ 4789856 w 10481555"/>
              <a:gd name="connsiteY37-7654" fmla="*/ 388240 h 6634504"/>
              <a:gd name="connsiteX38-7655" fmla="*/ 565328 w 10481555"/>
              <a:gd name="connsiteY38-7656" fmla="*/ 333376 h 6634504"/>
              <a:gd name="connsiteX39-7657" fmla="*/ 971323 w 10481555"/>
              <a:gd name="connsiteY39-7658" fmla="*/ 336687 h 6634504"/>
              <a:gd name="connsiteX0-7659" fmla="*/ 971323 w 10481555"/>
              <a:gd name="connsiteY0-7660" fmla="*/ 336687 h 6634504"/>
              <a:gd name="connsiteX1-7661" fmla="*/ 254432 w 10481555"/>
              <a:gd name="connsiteY1-7662" fmla="*/ 397384 h 6634504"/>
              <a:gd name="connsiteX2-7663" fmla="*/ 162992 w 10481555"/>
              <a:gd name="connsiteY2-7664" fmla="*/ 1229488 h 6634504"/>
              <a:gd name="connsiteX3-7665" fmla="*/ 135560 w 10481555"/>
              <a:gd name="connsiteY3-7666" fmla="*/ 1567816 h 6634504"/>
              <a:gd name="connsiteX4-7667" fmla="*/ 126416 w 10481555"/>
              <a:gd name="connsiteY4-7668" fmla="*/ 1897000 h 6634504"/>
              <a:gd name="connsiteX5-7669" fmla="*/ 108128 w 10481555"/>
              <a:gd name="connsiteY5-7670" fmla="*/ 2153032 h 6634504"/>
              <a:gd name="connsiteX6-7671" fmla="*/ 98984 w 10481555"/>
              <a:gd name="connsiteY6-7672" fmla="*/ 2966848 h 6634504"/>
              <a:gd name="connsiteX7-7673" fmla="*/ 80696 w 10481555"/>
              <a:gd name="connsiteY7-7674" fmla="*/ 3542920 h 6634504"/>
              <a:gd name="connsiteX8-7675" fmla="*/ 71552 w 10481555"/>
              <a:gd name="connsiteY8-7676" fmla="*/ 4301872 h 6634504"/>
              <a:gd name="connsiteX9-7677" fmla="*/ 53264 w 10481555"/>
              <a:gd name="connsiteY9-7678" fmla="*/ 5161408 h 6634504"/>
              <a:gd name="connsiteX10-7679" fmla="*/ 62408 w 10481555"/>
              <a:gd name="connsiteY10-7680" fmla="*/ 5819776 h 6634504"/>
              <a:gd name="connsiteX11-7681" fmla="*/ 236144 w 10481555"/>
              <a:gd name="connsiteY11-7682" fmla="*/ 6194680 h 6634504"/>
              <a:gd name="connsiteX12-7683" fmla="*/ 2595296 w 10481555"/>
              <a:gd name="connsiteY12-7684" fmla="*/ 6606160 h 6634504"/>
              <a:gd name="connsiteX13-7685" fmla="*/ 4415004 w 10481555"/>
              <a:gd name="connsiteY13-7686" fmla="*/ 6605074 h 6634504"/>
              <a:gd name="connsiteX14-7687" fmla="*/ 7478192 w 10481555"/>
              <a:gd name="connsiteY14-7688" fmla="*/ 6322696 h 6634504"/>
              <a:gd name="connsiteX15-7689" fmla="*/ 9654464 w 10481555"/>
              <a:gd name="connsiteY15-7690" fmla="*/ 6313552 h 6634504"/>
              <a:gd name="connsiteX16-7691" fmla="*/ 9681896 w 10481555"/>
              <a:gd name="connsiteY16-7692" fmla="*/ 6304408 h 6634504"/>
              <a:gd name="connsiteX17-7693" fmla="*/ 9773336 w 10481555"/>
              <a:gd name="connsiteY17-7694" fmla="*/ 6286120 h 6634504"/>
              <a:gd name="connsiteX18-7695" fmla="*/ 9828200 w 10481555"/>
              <a:gd name="connsiteY18-7696" fmla="*/ 6267832 h 6634504"/>
              <a:gd name="connsiteX19-7697" fmla="*/ 9892208 w 10481555"/>
              <a:gd name="connsiteY19-7698" fmla="*/ 6240400 h 6634504"/>
              <a:gd name="connsiteX20-7699" fmla="*/ 10102520 w 10481555"/>
              <a:gd name="connsiteY20-7700" fmla="*/ 6002656 h 6634504"/>
              <a:gd name="connsiteX21-7701" fmla="*/ 10148240 w 10481555"/>
              <a:gd name="connsiteY21-7702" fmla="*/ 5819776 h 6634504"/>
              <a:gd name="connsiteX22-7703" fmla="*/ 10166528 w 10481555"/>
              <a:gd name="connsiteY22-7704" fmla="*/ 5600320 h 6634504"/>
              <a:gd name="connsiteX23-7705" fmla="*/ 10175672 w 10481555"/>
              <a:gd name="connsiteY23-7706" fmla="*/ 5554600 h 6634504"/>
              <a:gd name="connsiteX24-7707" fmla="*/ 10184816 w 10481555"/>
              <a:gd name="connsiteY24-7708" fmla="*/ 5444872 h 6634504"/>
              <a:gd name="connsiteX25-7709" fmla="*/ 10212248 w 10481555"/>
              <a:gd name="connsiteY25-7710" fmla="*/ 5069968 h 6634504"/>
              <a:gd name="connsiteX26-7711" fmla="*/ 10221392 w 10481555"/>
              <a:gd name="connsiteY26-7712" fmla="*/ 4649344 h 6634504"/>
              <a:gd name="connsiteX27-7713" fmla="*/ 10248824 w 10481555"/>
              <a:gd name="connsiteY27-7714" fmla="*/ 4393312 h 6634504"/>
              <a:gd name="connsiteX28-7715" fmla="*/ 10239680 w 10481555"/>
              <a:gd name="connsiteY28-7716" fmla="*/ 3012568 h 6634504"/>
              <a:gd name="connsiteX29-7717" fmla="*/ 10390583 w 10481555"/>
              <a:gd name="connsiteY29-7718" fmla="*/ 209315 h 6634504"/>
              <a:gd name="connsiteX30-7719" fmla="*/ 8657768 w 10481555"/>
              <a:gd name="connsiteY30-7720" fmla="*/ 168784 h 6634504"/>
              <a:gd name="connsiteX31-7721" fmla="*/ 7688504 w 10481555"/>
              <a:gd name="connsiteY31-7722" fmla="*/ 187072 h 6634504"/>
              <a:gd name="connsiteX32-7723" fmla="*/ 6810680 w 10481555"/>
              <a:gd name="connsiteY32-7724" fmla="*/ 269368 h 6634504"/>
              <a:gd name="connsiteX33-7725" fmla="*/ 6371768 w 10481555"/>
              <a:gd name="connsiteY33-7726" fmla="*/ 315088 h 6634504"/>
              <a:gd name="connsiteX34-7727" fmla="*/ 6079160 w 10481555"/>
              <a:gd name="connsiteY34-7728" fmla="*/ 342520 h 6634504"/>
              <a:gd name="connsiteX35-7729" fmla="*/ 5567096 w 10481555"/>
              <a:gd name="connsiteY35-7730" fmla="*/ 379096 h 6634504"/>
              <a:gd name="connsiteX36-7731" fmla="*/ 4789856 w 10481555"/>
              <a:gd name="connsiteY36-7732" fmla="*/ 388240 h 6634504"/>
              <a:gd name="connsiteX37-7733" fmla="*/ 565328 w 10481555"/>
              <a:gd name="connsiteY37-7734" fmla="*/ 333376 h 6634504"/>
              <a:gd name="connsiteX38-7735" fmla="*/ 971323 w 10481555"/>
              <a:gd name="connsiteY38-7736" fmla="*/ 336687 h 6634504"/>
              <a:gd name="connsiteX0-7737" fmla="*/ 971323 w 10481555"/>
              <a:gd name="connsiteY0-7738" fmla="*/ 336687 h 6634504"/>
              <a:gd name="connsiteX1-7739" fmla="*/ 254432 w 10481555"/>
              <a:gd name="connsiteY1-7740" fmla="*/ 397384 h 6634504"/>
              <a:gd name="connsiteX2-7741" fmla="*/ 162992 w 10481555"/>
              <a:gd name="connsiteY2-7742" fmla="*/ 1229488 h 6634504"/>
              <a:gd name="connsiteX3-7743" fmla="*/ 135560 w 10481555"/>
              <a:gd name="connsiteY3-7744" fmla="*/ 1567816 h 6634504"/>
              <a:gd name="connsiteX4-7745" fmla="*/ 126416 w 10481555"/>
              <a:gd name="connsiteY4-7746" fmla="*/ 1897000 h 6634504"/>
              <a:gd name="connsiteX5-7747" fmla="*/ 108128 w 10481555"/>
              <a:gd name="connsiteY5-7748" fmla="*/ 2153032 h 6634504"/>
              <a:gd name="connsiteX6-7749" fmla="*/ 98984 w 10481555"/>
              <a:gd name="connsiteY6-7750" fmla="*/ 2966848 h 6634504"/>
              <a:gd name="connsiteX7-7751" fmla="*/ 80696 w 10481555"/>
              <a:gd name="connsiteY7-7752" fmla="*/ 3542920 h 6634504"/>
              <a:gd name="connsiteX8-7753" fmla="*/ 71552 w 10481555"/>
              <a:gd name="connsiteY8-7754" fmla="*/ 4301872 h 6634504"/>
              <a:gd name="connsiteX9-7755" fmla="*/ 53264 w 10481555"/>
              <a:gd name="connsiteY9-7756" fmla="*/ 5161408 h 6634504"/>
              <a:gd name="connsiteX10-7757" fmla="*/ 62408 w 10481555"/>
              <a:gd name="connsiteY10-7758" fmla="*/ 5819776 h 6634504"/>
              <a:gd name="connsiteX11-7759" fmla="*/ 236144 w 10481555"/>
              <a:gd name="connsiteY11-7760" fmla="*/ 6194680 h 6634504"/>
              <a:gd name="connsiteX12-7761" fmla="*/ 2595296 w 10481555"/>
              <a:gd name="connsiteY12-7762" fmla="*/ 6606160 h 6634504"/>
              <a:gd name="connsiteX13-7763" fmla="*/ 4415004 w 10481555"/>
              <a:gd name="connsiteY13-7764" fmla="*/ 6605074 h 6634504"/>
              <a:gd name="connsiteX14-7765" fmla="*/ 7478192 w 10481555"/>
              <a:gd name="connsiteY14-7766" fmla="*/ 6322696 h 6634504"/>
              <a:gd name="connsiteX15-7767" fmla="*/ 9654464 w 10481555"/>
              <a:gd name="connsiteY15-7768" fmla="*/ 6313552 h 6634504"/>
              <a:gd name="connsiteX16-7769" fmla="*/ 9681896 w 10481555"/>
              <a:gd name="connsiteY16-7770" fmla="*/ 6304408 h 6634504"/>
              <a:gd name="connsiteX17-7771" fmla="*/ 9773336 w 10481555"/>
              <a:gd name="connsiteY17-7772" fmla="*/ 6286120 h 6634504"/>
              <a:gd name="connsiteX18-7773" fmla="*/ 9828200 w 10481555"/>
              <a:gd name="connsiteY18-7774" fmla="*/ 6267832 h 6634504"/>
              <a:gd name="connsiteX19-7775" fmla="*/ 10102520 w 10481555"/>
              <a:gd name="connsiteY19-7776" fmla="*/ 6002656 h 6634504"/>
              <a:gd name="connsiteX20-7777" fmla="*/ 10148240 w 10481555"/>
              <a:gd name="connsiteY20-7778" fmla="*/ 5819776 h 6634504"/>
              <a:gd name="connsiteX21-7779" fmla="*/ 10166528 w 10481555"/>
              <a:gd name="connsiteY21-7780" fmla="*/ 5600320 h 6634504"/>
              <a:gd name="connsiteX22-7781" fmla="*/ 10175672 w 10481555"/>
              <a:gd name="connsiteY22-7782" fmla="*/ 5554600 h 6634504"/>
              <a:gd name="connsiteX23-7783" fmla="*/ 10184816 w 10481555"/>
              <a:gd name="connsiteY23-7784" fmla="*/ 5444872 h 6634504"/>
              <a:gd name="connsiteX24-7785" fmla="*/ 10212248 w 10481555"/>
              <a:gd name="connsiteY24-7786" fmla="*/ 5069968 h 6634504"/>
              <a:gd name="connsiteX25-7787" fmla="*/ 10221392 w 10481555"/>
              <a:gd name="connsiteY25-7788" fmla="*/ 4649344 h 6634504"/>
              <a:gd name="connsiteX26-7789" fmla="*/ 10248824 w 10481555"/>
              <a:gd name="connsiteY26-7790" fmla="*/ 4393312 h 6634504"/>
              <a:gd name="connsiteX27-7791" fmla="*/ 10239680 w 10481555"/>
              <a:gd name="connsiteY27-7792" fmla="*/ 3012568 h 6634504"/>
              <a:gd name="connsiteX28-7793" fmla="*/ 10390583 w 10481555"/>
              <a:gd name="connsiteY28-7794" fmla="*/ 209315 h 6634504"/>
              <a:gd name="connsiteX29-7795" fmla="*/ 8657768 w 10481555"/>
              <a:gd name="connsiteY29-7796" fmla="*/ 168784 h 6634504"/>
              <a:gd name="connsiteX30-7797" fmla="*/ 7688504 w 10481555"/>
              <a:gd name="connsiteY30-7798" fmla="*/ 187072 h 6634504"/>
              <a:gd name="connsiteX31-7799" fmla="*/ 6810680 w 10481555"/>
              <a:gd name="connsiteY31-7800" fmla="*/ 269368 h 6634504"/>
              <a:gd name="connsiteX32-7801" fmla="*/ 6371768 w 10481555"/>
              <a:gd name="connsiteY32-7802" fmla="*/ 315088 h 6634504"/>
              <a:gd name="connsiteX33-7803" fmla="*/ 6079160 w 10481555"/>
              <a:gd name="connsiteY33-7804" fmla="*/ 342520 h 6634504"/>
              <a:gd name="connsiteX34-7805" fmla="*/ 5567096 w 10481555"/>
              <a:gd name="connsiteY34-7806" fmla="*/ 379096 h 6634504"/>
              <a:gd name="connsiteX35-7807" fmla="*/ 4789856 w 10481555"/>
              <a:gd name="connsiteY35-7808" fmla="*/ 388240 h 6634504"/>
              <a:gd name="connsiteX36-7809" fmla="*/ 565328 w 10481555"/>
              <a:gd name="connsiteY36-7810" fmla="*/ 333376 h 6634504"/>
              <a:gd name="connsiteX37-7811" fmla="*/ 971323 w 10481555"/>
              <a:gd name="connsiteY37-7812" fmla="*/ 336687 h 6634504"/>
              <a:gd name="connsiteX0-7813" fmla="*/ 971323 w 10481555"/>
              <a:gd name="connsiteY0-7814" fmla="*/ 336687 h 6634504"/>
              <a:gd name="connsiteX1-7815" fmla="*/ 254432 w 10481555"/>
              <a:gd name="connsiteY1-7816" fmla="*/ 397384 h 6634504"/>
              <a:gd name="connsiteX2-7817" fmla="*/ 162992 w 10481555"/>
              <a:gd name="connsiteY2-7818" fmla="*/ 1229488 h 6634504"/>
              <a:gd name="connsiteX3-7819" fmla="*/ 135560 w 10481555"/>
              <a:gd name="connsiteY3-7820" fmla="*/ 1567816 h 6634504"/>
              <a:gd name="connsiteX4-7821" fmla="*/ 126416 w 10481555"/>
              <a:gd name="connsiteY4-7822" fmla="*/ 1897000 h 6634504"/>
              <a:gd name="connsiteX5-7823" fmla="*/ 108128 w 10481555"/>
              <a:gd name="connsiteY5-7824" fmla="*/ 2153032 h 6634504"/>
              <a:gd name="connsiteX6-7825" fmla="*/ 98984 w 10481555"/>
              <a:gd name="connsiteY6-7826" fmla="*/ 2966848 h 6634504"/>
              <a:gd name="connsiteX7-7827" fmla="*/ 80696 w 10481555"/>
              <a:gd name="connsiteY7-7828" fmla="*/ 3542920 h 6634504"/>
              <a:gd name="connsiteX8-7829" fmla="*/ 71552 w 10481555"/>
              <a:gd name="connsiteY8-7830" fmla="*/ 4301872 h 6634504"/>
              <a:gd name="connsiteX9-7831" fmla="*/ 53264 w 10481555"/>
              <a:gd name="connsiteY9-7832" fmla="*/ 5161408 h 6634504"/>
              <a:gd name="connsiteX10-7833" fmla="*/ 62408 w 10481555"/>
              <a:gd name="connsiteY10-7834" fmla="*/ 5819776 h 6634504"/>
              <a:gd name="connsiteX11-7835" fmla="*/ 236144 w 10481555"/>
              <a:gd name="connsiteY11-7836" fmla="*/ 6194680 h 6634504"/>
              <a:gd name="connsiteX12-7837" fmla="*/ 2595296 w 10481555"/>
              <a:gd name="connsiteY12-7838" fmla="*/ 6606160 h 6634504"/>
              <a:gd name="connsiteX13-7839" fmla="*/ 4415004 w 10481555"/>
              <a:gd name="connsiteY13-7840" fmla="*/ 6605074 h 6634504"/>
              <a:gd name="connsiteX14-7841" fmla="*/ 7478192 w 10481555"/>
              <a:gd name="connsiteY14-7842" fmla="*/ 6322696 h 6634504"/>
              <a:gd name="connsiteX15-7843" fmla="*/ 9654464 w 10481555"/>
              <a:gd name="connsiteY15-7844" fmla="*/ 6313552 h 6634504"/>
              <a:gd name="connsiteX16-7845" fmla="*/ 9681896 w 10481555"/>
              <a:gd name="connsiteY16-7846" fmla="*/ 6304408 h 6634504"/>
              <a:gd name="connsiteX17-7847" fmla="*/ 9773336 w 10481555"/>
              <a:gd name="connsiteY17-7848" fmla="*/ 6286120 h 6634504"/>
              <a:gd name="connsiteX18-7849" fmla="*/ 10102520 w 10481555"/>
              <a:gd name="connsiteY18-7850" fmla="*/ 6002656 h 6634504"/>
              <a:gd name="connsiteX19-7851" fmla="*/ 10148240 w 10481555"/>
              <a:gd name="connsiteY19-7852" fmla="*/ 5819776 h 6634504"/>
              <a:gd name="connsiteX20-7853" fmla="*/ 10166528 w 10481555"/>
              <a:gd name="connsiteY20-7854" fmla="*/ 5600320 h 6634504"/>
              <a:gd name="connsiteX21-7855" fmla="*/ 10175672 w 10481555"/>
              <a:gd name="connsiteY21-7856" fmla="*/ 5554600 h 6634504"/>
              <a:gd name="connsiteX22-7857" fmla="*/ 10184816 w 10481555"/>
              <a:gd name="connsiteY22-7858" fmla="*/ 5444872 h 6634504"/>
              <a:gd name="connsiteX23-7859" fmla="*/ 10212248 w 10481555"/>
              <a:gd name="connsiteY23-7860" fmla="*/ 5069968 h 6634504"/>
              <a:gd name="connsiteX24-7861" fmla="*/ 10221392 w 10481555"/>
              <a:gd name="connsiteY24-7862" fmla="*/ 4649344 h 6634504"/>
              <a:gd name="connsiteX25-7863" fmla="*/ 10248824 w 10481555"/>
              <a:gd name="connsiteY25-7864" fmla="*/ 4393312 h 6634504"/>
              <a:gd name="connsiteX26-7865" fmla="*/ 10239680 w 10481555"/>
              <a:gd name="connsiteY26-7866" fmla="*/ 3012568 h 6634504"/>
              <a:gd name="connsiteX27-7867" fmla="*/ 10390583 w 10481555"/>
              <a:gd name="connsiteY27-7868" fmla="*/ 209315 h 6634504"/>
              <a:gd name="connsiteX28-7869" fmla="*/ 8657768 w 10481555"/>
              <a:gd name="connsiteY28-7870" fmla="*/ 168784 h 6634504"/>
              <a:gd name="connsiteX29-7871" fmla="*/ 7688504 w 10481555"/>
              <a:gd name="connsiteY29-7872" fmla="*/ 187072 h 6634504"/>
              <a:gd name="connsiteX30-7873" fmla="*/ 6810680 w 10481555"/>
              <a:gd name="connsiteY30-7874" fmla="*/ 269368 h 6634504"/>
              <a:gd name="connsiteX31-7875" fmla="*/ 6371768 w 10481555"/>
              <a:gd name="connsiteY31-7876" fmla="*/ 315088 h 6634504"/>
              <a:gd name="connsiteX32-7877" fmla="*/ 6079160 w 10481555"/>
              <a:gd name="connsiteY32-7878" fmla="*/ 342520 h 6634504"/>
              <a:gd name="connsiteX33-7879" fmla="*/ 5567096 w 10481555"/>
              <a:gd name="connsiteY33-7880" fmla="*/ 379096 h 6634504"/>
              <a:gd name="connsiteX34-7881" fmla="*/ 4789856 w 10481555"/>
              <a:gd name="connsiteY34-7882" fmla="*/ 388240 h 6634504"/>
              <a:gd name="connsiteX35-7883" fmla="*/ 565328 w 10481555"/>
              <a:gd name="connsiteY35-7884" fmla="*/ 333376 h 6634504"/>
              <a:gd name="connsiteX36-7885" fmla="*/ 971323 w 10481555"/>
              <a:gd name="connsiteY36-7886" fmla="*/ 336687 h 6634504"/>
              <a:gd name="connsiteX0-7887" fmla="*/ 971323 w 10481555"/>
              <a:gd name="connsiteY0-7888" fmla="*/ 336687 h 6634504"/>
              <a:gd name="connsiteX1-7889" fmla="*/ 254432 w 10481555"/>
              <a:gd name="connsiteY1-7890" fmla="*/ 397384 h 6634504"/>
              <a:gd name="connsiteX2-7891" fmla="*/ 162992 w 10481555"/>
              <a:gd name="connsiteY2-7892" fmla="*/ 1229488 h 6634504"/>
              <a:gd name="connsiteX3-7893" fmla="*/ 135560 w 10481555"/>
              <a:gd name="connsiteY3-7894" fmla="*/ 1567816 h 6634504"/>
              <a:gd name="connsiteX4-7895" fmla="*/ 126416 w 10481555"/>
              <a:gd name="connsiteY4-7896" fmla="*/ 1897000 h 6634504"/>
              <a:gd name="connsiteX5-7897" fmla="*/ 108128 w 10481555"/>
              <a:gd name="connsiteY5-7898" fmla="*/ 2153032 h 6634504"/>
              <a:gd name="connsiteX6-7899" fmla="*/ 98984 w 10481555"/>
              <a:gd name="connsiteY6-7900" fmla="*/ 2966848 h 6634504"/>
              <a:gd name="connsiteX7-7901" fmla="*/ 80696 w 10481555"/>
              <a:gd name="connsiteY7-7902" fmla="*/ 3542920 h 6634504"/>
              <a:gd name="connsiteX8-7903" fmla="*/ 71552 w 10481555"/>
              <a:gd name="connsiteY8-7904" fmla="*/ 4301872 h 6634504"/>
              <a:gd name="connsiteX9-7905" fmla="*/ 53264 w 10481555"/>
              <a:gd name="connsiteY9-7906" fmla="*/ 5161408 h 6634504"/>
              <a:gd name="connsiteX10-7907" fmla="*/ 62408 w 10481555"/>
              <a:gd name="connsiteY10-7908" fmla="*/ 5819776 h 6634504"/>
              <a:gd name="connsiteX11-7909" fmla="*/ 236144 w 10481555"/>
              <a:gd name="connsiteY11-7910" fmla="*/ 6194680 h 6634504"/>
              <a:gd name="connsiteX12-7911" fmla="*/ 2595296 w 10481555"/>
              <a:gd name="connsiteY12-7912" fmla="*/ 6606160 h 6634504"/>
              <a:gd name="connsiteX13-7913" fmla="*/ 4415004 w 10481555"/>
              <a:gd name="connsiteY13-7914" fmla="*/ 6605074 h 6634504"/>
              <a:gd name="connsiteX14-7915" fmla="*/ 7478192 w 10481555"/>
              <a:gd name="connsiteY14-7916" fmla="*/ 6322696 h 6634504"/>
              <a:gd name="connsiteX15-7917" fmla="*/ 9654464 w 10481555"/>
              <a:gd name="connsiteY15-7918" fmla="*/ 6313552 h 6634504"/>
              <a:gd name="connsiteX16-7919" fmla="*/ 9681896 w 10481555"/>
              <a:gd name="connsiteY16-7920" fmla="*/ 6304408 h 6634504"/>
              <a:gd name="connsiteX17-7921" fmla="*/ 10102520 w 10481555"/>
              <a:gd name="connsiteY17-7922" fmla="*/ 6002656 h 6634504"/>
              <a:gd name="connsiteX18-7923" fmla="*/ 10148240 w 10481555"/>
              <a:gd name="connsiteY18-7924" fmla="*/ 5819776 h 6634504"/>
              <a:gd name="connsiteX19-7925" fmla="*/ 10166528 w 10481555"/>
              <a:gd name="connsiteY19-7926" fmla="*/ 5600320 h 6634504"/>
              <a:gd name="connsiteX20-7927" fmla="*/ 10175672 w 10481555"/>
              <a:gd name="connsiteY20-7928" fmla="*/ 5554600 h 6634504"/>
              <a:gd name="connsiteX21-7929" fmla="*/ 10184816 w 10481555"/>
              <a:gd name="connsiteY21-7930" fmla="*/ 5444872 h 6634504"/>
              <a:gd name="connsiteX22-7931" fmla="*/ 10212248 w 10481555"/>
              <a:gd name="connsiteY22-7932" fmla="*/ 5069968 h 6634504"/>
              <a:gd name="connsiteX23-7933" fmla="*/ 10221392 w 10481555"/>
              <a:gd name="connsiteY23-7934" fmla="*/ 4649344 h 6634504"/>
              <a:gd name="connsiteX24-7935" fmla="*/ 10248824 w 10481555"/>
              <a:gd name="connsiteY24-7936" fmla="*/ 4393312 h 6634504"/>
              <a:gd name="connsiteX25-7937" fmla="*/ 10239680 w 10481555"/>
              <a:gd name="connsiteY25-7938" fmla="*/ 3012568 h 6634504"/>
              <a:gd name="connsiteX26-7939" fmla="*/ 10390583 w 10481555"/>
              <a:gd name="connsiteY26-7940" fmla="*/ 209315 h 6634504"/>
              <a:gd name="connsiteX27-7941" fmla="*/ 8657768 w 10481555"/>
              <a:gd name="connsiteY27-7942" fmla="*/ 168784 h 6634504"/>
              <a:gd name="connsiteX28-7943" fmla="*/ 7688504 w 10481555"/>
              <a:gd name="connsiteY28-7944" fmla="*/ 187072 h 6634504"/>
              <a:gd name="connsiteX29-7945" fmla="*/ 6810680 w 10481555"/>
              <a:gd name="connsiteY29-7946" fmla="*/ 269368 h 6634504"/>
              <a:gd name="connsiteX30-7947" fmla="*/ 6371768 w 10481555"/>
              <a:gd name="connsiteY30-7948" fmla="*/ 315088 h 6634504"/>
              <a:gd name="connsiteX31-7949" fmla="*/ 6079160 w 10481555"/>
              <a:gd name="connsiteY31-7950" fmla="*/ 342520 h 6634504"/>
              <a:gd name="connsiteX32-7951" fmla="*/ 5567096 w 10481555"/>
              <a:gd name="connsiteY32-7952" fmla="*/ 379096 h 6634504"/>
              <a:gd name="connsiteX33-7953" fmla="*/ 4789856 w 10481555"/>
              <a:gd name="connsiteY33-7954" fmla="*/ 388240 h 6634504"/>
              <a:gd name="connsiteX34-7955" fmla="*/ 565328 w 10481555"/>
              <a:gd name="connsiteY34-7956" fmla="*/ 333376 h 6634504"/>
              <a:gd name="connsiteX35-7957" fmla="*/ 971323 w 10481555"/>
              <a:gd name="connsiteY35-7958" fmla="*/ 336687 h 6634504"/>
              <a:gd name="connsiteX0-7959" fmla="*/ 971323 w 10481555"/>
              <a:gd name="connsiteY0-7960" fmla="*/ 336687 h 6634504"/>
              <a:gd name="connsiteX1-7961" fmla="*/ 254432 w 10481555"/>
              <a:gd name="connsiteY1-7962" fmla="*/ 397384 h 6634504"/>
              <a:gd name="connsiteX2-7963" fmla="*/ 162992 w 10481555"/>
              <a:gd name="connsiteY2-7964" fmla="*/ 1229488 h 6634504"/>
              <a:gd name="connsiteX3-7965" fmla="*/ 135560 w 10481555"/>
              <a:gd name="connsiteY3-7966" fmla="*/ 1567816 h 6634504"/>
              <a:gd name="connsiteX4-7967" fmla="*/ 126416 w 10481555"/>
              <a:gd name="connsiteY4-7968" fmla="*/ 1897000 h 6634504"/>
              <a:gd name="connsiteX5-7969" fmla="*/ 108128 w 10481555"/>
              <a:gd name="connsiteY5-7970" fmla="*/ 2153032 h 6634504"/>
              <a:gd name="connsiteX6-7971" fmla="*/ 98984 w 10481555"/>
              <a:gd name="connsiteY6-7972" fmla="*/ 2966848 h 6634504"/>
              <a:gd name="connsiteX7-7973" fmla="*/ 80696 w 10481555"/>
              <a:gd name="connsiteY7-7974" fmla="*/ 3542920 h 6634504"/>
              <a:gd name="connsiteX8-7975" fmla="*/ 71552 w 10481555"/>
              <a:gd name="connsiteY8-7976" fmla="*/ 4301872 h 6634504"/>
              <a:gd name="connsiteX9-7977" fmla="*/ 53264 w 10481555"/>
              <a:gd name="connsiteY9-7978" fmla="*/ 5161408 h 6634504"/>
              <a:gd name="connsiteX10-7979" fmla="*/ 62408 w 10481555"/>
              <a:gd name="connsiteY10-7980" fmla="*/ 5819776 h 6634504"/>
              <a:gd name="connsiteX11-7981" fmla="*/ 236144 w 10481555"/>
              <a:gd name="connsiteY11-7982" fmla="*/ 6194680 h 6634504"/>
              <a:gd name="connsiteX12-7983" fmla="*/ 2595296 w 10481555"/>
              <a:gd name="connsiteY12-7984" fmla="*/ 6606160 h 6634504"/>
              <a:gd name="connsiteX13-7985" fmla="*/ 4415004 w 10481555"/>
              <a:gd name="connsiteY13-7986" fmla="*/ 6605074 h 6634504"/>
              <a:gd name="connsiteX14-7987" fmla="*/ 7478192 w 10481555"/>
              <a:gd name="connsiteY14-7988" fmla="*/ 6322696 h 6634504"/>
              <a:gd name="connsiteX15-7989" fmla="*/ 9654464 w 10481555"/>
              <a:gd name="connsiteY15-7990" fmla="*/ 6313552 h 6634504"/>
              <a:gd name="connsiteX16-7991" fmla="*/ 10102520 w 10481555"/>
              <a:gd name="connsiteY16-7992" fmla="*/ 6002656 h 6634504"/>
              <a:gd name="connsiteX17-7993" fmla="*/ 10148240 w 10481555"/>
              <a:gd name="connsiteY17-7994" fmla="*/ 5819776 h 6634504"/>
              <a:gd name="connsiteX18-7995" fmla="*/ 10166528 w 10481555"/>
              <a:gd name="connsiteY18-7996" fmla="*/ 5600320 h 6634504"/>
              <a:gd name="connsiteX19-7997" fmla="*/ 10175672 w 10481555"/>
              <a:gd name="connsiteY19-7998" fmla="*/ 5554600 h 6634504"/>
              <a:gd name="connsiteX20-7999" fmla="*/ 10184816 w 10481555"/>
              <a:gd name="connsiteY20-8000" fmla="*/ 5444872 h 6634504"/>
              <a:gd name="connsiteX21-8001" fmla="*/ 10212248 w 10481555"/>
              <a:gd name="connsiteY21-8002" fmla="*/ 5069968 h 6634504"/>
              <a:gd name="connsiteX22-8003" fmla="*/ 10221392 w 10481555"/>
              <a:gd name="connsiteY22-8004" fmla="*/ 4649344 h 6634504"/>
              <a:gd name="connsiteX23-8005" fmla="*/ 10248824 w 10481555"/>
              <a:gd name="connsiteY23-8006" fmla="*/ 4393312 h 6634504"/>
              <a:gd name="connsiteX24-8007" fmla="*/ 10239680 w 10481555"/>
              <a:gd name="connsiteY24-8008" fmla="*/ 3012568 h 6634504"/>
              <a:gd name="connsiteX25-8009" fmla="*/ 10390583 w 10481555"/>
              <a:gd name="connsiteY25-8010" fmla="*/ 209315 h 6634504"/>
              <a:gd name="connsiteX26-8011" fmla="*/ 8657768 w 10481555"/>
              <a:gd name="connsiteY26-8012" fmla="*/ 168784 h 6634504"/>
              <a:gd name="connsiteX27-8013" fmla="*/ 7688504 w 10481555"/>
              <a:gd name="connsiteY27-8014" fmla="*/ 187072 h 6634504"/>
              <a:gd name="connsiteX28-8015" fmla="*/ 6810680 w 10481555"/>
              <a:gd name="connsiteY28-8016" fmla="*/ 269368 h 6634504"/>
              <a:gd name="connsiteX29-8017" fmla="*/ 6371768 w 10481555"/>
              <a:gd name="connsiteY29-8018" fmla="*/ 315088 h 6634504"/>
              <a:gd name="connsiteX30-8019" fmla="*/ 6079160 w 10481555"/>
              <a:gd name="connsiteY30-8020" fmla="*/ 342520 h 6634504"/>
              <a:gd name="connsiteX31-8021" fmla="*/ 5567096 w 10481555"/>
              <a:gd name="connsiteY31-8022" fmla="*/ 379096 h 6634504"/>
              <a:gd name="connsiteX32-8023" fmla="*/ 4789856 w 10481555"/>
              <a:gd name="connsiteY32-8024" fmla="*/ 388240 h 6634504"/>
              <a:gd name="connsiteX33-8025" fmla="*/ 565328 w 10481555"/>
              <a:gd name="connsiteY33-8026" fmla="*/ 333376 h 6634504"/>
              <a:gd name="connsiteX34-8027" fmla="*/ 971323 w 10481555"/>
              <a:gd name="connsiteY34-8028" fmla="*/ 336687 h 6634504"/>
              <a:gd name="connsiteX0-8029" fmla="*/ 971323 w 10481555"/>
              <a:gd name="connsiteY0-8030" fmla="*/ 336687 h 6634504"/>
              <a:gd name="connsiteX1-8031" fmla="*/ 254432 w 10481555"/>
              <a:gd name="connsiteY1-8032" fmla="*/ 397384 h 6634504"/>
              <a:gd name="connsiteX2-8033" fmla="*/ 162992 w 10481555"/>
              <a:gd name="connsiteY2-8034" fmla="*/ 1229488 h 6634504"/>
              <a:gd name="connsiteX3-8035" fmla="*/ 135560 w 10481555"/>
              <a:gd name="connsiteY3-8036" fmla="*/ 1567816 h 6634504"/>
              <a:gd name="connsiteX4-8037" fmla="*/ 126416 w 10481555"/>
              <a:gd name="connsiteY4-8038" fmla="*/ 1897000 h 6634504"/>
              <a:gd name="connsiteX5-8039" fmla="*/ 108128 w 10481555"/>
              <a:gd name="connsiteY5-8040" fmla="*/ 2153032 h 6634504"/>
              <a:gd name="connsiteX6-8041" fmla="*/ 98984 w 10481555"/>
              <a:gd name="connsiteY6-8042" fmla="*/ 2966848 h 6634504"/>
              <a:gd name="connsiteX7-8043" fmla="*/ 80696 w 10481555"/>
              <a:gd name="connsiteY7-8044" fmla="*/ 3542920 h 6634504"/>
              <a:gd name="connsiteX8-8045" fmla="*/ 71552 w 10481555"/>
              <a:gd name="connsiteY8-8046" fmla="*/ 4301872 h 6634504"/>
              <a:gd name="connsiteX9-8047" fmla="*/ 53264 w 10481555"/>
              <a:gd name="connsiteY9-8048" fmla="*/ 5161408 h 6634504"/>
              <a:gd name="connsiteX10-8049" fmla="*/ 62408 w 10481555"/>
              <a:gd name="connsiteY10-8050" fmla="*/ 5819776 h 6634504"/>
              <a:gd name="connsiteX11-8051" fmla="*/ 236144 w 10481555"/>
              <a:gd name="connsiteY11-8052" fmla="*/ 6194680 h 6634504"/>
              <a:gd name="connsiteX12-8053" fmla="*/ 2595296 w 10481555"/>
              <a:gd name="connsiteY12-8054" fmla="*/ 6606160 h 6634504"/>
              <a:gd name="connsiteX13-8055" fmla="*/ 4415004 w 10481555"/>
              <a:gd name="connsiteY13-8056" fmla="*/ 6605074 h 6634504"/>
              <a:gd name="connsiteX14-8057" fmla="*/ 7478192 w 10481555"/>
              <a:gd name="connsiteY14-8058" fmla="*/ 6322696 h 6634504"/>
              <a:gd name="connsiteX15-8059" fmla="*/ 9654464 w 10481555"/>
              <a:gd name="connsiteY15-8060" fmla="*/ 6313552 h 6634504"/>
              <a:gd name="connsiteX16-8061" fmla="*/ 10102520 w 10481555"/>
              <a:gd name="connsiteY16-8062" fmla="*/ 6002656 h 6634504"/>
              <a:gd name="connsiteX17-8063" fmla="*/ 10148240 w 10481555"/>
              <a:gd name="connsiteY17-8064" fmla="*/ 5819776 h 6634504"/>
              <a:gd name="connsiteX18-8065" fmla="*/ 10166528 w 10481555"/>
              <a:gd name="connsiteY18-8066" fmla="*/ 5600320 h 6634504"/>
              <a:gd name="connsiteX19-8067" fmla="*/ 10184816 w 10481555"/>
              <a:gd name="connsiteY19-8068" fmla="*/ 5444872 h 6634504"/>
              <a:gd name="connsiteX20-8069" fmla="*/ 10212248 w 10481555"/>
              <a:gd name="connsiteY20-8070" fmla="*/ 5069968 h 6634504"/>
              <a:gd name="connsiteX21-8071" fmla="*/ 10221392 w 10481555"/>
              <a:gd name="connsiteY21-8072" fmla="*/ 4649344 h 6634504"/>
              <a:gd name="connsiteX22-8073" fmla="*/ 10248824 w 10481555"/>
              <a:gd name="connsiteY22-8074" fmla="*/ 4393312 h 6634504"/>
              <a:gd name="connsiteX23-8075" fmla="*/ 10239680 w 10481555"/>
              <a:gd name="connsiteY23-8076" fmla="*/ 3012568 h 6634504"/>
              <a:gd name="connsiteX24-8077" fmla="*/ 10390583 w 10481555"/>
              <a:gd name="connsiteY24-8078" fmla="*/ 209315 h 6634504"/>
              <a:gd name="connsiteX25-8079" fmla="*/ 8657768 w 10481555"/>
              <a:gd name="connsiteY25-8080" fmla="*/ 168784 h 6634504"/>
              <a:gd name="connsiteX26-8081" fmla="*/ 7688504 w 10481555"/>
              <a:gd name="connsiteY26-8082" fmla="*/ 187072 h 6634504"/>
              <a:gd name="connsiteX27-8083" fmla="*/ 6810680 w 10481555"/>
              <a:gd name="connsiteY27-8084" fmla="*/ 269368 h 6634504"/>
              <a:gd name="connsiteX28-8085" fmla="*/ 6371768 w 10481555"/>
              <a:gd name="connsiteY28-8086" fmla="*/ 315088 h 6634504"/>
              <a:gd name="connsiteX29-8087" fmla="*/ 6079160 w 10481555"/>
              <a:gd name="connsiteY29-8088" fmla="*/ 342520 h 6634504"/>
              <a:gd name="connsiteX30-8089" fmla="*/ 5567096 w 10481555"/>
              <a:gd name="connsiteY30-8090" fmla="*/ 379096 h 6634504"/>
              <a:gd name="connsiteX31-8091" fmla="*/ 4789856 w 10481555"/>
              <a:gd name="connsiteY31-8092" fmla="*/ 388240 h 6634504"/>
              <a:gd name="connsiteX32-8093" fmla="*/ 565328 w 10481555"/>
              <a:gd name="connsiteY32-8094" fmla="*/ 333376 h 6634504"/>
              <a:gd name="connsiteX33-8095" fmla="*/ 971323 w 10481555"/>
              <a:gd name="connsiteY33-8096" fmla="*/ 336687 h 6634504"/>
              <a:gd name="connsiteX0-8097" fmla="*/ 971323 w 10481555"/>
              <a:gd name="connsiteY0-8098" fmla="*/ 336687 h 6634504"/>
              <a:gd name="connsiteX1-8099" fmla="*/ 254432 w 10481555"/>
              <a:gd name="connsiteY1-8100" fmla="*/ 397384 h 6634504"/>
              <a:gd name="connsiteX2-8101" fmla="*/ 162992 w 10481555"/>
              <a:gd name="connsiteY2-8102" fmla="*/ 1229488 h 6634504"/>
              <a:gd name="connsiteX3-8103" fmla="*/ 135560 w 10481555"/>
              <a:gd name="connsiteY3-8104" fmla="*/ 1567816 h 6634504"/>
              <a:gd name="connsiteX4-8105" fmla="*/ 126416 w 10481555"/>
              <a:gd name="connsiteY4-8106" fmla="*/ 1897000 h 6634504"/>
              <a:gd name="connsiteX5-8107" fmla="*/ 108128 w 10481555"/>
              <a:gd name="connsiteY5-8108" fmla="*/ 2153032 h 6634504"/>
              <a:gd name="connsiteX6-8109" fmla="*/ 98984 w 10481555"/>
              <a:gd name="connsiteY6-8110" fmla="*/ 2966848 h 6634504"/>
              <a:gd name="connsiteX7-8111" fmla="*/ 80696 w 10481555"/>
              <a:gd name="connsiteY7-8112" fmla="*/ 3542920 h 6634504"/>
              <a:gd name="connsiteX8-8113" fmla="*/ 71552 w 10481555"/>
              <a:gd name="connsiteY8-8114" fmla="*/ 4301872 h 6634504"/>
              <a:gd name="connsiteX9-8115" fmla="*/ 53264 w 10481555"/>
              <a:gd name="connsiteY9-8116" fmla="*/ 5161408 h 6634504"/>
              <a:gd name="connsiteX10-8117" fmla="*/ 62408 w 10481555"/>
              <a:gd name="connsiteY10-8118" fmla="*/ 5819776 h 6634504"/>
              <a:gd name="connsiteX11-8119" fmla="*/ 236144 w 10481555"/>
              <a:gd name="connsiteY11-8120" fmla="*/ 6194680 h 6634504"/>
              <a:gd name="connsiteX12-8121" fmla="*/ 2595296 w 10481555"/>
              <a:gd name="connsiteY12-8122" fmla="*/ 6606160 h 6634504"/>
              <a:gd name="connsiteX13-8123" fmla="*/ 4415004 w 10481555"/>
              <a:gd name="connsiteY13-8124" fmla="*/ 6605074 h 6634504"/>
              <a:gd name="connsiteX14-8125" fmla="*/ 7478192 w 10481555"/>
              <a:gd name="connsiteY14-8126" fmla="*/ 6322696 h 6634504"/>
              <a:gd name="connsiteX15-8127" fmla="*/ 9654464 w 10481555"/>
              <a:gd name="connsiteY15-8128" fmla="*/ 6313552 h 6634504"/>
              <a:gd name="connsiteX16-8129" fmla="*/ 10102520 w 10481555"/>
              <a:gd name="connsiteY16-8130" fmla="*/ 6002656 h 6634504"/>
              <a:gd name="connsiteX17-8131" fmla="*/ 10148240 w 10481555"/>
              <a:gd name="connsiteY17-8132" fmla="*/ 5819776 h 6634504"/>
              <a:gd name="connsiteX18-8133" fmla="*/ 10166528 w 10481555"/>
              <a:gd name="connsiteY18-8134" fmla="*/ 5600320 h 6634504"/>
              <a:gd name="connsiteX19-8135" fmla="*/ 10212248 w 10481555"/>
              <a:gd name="connsiteY19-8136" fmla="*/ 5069968 h 6634504"/>
              <a:gd name="connsiteX20-8137" fmla="*/ 10221392 w 10481555"/>
              <a:gd name="connsiteY20-8138" fmla="*/ 4649344 h 6634504"/>
              <a:gd name="connsiteX21-8139" fmla="*/ 10248824 w 10481555"/>
              <a:gd name="connsiteY21-8140" fmla="*/ 4393312 h 6634504"/>
              <a:gd name="connsiteX22-8141" fmla="*/ 10239680 w 10481555"/>
              <a:gd name="connsiteY22-8142" fmla="*/ 3012568 h 6634504"/>
              <a:gd name="connsiteX23-8143" fmla="*/ 10390583 w 10481555"/>
              <a:gd name="connsiteY23-8144" fmla="*/ 209315 h 6634504"/>
              <a:gd name="connsiteX24-8145" fmla="*/ 8657768 w 10481555"/>
              <a:gd name="connsiteY24-8146" fmla="*/ 168784 h 6634504"/>
              <a:gd name="connsiteX25-8147" fmla="*/ 7688504 w 10481555"/>
              <a:gd name="connsiteY25-8148" fmla="*/ 187072 h 6634504"/>
              <a:gd name="connsiteX26-8149" fmla="*/ 6810680 w 10481555"/>
              <a:gd name="connsiteY26-8150" fmla="*/ 269368 h 6634504"/>
              <a:gd name="connsiteX27-8151" fmla="*/ 6371768 w 10481555"/>
              <a:gd name="connsiteY27-8152" fmla="*/ 315088 h 6634504"/>
              <a:gd name="connsiteX28-8153" fmla="*/ 6079160 w 10481555"/>
              <a:gd name="connsiteY28-8154" fmla="*/ 342520 h 6634504"/>
              <a:gd name="connsiteX29-8155" fmla="*/ 5567096 w 10481555"/>
              <a:gd name="connsiteY29-8156" fmla="*/ 379096 h 6634504"/>
              <a:gd name="connsiteX30-8157" fmla="*/ 4789856 w 10481555"/>
              <a:gd name="connsiteY30-8158" fmla="*/ 388240 h 6634504"/>
              <a:gd name="connsiteX31-8159" fmla="*/ 565328 w 10481555"/>
              <a:gd name="connsiteY31-8160" fmla="*/ 333376 h 6634504"/>
              <a:gd name="connsiteX32-8161" fmla="*/ 971323 w 10481555"/>
              <a:gd name="connsiteY32-8162" fmla="*/ 336687 h 6634504"/>
              <a:gd name="connsiteX0-8163" fmla="*/ 971323 w 10481555"/>
              <a:gd name="connsiteY0-8164" fmla="*/ 336687 h 6634504"/>
              <a:gd name="connsiteX1-8165" fmla="*/ 254432 w 10481555"/>
              <a:gd name="connsiteY1-8166" fmla="*/ 397384 h 6634504"/>
              <a:gd name="connsiteX2-8167" fmla="*/ 162992 w 10481555"/>
              <a:gd name="connsiteY2-8168" fmla="*/ 1229488 h 6634504"/>
              <a:gd name="connsiteX3-8169" fmla="*/ 135560 w 10481555"/>
              <a:gd name="connsiteY3-8170" fmla="*/ 1567816 h 6634504"/>
              <a:gd name="connsiteX4-8171" fmla="*/ 126416 w 10481555"/>
              <a:gd name="connsiteY4-8172" fmla="*/ 1897000 h 6634504"/>
              <a:gd name="connsiteX5-8173" fmla="*/ 108128 w 10481555"/>
              <a:gd name="connsiteY5-8174" fmla="*/ 2153032 h 6634504"/>
              <a:gd name="connsiteX6-8175" fmla="*/ 98984 w 10481555"/>
              <a:gd name="connsiteY6-8176" fmla="*/ 2966848 h 6634504"/>
              <a:gd name="connsiteX7-8177" fmla="*/ 80696 w 10481555"/>
              <a:gd name="connsiteY7-8178" fmla="*/ 3542920 h 6634504"/>
              <a:gd name="connsiteX8-8179" fmla="*/ 71552 w 10481555"/>
              <a:gd name="connsiteY8-8180" fmla="*/ 4301872 h 6634504"/>
              <a:gd name="connsiteX9-8181" fmla="*/ 53264 w 10481555"/>
              <a:gd name="connsiteY9-8182" fmla="*/ 5161408 h 6634504"/>
              <a:gd name="connsiteX10-8183" fmla="*/ 62408 w 10481555"/>
              <a:gd name="connsiteY10-8184" fmla="*/ 5819776 h 6634504"/>
              <a:gd name="connsiteX11-8185" fmla="*/ 236144 w 10481555"/>
              <a:gd name="connsiteY11-8186" fmla="*/ 6194680 h 6634504"/>
              <a:gd name="connsiteX12-8187" fmla="*/ 2595296 w 10481555"/>
              <a:gd name="connsiteY12-8188" fmla="*/ 6606160 h 6634504"/>
              <a:gd name="connsiteX13-8189" fmla="*/ 4415004 w 10481555"/>
              <a:gd name="connsiteY13-8190" fmla="*/ 6605074 h 6634504"/>
              <a:gd name="connsiteX14-8191" fmla="*/ 7478192 w 10481555"/>
              <a:gd name="connsiteY14-8192" fmla="*/ 6322696 h 6634504"/>
              <a:gd name="connsiteX15-8193" fmla="*/ 9654464 w 10481555"/>
              <a:gd name="connsiteY15-8194" fmla="*/ 6313552 h 6634504"/>
              <a:gd name="connsiteX16-8195" fmla="*/ 10102520 w 10481555"/>
              <a:gd name="connsiteY16-8196" fmla="*/ 6002656 h 6634504"/>
              <a:gd name="connsiteX17-8197" fmla="*/ 10148240 w 10481555"/>
              <a:gd name="connsiteY17-8198" fmla="*/ 5819776 h 6634504"/>
              <a:gd name="connsiteX18-8199" fmla="*/ 10166528 w 10481555"/>
              <a:gd name="connsiteY18-8200" fmla="*/ 5600320 h 6634504"/>
              <a:gd name="connsiteX19-8201" fmla="*/ 10221392 w 10481555"/>
              <a:gd name="connsiteY19-8202" fmla="*/ 4649344 h 6634504"/>
              <a:gd name="connsiteX20-8203" fmla="*/ 10248824 w 10481555"/>
              <a:gd name="connsiteY20-8204" fmla="*/ 4393312 h 6634504"/>
              <a:gd name="connsiteX21-8205" fmla="*/ 10239680 w 10481555"/>
              <a:gd name="connsiteY21-8206" fmla="*/ 3012568 h 6634504"/>
              <a:gd name="connsiteX22-8207" fmla="*/ 10390583 w 10481555"/>
              <a:gd name="connsiteY22-8208" fmla="*/ 209315 h 6634504"/>
              <a:gd name="connsiteX23-8209" fmla="*/ 8657768 w 10481555"/>
              <a:gd name="connsiteY23-8210" fmla="*/ 168784 h 6634504"/>
              <a:gd name="connsiteX24-8211" fmla="*/ 7688504 w 10481555"/>
              <a:gd name="connsiteY24-8212" fmla="*/ 187072 h 6634504"/>
              <a:gd name="connsiteX25-8213" fmla="*/ 6810680 w 10481555"/>
              <a:gd name="connsiteY25-8214" fmla="*/ 269368 h 6634504"/>
              <a:gd name="connsiteX26-8215" fmla="*/ 6371768 w 10481555"/>
              <a:gd name="connsiteY26-8216" fmla="*/ 315088 h 6634504"/>
              <a:gd name="connsiteX27-8217" fmla="*/ 6079160 w 10481555"/>
              <a:gd name="connsiteY27-8218" fmla="*/ 342520 h 6634504"/>
              <a:gd name="connsiteX28-8219" fmla="*/ 5567096 w 10481555"/>
              <a:gd name="connsiteY28-8220" fmla="*/ 379096 h 6634504"/>
              <a:gd name="connsiteX29-8221" fmla="*/ 4789856 w 10481555"/>
              <a:gd name="connsiteY29-8222" fmla="*/ 388240 h 6634504"/>
              <a:gd name="connsiteX30-8223" fmla="*/ 565328 w 10481555"/>
              <a:gd name="connsiteY30-8224" fmla="*/ 333376 h 6634504"/>
              <a:gd name="connsiteX31-8225" fmla="*/ 971323 w 10481555"/>
              <a:gd name="connsiteY31-8226" fmla="*/ 336687 h 6634504"/>
              <a:gd name="connsiteX0-8227" fmla="*/ 971323 w 10481555"/>
              <a:gd name="connsiteY0-8228" fmla="*/ 336687 h 6634504"/>
              <a:gd name="connsiteX1-8229" fmla="*/ 254432 w 10481555"/>
              <a:gd name="connsiteY1-8230" fmla="*/ 397384 h 6634504"/>
              <a:gd name="connsiteX2-8231" fmla="*/ 162992 w 10481555"/>
              <a:gd name="connsiteY2-8232" fmla="*/ 1229488 h 6634504"/>
              <a:gd name="connsiteX3-8233" fmla="*/ 135560 w 10481555"/>
              <a:gd name="connsiteY3-8234" fmla="*/ 1567816 h 6634504"/>
              <a:gd name="connsiteX4-8235" fmla="*/ 126416 w 10481555"/>
              <a:gd name="connsiteY4-8236" fmla="*/ 1897000 h 6634504"/>
              <a:gd name="connsiteX5-8237" fmla="*/ 108128 w 10481555"/>
              <a:gd name="connsiteY5-8238" fmla="*/ 2153032 h 6634504"/>
              <a:gd name="connsiteX6-8239" fmla="*/ 98984 w 10481555"/>
              <a:gd name="connsiteY6-8240" fmla="*/ 2966848 h 6634504"/>
              <a:gd name="connsiteX7-8241" fmla="*/ 80696 w 10481555"/>
              <a:gd name="connsiteY7-8242" fmla="*/ 3542920 h 6634504"/>
              <a:gd name="connsiteX8-8243" fmla="*/ 71552 w 10481555"/>
              <a:gd name="connsiteY8-8244" fmla="*/ 4301872 h 6634504"/>
              <a:gd name="connsiteX9-8245" fmla="*/ 53264 w 10481555"/>
              <a:gd name="connsiteY9-8246" fmla="*/ 5161408 h 6634504"/>
              <a:gd name="connsiteX10-8247" fmla="*/ 62408 w 10481555"/>
              <a:gd name="connsiteY10-8248" fmla="*/ 5819776 h 6634504"/>
              <a:gd name="connsiteX11-8249" fmla="*/ 236144 w 10481555"/>
              <a:gd name="connsiteY11-8250" fmla="*/ 6194680 h 6634504"/>
              <a:gd name="connsiteX12-8251" fmla="*/ 2595296 w 10481555"/>
              <a:gd name="connsiteY12-8252" fmla="*/ 6606160 h 6634504"/>
              <a:gd name="connsiteX13-8253" fmla="*/ 4415004 w 10481555"/>
              <a:gd name="connsiteY13-8254" fmla="*/ 6605074 h 6634504"/>
              <a:gd name="connsiteX14-8255" fmla="*/ 7478192 w 10481555"/>
              <a:gd name="connsiteY14-8256" fmla="*/ 6322696 h 6634504"/>
              <a:gd name="connsiteX15-8257" fmla="*/ 9654464 w 10481555"/>
              <a:gd name="connsiteY15-8258" fmla="*/ 6313552 h 6634504"/>
              <a:gd name="connsiteX16-8259" fmla="*/ 10102520 w 10481555"/>
              <a:gd name="connsiteY16-8260" fmla="*/ 6002656 h 6634504"/>
              <a:gd name="connsiteX17-8261" fmla="*/ 10148240 w 10481555"/>
              <a:gd name="connsiteY17-8262" fmla="*/ 5819776 h 6634504"/>
              <a:gd name="connsiteX18-8263" fmla="*/ 10166528 w 10481555"/>
              <a:gd name="connsiteY18-8264" fmla="*/ 5600320 h 6634504"/>
              <a:gd name="connsiteX19-8265" fmla="*/ 10248824 w 10481555"/>
              <a:gd name="connsiteY19-8266" fmla="*/ 4393312 h 6634504"/>
              <a:gd name="connsiteX20-8267" fmla="*/ 10239680 w 10481555"/>
              <a:gd name="connsiteY20-8268" fmla="*/ 3012568 h 6634504"/>
              <a:gd name="connsiteX21-8269" fmla="*/ 10390583 w 10481555"/>
              <a:gd name="connsiteY21-8270" fmla="*/ 209315 h 6634504"/>
              <a:gd name="connsiteX22-8271" fmla="*/ 8657768 w 10481555"/>
              <a:gd name="connsiteY22-8272" fmla="*/ 168784 h 6634504"/>
              <a:gd name="connsiteX23-8273" fmla="*/ 7688504 w 10481555"/>
              <a:gd name="connsiteY23-8274" fmla="*/ 187072 h 6634504"/>
              <a:gd name="connsiteX24-8275" fmla="*/ 6810680 w 10481555"/>
              <a:gd name="connsiteY24-8276" fmla="*/ 269368 h 6634504"/>
              <a:gd name="connsiteX25-8277" fmla="*/ 6371768 w 10481555"/>
              <a:gd name="connsiteY25-8278" fmla="*/ 315088 h 6634504"/>
              <a:gd name="connsiteX26-8279" fmla="*/ 6079160 w 10481555"/>
              <a:gd name="connsiteY26-8280" fmla="*/ 342520 h 6634504"/>
              <a:gd name="connsiteX27-8281" fmla="*/ 5567096 w 10481555"/>
              <a:gd name="connsiteY27-8282" fmla="*/ 379096 h 6634504"/>
              <a:gd name="connsiteX28-8283" fmla="*/ 4789856 w 10481555"/>
              <a:gd name="connsiteY28-8284" fmla="*/ 388240 h 6634504"/>
              <a:gd name="connsiteX29-8285" fmla="*/ 565328 w 10481555"/>
              <a:gd name="connsiteY29-8286" fmla="*/ 333376 h 6634504"/>
              <a:gd name="connsiteX30-8287" fmla="*/ 971323 w 10481555"/>
              <a:gd name="connsiteY30-8288" fmla="*/ 336687 h 6634504"/>
              <a:gd name="connsiteX0-8289" fmla="*/ 971323 w 10481555"/>
              <a:gd name="connsiteY0-8290" fmla="*/ 336687 h 6634504"/>
              <a:gd name="connsiteX1-8291" fmla="*/ 254432 w 10481555"/>
              <a:gd name="connsiteY1-8292" fmla="*/ 397384 h 6634504"/>
              <a:gd name="connsiteX2-8293" fmla="*/ 162992 w 10481555"/>
              <a:gd name="connsiteY2-8294" fmla="*/ 1229488 h 6634504"/>
              <a:gd name="connsiteX3-8295" fmla="*/ 135560 w 10481555"/>
              <a:gd name="connsiteY3-8296" fmla="*/ 1567816 h 6634504"/>
              <a:gd name="connsiteX4-8297" fmla="*/ 126416 w 10481555"/>
              <a:gd name="connsiteY4-8298" fmla="*/ 1897000 h 6634504"/>
              <a:gd name="connsiteX5-8299" fmla="*/ 108128 w 10481555"/>
              <a:gd name="connsiteY5-8300" fmla="*/ 2153032 h 6634504"/>
              <a:gd name="connsiteX6-8301" fmla="*/ 98984 w 10481555"/>
              <a:gd name="connsiteY6-8302" fmla="*/ 2966848 h 6634504"/>
              <a:gd name="connsiteX7-8303" fmla="*/ 80696 w 10481555"/>
              <a:gd name="connsiteY7-8304" fmla="*/ 3542920 h 6634504"/>
              <a:gd name="connsiteX8-8305" fmla="*/ 71552 w 10481555"/>
              <a:gd name="connsiteY8-8306" fmla="*/ 4301872 h 6634504"/>
              <a:gd name="connsiteX9-8307" fmla="*/ 53264 w 10481555"/>
              <a:gd name="connsiteY9-8308" fmla="*/ 5161408 h 6634504"/>
              <a:gd name="connsiteX10-8309" fmla="*/ 62408 w 10481555"/>
              <a:gd name="connsiteY10-8310" fmla="*/ 5819776 h 6634504"/>
              <a:gd name="connsiteX11-8311" fmla="*/ 236144 w 10481555"/>
              <a:gd name="connsiteY11-8312" fmla="*/ 6194680 h 6634504"/>
              <a:gd name="connsiteX12-8313" fmla="*/ 2595296 w 10481555"/>
              <a:gd name="connsiteY12-8314" fmla="*/ 6606160 h 6634504"/>
              <a:gd name="connsiteX13-8315" fmla="*/ 4415004 w 10481555"/>
              <a:gd name="connsiteY13-8316" fmla="*/ 6605074 h 6634504"/>
              <a:gd name="connsiteX14-8317" fmla="*/ 7478192 w 10481555"/>
              <a:gd name="connsiteY14-8318" fmla="*/ 6322696 h 6634504"/>
              <a:gd name="connsiteX15-8319" fmla="*/ 9654464 w 10481555"/>
              <a:gd name="connsiteY15-8320" fmla="*/ 6313552 h 6634504"/>
              <a:gd name="connsiteX16-8321" fmla="*/ 10102520 w 10481555"/>
              <a:gd name="connsiteY16-8322" fmla="*/ 6002656 h 6634504"/>
              <a:gd name="connsiteX17-8323" fmla="*/ 10148240 w 10481555"/>
              <a:gd name="connsiteY17-8324" fmla="*/ 5819776 h 6634504"/>
              <a:gd name="connsiteX18-8325" fmla="*/ 10248824 w 10481555"/>
              <a:gd name="connsiteY18-8326" fmla="*/ 4393312 h 6634504"/>
              <a:gd name="connsiteX19-8327" fmla="*/ 10239680 w 10481555"/>
              <a:gd name="connsiteY19-8328" fmla="*/ 3012568 h 6634504"/>
              <a:gd name="connsiteX20-8329" fmla="*/ 10390583 w 10481555"/>
              <a:gd name="connsiteY20-8330" fmla="*/ 209315 h 6634504"/>
              <a:gd name="connsiteX21-8331" fmla="*/ 8657768 w 10481555"/>
              <a:gd name="connsiteY21-8332" fmla="*/ 168784 h 6634504"/>
              <a:gd name="connsiteX22-8333" fmla="*/ 7688504 w 10481555"/>
              <a:gd name="connsiteY22-8334" fmla="*/ 187072 h 6634504"/>
              <a:gd name="connsiteX23-8335" fmla="*/ 6810680 w 10481555"/>
              <a:gd name="connsiteY23-8336" fmla="*/ 269368 h 6634504"/>
              <a:gd name="connsiteX24-8337" fmla="*/ 6371768 w 10481555"/>
              <a:gd name="connsiteY24-8338" fmla="*/ 315088 h 6634504"/>
              <a:gd name="connsiteX25-8339" fmla="*/ 6079160 w 10481555"/>
              <a:gd name="connsiteY25-8340" fmla="*/ 342520 h 6634504"/>
              <a:gd name="connsiteX26-8341" fmla="*/ 5567096 w 10481555"/>
              <a:gd name="connsiteY26-8342" fmla="*/ 379096 h 6634504"/>
              <a:gd name="connsiteX27-8343" fmla="*/ 4789856 w 10481555"/>
              <a:gd name="connsiteY27-8344" fmla="*/ 388240 h 6634504"/>
              <a:gd name="connsiteX28-8345" fmla="*/ 565328 w 10481555"/>
              <a:gd name="connsiteY28-8346" fmla="*/ 333376 h 6634504"/>
              <a:gd name="connsiteX29-8347" fmla="*/ 971323 w 10481555"/>
              <a:gd name="connsiteY29-8348" fmla="*/ 336687 h 6634504"/>
              <a:gd name="connsiteX0-8349" fmla="*/ 971323 w 10481555"/>
              <a:gd name="connsiteY0-8350" fmla="*/ 336687 h 6634504"/>
              <a:gd name="connsiteX1-8351" fmla="*/ 254432 w 10481555"/>
              <a:gd name="connsiteY1-8352" fmla="*/ 397384 h 6634504"/>
              <a:gd name="connsiteX2-8353" fmla="*/ 162992 w 10481555"/>
              <a:gd name="connsiteY2-8354" fmla="*/ 1229488 h 6634504"/>
              <a:gd name="connsiteX3-8355" fmla="*/ 135560 w 10481555"/>
              <a:gd name="connsiteY3-8356" fmla="*/ 1567816 h 6634504"/>
              <a:gd name="connsiteX4-8357" fmla="*/ 126416 w 10481555"/>
              <a:gd name="connsiteY4-8358" fmla="*/ 1897000 h 6634504"/>
              <a:gd name="connsiteX5-8359" fmla="*/ 108128 w 10481555"/>
              <a:gd name="connsiteY5-8360" fmla="*/ 2153032 h 6634504"/>
              <a:gd name="connsiteX6-8361" fmla="*/ 98984 w 10481555"/>
              <a:gd name="connsiteY6-8362" fmla="*/ 2966848 h 6634504"/>
              <a:gd name="connsiteX7-8363" fmla="*/ 80696 w 10481555"/>
              <a:gd name="connsiteY7-8364" fmla="*/ 3542920 h 6634504"/>
              <a:gd name="connsiteX8-8365" fmla="*/ 71552 w 10481555"/>
              <a:gd name="connsiteY8-8366" fmla="*/ 4301872 h 6634504"/>
              <a:gd name="connsiteX9-8367" fmla="*/ 53264 w 10481555"/>
              <a:gd name="connsiteY9-8368" fmla="*/ 5161408 h 6634504"/>
              <a:gd name="connsiteX10-8369" fmla="*/ 62408 w 10481555"/>
              <a:gd name="connsiteY10-8370" fmla="*/ 5819776 h 6634504"/>
              <a:gd name="connsiteX11-8371" fmla="*/ 236144 w 10481555"/>
              <a:gd name="connsiteY11-8372" fmla="*/ 6194680 h 6634504"/>
              <a:gd name="connsiteX12-8373" fmla="*/ 2595296 w 10481555"/>
              <a:gd name="connsiteY12-8374" fmla="*/ 6606160 h 6634504"/>
              <a:gd name="connsiteX13-8375" fmla="*/ 4415004 w 10481555"/>
              <a:gd name="connsiteY13-8376" fmla="*/ 6605074 h 6634504"/>
              <a:gd name="connsiteX14-8377" fmla="*/ 7478192 w 10481555"/>
              <a:gd name="connsiteY14-8378" fmla="*/ 6322696 h 6634504"/>
              <a:gd name="connsiteX15-8379" fmla="*/ 9654464 w 10481555"/>
              <a:gd name="connsiteY15-8380" fmla="*/ 6313552 h 6634504"/>
              <a:gd name="connsiteX16-8381" fmla="*/ 10102520 w 10481555"/>
              <a:gd name="connsiteY16-8382" fmla="*/ 6002656 h 6634504"/>
              <a:gd name="connsiteX17-8383" fmla="*/ 10248824 w 10481555"/>
              <a:gd name="connsiteY17-8384" fmla="*/ 4393312 h 6634504"/>
              <a:gd name="connsiteX18-8385" fmla="*/ 10239680 w 10481555"/>
              <a:gd name="connsiteY18-8386" fmla="*/ 3012568 h 6634504"/>
              <a:gd name="connsiteX19-8387" fmla="*/ 10390583 w 10481555"/>
              <a:gd name="connsiteY19-8388" fmla="*/ 209315 h 6634504"/>
              <a:gd name="connsiteX20-8389" fmla="*/ 8657768 w 10481555"/>
              <a:gd name="connsiteY20-8390" fmla="*/ 168784 h 6634504"/>
              <a:gd name="connsiteX21-8391" fmla="*/ 7688504 w 10481555"/>
              <a:gd name="connsiteY21-8392" fmla="*/ 187072 h 6634504"/>
              <a:gd name="connsiteX22-8393" fmla="*/ 6810680 w 10481555"/>
              <a:gd name="connsiteY22-8394" fmla="*/ 269368 h 6634504"/>
              <a:gd name="connsiteX23-8395" fmla="*/ 6371768 w 10481555"/>
              <a:gd name="connsiteY23-8396" fmla="*/ 315088 h 6634504"/>
              <a:gd name="connsiteX24-8397" fmla="*/ 6079160 w 10481555"/>
              <a:gd name="connsiteY24-8398" fmla="*/ 342520 h 6634504"/>
              <a:gd name="connsiteX25-8399" fmla="*/ 5567096 w 10481555"/>
              <a:gd name="connsiteY25-8400" fmla="*/ 379096 h 6634504"/>
              <a:gd name="connsiteX26-8401" fmla="*/ 4789856 w 10481555"/>
              <a:gd name="connsiteY26-8402" fmla="*/ 388240 h 6634504"/>
              <a:gd name="connsiteX27-8403" fmla="*/ 565328 w 10481555"/>
              <a:gd name="connsiteY27-8404" fmla="*/ 333376 h 6634504"/>
              <a:gd name="connsiteX28-8405" fmla="*/ 971323 w 10481555"/>
              <a:gd name="connsiteY28-8406" fmla="*/ 336687 h 6634504"/>
              <a:gd name="connsiteX0-8407" fmla="*/ 971323 w 10481555"/>
              <a:gd name="connsiteY0-8408" fmla="*/ 336687 h 6634504"/>
              <a:gd name="connsiteX1-8409" fmla="*/ 254432 w 10481555"/>
              <a:gd name="connsiteY1-8410" fmla="*/ 397384 h 6634504"/>
              <a:gd name="connsiteX2-8411" fmla="*/ 162992 w 10481555"/>
              <a:gd name="connsiteY2-8412" fmla="*/ 1229488 h 6634504"/>
              <a:gd name="connsiteX3-8413" fmla="*/ 135560 w 10481555"/>
              <a:gd name="connsiteY3-8414" fmla="*/ 1567816 h 6634504"/>
              <a:gd name="connsiteX4-8415" fmla="*/ 126416 w 10481555"/>
              <a:gd name="connsiteY4-8416" fmla="*/ 1897000 h 6634504"/>
              <a:gd name="connsiteX5-8417" fmla="*/ 108128 w 10481555"/>
              <a:gd name="connsiteY5-8418" fmla="*/ 2153032 h 6634504"/>
              <a:gd name="connsiteX6-8419" fmla="*/ 98984 w 10481555"/>
              <a:gd name="connsiteY6-8420" fmla="*/ 2966848 h 6634504"/>
              <a:gd name="connsiteX7-8421" fmla="*/ 80696 w 10481555"/>
              <a:gd name="connsiteY7-8422" fmla="*/ 3542920 h 6634504"/>
              <a:gd name="connsiteX8-8423" fmla="*/ 71552 w 10481555"/>
              <a:gd name="connsiteY8-8424" fmla="*/ 4301872 h 6634504"/>
              <a:gd name="connsiteX9-8425" fmla="*/ 53264 w 10481555"/>
              <a:gd name="connsiteY9-8426" fmla="*/ 5161408 h 6634504"/>
              <a:gd name="connsiteX10-8427" fmla="*/ 62408 w 10481555"/>
              <a:gd name="connsiteY10-8428" fmla="*/ 5819776 h 6634504"/>
              <a:gd name="connsiteX11-8429" fmla="*/ 236144 w 10481555"/>
              <a:gd name="connsiteY11-8430" fmla="*/ 6194680 h 6634504"/>
              <a:gd name="connsiteX12-8431" fmla="*/ 2595296 w 10481555"/>
              <a:gd name="connsiteY12-8432" fmla="*/ 6606160 h 6634504"/>
              <a:gd name="connsiteX13-8433" fmla="*/ 4415004 w 10481555"/>
              <a:gd name="connsiteY13-8434" fmla="*/ 6605074 h 6634504"/>
              <a:gd name="connsiteX14-8435" fmla="*/ 7478192 w 10481555"/>
              <a:gd name="connsiteY14-8436" fmla="*/ 6322696 h 6634504"/>
              <a:gd name="connsiteX15-8437" fmla="*/ 9654464 w 10481555"/>
              <a:gd name="connsiteY15-8438" fmla="*/ 6313552 h 6634504"/>
              <a:gd name="connsiteX16-8439" fmla="*/ 10102520 w 10481555"/>
              <a:gd name="connsiteY16-8440" fmla="*/ 6002656 h 6634504"/>
              <a:gd name="connsiteX17-8441" fmla="*/ 10248824 w 10481555"/>
              <a:gd name="connsiteY17-8442" fmla="*/ 4393312 h 6634504"/>
              <a:gd name="connsiteX18-8443" fmla="*/ 10239680 w 10481555"/>
              <a:gd name="connsiteY18-8444" fmla="*/ 3012568 h 6634504"/>
              <a:gd name="connsiteX19-8445" fmla="*/ 10390583 w 10481555"/>
              <a:gd name="connsiteY19-8446" fmla="*/ 209315 h 6634504"/>
              <a:gd name="connsiteX20-8447" fmla="*/ 8657768 w 10481555"/>
              <a:gd name="connsiteY20-8448" fmla="*/ 168784 h 6634504"/>
              <a:gd name="connsiteX21-8449" fmla="*/ 7688504 w 10481555"/>
              <a:gd name="connsiteY21-8450" fmla="*/ 187072 h 6634504"/>
              <a:gd name="connsiteX22-8451" fmla="*/ 6810680 w 10481555"/>
              <a:gd name="connsiteY22-8452" fmla="*/ 269368 h 6634504"/>
              <a:gd name="connsiteX23-8453" fmla="*/ 6371768 w 10481555"/>
              <a:gd name="connsiteY23-8454" fmla="*/ 315088 h 6634504"/>
              <a:gd name="connsiteX24-8455" fmla="*/ 6079160 w 10481555"/>
              <a:gd name="connsiteY24-8456" fmla="*/ 342520 h 6634504"/>
              <a:gd name="connsiteX25-8457" fmla="*/ 5567096 w 10481555"/>
              <a:gd name="connsiteY25-8458" fmla="*/ 379096 h 6634504"/>
              <a:gd name="connsiteX26-8459" fmla="*/ 4789856 w 10481555"/>
              <a:gd name="connsiteY26-8460" fmla="*/ 388240 h 6634504"/>
              <a:gd name="connsiteX27-8461" fmla="*/ 565328 w 10481555"/>
              <a:gd name="connsiteY27-8462" fmla="*/ 333376 h 6634504"/>
              <a:gd name="connsiteX28-8463" fmla="*/ 971323 w 10481555"/>
              <a:gd name="connsiteY28-8464" fmla="*/ 336687 h 6634504"/>
              <a:gd name="connsiteX0-8465" fmla="*/ 971323 w 10481555"/>
              <a:gd name="connsiteY0-8466" fmla="*/ 336687 h 6634504"/>
              <a:gd name="connsiteX1-8467" fmla="*/ 254432 w 10481555"/>
              <a:gd name="connsiteY1-8468" fmla="*/ 397384 h 6634504"/>
              <a:gd name="connsiteX2-8469" fmla="*/ 162992 w 10481555"/>
              <a:gd name="connsiteY2-8470" fmla="*/ 1229488 h 6634504"/>
              <a:gd name="connsiteX3-8471" fmla="*/ 135560 w 10481555"/>
              <a:gd name="connsiteY3-8472" fmla="*/ 1567816 h 6634504"/>
              <a:gd name="connsiteX4-8473" fmla="*/ 126416 w 10481555"/>
              <a:gd name="connsiteY4-8474" fmla="*/ 1897000 h 6634504"/>
              <a:gd name="connsiteX5-8475" fmla="*/ 108128 w 10481555"/>
              <a:gd name="connsiteY5-8476" fmla="*/ 2153032 h 6634504"/>
              <a:gd name="connsiteX6-8477" fmla="*/ 98984 w 10481555"/>
              <a:gd name="connsiteY6-8478" fmla="*/ 2966848 h 6634504"/>
              <a:gd name="connsiteX7-8479" fmla="*/ 80696 w 10481555"/>
              <a:gd name="connsiteY7-8480" fmla="*/ 3542920 h 6634504"/>
              <a:gd name="connsiteX8-8481" fmla="*/ 71552 w 10481555"/>
              <a:gd name="connsiteY8-8482" fmla="*/ 4301872 h 6634504"/>
              <a:gd name="connsiteX9-8483" fmla="*/ 53264 w 10481555"/>
              <a:gd name="connsiteY9-8484" fmla="*/ 5161408 h 6634504"/>
              <a:gd name="connsiteX10-8485" fmla="*/ 62408 w 10481555"/>
              <a:gd name="connsiteY10-8486" fmla="*/ 5819776 h 6634504"/>
              <a:gd name="connsiteX11-8487" fmla="*/ 236144 w 10481555"/>
              <a:gd name="connsiteY11-8488" fmla="*/ 6194680 h 6634504"/>
              <a:gd name="connsiteX12-8489" fmla="*/ 2595296 w 10481555"/>
              <a:gd name="connsiteY12-8490" fmla="*/ 6606160 h 6634504"/>
              <a:gd name="connsiteX13-8491" fmla="*/ 4415004 w 10481555"/>
              <a:gd name="connsiteY13-8492" fmla="*/ 6605074 h 6634504"/>
              <a:gd name="connsiteX14-8493" fmla="*/ 7478192 w 10481555"/>
              <a:gd name="connsiteY14-8494" fmla="*/ 6322696 h 6634504"/>
              <a:gd name="connsiteX15-8495" fmla="*/ 9654464 w 10481555"/>
              <a:gd name="connsiteY15-8496" fmla="*/ 6313552 h 6634504"/>
              <a:gd name="connsiteX16-8497" fmla="*/ 10276899 w 10481555"/>
              <a:gd name="connsiteY16-8498" fmla="*/ 5977745 h 6634504"/>
              <a:gd name="connsiteX17-8499" fmla="*/ 10248824 w 10481555"/>
              <a:gd name="connsiteY17-8500" fmla="*/ 4393312 h 6634504"/>
              <a:gd name="connsiteX18-8501" fmla="*/ 10239680 w 10481555"/>
              <a:gd name="connsiteY18-8502" fmla="*/ 3012568 h 6634504"/>
              <a:gd name="connsiteX19-8503" fmla="*/ 10390583 w 10481555"/>
              <a:gd name="connsiteY19-8504" fmla="*/ 209315 h 6634504"/>
              <a:gd name="connsiteX20-8505" fmla="*/ 8657768 w 10481555"/>
              <a:gd name="connsiteY20-8506" fmla="*/ 168784 h 6634504"/>
              <a:gd name="connsiteX21-8507" fmla="*/ 7688504 w 10481555"/>
              <a:gd name="connsiteY21-8508" fmla="*/ 187072 h 6634504"/>
              <a:gd name="connsiteX22-8509" fmla="*/ 6810680 w 10481555"/>
              <a:gd name="connsiteY22-8510" fmla="*/ 269368 h 6634504"/>
              <a:gd name="connsiteX23-8511" fmla="*/ 6371768 w 10481555"/>
              <a:gd name="connsiteY23-8512" fmla="*/ 315088 h 6634504"/>
              <a:gd name="connsiteX24-8513" fmla="*/ 6079160 w 10481555"/>
              <a:gd name="connsiteY24-8514" fmla="*/ 342520 h 6634504"/>
              <a:gd name="connsiteX25-8515" fmla="*/ 5567096 w 10481555"/>
              <a:gd name="connsiteY25-8516" fmla="*/ 379096 h 6634504"/>
              <a:gd name="connsiteX26-8517" fmla="*/ 4789856 w 10481555"/>
              <a:gd name="connsiteY26-8518" fmla="*/ 388240 h 6634504"/>
              <a:gd name="connsiteX27-8519" fmla="*/ 565328 w 10481555"/>
              <a:gd name="connsiteY27-8520" fmla="*/ 333376 h 6634504"/>
              <a:gd name="connsiteX28-8521" fmla="*/ 971323 w 10481555"/>
              <a:gd name="connsiteY28-8522" fmla="*/ 336687 h 6634504"/>
              <a:gd name="connsiteX0-8523" fmla="*/ 971323 w 10481555"/>
              <a:gd name="connsiteY0-8524" fmla="*/ 336687 h 6634504"/>
              <a:gd name="connsiteX1-8525" fmla="*/ 254432 w 10481555"/>
              <a:gd name="connsiteY1-8526" fmla="*/ 397384 h 6634504"/>
              <a:gd name="connsiteX2-8527" fmla="*/ 162992 w 10481555"/>
              <a:gd name="connsiteY2-8528" fmla="*/ 1229488 h 6634504"/>
              <a:gd name="connsiteX3-8529" fmla="*/ 135560 w 10481555"/>
              <a:gd name="connsiteY3-8530" fmla="*/ 1567816 h 6634504"/>
              <a:gd name="connsiteX4-8531" fmla="*/ 126416 w 10481555"/>
              <a:gd name="connsiteY4-8532" fmla="*/ 1897000 h 6634504"/>
              <a:gd name="connsiteX5-8533" fmla="*/ 108128 w 10481555"/>
              <a:gd name="connsiteY5-8534" fmla="*/ 2153032 h 6634504"/>
              <a:gd name="connsiteX6-8535" fmla="*/ 98984 w 10481555"/>
              <a:gd name="connsiteY6-8536" fmla="*/ 2966848 h 6634504"/>
              <a:gd name="connsiteX7-8537" fmla="*/ 80696 w 10481555"/>
              <a:gd name="connsiteY7-8538" fmla="*/ 3542920 h 6634504"/>
              <a:gd name="connsiteX8-8539" fmla="*/ 71552 w 10481555"/>
              <a:gd name="connsiteY8-8540" fmla="*/ 4301872 h 6634504"/>
              <a:gd name="connsiteX9-8541" fmla="*/ 53264 w 10481555"/>
              <a:gd name="connsiteY9-8542" fmla="*/ 5161408 h 6634504"/>
              <a:gd name="connsiteX10-8543" fmla="*/ 62408 w 10481555"/>
              <a:gd name="connsiteY10-8544" fmla="*/ 5819776 h 6634504"/>
              <a:gd name="connsiteX11-8545" fmla="*/ 236144 w 10481555"/>
              <a:gd name="connsiteY11-8546" fmla="*/ 6194680 h 6634504"/>
              <a:gd name="connsiteX12-8547" fmla="*/ 2595296 w 10481555"/>
              <a:gd name="connsiteY12-8548" fmla="*/ 6606160 h 6634504"/>
              <a:gd name="connsiteX13-8549" fmla="*/ 4415004 w 10481555"/>
              <a:gd name="connsiteY13-8550" fmla="*/ 6605074 h 6634504"/>
              <a:gd name="connsiteX14-8551" fmla="*/ 7478192 w 10481555"/>
              <a:gd name="connsiteY14-8552" fmla="*/ 6322696 h 6634504"/>
              <a:gd name="connsiteX15-8553" fmla="*/ 9654464 w 10481555"/>
              <a:gd name="connsiteY15-8554" fmla="*/ 6313552 h 6634504"/>
              <a:gd name="connsiteX16-8555" fmla="*/ 10276899 w 10481555"/>
              <a:gd name="connsiteY16-8556" fmla="*/ 5977745 h 6634504"/>
              <a:gd name="connsiteX17-8557" fmla="*/ 10248824 w 10481555"/>
              <a:gd name="connsiteY17-8558" fmla="*/ 4393312 h 6634504"/>
              <a:gd name="connsiteX18-8559" fmla="*/ 10239680 w 10481555"/>
              <a:gd name="connsiteY18-8560" fmla="*/ 3012568 h 6634504"/>
              <a:gd name="connsiteX19-8561" fmla="*/ 10390583 w 10481555"/>
              <a:gd name="connsiteY19-8562" fmla="*/ 209315 h 6634504"/>
              <a:gd name="connsiteX20-8563" fmla="*/ 8657768 w 10481555"/>
              <a:gd name="connsiteY20-8564" fmla="*/ 168784 h 6634504"/>
              <a:gd name="connsiteX21-8565" fmla="*/ 7688504 w 10481555"/>
              <a:gd name="connsiteY21-8566" fmla="*/ 187072 h 6634504"/>
              <a:gd name="connsiteX22-8567" fmla="*/ 6810680 w 10481555"/>
              <a:gd name="connsiteY22-8568" fmla="*/ 269368 h 6634504"/>
              <a:gd name="connsiteX23-8569" fmla="*/ 6371768 w 10481555"/>
              <a:gd name="connsiteY23-8570" fmla="*/ 315088 h 6634504"/>
              <a:gd name="connsiteX24-8571" fmla="*/ 6079160 w 10481555"/>
              <a:gd name="connsiteY24-8572" fmla="*/ 342520 h 6634504"/>
              <a:gd name="connsiteX25-8573" fmla="*/ 5567096 w 10481555"/>
              <a:gd name="connsiteY25-8574" fmla="*/ 379096 h 6634504"/>
              <a:gd name="connsiteX26-8575" fmla="*/ 4789856 w 10481555"/>
              <a:gd name="connsiteY26-8576" fmla="*/ 388240 h 6634504"/>
              <a:gd name="connsiteX27-8577" fmla="*/ 565328 w 10481555"/>
              <a:gd name="connsiteY27-8578" fmla="*/ 333376 h 6634504"/>
              <a:gd name="connsiteX28-8579" fmla="*/ 971323 w 10481555"/>
              <a:gd name="connsiteY28-8580" fmla="*/ 336687 h 6634504"/>
              <a:gd name="connsiteX0-8581" fmla="*/ 971323 w 10481555"/>
              <a:gd name="connsiteY0-8582" fmla="*/ 336687 h 6634504"/>
              <a:gd name="connsiteX1-8583" fmla="*/ 254432 w 10481555"/>
              <a:gd name="connsiteY1-8584" fmla="*/ 397384 h 6634504"/>
              <a:gd name="connsiteX2-8585" fmla="*/ 162992 w 10481555"/>
              <a:gd name="connsiteY2-8586" fmla="*/ 1229488 h 6634504"/>
              <a:gd name="connsiteX3-8587" fmla="*/ 135560 w 10481555"/>
              <a:gd name="connsiteY3-8588" fmla="*/ 1567816 h 6634504"/>
              <a:gd name="connsiteX4-8589" fmla="*/ 126416 w 10481555"/>
              <a:gd name="connsiteY4-8590" fmla="*/ 1897000 h 6634504"/>
              <a:gd name="connsiteX5-8591" fmla="*/ 108128 w 10481555"/>
              <a:gd name="connsiteY5-8592" fmla="*/ 2153032 h 6634504"/>
              <a:gd name="connsiteX6-8593" fmla="*/ 98984 w 10481555"/>
              <a:gd name="connsiteY6-8594" fmla="*/ 2966848 h 6634504"/>
              <a:gd name="connsiteX7-8595" fmla="*/ 80696 w 10481555"/>
              <a:gd name="connsiteY7-8596" fmla="*/ 3542920 h 6634504"/>
              <a:gd name="connsiteX8-8597" fmla="*/ 71552 w 10481555"/>
              <a:gd name="connsiteY8-8598" fmla="*/ 4301872 h 6634504"/>
              <a:gd name="connsiteX9-8599" fmla="*/ 53264 w 10481555"/>
              <a:gd name="connsiteY9-8600" fmla="*/ 5161408 h 6634504"/>
              <a:gd name="connsiteX10-8601" fmla="*/ 62408 w 10481555"/>
              <a:gd name="connsiteY10-8602" fmla="*/ 5819776 h 6634504"/>
              <a:gd name="connsiteX11-8603" fmla="*/ 236144 w 10481555"/>
              <a:gd name="connsiteY11-8604" fmla="*/ 6194680 h 6634504"/>
              <a:gd name="connsiteX12-8605" fmla="*/ 2595296 w 10481555"/>
              <a:gd name="connsiteY12-8606" fmla="*/ 6606160 h 6634504"/>
              <a:gd name="connsiteX13-8607" fmla="*/ 4415004 w 10481555"/>
              <a:gd name="connsiteY13-8608" fmla="*/ 6605074 h 6634504"/>
              <a:gd name="connsiteX14-8609" fmla="*/ 7478192 w 10481555"/>
              <a:gd name="connsiteY14-8610" fmla="*/ 6322696 h 6634504"/>
              <a:gd name="connsiteX15-8611" fmla="*/ 9654464 w 10481555"/>
              <a:gd name="connsiteY15-8612" fmla="*/ 6313552 h 6634504"/>
              <a:gd name="connsiteX16-8613" fmla="*/ 10276899 w 10481555"/>
              <a:gd name="connsiteY16-8614" fmla="*/ 5977745 h 6634504"/>
              <a:gd name="connsiteX17-8615" fmla="*/ 10410748 w 10481555"/>
              <a:gd name="connsiteY17-8616" fmla="*/ 4380856 h 6634504"/>
              <a:gd name="connsiteX18-8617" fmla="*/ 10239680 w 10481555"/>
              <a:gd name="connsiteY18-8618" fmla="*/ 3012568 h 6634504"/>
              <a:gd name="connsiteX19-8619" fmla="*/ 10390583 w 10481555"/>
              <a:gd name="connsiteY19-8620" fmla="*/ 209315 h 6634504"/>
              <a:gd name="connsiteX20-8621" fmla="*/ 8657768 w 10481555"/>
              <a:gd name="connsiteY20-8622" fmla="*/ 168784 h 6634504"/>
              <a:gd name="connsiteX21-8623" fmla="*/ 7688504 w 10481555"/>
              <a:gd name="connsiteY21-8624" fmla="*/ 187072 h 6634504"/>
              <a:gd name="connsiteX22-8625" fmla="*/ 6810680 w 10481555"/>
              <a:gd name="connsiteY22-8626" fmla="*/ 269368 h 6634504"/>
              <a:gd name="connsiteX23-8627" fmla="*/ 6371768 w 10481555"/>
              <a:gd name="connsiteY23-8628" fmla="*/ 315088 h 6634504"/>
              <a:gd name="connsiteX24-8629" fmla="*/ 6079160 w 10481555"/>
              <a:gd name="connsiteY24-8630" fmla="*/ 342520 h 6634504"/>
              <a:gd name="connsiteX25-8631" fmla="*/ 5567096 w 10481555"/>
              <a:gd name="connsiteY25-8632" fmla="*/ 379096 h 6634504"/>
              <a:gd name="connsiteX26-8633" fmla="*/ 4789856 w 10481555"/>
              <a:gd name="connsiteY26-8634" fmla="*/ 388240 h 6634504"/>
              <a:gd name="connsiteX27-8635" fmla="*/ 565328 w 10481555"/>
              <a:gd name="connsiteY27-8636" fmla="*/ 333376 h 6634504"/>
              <a:gd name="connsiteX28-8637" fmla="*/ 971323 w 10481555"/>
              <a:gd name="connsiteY28-8638" fmla="*/ 336687 h 66345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</a:cxnLst>
            <a:rect l="l" t="t" r="r" b="b"/>
            <a:pathLst>
              <a:path w="10481555" h="6634504">
                <a:moveTo>
                  <a:pt x="971323" y="336687"/>
                </a:moveTo>
                <a:cubicBezTo>
                  <a:pt x="919507" y="347355"/>
                  <a:pt x="389154" y="248584"/>
                  <a:pt x="254432" y="397384"/>
                </a:cubicBezTo>
                <a:cubicBezTo>
                  <a:pt x="119710" y="546184"/>
                  <a:pt x="182804" y="1034416"/>
                  <a:pt x="162992" y="1229488"/>
                </a:cubicBezTo>
                <a:cubicBezTo>
                  <a:pt x="143180" y="1424560"/>
                  <a:pt x="135560" y="1567816"/>
                  <a:pt x="135560" y="1567816"/>
                </a:cubicBezTo>
                <a:cubicBezTo>
                  <a:pt x="132512" y="1677544"/>
                  <a:pt x="131556" y="1787350"/>
                  <a:pt x="126416" y="1897000"/>
                </a:cubicBezTo>
                <a:cubicBezTo>
                  <a:pt x="122410" y="1982468"/>
                  <a:pt x="110321" y="2067499"/>
                  <a:pt x="108128" y="2153032"/>
                </a:cubicBezTo>
                <a:cubicBezTo>
                  <a:pt x="101174" y="2424232"/>
                  <a:pt x="104337" y="2695612"/>
                  <a:pt x="98984" y="2966848"/>
                </a:cubicBezTo>
                <a:cubicBezTo>
                  <a:pt x="95193" y="3158931"/>
                  <a:pt x="80696" y="3542920"/>
                  <a:pt x="80696" y="3542920"/>
                </a:cubicBezTo>
                <a:cubicBezTo>
                  <a:pt x="77648" y="3795904"/>
                  <a:pt x="75840" y="4048906"/>
                  <a:pt x="71552" y="4301872"/>
                </a:cubicBezTo>
                <a:cubicBezTo>
                  <a:pt x="66695" y="4588408"/>
                  <a:pt x="54990" y="4874836"/>
                  <a:pt x="53264" y="5161408"/>
                </a:cubicBezTo>
                <a:cubicBezTo>
                  <a:pt x="51942" y="5380881"/>
                  <a:pt x="56557" y="5600377"/>
                  <a:pt x="62408" y="5819776"/>
                </a:cubicBezTo>
                <a:cubicBezTo>
                  <a:pt x="92888" y="5991988"/>
                  <a:pt x="-186004" y="6063616"/>
                  <a:pt x="236144" y="6194680"/>
                </a:cubicBezTo>
                <a:cubicBezTo>
                  <a:pt x="658292" y="6325744"/>
                  <a:pt x="2186864" y="6540628"/>
                  <a:pt x="2595296" y="6606160"/>
                </a:cubicBezTo>
                <a:cubicBezTo>
                  <a:pt x="3171368" y="6635116"/>
                  <a:pt x="3601188" y="6652318"/>
                  <a:pt x="4415004" y="6605074"/>
                </a:cubicBezTo>
                <a:cubicBezTo>
                  <a:pt x="5228820" y="6557830"/>
                  <a:pt x="6604949" y="6371283"/>
                  <a:pt x="7478192" y="6322696"/>
                </a:cubicBezTo>
                <a:lnTo>
                  <a:pt x="9654464" y="6313552"/>
                </a:lnTo>
                <a:cubicBezTo>
                  <a:pt x="10091852" y="6260212"/>
                  <a:pt x="10150852" y="6299861"/>
                  <a:pt x="10276899" y="5977745"/>
                </a:cubicBezTo>
                <a:cubicBezTo>
                  <a:pt x="10402946" y="5655629"/>
                  <a:pt x="10387888" y="4879204"/>
                  <a:pt x="10410748" y="4380856"/>
                </a:cubicBezTo>
                <a:cubicBezTo>
                  <a:pt x="10407700" y="3920608"/>
                  <a:pt x="10245159" y="3472793"/>
                  <a:pt x="10239680" y="3012568"/>
                </a:cubicBezTo>
                <a:cubicBezTo>
                  <a:pt x="10263306" y="2315235"/>
                  <a:pt x="10654235" y="683279"/>
                  <a:pt x="10390583" y="209315"/>
                </a:cubicBezTo>
                <a:cubicBezTo>
                  <a:pt x="10128455" y="-238741"/>
                  <a:pt x="9108114" y="172491"/>
                  <a:pt x="8657768" y="168784"/>
                </a:cubicBezTo>
                <a:lnTo>
                  <a:pt x="7688504" y="187072"/>
                </a:lnTo>
                <a:lnTo>
                  <a:pt x="6810680" y="269368"/>
                </a:lnTo>
                <a:cubicBezTo>
                  <a:pt x="6591224" y="290704"/>
                  <a:pt x="6616176" y="299813"/>
                  <a:pt x="6371768" y="315088"/>
                </a:cubicBezTo>
                <a:cubicBezTo>
                  <a:pt x="6113345" y="352006"/>
                  <a:pt x="6383685" y="317143"/>
                  <a:pt x="6079160" y="342520"/>
                </a:cubicBezTo>
                <a:cubicBezTo>
                  <a:pt x="5759209" y="369183"/>
                  <a:pt x="6053915" y="367222"/>
                  <a:pt x="5567096" y="379096"/>
                </a:cubicBezTo>
                <a:cubicBezTo>
                  <a:pt x="5308075" y="385414"/>
                  <a:pt x="5048936" y="385192"/>
                  <a:pt x="4789856" y="388240"/>
                </a:cubicBezTo>
                <a:lnTo>
                  <a:pt x="565328" y="333376"/>
                </a:lnTo>
                <a:lnTo>
                  <a:pt x="971323" y="336687"/>
                </a:lnTo>
                <a:close/>
              </a:path>
            </a:pathLst>
          </a:custGeom>
          <a:solidFill>
            <a:srgbClr val="6D9AD1">
              <a:alpha val="17000"/>
            </a:srgbClr>
          </a:solidFill>
          <a:ln w="57150">
            <a:solidFill>
              <a:srgbClr val="1F60B1"/>
            </a:solidFill>
          </a:ln>
          <a:effectLst>
            <a:outerShdw blurRad="457200" sx="108000" sy="108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954" y="865633"/>
            <a:ext cx="8476434" cy="5976335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2070735" y="815975"/>
            <a:ext cx="3787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400" u="sng" dirty="0">
                <a:solidFill>
                  <a:srgbClr val="FF0000"/>
                </a:solidFill>
                <a:latin typeface="Cooper Black" panose="0208090404030B020404" pitchFamily="18" charset="0"/>
                <a:ea typeface="Source Han Sans CN Heavy" panose="020B0A00000000000000" pitchFamily="34" charset="-122"/>
                <a:cs typeface="Cooper Black" panose="0208090404030B020404" pitchFamily="18" charset="0"/>
              </a:rPr>
              <a:t>Objectives</a:t>
            </a:r>
            <a:endParaRPr lang="en-US" altLang="zh-CN" sz="4400" u="sng" dirty="0">
              <a:solidFill>
                <a:srgbClr val="FF0000"/>
              </a:solidFill>
              <a:latin typeface="Cooper Black" panose="0208090404030B020404" pitchFamily="18" charset="0"/>
              <a:ea typeface="Source Han Sans CN Heavy" panose="020B0A00000000000000" pitchFamily="34" charset="-122"/>
              <a:cs typeface="Cooper Black" panose="0208090404030B020404" pitchFamily="18" charset="0"/>
            </a:endParaRPr>
          </a:p>
        </p:txBody>
      </p:sp>
      <p:sp>
        <p:nvSpPr>
          <p:cNvPr id="52" name="Synergistically utilize technically sound portals with frictionless chains. Dramatically customize…"/>
          <p:cNvSpPr txBox="1"/>
          <p:nvPr/>
        </p:nvSpPr>
        <p:spPr>
          <a:xfrm>
            <a:off x="3420745" y="4599940"/>
            <a:ext cx="5857240" cy="129222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800" kern="0" dirty="0">
                <a:solidFill>
                  <a:schemeClr val="tx1"/>
                </a:solidFill>
                <a:latin typeface="Cooper Black" panose="0208090404030B020404" pitchFamily="18" charset="0"/>
                <a:ea typeface="TsangerXuanSanM W05" panose="02020400000000000000" pitchFamily="18" charset="-122"/>
                <a:cs typeface="Cooper Black" panose="0208090404030B020404" pitchFamily="18" charset="0"/>
                <a:sym typeface="Roboto Light"/>
              </a:rPr>
              <a:t>Learn the sentences about the  things plural.</a:t>
            </a:r>
            <a:endParaRPr lang="en-US" sz="2800" kern="0" dirty="0">
              <a:solidFill>
                <a:schemeClr val="tx1"/>
              </a:solidFill>
              <a:latin typeface="Cooper Black" panose="0208090404030B020404" pitchFamily="18" charset="0"/>
              <a:ea typeface="TsangerXuanSanM W05" panose="02020400000000000000" pitchFamily="18" charset="-122"/>
              <a:cs typeface="Cooper Black" panose="0208090404030B020404" pitchFamily="18" charset="0"/>
              <a:sym typeface="Roboto Light"/>
            </a:endParaRPr>
          </a:p>
        </p:txBody>
      </p:sp>
      <p:sp>
        <p:nvSpPr>
          <p:cNvPr id="2" name="文本框 48"/>
          <p:cNvSpPr txBox="1"/>
          <p:nvPr/>
        </p:nvSpPr>
        <p:spPr>
          <a:xfrm>
            <a:off x="2422199" y="2491658"/>
            <a:ext cx="8414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dirty="0">
                <a:solidFill>
                  <a:srgbClr val="553036"/>
                </a:solidFill>
                <a:latin typeface="Source Han Sans CN Heavy" panose="020B0A00000000000000" pitchFamily="34" charset="-122"/>
                <a:ea typeface="Source Han Sans CN Heavy" panose="020B0A00000000000000" pitchFamily="34" charset="-122"/>
              </a:rPr>
              <a:t>01.</a:t>
            </a:r>
            <a:endParaRPr lang="en-US" altLang="zh-CN" sz="4000" dirty="0">
              <a:solidFill>
                <a:srgbClr val="553036"/>
              </a:solidFill>
              <a:latin typeface="Source Han Sans CN Heavy" panose="020B0A00000000000000" pitchFamily="34" charset="-122"/>
              <a:ea typeface="Source Han Sans CN Heavy" panose="020B0A00000000000000" pitchFamily="34" charset="-122"/>
            </a:endParaRPr>
          </a:p>
        </p:txBody>
      </p:sp>
      <p:sp>
        <p:nvSpPr>
          <p:cNvPr id="3" name="Synergistically utilize technically sound portals with frictionless chains. Dramatically customize…"/>
          <p:cNvSpPr txBox="1"/>
          <p:nvPr/>
        </p:nvSpPr>
        <p:spPr>
          <a:xfrm>
            <a:off x="3255010" y="2553335"/>
            <a:ext cx="4976495" cy="193865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800" kern="0" dirty="0">
                <a:solidFill>
                  <a:schemeClr val="tx1"/>
                </a:solidFill>
                <a:latin typeface="Cooper Black" panose="0208090404030B020404" pitchFamily="18" charset="0"/>
                <a:ea typeface="TsangerXuanSanM W05" panose="02020400000000000000" pitchFamily="18" charset="-122"/>
                <a:cs typeface="Cooper Black" panose="0208090404030B020404" pitchFamily="18" charset="0"/>
                <a:sym typeface="Roboto Light"/>
              </a:rPr>
              <a:t>Learn the new words </a:t>
            </a:r>
            <a:r>
              <a:rPr lang="en-US" sz="2800" kern="0" dirty="0">
                <a:solidFill>
                  <a:schemeClr val="tx1"/>
                </a:solidFill>
                <a:latin typeface="Cooper Black" panose="0208090404030B020404" pitchFamily="18" charset="0"/>
                <a:ea typeface="TsangerXuanSanM W05" panose="02020400000000000000" pitchFamily="18" charset="-122"/>
                <a:cs typeface="Cooper Black" panose="0208090404030B020404" pitchFamily="18" charset="0"/>
                <a:sym typeface="Roboto Light"/>
              </a:rPr>
              <a:t>about the things of plural.</a:t>
            </a:r>
            <a:endParaRPr lang="en-US" sz="2800" kern="0" dirty="0">
              <a:solidFill>
                <a:schemeClr val="tx1"/>
              </a:solidFill>
              <a:latin typeface="Cooper Black" panose="0208090404030B020404" pitchFamily="18" charset="0"/>
              <a:ea typeface="TsangerXuanSanM W05" panose="02020400000000000000" pitchFamily="18" charset="-122"/>
              <a:cs typeface="Cooper Black" panose="0208090404030B020404" pitchFamily="18" charset="0"/>
              <a:sym typeface="Roboto Light"/>
            </a:endParaRPr>
          </a:p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800" kern="0" dirty="0">
                <a:solidFill>
                  <a:schemeClr val="tx1"/>
                </a:solidFill>
                <a:latin typeface="Cooper Black" panose="0208090404030B020404" pitchFamily="18" charset="0"/>
                <a:ea typeface="TsangerXuanSanM W05" panose="02020400000000000000" pitchFamily="18" charset="-122"/>
                <a:cs typeface="Cooper Black" panose="0208090404030B020404" pitchFamily="18" charset="0"/>
                <a:sym typeface="Roboto Light"/>
              </a:rPr>
              <a:t> </a:t>
            </a:r>
            <a:endParaRPr lang="en-US" sz="2800" kern="0" dirty="0">
              <a:solidFill>
                <a:schemeClr val="tx1"/>
              </a:solidFill>
              <a:latin typeface="Cooper Black" panose="0208090404030B020404" pitchFamily="18" charset="0"/>
              <a:ea typeface="TsangerXuanSanM W05" panose="02020400000000000000" pitchFamily="18" charset="-122"/>
              <a:cs typeface="Cooper Black" panose="0208090404030B020404" pitchFamily="18" charset="0"/>
              <a:sym typeface="Roboto Light"/>
            </a:endParaRPr>
          </a:p>
        </p:txBody>
      </p:sp>
      <p:sp>
        <p:nvSpPr>
          <p:cNvPr id="16" name="文本框 50"/>
          <p:cNvSpPr txBox="1"/>
          <p:nvPr/>
        </p:nvSpPr>
        <p:spPr>
          <a:xfrm>
            <a:off x="2413635" y="4972685"/>
            <a:ext cx="10375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dirty="0">
                <a:solidFill>
                  <a:srgbClr val="553036"/>
                </a:solidFill>
                <a:latin typeface="Source Han Sans CN Heavy" panose="020B0A00000000000000" pitchFamily="34" charset="-122"/>
                <a:ea typeface="Source Han Sans CN Heavy" panose="020B0A00000000000000" pitchFamily="34" charset="-122"/>
              </a:rPr>
              <a:t>02.</a:t>
            </a:r>
            <a:endParaRPr lang="en-US" altLang="zh-CN" sz="4000" dirty="0">
              <a:solidFill>
                <a:srgbClr val="553036"/>
              </a:solidFill>
              <a:latin typeface="Source Han Sans CN Heavy" panose="020B0A00000000000000" pitchFamily="34" charset="-122"/>
              <a:ea typeface="Source Han Sans CN Heavy" panose="020B0A00000000000000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9" grpId="0" bldLvl="0" animBg="1"/>
      <p:bldP spid="12" grpId="0" bldLvl="0" animBg="1"/>
      <p:bldP spid="52" grpId="0"/>
      <p:bldP spid="2" grpId="0"/>
      <p:bldP spid="3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they are.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634786" y="594071"/>
            <a:ext cx="1374081" cy="2123661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>
            <a:fillRect/>
          </a:stretch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4454060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7914844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is.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/>
          <a:srcRect l="5656" t="8009" r="3148" b="12419"/>
          <a:stretch>
            <a:fillRect/>
          </a:stretch>
        </p:blipFill>
        <p:spPr>
          <a:xfrm>
            <a:off x="3717115" y="923350"/>
            <a:ext cx="4572551" cy="2158702"/>
          </a:xfrm>
          <a:prstGeom prst="roundRect">
            <a:avLst>
              <a:gd name="adj" fmla="val 10309"/>
            </a:avLst>
          </a:prstGeom>
        </p:spPr>
      </p:pic>
      <p:sp>
        <p:nvSpPr>
          <p:cNvPr id="28" name="Rectangle 27"/>
          <p:cNvSpPr/>
          <p:nvPr/>
        </p:nvSpPr>
        <p:spPr>
          <a:xfrm>
            <a:off x="3528878" y="3403324"/>
            <a:ext cx="498726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beds in the room?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543374" y="548908"/>
            <a:ext cx="1847491" cy="1728935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>
            <a:fillRect/>
          </a:stretch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7914844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4454060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9179039" y="689121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/>
          <a:srcRect l="5656" t="8009" r="3148" b="12419"/>
          <a:stretch>
            <a:fillRect/>
          </a:stretch>
        </p:blipFill>
        <p:spPr>
          <a:xfrm>
            <a:off x="3876112" y="966528"/>
            <a:ext cx="4439773" cy="2096017"/>
          </a:xfrm>
          <a:prstGeom prst="roundRect">
            <a:avLst>
              <a:gd name="adj" fmla="val 10309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3474376" y="3403324"/>
            <a:ext cx="509626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desks in the room?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426344" y="594071"/>
            <a:ext cx="1790966" cy="2123661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>
            <a:fillRect/>
          </a:stretch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4454060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7914844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/>
          <a:srcRect l="5656" t="8009" r="3148" b="12419"/>
          <a:stretch>
            <a:fillRect/>
          </a:stretch>
        </p:blipFill>
        <p:spPr>
          <a:xfrm>
            <a:off x="3700086" y="944358"/>
            <a:ext cx="4572551" cy="2158702"/>
          </a:xfrm>
          <a:prstGeom prst="roundRect">
            <a:avLst>
              <a:gd name="adj" fmla="val 10309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3593801" y="3403324"/>
            <a:ext cx="485742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fans in the room?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888" flipH="1">
            <a:off x="687366" y="1066230"/>
            <a:ext cx="1509486" cy="1179285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>
            <a:fillRect/>
          </a:stretch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993277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7914844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Sai1MsPham"/>
          <p:cNvSpPr/>
          <p:nvPr/>
        </p:nvSpPr>
        <p:spPr>
          <a:xfrm>
            <a:off x="4454061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2086040" y="729695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/>
          <a:srcRect l="5656" t="8009" r="3148" b="12419"/>
          <a:stretch>
            <a:fillRect/>
          </a:stretch>
        </p:blipFill>
        <p:spPr>
          <a:xfrm>
            <a:off x="3809723" y="979595"/>
            <a:ext cx="4572552" cy="2158702"/>
          </a:xfrm>
          <a:prstGeom prst="roundRect">
            <a:avLst>
              <a:gd name="adj" fmla="val 10309"/>
            </a:avLst>
          </a:prstGeom>
        </p:spPr>
      </p:pic>
      <p:sp>
        <p:nvSpPr>
          <p:cNvPr id="25" name="Rectangle 24"/>
          <p:cNvSpPr/>
          <p:nvPr/>
        </p:nvSpPr>
        <p:spPr>
          <a:xfrm>
            <a:off x="3282819" y="3403324"/>
            <a:ext cx="547938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posters in the room?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459" t="10424" r="15552" b="7896"/>
          <a:stretch>
            <a:fillRect/>
          </a:stretch>
        </p:blipFill>
        <p:spPr>
          <a:xfrm rot="418112">
            <a:off x="897261" y="982003"/>
            <a:ext cx="1509486" cy="1712686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>
            <a:fillRect/>
          </a:stretch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4454060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7914844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/>
          <a:srcRect l="5656" t="8009" r="3148" b="12419"/>
          <a:stretch>
            <a:fillRect/>
          </a:stretch>
        </p:blipFill>
        <p:spPr>
          <a:xfrm>
            <a:off x="3530584" y="913372"/>
            <a:ext cx="5007633" cy="2364104"/>
          </a:xfrm>
          <a:prstGeom prst="roundRect">
            <a:avLst>
              <a:gd name="adj" fmla="val 10309"/>
            </a:avLst>
          </a:prstGeom>
        </p:spPr>
      </p:pic>
      <p:sp>
        <p:nvSpPr>
          <p:cNvPr id="26" name="Rectangle 25"/>
          <p:cNvSpPr/>
          <p:nvPr/>
        </p:nvSpPr>
        <p:spPr>
          <a:xfrm>
            <a:off x="3556932" y="3403324"/>
            <a:ext cx="493115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dolls in the room?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888" flipH="1">
            <a:off x="390414" y="941552"/>
            <a:ext cx="1509486" cy="1514217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>
            <a:fillRect/>
          </a:stretch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7914844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4454060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/>
          <a:srcRect l="5656" t="8009" r="3148" b="12419"/>
          <a:stretch>
            <a:fillRect/>
          </a:stretch>
        </p:blipFill>
        <p:spPr>
          <a:xfrm>
            <a:off x="3615614" y="1025929"/>
            <a:ext cx="4741495" cy="2238460"/>
          </a:xfrm>
          <a:prstGeom prst="roundRect">
            <a:avLst>
              <a:gd name="adj" fmla="val 10309"/>
            </a:avLst>
          </a:prstGeom>
        </p:spPr>
      </p:pic>
      <p:sp>
        <p:nvSpPr>
          <p:cNvPr id="25" name="Rectangle 24"/>
          <p:cNvSpPr/>
          <p:nvPr/>
        </p:nvSpPr>
        <p:spPr>
          <a:xfrm>
            <a:off x="3307668" y="3403324"/>
            <a:ext cx="542969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pictures in the room?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380901" y="765637"/>
            <a:ext cx="2253976" cy="1674756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>
            <a:fillRect/>
          </a:stretch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993277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7914844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Sai1MsPham"/>
          <p:cNvSpPr/>
          <p:nvPr/>
        </p:nvSpPr>
        <p:spPr>
          <a:xfrm>
            <a:off x="4454061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2086040" y="729695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/>
          <a:srcRect l="5656" t="8009" r="3148" b="12419"/>
          <a:stretch>
            <a:fillRect/>
          </a:stretch>
        </p:blipFill>
        <p:spPr>
          <a:xfrm>
            <a:off x="3587333" y="951275"/>
            <a:ext cx="4874283" cy="2301149"/>
          </a:xfrm>
          <a:prstGeom prst="roundRect">
            <a:avLst>
              <a:gd name="adj" fmla="val 10309"/>
            </a:avLst>
          </a:prstGeom>
        </p:spPr>
      </p:pic>
      <p:sp>
        <p:nvSpPr>
          <p:cNvPr id="26" name="Rectangle 25"/>
          <p:cNvSpPr/>
          <p:nvPr/>
        </p:nvSpPr>
        <p:spPr>
          <a:xfrm>
            <a:off x="3107297" y="3403324"/>
            <a:ext cx="58304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wardrobes in the room?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sofa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697457" y="873471"/>
            <a:ext cx="1771500" cy="1678804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>
            <a:fillRect/>
          </a:stretch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4454060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sofas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7914844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Is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sofa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/>
          <a:srcRect l="5656" t="8009" r="3148" b="12419"/>
          <a:stretch>
            <a:fillRect/>
          </a:stretch>
        </p:blipFill>
        <p:spPr>
          <a:xfrm>
            <a:off x="3919005" y="920842"/>
            <a:ext cx="4205389" cy="1985364"/>
          </a:xfrm>
          <a:prstGeom prst="roundRect">
            <a:avLst>
              <a:gd name="adj" fmla="val 10309"/>
            </a:avLst>
          </a:prstGeom>
        </p:spPr>
      </p:pic>
      <p:sp>
        <p:nvSpPr>
          <p:cNvPr id="26" name="Rectangle 25"/>
          <p:cNvSpPr/>
          <p:nvPr/>
        </p:nvSpPr>
        <p:spPr>
          <a:xfrm>
            <a:off x="3263577" y="3065323"/>
            <a:ext cx="551625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______________________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room?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there  are.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329287" y="691734"/>
            <a:ext cx="2089672" cy="1928338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>
            <a:fillRect/>
          </a:stretch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993277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kites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7914844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windows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7" name="Sai1MsPham"/>
          <p:cNvSpPr/>
          <p:nvPr/>
        </p:nvSpPr>
        <p:spPr>
          <a:xfrm>
            <a:off x="4454061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beds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2086040" y="729695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/>
          <a:srcRect l="5656" t="8009" r="3148" b="12419"/>
          <a:stretch>
            <a:fillRect/>
          </a:stretch>
        </p:blipFill>
        <p:spPr>
          <a:xfrm>
            <a:off x="3919005" y="920842"/>
            <a:ext cx="4205389" cy="1985364"/>
          </a:xfrm>
          <a:prstGeom prst="roundRect">
            <a:avLst>
              <a:gd name="adj" fmla="val 10309"/>
            </a:avLst>
          </a:prstGeom>
        </p:spPr>
      </p:pic>
      <p:sp>
        <p:nvSpPr>
          <p:cNvPr id="27" name="Rectangle 26"/>
          <p:cNvSpPr/>
          <p:nvPr/>
        </p:nvSpPr>
        <p:spPr>
          <a:xfrm>
            <a:off x="3263577" y="3065323"/>
            <a:ext cx="551625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______________________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room?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there  aren’t.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7" name="1MsPham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9853" y="2756587"/>
            <a:ext cx="1489972" cy="354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Pokemon: Pikachu | Pikachu, Pokemon photo, Pokemon charact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990" y="3429000"/>
            <a:ext cx="2115483" cy="260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753" y="409170"/>
            <a:ext cx="1658646" cy="1527298"/>
          </a:xfrm>
          <a:prstGeom prst="rect">
            <a:avLst/>
          </a:prstGeom>
        </p:spPr>
      </p:pic>
      <p:pic>
        <p:nvPicPr>
          <p:cNvPr id="32" name="Picture 31" descr="F:\CO SO KNS TRI VIET\POKEMON\png\cao 800 -1000\385Jirachi_AG_anime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3224">
            <a:off x="299779" y="1874311"/>
            <a:ext cx="1807435" cy="143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2459" t="10424" r="15552" b="7896"/>
          <a:stretch>
            <a:fillRect/>
          </a:stretch>
        </p:blipFill>
        <p:spPr>
          <a:xfrm rot="418112">
            <a:off x="7170259" y="316477"/>
            <a:ext cx="1509486" cy="1712686"/>
          </a:xfrm>
          <a:prstGeom prst="rect">
            <a:avLst/>
          </a:prstGeom>
        </p:spPr>
      </p:pic>
      <p:sp>
        <p:nvSpPr>
          <p:cNvPr id="8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700" y="963053"/>
            <a:ext cx="1393744" cy="1393744"/>
          </a:xfrm>
          <a:prstGeom prst="rect">
            <a:avLst/>
          </a:prstGeom>
        </p:spPr>
      </p:pic>
      <p:sp>
        <p:nvSpPr>
          <p:cNvPr id="26" name="Flowchart: Alternate Process 3"/>
          <p:cNvSpPr/>
          <p:nvPr/>
        </p:nvSpPr>
        <p:spPr>
          <a:xfrm>
            <a:off x="1790095" y="2756587"/>
            <a:ext cx="8350163" cy="2879595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88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C00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WELLDONE!</a:t>
            </a:r>
            <a:endParaRPr lang="en-US" sz="8800" b="1" dirty="0">
              <a:ln w="6600">
                <a:solidFill>
                  <a:srgbClr val="FFC000"/>
                </a:solidFill>
                <a:prstDash val="solid"/>
              </a:ln>
              <a:solidFill>
                <a:srgbClr val="FFFFFF"/>
              </a:solidFill>
              <a:effectLst>
                <a:glow rad="152400">
                  <a:srgbClr val="FFC000"/>
                </a:glow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7893" y="5393044"/>
            <a:ext cx="1580344" cy="679548"/>
          </a:xfrm>
          <a:prstGeom prst="rect">
            <a:avLst/>
          </a:prstGeom>
        </p:spPr>
      </p:pic>
    </p:spTree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0" y="-474980"/>
            <a:ext cx="10097135" cy="7557770"/>
          </a:xfrm>
          <a:prstGeom prst="rect">
            <a:avLst/>
          </a:prstGeom>
        </p:spPr>
      </p:pic>
      <p:sp>
        <p:nvSpPr>
          <p:cNvPr id="12" name="object 22"/>
          <p:cNvSpPr txBox="1">
            <a:spLocks noGrp="1"/>
          </p:cNvSpPr>
          <p:nvPr/>
        </p:nvSpPr>
        <p:spPr>
          <a:xfrm>
            <a:off x="2885440" y="2280285"/>
            <a:ext cx="5991225" cy="1836420"/>
          </a:xfrm>
          <a:prstGeom prst="rect">
            <a:avLst/>
          </a:prstGeom>
        </p:spPr>
        <p:txBody>
          <a:bodyPr vert="horz" wrap="square" lIns="0" tIns="148166" rIns="0" bIns="0" rtlCol="0">
            <a:prstTxWarp prst="textPlain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6450" indent="0" algn="ctr">
              <a:lnSpc>
                <a:spcPct val="100000"/>
              </a:lnSpc>
              <a:spcBef>
                <a:spcPts val="1750"/>
              </a:spcBef>
              <a:buNone/>
            </a:pPr>
            <a:r>
              <a:rPr lang="en-US" sz="3600" b="1" spc="17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New words</a:t>
            </a:r>
            <a:endParaRPr lang="en-US" sz="3600" b="1" spc="17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5514" y="1180880"/>
            <a:ext cx="4047917" cy="2194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385" y="1180880"/>
            <a:ext cx="4047917" cy="2194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514" y="3978005"/>
            <a:ext cx="4047917" cy="219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384" y="3978005"/>
            <a:ext cx="4047917" cy="21945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4. Listen and tick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7" name="Tiếng Anh 3 Tập 2 (cũ) - Unit 14 Are there any posters in the room- - Lesson 1 - 4 Listen and tick. - Sách Mề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02" y="596514"/>
            <a:ext cx="277438" cy="274320"/>
          </a:xfrm>
          <a:prstGeom prst="rect">
            <a:avLst/>
          </a:prstGeom>
        </p:spPr>
      </p:pic>
      <p:sp>
        <p:nvSpPr>
          <p:cNvPr id="8" name="10-Point Star 7"/>
          <p:cNvSpPr/>
          <p:nvPr/>
        </p:nvSpPr>
        <p:spPr>
          <a:xfrm>
            <a:off x="937167" y="1954833"/>
            <a:ext cx="457200" cy="457200"/>
          </a:xfrm>
          <a:prstGeom prst="star10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10-Point Star 8"/>
          <p:cNvSpPr/>
          <p:nvPr/>
        </p:nvSpPr>
        <p:spPr>
          <a:xfrm>
            <a:off x="937167" y="4846685"/>
            <a:ext cx="457200" cy="457200"/>
          </a:xfrm>
          <a:prstGeom prst="star10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Heptagon 9"/>
          <p:cNvSpPr/>
          <p:nvPr/>
        </p:nvSpPr>
        <p:spPr>
          <a:xfrm>
            <a:off x="1725514" y="1180880"/>
            <a:ext cx="457200" cy="457200"/>
          </a:xfrm>
          <a:prstGeom prst="hept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a</a:t>
            </a:r>
            <a:endParaRPr lang="en-US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Heptagon 10"/>
          <p:cNvSpPr/>
          <p:nvPr/>
        </p:nvSpPr>
        <p:spPr>
          <a:xfrm>
            <a:off x="1725514" y="4015520"/>
            <a:ext cx="457200" cy="457200"/>
          </a:xfrm>
          <a:prstGeom prst="hept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a</a:t>
            </a:r>
            <a:endParaRPr lang="en-US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Heptagon 11"/>
          <p:cNvSpPr/>
          <p:nvPr/>
        </p:nvSpPr>
        <p:spPr>
          <a:xfrm>
            <a:off x="6314384" y="1143365"/>
            <a:ext cx="457200" cy="457200"/>
          </a:xfrm>
          <a:prstGeom prst="hept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b</a:t>
            </a:r>
            <a:endParaRPr lang="en-US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Heptagon 12"/>
          <p:cNvSpPr/>
          <p:nvPr/>
        </p:nvSpPr>
        <p:spPr>
          <a:xfrm>
            <a:off x="6314384" y="3978005"/>
            <a:ext cx="457200" cy="457200"/>
          </a:xfrm>
          <a:prstGeom prst="hept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b</a:t>
            </a:r>
            <a:endParaRPr lang="en-US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16231" y="2918240"/>
            <a:ext cx="457200" cy="4572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905101" y="2918240"/>
            <a:ext cx="457200" cy="4572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316231" y="5715365"/>
            <a:ext cx="457200" cy="4572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905101" y="5715365"/>
            <a:ext cx="457200" cy="4572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entagon 17"/>
          <p:cNvSpPr/>
          <p:nvPr/>
        </p:nvSpPr>
        <p:spPr>
          <a:xfrm>
            <a:off x="805543" y="3686629"/>
            <a:ext cx="10580915" cy="45720"/>
          </a:xfrm>
          <a:prstGeom prst="homePlate">
            <a:avLst/>
          </a:prstGeom>
          <a:solidFill>
            <a:srgbClr val="FC36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uyentick"/>
          <p:cNvSpPr/>
          <p:nvPr/>
        </p:nvSpPr>
        <p:spPr bwMode="auto">
          <a:xfrm>
            <a:off x="5359388" y="2918240"/>
            <a:ext cx="457200" cy="457200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12EE1C"/>
          </a:solidFill>
          <a:ln w="25400">
            <a:noFill/>
          </a:ln>
          <a:effectLst/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20" name="huyentick"/>
          <p:cNvSpPr/>
          <p:nvPr/>
        </p:nvSpPr>
        <p:spPr bwMode="auto">
          <a:xfrm>
            <a:off x="9924151" y="5715365"/>
            <a:ext cx="457200" cy="457200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12EE1C"/>
          </a:solidFill>
          <a:ln w="25400">
            <a:noFill/>
          </a:ln>
          <a:effectLst/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rgbClr val="00B05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595" y="2532656"/>
            <a:ext cx="274344" cy="2743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595" y="5486844"/>
            <a:ext cx="274344" cy="274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7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4635" t="845" r="11079" b="-224"/>
          <a:stretch>
            <a:fillRect/>
          </a:stretch>
        </p:blipFill>
        <p:spPr>
          <a:xfrm>
            <a:off x="5981286" y="631450"/>
            <a:ext cx="5499247" cy="32793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7224" y="2415516"/>
            <a:ext cx="1204064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This is a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living room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There is a TV on the 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cupboard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in the room.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There are four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pictures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and a big  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map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 on the wall.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There are four 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chairs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near the table.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5. Look, read and write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500" y="2682216"/>
            <a:ext cx="2335676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0326" y="3608492"/>
            <a:ext cx="1990725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5901" y="4616460"/>
            <a:ext cx="1674349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93735" y="4616460"/>
            <a:ext cx="1235192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74001" y="5531924"/>
            <a:ext cx="1235192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8473149" y="963693"/>
            <a:ext cx="2884480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Yes, there are.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475679" y="1950664"/>
            <a:ext cx="3187199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No, there aren’t.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" name="Straight Arrow Connector 9"/>
          <p:cNvCxnSpPr>
            <a:stCxn id="3" idx="2"/>
            <a:endCxn id="7" idx="1"/>
          </p:cNvCxnSpPr>
          <p:nvPr/>
        </p:nvCxnSpPr>
        <p:spPr>
          <a:xfrm flipV="1">
            <a:off x="7629725" y="1238013"/>
            <a:ext cx="843424" cy="59078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8" idx="1"/>
          </p:cNvCxnSpPr>
          <p:nvPr/>
        </p:nvCxnSpPr>
        <p:spPr>
          <a:xfrm>
            <a:off x="7632120" y="1828800"/>
            <a:ext cx="843559" cy="3961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924967" y="3776370"/>
            <a:ext cx="1511803" cy="1450210"/>
            <a:chOff x="1088976" y="3792038"/>
            <a:chExt cx="2262752" cy="2295454"/>
          </a:xfrm>
        </p:grpSpPr>
        <p:sp>
          <p:nvSpPr>
            <p:cNvPr id="14" name="Rectangle 13"/>
            <p:cNvSpPr/>
            <p:nvPr/>
          </p:nvSpPr>
          <p:spPr>
            <a:xfrm>
              <a:off x="1097914" y="3792038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82466" y="4914122"/>
              <a:ext cx="1875772" cy="114126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8976" y="3872865"/>
              <a:ext cx="2262752" cy="116217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009685" y="4276468"/>
            <a:ext cx="1502959" cy="1450210"/>
            <a:chOff x="3737507" y="3792038"/>
            <a:chExt cx="2249515" cy="2295454"/>
          </a:xfrm>
        </p:grpSpPr>
        <p:sp>
          <p:nvSpPr>
            <p:cNvPr id="18" name="Rectangle 17"/>
            <p:cNvSpPr/>
            <p:nvPr/>
          </p:nvSpPr>
          <p:spPr>
            <a:xfrm>
              <a:off x="3737507" y="3792038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/>
            <a:srcRect t="8499"/>
            <a:stretch>
              <a:fillRect/>
            </a:stretch>
          </p:blipFill>
          <p:spPr>
            <a:xfrm>
              <a:off x="3810531" y="4041619"/>
              <a:ext cx="2089378" cy="188977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9243798" y="3340117"/>
            <a:ext cx="1502959" cy="1450210"/>
            <a:chOff x="8982600" y="3821243"/>
            <a:chExt cx="2249515" cy="2295454"/>
          </a:xfrm>
        </p:grpSpPr>
        <p:sp>
          <p:nvSpPr>
            <p:cNvPr id="21" name="Rectangle 20"/>
            <p:cNvSpPr/>
            <p:nvPr/>
          </p:nvSpPr>
          <p:spPr>
            <a:xfrm>
              <a:off x="8982600" y="3821243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r="32647" b="-945"/>
            <a:stretch>
              <a:fillRect/>
            </a:stretch>
          </p:blipFill>
          <p:spPr>
            <a:xfrm>
              <a:off x="9224341" y="4006542"/>
              <a:ext cx="1716819" cy="192485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899398" y="4249929"/>
            <a:ext cx="1502959" cy="1450210"/>
            <a:chOff x="6343007" y="3821243"/>
            <a:chExt cx="2249515" cy="2295454"/>
          </a:xfrm>
        </p:grpSpPr>
        <p:sp>
          <p:nvSpPr>
            <p:cNvPr id="24" name="Rectangle 23"/>
            <p:cNvSpPr/>
            <p:nvPr/>
          </p:nvSpPr>
          <p:spPr>
            <a:xfrm>
              <a:off x="6343007" y="3821243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501938" y="4296856"/>
              <a:ext cx="2010879" cy="1496486"/>
              <a:chOff x="839862" y="3117479"/>
              <a:chExt cx="5224401" cy="3887971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t="108"/>
              <a:stretch>
                <a:fillRect/>
              </a:stretch>
            </p:blipFill>
            <p:spPr>
              <a:xfrm rot="19892476">
                <a:off x="839862" y="3414769"/>
                <a:ext cx="2610375" cy="1737275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6"/>
              <a:srcRect l="1466" t="1763" r="1550" b="1899"/>
              <a:stretch>
                <a:fillRect/>
              </a:stretch>
            </p:blipFill>
            <p:spPr>
              <a:xfrm rot="21324769">
                <a:off x="1888562" y="4632152"/>
                <a:ext cx="3096865" cy="2373298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7"/>
              <a:srcRect b="7922"/>
              <a:stretch>
                <a:fillRect/>
              </a:stretch>
            </p:blipFill>
            <p:spPr>
              <a:xfrm rot="1164987">
                <a:off x="3291905" y="3117479"/>
                <a:ext cx="2772358" cy="1973247"/>
              </a:xfrm>
              <a:prstGeom prst="rect">
                <a:avLst/>
              </a:prstGeom>
            </p:spPr>
          </p:pic>
        </p:grpSp>
      </p:grpSp>
      <p:sp>
        <p:nvSpPr>
          <p:cNvPr id="29" name="Rectangle 28"/>
          <p:cNvSpPr/>
          <p:nvPr/>
        </p:nvSpPr>
        <p:spPr>
          <a:xfrm>
            <a:off x="645134" y="5273104"/>
            <a:ext cx="2071468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720723" y="5726678"/>
            <a:ext cx="2071468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wardrobe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37735" y="5730485"/>
            <a:ext cx="2071468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033544" y="4873918"/>
            <a:ext cx="2071468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cupboard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Arrow Connector 33"/>
          <p:cNvCxnSpPr>
            <a:stCxn id="3" idx="1"/>
          </p:cNvCxnSpPr>
          <p:nvPr/>
        </p:nvCxnSpPr>
        <p:spPr>
          <a:xfrm flipH="1">
            <a:off x="2470312" y="2712285"/>
            <a:ext cx="2290374" cy="1064085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" idx="1"/>
            <a:endCxn id="18" idx="0"/>
          </p:cNvCxnSpPr>
          <p:nvPr/>
        </p:nvCxnSpPr>
        <p:spPr>
          <a:xfrm>
            <a:off x="4760686" y="2712285"/>
            <a:ext cx="479" cy="1564183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" idx="1"/>
            <a:endCxn id="24" idx="0"/>
          </p:cNvCxnSpPr>
          <p:nvPr/>
        </p:nvCxnSpPr>
        <p:spPr>
          <a:xfrm>
            <a:off x="4760686" y="2712285"/>
            <a:ext cx="2890192" cy="1537644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" idx="1"/>
          </p:cNvCxnSpPr>
          <p:nvPr/>
        </p:nvCxnSpPr>
        <p:spPr>
          <a:xfrm>
            <a:off x="4760686" y="2712285"/>
            <a:ext cx="4476882" cy="894766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886857" y="943428"/>
            <a:ext cx="5747658" cy="1770743"/>
            <a:chOff x="2235199" y="943428"/>
            <a:chExt cx="5979887" cy="1770743"/>
          </a:xfrm>
        </p:grpSpPr>
        <p:sp>
          <p:nvSpPr>
            <p:cNvPr id="3" name="Cloud Callout 2"/>
            <p:cNvSpPr/>
            <p:nvPr/>
          </p:nvSpPr>
          <p:spPr>
            <a:xfrm>
              <a:off x="2235199" y="943428"/>
              <a:ext cx="5979887" cy="1770743"/>
            </a:xfrm>
            <a:prstGeom prst="cloudCallout">
              <a:avLst>
                <a:gd name="adj1" fmla="val -65114"/>
                <a:gd name="adj2" fmla="val -43991"/>
              </a:avLst>
            </a:prstGeom>
            <a:ln w="28575">
              <a:solidFill>
                <a:srgbClr val="EC383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988792" y="1505633"/>
              <a:ext cx="447269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Are there any ______?</a:t>
              </a:r>
              <a:endParaRPr 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655390" y="440552"/>
            <a:ext cx="249299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  <a:endParaRPr lang="en-US" altLang="en-US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9" grpId="0"/>
      <p:bldP spid="30" grpId="0"/>
      <p:bldP spid="31" grpId="0"/>
      <p:bldP spid="3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9145" y="879696"/>
            <a:ext cx="1112285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 Are there any wardrobes in your bedroom?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 Are there any sofas in your living room?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 Are there any cupboards in your dining room?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 Are there any pictures or maps in your bedroom?</a:t>
            </a:r>
            <a:endParaRPr lang="en-US" sz="3200" b="1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6. </a:t>
            </a:r>
            <a:r>
              <a:rPr lang="en-US" sz="2400" b="1">
                <a:latin typeface="Helvetica Neue"/>
              </a:rPr>
              <a:t>Let's </a:t>
            </a:r>
            <a:r>
              <a:rPr lang="en-US" sz="2400" b="1" smtClean="0">
                <a:latin typeface="Helvetica Neue"/>
              </a:rPr>
              <a:t>write.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3045" y="1965546"/>
            <a:ext cx="3083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Yes, there are.</a:t>
            </a:r>
            <a:endParaRPr lang="en-US" sz="3200" b="1" i="0" dirty="0"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88694" y="1965546"/>
            <a:ext cx="4036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/No, there aren’t.</a:t>
            </a:r>
            <a:endParaRPr lang="en-US" sz="3200" b="1" i="0" dirty="0"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70124" y="3221656"/>
            <a:ext cx="3083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Yes, there are.</a:t>
            </a:r>
            <a:endParaRPr lang="en-US" sz="3200" b="1" i="0" dirty="0"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65773" y="3221656"/>
            <a:ext cx="4036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/No, there aren’t.</a:t>
            </a:r>
            <a:endParaRPr lang="en-US" sz="3200" b="1" i="0" dirty="0"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3045" y="4477766"/>
            <a:ext cx="3083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Yes, there are.</a:t>
            </a:r>
            <a:endParaRPr lang="en-US" sz="3200" b="1" i="0" dirty="0"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88694" y="4477766"/>
            <a:ext cx="4036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/No, there aren’t.</a:t>
            </a:r>
            <a:endParaRPr lang="en-US" sz="3200" b="1" i="0" dirty="0"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3045" y="5651217"/>
            <a:ext cx="3083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Yes, there are.</a:t>
            </a:r>
            <a:endParaRPr lang="en-US" sz="3200" b="1" i="0" dirty="0"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88694" y="5651217"/>
            <a:ext cx="4036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/No, there aren’t.</a:t>
            </a:r>
            <a:endParaRPr lang="en-US" sz="3200" b="1" i="0" dirty="0"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910" y="1724660"/>
            <a:ext cx="3804285" cy="486473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59" name="Synergistically utilize technically sound portals with frictionless chains. Dramatically customize…"/>
          <p:cNvSpPr txBox="1"/>
          <p:nvPr/>
        </p:nvSpPr>
        <p:spPr>
          <a:xfrm>
            <a:off x="4590415" y="5864860"/>
            <a:ext cx="3571240" cy="92329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4000" kern="0" dirty="0">
                <a:solidFill>
                  <a:srgbClr val="FF0000"/>
                </a:solidFill>
                <a:latin typeface="Cooper Black" panose="0208090404030B020404" pitchFamily="18" charset="0"/>
                <a:ea typeface="TsangerXuanSanM W05" panose="02020400000000000000" pitchFamily="18" charset="-122"/>
                <a:cs typeface="Cooper Black" panose="0208090404030B020404" pitchFamily="18" charset="0"/>
                <a:sym typeface="Roboto Light"/>
              </a:rPr>
              <a:t>Home link</a:t>
            </a:r>
            <a:endParaRPr lang="en-US" sz="4000" kern="0" dirty="0">
              <a:solidFill>
                <a:srgbClr val="FF0000"/>
              </a:solidFill>
              <a:latin typeface="Cooper Black" panose="0208090404030B020404" pitchFamily="18" charset="0"/>
              <a:ea typeface="TsangerXuanSanM W05" panose="02020400000000000000" pitchFamily="18" charset="-122"/>
              <a:cs typeface="Cooper Black" panose="0208090404030B020404" pitchFamily="18" charset="0"/>
              <a:sym typeface="Roboto Light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164590" y="3107690"/>
            <a:ext cx="3493770" cy="1383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endParaRPr lang="en-US" sz="28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Review the new words and sentences .</a:t>
            </a:r>
            <a:endParaRPr lang="en-US" sz="28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939030" y="622300"/>
            <a:ext cx="351345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endParaRPr lang="en-US" sz="240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the homework in WB (SBT)</a:t>
            </a:r>
            <a:endParaRPr lang="en-US" sz="240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361045" y="3200400"/>
            <a:ext cx="340995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4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endParaRPr lang="en-US" sz="24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Prepare the new lesson : Unit 14</a:t>
            </a:r>
            <a:endParaRPr lang="en-US" sz="24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 2</a:t>
            </a:r>
            <a:endParaRPr lang="en-US" sz="24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7" grpId="0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41"/>
          <p:cNvSpPr/>
          <p:nvPr/>
        </p:nvSpPr>
        <p:spPr>
          <a:xfrm>
            <a:off x="8705850" y="660400"/>
            <a:ext cx="1580515" cy="828675"/>
          </a:xfrm>
          <a:custGeom>
            <a:avLst/>
            <a:gdLst/>
            <a:ahLst/>
            <a:cxnLst/>
            <a:rect l="l" t="t" r="r" b="b"/>
            <a:pathLst>
              <a:path w="2482215" h="1108710">
                <a:moveTo>
                  <a:pt x="2481643" y="552450"/>
                </a:moveTo>
                <a:lnTo>
                  <a:pt x="2471432" y="500380"/>
                </a:lnTo>
                <a:lnTo>
                  <a:pt x="2446401" y="454660"/>
                </a:lnTo>
                <a:lnTo>
                  <a:pt x="2409279" y="416560"/>
                </a:lnTo>
                <a:lnTo>
                  <a:pt x="2367838" y="391160"/>
                </a:lnTo>
                <a:lnTo>
                  <a:pt x="2322245" y="375920"/>
                </a:lnTo>
                <a:lnTo>
                  <a:pt x="2274252" y="369570"/>
                </a:lnTo>
                <a:lnTo>
                  <a:pt x="2225624" y="370840"/>
                </a:lnTo>
                <a:lnTo>
                  <a:pt x="2178100" y="378460"/>
                </a:lnTo>
                <a:lnTo>
                  <a:pt x="2110968" y="400050"/>
                </a:lnTo>
                <a:lnTo>
                  <a:pt x="2047113" y="430530"/>
                </a:lnTo>
                <a:lnTo>
                  <a:pt x="2020963" y="392430"/>
                </a:lnTo>
                <a:lnTo>
                  <a:pt x="1987778" y="361950"/>
                </a:lnTo>
                <a:lnTo>
                  <a:pt x="1948878" y="337820"/>
                </a:lnTo>
                <a:lnTo>
                  <a:pt x="1938032" y="334010"/>
                </a:lnTo>
                <a:lnTo>
                  <a:pt x="1905533" y="322580"/>
                </a:lnTo>
                <a:lnTo>
                  <a:pt x="1854606" y="314960"/>
                </a:lnTo>
                <a:lnTo>
                  <a:pt x="1803196" y="316230"/>
                </a:lnTo>
                <a:lnTo>
                  <a:pt x="1752574" y="325120"/>
                </a:lnTo>
                <a:lnTo>
                  <a:pt x="1703959" y="341630"/>
                </a:lnTo>
                <a:lnTo>
                  <a:pt x="1662480" y="363220"/>
                </a:lnTo>
                <a:lnTo>
                  <a:pt x="1623390" y="387350"/>
                </a:lnTo>
                <a:lnTo>
                  <a:pt x="1619288" y="334010"/>
                </a:lnTo>
                <a:lnTo>
                  <a:pt x="1608582" y="281940"/>
                </a:lnTo>
                <a:lnTo>
                  <a:pt x="1591144" y="229870"/>
                </a:lnTo>
                <a:lnTo>
                  <a:pt x="1566811" y="181610"/>
                </a:lnTo>
                <a:lnTo>
                  <a:pt x="1535658" y="138430"/>
                </a:lnTo>
                <a:lnTo>
                  <a:pt x="1498447" y="99060"/>
                </a:lnTo>
                <a:lnTo>
                  <a:pt x="1455991" y="66040"/>
                </a:lnTo>
                <a:lnTo>
                  <a:pt x="1409141" y="38100"/>
                </a:lnTo>
                <a:lnTo>
                  <a:pt x="1365567" y="20320"/>
                </a:lnTo>
                <a:lnTo>
                  <a:pt x="1320571" y="7620"/>
                </a:lnTo>
                <a:lnTo>
                  <a:pt x="1274737" y="1270"/>
                </a:lnTo>
                <a:lnTo>
                  <a:pt x="1228674" y="0"/>
                </a:lnTo>
                <a:lnTo>
                  <a:pt x="1182992" y="3810"/>
                </a:lnTo>
                <a:lnTo>
                  <a:pt x="1138288" y="13970"/>
                </a:lnTo>
                <a:lnTo>
                  <a:pt x="1095171" y="30480"/>
                </a:lnTo>
                <a:lnTo>
                  <a:pt x="1054227" y="52070"/>
                </a:lnTo>
                <a:lnTo>
                  <a:pt x="1016076" y="81280"/>
                </a:lnTo>
                <a:lnTo>
                  <a:pt x="976731" y="119380"/>
                </a:lnTo>
                <a:lnTo>
                  <a:pt x="943965" y="163830"/>
                </a:lnTo>
                <a:lnTo>
                  <a:pt x="918629" y="213360"/>
                </a:lnTo>
                <a:lnTo>
                  <a:pt x="901522" y="265430"/>
                </a:lnTo>
                <a:lnTo>
                  <a:pt x="857250" y="264160"/>
                </a:lnTo>
                <a:lnTo>
                  <a:pt x="813231" y="267970"/>
                </a:lnTo>
                <a:lnTo>
                  <a:pt x="770750" y="279400"/>
                </a:lnTo>
                <a:lnTo>
                  <a:pt x="731088" y="298450"/>
                </a:lnTo>
                <a:lnTo>
                  <a:pt x="677430" y="351790"/>
                </a:lnTo>
                <a:lnTo>
                  <a:pt x="650570" y="421640"/>
                </a:lnTo>
                <a:lnTo>
                  <a:pt x="603478" y="415290"/>
                </a:lnTo>
                <a:lnTo>
                  <a:pt x="556056" y="411480"/>
                </a:lnTo>
                <a:lnTo>
                  <a:pt x="508469" y="408940"/>
                </a:lnTo>
                <a:lnTo>
                  <a:pt x="460908" y="410210"/>
                </a:lnTo>
                <a:lnTo>
                  <a:pt x="413575" y="412750"/>
                </a:lnTo>
                <a:lnTo>
                  <a:pt x="366649" y="417830"/>
                </a:lnTo>
                <a:lnTo>
                  <a:pt x="320319" y="426720"/>
                </a:lnTo>
                <a:lnTo>
                  <a:pt x="274764" y="439420"/>
                </a:lnTo>
                <a:lnTo>
                  <a:pt x="230187" y="455930"/>
                </a:lnTo>
                <a:lnTo>
                  <a:pt x="186766" y="476250"/>
                </a:lnTo>
                <a:lnTo>
                  <a:pt x="140411" y="504190"/>
                </a:lnTo>
                <a:lnTo>
                  <a:pt x="97040" y="535940"/>
                </a:lnTo>
                <a:lnTo>
                  <a:pt x="58254" y="574040"/>
                </a:lnTo>
                <a:lnTo>
                  <a:pt x="25615" y="617220"/>
                </a:lnTo>
                <a:lnTo>
                  <a:pt x="2882" y="668020"/>
                </a:lnTo>
                <a:lnTo>
                  <a:pt x="0" y="694690"/>
                </a:lnTo>
                <a:lnTo>
                  <a:pt x="5448" y="722630"/>
                </a:lnTo>
                <a:lnTo>
                  <a:pt x="31572" y="760730"/>
                </a:lnTo>
                <a:lnTo>
                  <a:pt x="70180" y="787400"/>
                </a:lnTo>
                <a:lnTo>
                  <a:pt x="115087" y="803910"/>
                </a:lnTo>
                <a:lnTo>
                  <a:pt x="162699" y="812800"/>
                </a:lnTo>
                <a:lnTo>
                  <a:pt x="211569" y="815340"/>
                </a:lnTo>
                <a:lnTo>
                  <a:pt x="260286" y="810260"/>
                </a:lnTo>
                <a:lnTo>
                  <a:pt x="307416" y="798830"/>
                </a:lnTo>
                <a:lnTo>
                  <a:pt x="300774" y="842010"/>
                </a:lnTo>
                <a:lnTo>
                  <a:pt x="303453" y="886460"/>
                </a:lnTo>
                <a:lnTo>
                  <a:pt x="315302" y="929640"/>
                </a:lnTo>
                <a:lnTo>
                  <a:pt x="336181" y="969010"/>
                </a:lnTo>
                <a:lnTo>
                  <a:pt x="371627" y="1007110"/>
                </a:lnTo>
                <a:lnTo>
                  <a:pt x="415404" y="1032510"/>
                </a:lnTo>
                <a:lnTo>
                  <a:pt x="464743" y="1046480"/>
                </a:lnTo>
                <a:lnTo>
                  <a:pt x="516890" y="1047750"/>
                </a:lnTo>
                <a:lnTo>
                  <a:pt x="542874" y="1043940"/>
                </a:lnTo>
                <a:lnTo>
                  <a:pt x="568083" y="1036320"/>
                </a:lnTo>
                <a:lnTo>
                  <a:pt x="586168" y="1028700"/>
                </a:lnTo>
                <a:lnTo>
                  <a:pt x="592188" y="1026160"/>
                </a:lnTo>
                <a:lnTo>
                  <a:pt x="614908" y="1013460"/>
                </a:lnTo>
                <a:lnTo>
                  <a:pt x="646696" y="1049020"/>
                </a:lnTo>
                <a:lnTo>
                  <a:pt x="685266" y="1078230"/>
                </a:lnTo>
                <a:lnTo>
                  <a:pt x="729081" y="1097280"/>
                </a:lnTo>
                <a:lnTo>
                  <a:pt x="776643" y="1108710"/>
                </a:lnTo>
                <a:lnTo>
                  <a:pt x="831557" y="1108710"/>
                </a:lnTo>
                <a:lnTo>
                  <a:pt x="885405" y="1099820"/>
                </a:lnTo>
                <a:lnTo>
                  <a:pt x="914933" y="1089660"/>
                </a:lnTo>
                <a:lnTo>
                  <a:pt x="937082" y="1082040"/>
                </a:lnTo>
                <a:lnTo>
                  <a:pt x="985418" y="1056640"/>
                </a:lnTo>
                <a:lnTo>
                  <a:pt x="1030071" y="1023620"/>
                </a:lnTo>
                <a:lnTo>
                  <a:pt x="1070368" y="985520"/>
                </a:lnTo>
                <a:lnTo>
                  <a:pt x="1109649" y="1017270"/>
                </a:lnTo>
                <a:lnTo>
                  <a:pt x="1152588" y="1043940"/>
                </a:lnTo>
                <a:lnTo>
                  <a:pt x="1198549" y="1065530"/>
                </a:lnTo>
                <a:lnTo>
                  <a:pt x="1246847" y="1080770"/>
                </a:lnTo>
                <a:lnTo>
                  <a:pt x="1296835" y="1089660"/>
                </a:lnTo>
                <a:lnTo>
                  <a:pt x="1348295" y="1092200"/>
                </a:lnTo>
                <a:lnTo>
                  <a:pt x="1399311" y="1088390"/>
                </a:lnTo>
                <a:lnTo>
                  <a:pt x="1449209" y="1076960"/>
                </a:lnTo>
                <a:lnTo>
                  <a:pt x="1459522" y="1073150"/>
                </a:lnTo>
                <a:lnTo>
                  <a:pt x="1497342" y="1059180"/>
                </a:lnTo>
                <a:lnTo>
                  <a:pt x="1543062" y="1035050"/>
                </a:lnTo>
                <a:lnTo>
                  <a:pt x="1596504" y="996950"/>
                </a:lnTo>
                <a:lnTo>
                  <a:pt x="1642910" y="951230"/>
                </a:lnTo>
                <a:lnTo>
                  <a:pt x="1685632" y="979170"/>
                </a:lnTo>
                <a:lnTo>
                  <a:pt x="1732267" y="999490"/>
                </a:lnTo>
                <a:lnTo>
                  <a:pt x="1781632" y="1013460"/>
                </a:lnTo>
                <a:lnTo>
                  <a:pt x="1832521" y="1017270"/>
                </a:lnTo>
                <a:lnTo>
                  <a:pt x="1883727" y="1013460"/>
                </a:lnTo>
                <a:lnTo>
                  <a:pt x="1932266" y="1000760"/>
                </a:lnTo>
                <a:lnTo>
                  <a:pt x="1940750" y="996950"/>
                </a:lnTo>
                <a:lnTo>
                  <a:pt x="1977529" y="980440"/>
                </a:lnTo>
                <a:lnTo>
                  <a:pt x="2018614" y="951230"/>
                </a:lnTo>
                <a:lnTo>
                  <a:pt x="2054606" y="916940"/>
                </a:lnTo>
                <a:lnTo>
                  <a:pt x="2084565" y="876300"/>
                </a:lnTo>
                <a:lnTo>
                  <a:pt x="2113013" y="819150"/>
                </a:lnTo>
                <a:lnTo>
                  <a:pt x="2128126" y="755650"/>
                </a:lnTo>
                <a:lnTo>
                  <a:pt x="2181783" y="758190"/>
                </a:lnTo>
                <a:lnTo>
                  <a:pt x="2217382" y="755650"/>
                </a:lnTo>
                <a:lnTo>
                  <a:pt x="2235187" y="754380"/>
                </a:lnTo>
                <a:lnTo>
                  <a:pt x="2287740" y="744220"/>
                </a:lnTo>
                <a:lnTo>
                  <a:pt x="2303462" y="739140"/>
                </a:lnTo>
                <a:lnTo>
                  <a:pt x="2338844" y="727710"/>
                </a:lnTo>
                <a:lnTo>
                  <a:pt x="2381250" y="707390"/>
                </a:lnTo>
                <a:lnTo>
                  <a:pt x="2420086" y="679450"/>
                </a:lnTo>
                <a:lnTo>
                  <a:pt x="2452154" y="646430"/>
                </a:lnTo>
                <a:lnTo>
                  <a:pt x="2474303" y="604520"/>
                </a:lnTo>
                <a:lnTo>
                  <a:pt x="2481643" y="552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/>
        </p:txBody>
      </p:sp>
      <p:sp>
        <p:nvSpPr>
          <p:cNvPr id="3" name="Text Box 2"/>
          <p:cNvSpPr txBox="1"/>
          <p:nvPr/>
        </p:nvSpPr>
        <p:spPr>
          <a:xfrm>
            <a:off x="2051685" y="1098550"/>
            <a:ext cx="633222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Thursday, February 17    2022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Unit 14: Are there any posters in the room?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Lesson 1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 i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New words</a:t>
            </a:r>
            <a:endParaRPr lang="en-US" b="1" i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sofa : ghế sô pha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wardrobe : tủ quần áo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cupboard : tủ cốc, tủ bát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map : bản đồ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Model Sentences</a:t>
            </a:r>
            <a:endParaRPr lang="en-US" b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posters in the room?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Yes, there are.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No, there aren’t. 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47"/>
          <p:cNvSpPr txBox="1"/>
          <p:nvPr/>
        </p:nvSpPr>
        <p:spPr>
          <a:xfrm>
            <a:off x="5094605" y="1041400"/>
            <a:ext cx="475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15" y="2866390"/>
            <a:ext cx="4005580" cy="3832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ject 34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6688472" y="14866"/>
            <a:ext cx="1909954" cy="690756"/>
          </a:xfrm>
          <a:prstGeom prst="rect">
            <a:avLst/>
          </a:prstGeom>
        </p:spPr>
      </p:pic>
      <p:pic>
        <p:nvPicPr>
          <p:cNvPr id="5" name="Goodbye Song for Kids - Kindergarten, Preschool &amp; ESL - Fun Kids English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35" y="7486650"/>
            <a:ext cx="619125" cy="619125"/>
          </a:xfrm>
          <a:prstGeom prst="rect">
            <a:avLst/>
          </a:prstGeom>
        </p:spPr>
      </p:pic>
      <p:pic>
        <p:nvPicPr>
          <p:cNvPr id="3" name="Content Placeholder 2" descr="a840e498a4a27f5ab3f09efe876614af"/>
          <p:cNvPicPr>
            <a:picLocks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736340" y="1059815"/>
            <a:ext cx="6831965" cy="5539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6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cupboard</a:t>
            </a:r>
            <a:endParaRPr lang="en-US" sz="7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/>
          <a:srcRect l="14414" t="15022" r="14612" b="15187"/>
          <a:stretch>
            <a:fillRect/>
          </a:stretch>
        </p:blipFill>
        <p:spPr>
          <a:xfrm>
            <a:off x="10523888" y="7048500"/>
            <a:ext cx="457199" cy="457200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5570" b="57115"/>
          <a:stretch>
            <a:fillRect/>
          </a:stretch>
        </p:blipFill>
        <p:spPr>
          <a:xfrm>
            <a:off x="1008808" y="1162844"/>
            <a:ext cx="5312854" cy="49504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408536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/ˈkʌbərd/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40862" y="2562374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endParaRPr lang="en-US" sz="7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466" t="1763" r="1550" b="1899"/>
          <a:stretch>
            <a:fillRect/>
          </a:stretch>
        </p:blipFill>
        <p:spPr>
          <a:xfrm>
            <a:off x="-6896100" y="9347777"/>
            <a:ext cx="6115050" cy="4686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3488" y="9912939"/>
            <a:ext cx="5715000" cy="4552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7922"/>
          <a:stretch>
            <a:fillRect/>
          </a:stretch>
        </p:blipFill>
        <p:spPr>
          <a:xfrm>
            <a:off x="-9021875" y="8480234"/>
            <a:ext cx="9021875" cy="64213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08"/>
          <a:stretch>
            <a:fillRect/>
          </a:stretch>
        </p:blipFill>
        <p:spPr>
          <a:xfrm>
            <a:off x="952500" y="1181100"/>
            <a:ext cx="6588362" cy="43847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40862" y="3408536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/mæp/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wardrobe</a:t>
            </a:r>
            <a:endParaRPr lang="en-US" altLang="en-US" sz="7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8782" y="1136698"/>
            <a:ext cx="4687384" cy="49101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408536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/ˈwɔːrdrəʊb/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sofa</a:t>
            </a:r>
            <a:endParaRPr lang="en-US" sz="7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253" y="1927371"/>
            <a:ext cx="4941566" cy="30065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408536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/ˈsəʊfə/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1348" y="1278493"/>
            <a:ext cx="1624420" cy="160803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oup 22"/>
          <p:cNvGrpSpPr/>
          <p:nvPr/>
        </p:nvGrpSpPr>
        <p:grpSpPr>
          <a:xfrm>
            <a:off x="1220709" y="1279022"/>
            <a:ext cx="1665099" cy="1606659"/>
            <a:chOff x="1070437" y="935434"/>
            <a:chExt cx="2249515" cy="2295454"/>
          </a:xfrm>
        </p:grpSpPr>
        <p:sp>
          <p:nvSpPr>
            <p:cNvPr id="6" name="Rectangle 5"/>
            <p:cNvSpPr/>
            <p:nvPr/>
          </p:nvSpPr>
          <p:spPr>
            <a:xfrm>
              <a:off x="1070437" y="935434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7914" y="1415541"/>
              <a:ext cx="2194560" cy="133524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547832" y="1279022"/>
            <a:ext cx="1665099" cy="1606659"/>
            <a:chOff x="6382621" y="935434"/>
            <a:chExt cx="2249515" cy="2295454"/>
          </a:xfrm>
        </p:grpSpPr>
        <p:sp>
          <p:nvSpPr>
            <p:cNvPr id="7" name="Rectangle 6"/>
            <p:cNvSpPr/>
            <p:nvPr/>
          </p:nvSpPr>
          <p:spPr>
            <a:xfrm>
              <a:off x="6382621" y="935434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108"/>
            <a:stretch>
              <a:fillRect/>
            </a:stretch>
          </p:blipFill>
          <p:spPr>
            <a:xfrm>
              <a:off x="6410098" y="1352889"/>
              <a:ext cx="2194560" cy="1460544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9223227" y="1279022"/>
            <a:ext cx="1665099" cy="1606659"/>
            <a:chOff x="9224341" y="935434"/>
            <a:chExt cx="2249515" cy="2295454"/>
          </a:xfrm>
        </p:grpSpPr>
        <p:sp>
          <p:nvSpPr>
            <p:cNvPr id="8" name="Rectangle 7"/>
            <p:cNvSpPr/>
            <p:nvPr/>
          </p:nvSpPr>
          <p:spPr>
            <a:xfrm>
              <a:off x="9224341" y="935434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r="65570" b="57115"/>
            <a:stretch>
              <a:fillRect/>
            </a:stretch>
          </p:blipFill>
          <p:spPr>
            <a:xfrm>
              <a:off x="9251818" y="1060725"/>
              <a:ext cx="2194560" cy="2044872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278219" y="4174986"/>
            <a:ext cx="1674897" cy="1606659"/>
            <a:chOff x="1088976" y="3792038"/>
            <a:chExt cx="2262752" cy="2295454"/>
          </a:xfrm>
        </p:grpSpPr>
        <p:sp>
          <p:nvSpPr>
            <p:cNvPr id="17" name="Rectangle 16"/>
            <p:cNvSpPr/>
            <p:nvPr/>
          </p:nvSpPr>
          <p:spPr>
            <a:xfrm>
              <a:off x="1097914" y="3792038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2466" y="4914122"/>
              <a:ext cx="1875772" cy="114126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976" y="3872865"/>
              <a:ext cx="2262752" cy="1162171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3946954" y="4174986"/>
            <a:ext cx="1665099" cy="1606659"/>
            <a:chOff x="3737507" y="3792038"/>
            <a:chExt cx="2249515" cy="2295454"/>
          </a:xfrm>
        </p:grpSpPr>
        <p:sp>
          <p:nvSpPr>
            <p:cNvPr id="18" name="Rectangle 17"/>
            <p:cNvSpPr/>
            <p:nvPr/>
          </p:nvSpPr>
          <p:spPr>
            <a:xfrm>
              <a:off x="3737507" y="3792038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/>
            <a:srcRect t="8499"/>
            <a:stretch>
              <a:fillRect/>
            </a:stretch>
          </p:blipFill>
          <p:spPr>
            <a:xfrm>
              <a:off x="3810531" y="4041619"/>
              <a:ext cx="2089378" cy="188977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9284514" y="4174986"/>
            <a:ext cx="1665099" cy="1606659"/>
            <a:chOff x="8982600" y="3821243"/>
            <a:chExt cx="2249515" cy="2295454"/>
          </a:xfrm>
        </p:grpSpPr>
        <p:sp>
          <p:nvSpPr>
            <p:cNvPr id="22" name="Rectangle 21"/>
            <p:cNvSpPr/>
            <p:nvPr/>
          </p:nvSpPr>
          <p:spPr>
            <a:xfrm>
              <a:off x="8982600" y="3821243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r="32647" b="-945"/>
            <a:stretch>
              <a:fillRect/>
            </a:stretch>
          </p:blipFill>
          <p:spPr>
            <a:xfrm>
              <a:off x="9224341" y="4006542"/>
              <a:ext cx="1716819" cy="192485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609119" y="4174986"/>
            <a:ext cx="1665099" cy="1606659"/>
            <a:chOff x="6343007" y="3821243"/>
            <a:chExt cx="2249515" cy="2295454"/>
          </a:xfrm>
        </p:grpSpPr>
        <p:sp>
          <p:nvSpPr>
            <p:cNvPr id="21" name="Rectangle 20"/>
            <p:cNvSpPr/>
            <p:nvPr/>
          </p:nvSpPr>
          <p:spPr>
            <a:xfrm>
              <a:off x="6343007" y="3821243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501938" y="4296856"/>
              <a:ext cx="2010879" cy="1496486"/>
              <a:chOff x="839862" y="3117479"/>
              <a:chExt cx="5224401" cy="3887971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t="108"/>
              <a:stretch>
                <a:fillRect/>
              </a:stretch>
            </p:blipFill>
            <p:spPr>
              <a:xfrm rot="19892476">
                <a:off x="839862" y="3414769"/>
                <a:ext cx="2610375" cy="1737275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/>
              <a:srcRect l="1466" t="1763" r="1550" b="1899"/>
              <a:stretch>
                <a:fillRect/>
              </a:stretch>
            </p:blipFill>
            <p:spPr>
              <a:xfrm rot="21324769">
                <a:off x="1888562" y="4632152"/>
                <a:ext cx="3096865" cy="237329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8"/>
              <a:srcRect b="7922"/>
              <a:stretch>
                <a:fillRect/>
              </a:stretch>
            </p:blipFill>
            <p:spPr>
              <a:xfrm rot="1164987">
                <a:off x="3291905" y="3117479"/>
                <a:ext cx="2772358" cy="1973247"/>
              </a:xfrm>
              <a:prstGeom prst="rect">
                <a:avLst/>
              </a:prstGeom>
            </p:spPr>
          </p:pic>
        </p:grpSp>
      </p:grpSp>
      <p:sp>
        <p:nvSpPr>
          <p:cNvPr id="30" name="Rectangle 29"/>
          <p:cNvSpPr/>
          <p:nvPr/>
        </p:nvSpPr>
        <p:spPr>
          <a:xfrm>
            <a:off x="891022" y="2902299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sofa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55980" y="2908397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wardrobe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18145" y="2886529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map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893540" y="2864661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cupboard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52309" y="5735416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17267" y="5750995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wardrobe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79432" y="5735416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954827" y="5784011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cupboard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6146" y="492028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Vocabulary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54569" y="5839091"/>
            <a:ext cx="11256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sofa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20" grpId="0"/>
    </p:bldLst>
  </p:timing>
</p:sld>
</file>

<file path=ppt/tags/tag1.xml><?xml version="1.0" encoding="utf-8"?>
<p:tagLst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3579</Words>
  <Application>WPS Presentation</Application>
  <PresentationFormat>Widescreen</PresentationFormat>
  <Paragraphs>408</Paragraphs>
  <Slides>46</Slides>
  <Notes>13</Notes>
  <HiddenSlides>0</HiddenSlides>
  <MMClips>3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69" baseType="lpstr">
      <vt:lpstr>Arial</vt:lpstr>
      <vt:lpstr>SimSun</vt:lpstr>
      <vt:lpstr>Wingdings</vt:lpstr>
      <vt:lpstr>Harrington</vt:lpstr>
      <vt:lpstr>黑体</vt:lpstr>
      <vt:lpstr>Algerian</vt:lpstr>
      <vt:lpstr>Cooper Black</vt:lpstr>
      <vt:lpstr>Calibri</vt:lpstr>
      <vt:lpstr>Microsoft YaHei</vt:lpstr>
      <vt:lpstr>Arial Unicode MS</vt:lpstr>
      <vt:lpstr>Century Gothic</vt:lpstr>
      <vt:lpstr>Helvetica Neue</vt:lpstr>
      <vt:lpstr>Tahoma</vt:lpstr>
      <vt:lpstr>Arial Black</vt:lpstr>
      <vt:lpstr>Britannic Bold</vt:lpstr>
      <vt:lpstr>Times New Roman</vt:lpstr>
      <vt:lpstr>Source Han Sans CN Heavy</vt:lpstr>
      <vt:lpstr>Roboto Bold</vt:lpstr>
      <vt:lpstr>TsangerXuanSanM W05</vt:lpstr>
      <vt:lpstr>Roboto Light</vt:lpstr>
      <vt:lpstr>Calibri Light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1282</cp:revision>
  <dcterms:created xsi:type="dcterms:W3CDTF">2020-06-19T02:08:00Z</dcterms:created>
  <dcterms:modified xsi:type="dcterms:W3CDTF">2022-02-14T13:37:33Z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1A274A8D0E364B4EAA6CC2BAAD1AB201</vt:lpwstr>
  </property>
  <property fmtid="{D5CDD505-2E9C-101B-9397-08002B2CF9AE}" pid="3" name="KSOProductBuildVer">
    <vt:lpwstr>1033-11.2.0.10463</vt:lpwstr>
  </property>
</Properties>
</file>