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81" r:id="rId2"/>
    <p:sldId id="260" r:id="rId3"/>
    <p:sldId id="269" r:id="rId4"/>
    <p:sldId id="263" r:id="rId5"/>
    <p:sldId id="264" r:id="rId6"/>
    <p:sldId id="265" r:id="rId7"/>
    <p:sldId id="266" r:id="rId8"/>
    <p:sldId id="267" r:id="rId9"/>
    <p:sldId id="271" r:id="rId10"/>
    <p:sldId id="268" r:id="rId11"/>
    <p:sldId id="270" r:id="rId12"/>
    <p:sldId id="280" r:id="rId13"/>
    <p:sldId id="306" r:id="rId14"/>
    <p:sldId id="319" r:id="rId15"/>
    <p:sldId id="308" r:id="rId16"/>
    <p:sldId id="307" r:id="rId17"/>
    <p:sldId id="309" r:id="rId18"/>
    <p:sldId id="317" r:id="rId19"/>
    <p:sldId id="318" r:id="rId20"/>
    <p:sldId id="316" r:id="rId21"/>
    <p:sldId id="314" r:id="rId22"/>
    <p:sldId id="315" r:id="rId23"/>
    <p:sldId id="310" r:id="rId24"/>
    <p:sldId id="261" r:id="rId25"/>
    <p:sldId id="258" r:id="rId26"/>
    <p:sldId id="272" r:id="rId27"/>
    <p:sldId id="276" r:id="rId28"/>
    <p:sldId id="277" r:id="rId29"/>
    <p:sldId id="278" r:id="rId30"/>
    <p:sldId id="279" r:id="rId31"/>
    <p:sldId id="274" r:id="rId32"/>
    <p:sldId id="273" r:id="rId33"/>
    <p:sldId id="257" r:id="rId34"/>
    <p:sldId id="275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5" r:id="rId43"/>
  </p:sldIdLst>
  <p:sldSz cx="12192000" cy="6858000"/>
  <p:notesSz cx="6858000" cy="9144000"/>
  <p:embeddedFontLst>
    <p:embeddedFont>
      <p:font typeface="Arial Black" panose="020B0A04020102020204" pitchFamily="34" charset="0"/>
      <p:bold r:id="rId45"/>
    </p:embeddedFont>
    <p:embeddedFont>
      <p:font typeface="Berlin Sans FB Demi" panose="020E0802020502020306" pitchFamily="34" charset="0"/>
      <p:bold r:id="rId46"/>
    </p:embeddedFont>
    <p:embeddedFont>
      <p:font typeface="Bookman Old Style" panose="02050604050505020204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  <a:srgbClr val="CBDDD7"/>
    <a:srgbClr val="FFE697"/>
    <a:srgbClr val="FFFF99"/>
    <a:srgbClr val="FFFFFF"/>
    <a:srgbClr val="8A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00A19-EC0C-4832-B10D-549D9BC02539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CCEAD-94CE-4DF4-8E0B-5F1BE46C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6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2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6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3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0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8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33.jpe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6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33.jpeg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4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openxmlformats.org/officeDocument/2006/relationships/image" Target="../media/image64.png"/><Relationship Id="rId5" Type="http://schemas.openxmlformats.org/officeDocument/2006/relationships/audio" Target="../media/audio5.wav"/><Relationship Id="rId15" Type="http://schemas.openxmlformats.org/officeDocument/2006/relationships/image" Target="../media/image10.pn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64.png"/><Relationship Id="rId5" Type="http://schemas.openxmlformats.org/officeDocument/2006/relationships/audio" Target="../media/audio6.wav"/><Relationship Id="rId15" Type="http://schemas.openxmlformats.org/officeDocument/2006/relationships/image" Target="../media/image40.jpe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64.png"/><Relationship Id="rId5" Type="http://schemas.openxmlformats.org/officeDocument/2006/relationships/audio" Target="../media/audio5.wav"/><Relationship Id="rId15" Type="http://schemas.openxmlformats.org/officeDocument/2006/relationships/image" Target="../media/image22.pn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64.png"/><Relationship Id="rId5" Type="http://schemas.openxmlformats.org/officeDocument/2006/relationships/audio" Target="../media/audio6.wav"/><Relationship Id="rId1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64.png"/><Relationship Id="rId5" Type="http://schemas.openxmlformats.org/officeDocument/2006/relationships/audio" Target="../media/audio5.wav"/><Relationship Id="rId15" Type="http://schemas.openxmlformats.org/officeDocument/2006/relationships/image" Target="../media/image24.pn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64.png"/><Relationship Id="rId5" Type="http://schemas.openxmlformats.org/officeDocument/2006/relationships/audio" Target="../media/audio5.wav"/><Relationship Id="rId1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jpeg"/><Relationship Id="rId7" Type="http://schemas.openxmlformats.org/officeDocument/2006/relationships/image" Target="../media/image61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32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kumimoji="1" lang="zh-CN" altLang="en-US" sz="32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29016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9891" y="1610455"/>
            <a:ext cx="5301800" cy="2258628"/>
            <a:chOff x="1581893" y="670878"/>
            <a:chExt cx="8088877" cy="27689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1961"/>
            <a:stretch/>
          </p:blipFill>
          <p:spPr>
            <a:xfrm>
              <a:off x="5785089" y="670878"/>
              <a:ext cx="3885681" cy="27689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893" y="879293"/>
              <a:ext cx="3883490" cy="2560542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870886" y="419115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0886" y="506335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/kʌt/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0886" y="559087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Cắt, thái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777" b="1"/>
          <a:stretch/>
        </p:blipFill>
        <p:spPr>
          <a:xfrm>
            <a:off x="7142239" y="1408938"/>
            <a:ext cx="3613998" cy="2611079"/>
          </a:xfrm>
          <a:prstGeom prst="roundRect">
            <a:avLst>
              <a:gd name="adj" fmla="val 14658"/>
            </a:avLst>
          </a:prstGeom>
          <a:ln>
            <a:solidFill>
              <a:srgbClr val="C00000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334827" y="419115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cut youreslf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4827" y="506335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/kʌt jɔːˈself/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34827" y="559087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cắt vào tay</a:t>
            </a:r>
          </a:p>
        </p:txBody>
      </p:sp>
    </p:spTree>
    <p:extLst>
      <p:ext uri="{BB962C8B-B14F-4D97-AF65-F5344CB8AC3E}">
        <p14:creationId xmlns:p14="http://schemas.microsoft.com/office/powerpoint/2010/main" val="14613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04" t="13336" r="6682" b="20566"/>
          <a:stretch/>
        </p:blipFill>
        <p:spPr>
          <a:xfrm>
            <a:off x="1468192" y="1184856"/>
            <a:ext cx="5241702" cy="45333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75041" y="26068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cabbage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/ˈkæbɪdʒ/</a:t>
            </a:r>
          </a:p>
        </p:txBody>
      </p:sp>
    </p:spTree>
    <p:extLst>
      <p:ext uri="{BB962C8B-B14F-4D97-AF65-F5344CB8AC3E}">
        <p14:creationId xmlns:p14="http://schemas.microsoft.com/office/powerpoint/2010/main" val="375930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57319" y="3661631"/>
            <a:ext cx="11077362" cy="2226172"/>
            <a:chOff x="1137597" y="684005"/>
            <a:chExt cx="12279646" cy="2174620"/>
          </a:xfrm>
        </p:grpSpPr>
        <p:sp>
          <p:nvSpPr>
            <p:cNvPr id="21" name="Rounded Rectangle 20"/>
            <p:cNvSpPr/>
            <p:nvPr/>
          </p:nvSpPr>
          <p:spPr>
            <a:xfrm>
              <a:off x="4252041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366485" y="737167"/>
              <a:ext cx="2936312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480930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37597" y="684005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7319" y="772266"/>
            <a:ext cx="11077362" cy="2182426"/>
            <a:chOff x="1137597" y="737167"/>
            <a:chExt cx="12279646" cy="21214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2777" b="1"/>
            <a:stretch/>
          </p:blipFill>
          <p:spPr>
            <a:xfrm>
              <a:off x="1137597" y="737167"/>
              <a:ext cx="2936313" cy="2121458"/>
            </a:xfrm>
            <a:prstGeom prst="roundRect">
              <a:avLst>
                <a:gd name="adj" fmla="val 14658"/>
              </a:avLst>
            </a:prstGeom>
            <a:ln>
              <a:solidFill>
                <a:srgbClr val="C00000"/>
              </a:solidFill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4252041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366485" y="737167"/>
              <a:ext cx="2936312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480930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01" y="3742853"/>
            <a:ext cx="2076992" cy="20102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668" y="3718076"/>
            <a:ext cx="2630986" cy="216972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519" y="1010545"/>
            <a:ext cx="1562473" cy="2054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342" y="3797238"/>
            <a:ext cx="2220929" cy="202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124" y="864326"/>
            <a:ext cx="2372292" cy="206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3902471" y="966109"/>
            <a:ext cx="1307064" cy="186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484" y="3753169"/>
            <a:ext cx="1540508" cy="211390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57319" y="3024778"/>
            <a:ext cx="2666658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 yourself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366832" y="3079886"/>
            <a:ext cx="2648820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76346" y="3059811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985859" y="3084448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7319" y="5881891"/>
            <a:ext cx="2666658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66832" y="5922485"/>
            <a:ext cx="2648820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176346" y="5916924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985859" y="5983502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2458" y="250453"/>
            <a:ext cx="20530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2669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r="67671" b="-1696"/>
          <a:stretch/>
        </p:blipFill>
        <p:spPr>
          <a:xfrm>
            <a:off x="2441314" y="939535"/>
            <a:ext cx="7150518" cy="4599674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3405535" y="1115271"/>
            <a:ext cx="5324967" cy="424700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Ô c</a:t>
            </a:r>
            <a:r>
              <a:rPr lang="vi-VN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ửa</a:t>
            </a:r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 </a:t>
            </a:r>
          </a:p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bí mật</a:t>
            </a:r>
          </a:p>
        </p:txBody>
      </p:sp>
      <p:sp>
        <p:nvSpPr>
          <p:cNvPr id="50" name="xanhd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9896388" y="5595247"/>
            <a:ext cx="1497327" cy="6130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8737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720" y="2059243"/>
            <a:ext cx="1199466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766260" y="1982900"/>
            <a:ext cx="1153638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1326" y="2015533"/>
            <a:ext cx="1700568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1499" y="1971118"/>
            <a:ext cx="1700568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0413" y="1971118"/>
            <a:ext cx="1199466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58075" y="2158347"/>
            <a:ext cx="1251540" cy="1645920"/>
          </a:xfrm>
          <a:prstGeom prst="rect">
            <a:avLst/>
          </a:prstGeom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vi-VN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</a:t>
            </a:r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 yourself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/>
          <a:srcRect t="2777" b="1"/>
          <a:stretch/>
        </p:blipFill>
        <p:spPr>
          <a:xfrm>
            <a:off x="2343231" y="2059243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67984" y="2034686"/>
            <a:ext cx="1700568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6162" y="2120262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8812906" y="1994681"/>
            <a:ext cx="1153638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26188" y="2082577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9193" y="1996841"/>
            <a:ext cx="1887750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1436" y="2125776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/>
          <a:srcRect t="2777" b="1"/>
          <a:stretch/>
        </p:blipFill>
        <p:spPr>
          <a:xfrm>
            <a:off x="5323636" y="1994681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/>
          <a:srcRect l="3080" t="1484"/>
          <a:stretch/>
        </p:blipFill>
        <p:spPr>
          <a:xfrm>
            <a:off x="8418286" y="2061029"/>
            <a:ext cx="1748750" cy="1621486"/>
          </a:xfrm>
          <a:prstGeom prst="rect">
            <a:avLst/>
          </a:prstGeom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9199" y="2216935"/>
            <a:ext cx="1251540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8722458" y="1994677"/>
            <a:ext cx="1153638" cy="1645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/>
          <a:srcRect l="10804" t="13336" r="6682" b="20566"/>
          <a:stretch/>
        </p:blipFill>
        <p:spPr>
          <a:xfrm>
            <a:off x="2497792" y="1938053"/>
            <a:ext cx="1727837" cy="1494346"/>
          </a:xfrm>
          <a:prstGeom prst="rect">
            <a:avLst/>
          </a:prstGeom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4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cabbage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10804" t="13336" r="6682" b="20566"/>
          <a:stretch/>
        </p:blipFill>
        <p:spPr>
          <a:xfrm>
            <a:off x="8517419" y="1936148"/>
            <a:ext cx="1727837" cy="14943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/>
          <a:srcRect t="2777" b="1"/>
          <a:stretch/>
        </p:blipFill>
        <p:spPr>
          <a:xfrm>
            <a:off x="2371159" y="2029746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07740" y="2120280"/>
            <a:ext cx="1251540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/>
          <a:srcRect t="2777" b="1"/>
          <a:stretch/>
        </p:blipFill>
        <p:spPr>
          <a:xfrm>
            <a:off x="8305244" y="1971118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0779" y="1971118"/>
            <a:ext cx="188775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3892" y="2059243"/>
            <a:ext cx="1804320" cy="1645920"/>
          </a:xfrm>
          <a:prstGeom prst="rect">
            <a:avLst/>
          </a:prstGeom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/>
          <a:srcRect l="10804" t="13336" r="6682" b="20566"/>
          <a:stretch/>
        </p:blipFill>
        <p:spPr>
          <a:xfrm>
            <a:off x="8389360" y="2051532"/>
            <a:ext cx="1727837" cy="14943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02745" y="1971118"/>
            <a:ext cx="180432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2070" y="1952191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/>
          <a:srcRect r="67671" b="-1696"/>
          <a:stretch/>
        </p:blipFill>
        <p:spPr>
          <a:xfrm>
            <a:off x="2654163" y="617535"/>
            <a:ext cx="7964676" cy="5123393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:a16="http://schemas.microsoft.com/office/drawing/2014/main" id="{761999E1-AE0A-4C4C-A3C0-A5CBCE74FE1A}"/>
              </a:ext>
            </a:extLst>
          </p:cNvPr>
          <p:cNvSpPr/>
          <p:nvPr/>
        </p:nvSpPr>
        <p:spPr>
          <a:xfrm>
            <a:off x="3926930" y="1018172"/>
            <a:ext cx="5419141" cy="432211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WELL DONE!</a:t>
            </a:r>
          </a:p>
        </p:txBody>
      </p:sp>
      <p:sp>
        <p:nvSpPr>
          <p:cNvPr id="50" name="xanhdu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1948B79-1B96-4CC9-B961-F29C43000532}"/>
              </a:ext>
            </a:extLst>
          </p:cNvPr>
          <p:cNvSpPr/>
          <p:nvPr/>
        </p:nvSpPr>
        <p:spPr>
          <a:xfrm>
            <a:off x="7880743" y="5740928"/>
            <a:ext cx="1705709" cy="613021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526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27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971940" y="453730"/>
            <a:ext cx="8355921" cy="6012546"/>
            <a:chOff x="-3688516" y="97274"/>
            <a:chExt cx="17541439" cy="13290734"/>
          </a:xfrm>
        </p:grpSpPr>
        <p:pic>
          <p:nvPicPr>
            <p:cNvPr id="2" name="Picture 1" descr="https://s.sachmem.vn/public/images/v2/TA5T2SHS/U12-L1-1-a_5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75682" y="517727"/>
              <a:ext cx="8877299" cy="720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s://s.sachmem.vn/public/images/v2/TA5T2SHS/U12-L1-1-b_5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372" y="97274"/>
              <a:ext cx="8591551" cy="712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https://s.sachmem.vn/public/images/v2/TA5T2SHS/U12-L1-1-c_5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88516" y="7713254"/>
              <a:ext cx="9984979" cy="5674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s://s.sachmem.vn/public/images/v2/TA5T2SHS/U12-L1-1-d_4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465" y="7511084"/>
              <a:ext cx="7556458" cy="587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56361" y="322431"/>
            <a:ext cx="35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0" dirty="0">
                <a:effectLst/>
                <a:latin typeface="Helvetica Neue"/>
              </a:rPr>
              <a:t>Look, listen and repeat.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69659" y="721757"/>
            <a:ext cx="365214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Mary?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67505" y="3513498"/>
            <a:ext cx="340435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I'm cutting the cabbage.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782573" y="459032"/>
            <a:ext cx="3062514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Don't play with the knife! You may cut yourself.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9458003" y="1257723"/>
            <a:ext cx="173971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OK.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410245" y="3953377"/>
            <a:ext cx="2642878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 the stove?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944127" y="5805625"/>
            <a:ext cx="191588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 want to cook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the cabbage.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50810" y="3891735"/>
            <a:ext cx="2697587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touch the stove! You may get a burn.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787874" y="6102608"/>
            <a:ext cx="149912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won't.</a:t>
            </a:r>
          </a:p>
        </p:txBody>
      </p:sp>
    </p:spTree>
    <p:extLst>
      <p:ext uri="{BB962C8B-B14F-4D97-AF65-F5344CB8AC3E}">
        <p14:creationId xmlns:p14="http://schemas.microsoft.com/office/powerpoint/2010/main" val="4073203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3190" y="5179152"/>
            <a:ext cx="624562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1884" y="5179152"/>
            <a:ext cx="3712876" cy="653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play with matches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4728878" y="823382"/>
            <a:ext cx="2734243" cy="39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5564" y="5179152"/>
            <a:ext cx="6700873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5757" y="5179152"/>
            <a:ext cx="5373587" cy="653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ride your bike too fast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031" t="15625" r="12957" b="50000"/>
          <a:stretch/>
        </p:blipFill>
        <p:spPr>
          <a:xfrm rot="20087430">
            <a:off x="3823472" y="1074003"/>
            <a:ext cx="4811255" cy="38724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24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4630" y="5179152"/>
            <a:ext cx="556274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1446" y="5179152"/>
            <a:ext cx="2848857" cy="606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climb the tree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4376971" y="914509"/>
            <a:ext cx="3193332" cy="3656400"/>
          </a:xfrm>
          <a:prstGeom prst="roundRect">
            <a:avLst>
              <a:gd name="adj" fmla="val 10638"/>
            </a:avLst>
          </a:prstGeom>
        </p:spPr>
      </p:pic>
    </p:spTree>
    <p:extLst>
      <p:ext uri="{BB962C8B-B14F-4D97-AF65-F5344CB8AC3E}">
        <p14:creationId xmlns:p14="http://schemas.microsoft.com/office/powerpoint/2010/main" val="31284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4630" y="5179152"/>
            <a:ext cx="556274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1696" y="5179152"/>
            <a:ext cx="3962944" cy="606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run down the stairs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360" y="601500"/>
            <a:ext cx="4605279" cy="43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3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582" t="7813" r="13098" b="26778"/>
          <a:stretch/>
        </p:blipFill>
        <p:spPr>
          <a:xfrm>
            <a:off x="1722280" y="1000861"/>
            <a:ext cx="3078320" cy="29478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93391" y="43213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knife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3390" y="516603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/naɪf/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90" y="568925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dao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98838" y="4306647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matches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8838" y="516603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/mæʧɪz/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166" y="764982"/>
            <a:ext cx="3452169" cy="30331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98837" y="568925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diêm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" grpId="0"/>
      <p:bldP spid="6" grpId="0" animBg="1"/>
      <p:bldP spid="7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4" y="2505669"/>
            <a:ext cx="1711672" cy="161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45" y="3982988"/>
            <a:ext cx="1468359" cy="1931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570147" y="3640779"/>
            <a:ext cx="1445282" cy="2062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93" y="3741003"/>
            <a:ext cx="2425232" cy="2114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600" y="1650793"/>
            <a:ext cx="1605163" cy="1910908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4" idx="18"/>
          </p:cNvCxnSpPr>
          <p:nvPr/>
        </p:nvCxnSpPr>
        <p:spPr>
          <a:xfrm flipH="1">
            <a:off x="2546387" y="1932675"/>
            <a:ext cx="1284560" cy="9168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17"/>
          </p:cNvCxnSpPr>
          <p:nvPr/>
        </p:nvCxnSpPr>
        <p:spPr>
          <a:xfrm flipH="1">
            <a:off x="3836063" y="2082621"/>
            <a:ext cx="1562260" cy="190036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16"/>
            <a:endCxn id="8" idx="0"/>
          </p:cNvCxnSpPr>
          <p:nvPr/>
        </p:nvCxnSpPr>
        <p:spPr>
          <a:xfrm flipH="1">
            <a:off x="6015525" y="2234384"/>
            <a:ext cx="437944" cy="17486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5"/>
          </p:cNvCxnSpPr>
          <p:nvPr/>
        </p:nvCxnSpPr>
        <p:spPr>
          <a:xfrm>
            <a:off x="7171092" y="1985753"/>
            <a:ext cx="1229958" cy="21480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8470241" y="1724474"/>
            <a:ext cx="1017359" cy="82838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973472" y="536332"/>
            <a:ext cx="6350638" cy="1708104"/>
            <a:chOff x="2973472" y="536332"/>
            <a:chExt cx="6350638" cy="1708104"/>
          </a:xfrm>
        </p:grpSpPr>
        <p:sp>
          <p:nvSpPr>
            <p:cNvPr id="4" name="Freeform 3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_____________.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 I won’t.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417171" y="4142957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228180" y="5702804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915274" y="5619886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53975" y="567029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309939" y="3368173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2208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1015216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1891769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4521428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3644875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2768322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9658" y="1130841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9269" y="2040419"/>
            <a:ext cx="3360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is 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9658" y="2872472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shouldn't do that!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171" y="3853175"/>
            <a:ext cx="5575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shouldn't he ____________?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9658" y="4762753"/>
            <a:ext cx="5477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 he may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347" y="32635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99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841539"/>
              </p:ext>
            </p:extLst>
          </p:nvPr>
        </p:nvGraphicFramePr>
        <p:xfrm>
          <a:off x="1305541" y="754741"/>
          <a:ext cx="9870460" cy="564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0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5" name="Picture 1" descr="https://s.sachmem.vn/public/images/TA5T2SHS/U12-L1-4-1-fefe28dabb719d787273ff0bb94b6b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2SHS/U12-L1-4-2-b6e5e2534f452925f2113375ce27c7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305673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2SHS/U12-L1-4-3-b7a566850f2aaddbe6f408ebf79922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471265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5T2SHS/U12-L1-4-4-120101a3899ac55a2e6ee956569ad92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5T2SHS/U12-L1-4-5-b4eb24ca0fcd7f867208e25b039d94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305673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5T2SHS/U12-L1-4-6-51259678cc92d1917d6b9b5b3dbb3ad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4731385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5T2SHS/U12-L1-4-7-1b22344a70fdbfd8a941dd49903ea0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.sachmem.vn/public/images/TA5T2SHS/U12-L1-4-8-9d367c91c8f21592ab93ee060c6321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303772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5T2SHS/U12-L1-4-9-929adb9fead67f4fce9b256027d569f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471265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.sachmem.vn/public/images/TA5T2SHS/U12-L1-4-10-eb9b98c6b7fa8efbaf6ee60988f76d1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s.sachmem.vn/public/images/TA5T2SHS/U12-L1-4-11-d7f7b6701f278bf446d434631477f4a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304320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.sachmem.vn/public/images/TA5T2SHS/U12-L1-4-12-1f29d2f054b70688144a72c607b77c9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479981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6776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776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76776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22" y="4087397"/>
            <a:ext cx="491442" cy="4836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76336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76336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76336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65" y="5802234"/>
            <a:ext cx="491442" cy="4836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217028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17028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17028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51" y="2353825"/>
            <a:ext cx="491442" cy="48363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700415" y="2471696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700415" y="4186533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700415" y="5901370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461" y="4068662"/>
            <a:ext cx="491442" cy="48363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60600" y="34658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 Listen and tick.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9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600" y="346588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5285" y="1817332"/>
            <a:ext cx="96161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day, Peter was bored. He was in his (1) ________ and his mother was (2)  ________  in the kitchen. She asked loudly “Where are you, Peter?” He (3)  __________, “I'm upstairs, Mum.” His mother heard him running down and said “Don't (4)  ______  down the stairs!” Peter replied “OK, I (5) won't do it again, Mum.”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7023" y="1943735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4144" y="2620112"/>
            <a:ext cx="156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2713" y="3269616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3455" y="4543425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739300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7364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63494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55429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936607" y="1173073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12355" y="1158722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60801" y="1158722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2210" y="503581"/>
            <a:ext cx="9197008" cy="5857461"/>
            <a:chOff x="1272210" y="490329"/>
            <a:chExt cx="9197008" cy="58574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3435" t="8560" r="13842" b="9060"/>
            <a:stretch/>
          </p:blipFill>
          <p:spPr>
            <a:xfrm>
              <a:off x="1272210" y="490329"/>
              <a:ext cx="9197008" cy="5857461"/>
            </a:xfrm>
            <a:prstGeom prst="roundRect">
              <a:avLst>
                <a:gd name="adj" fmla="val 21656"/>
              </a:avLst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9422297" y="5844208"/>
              <a:ext cx="1046921" cy="5035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901636" y="318915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1" y="719025"/>
            <a:ext cx="782021" cy="8035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39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853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______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up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away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9146" y="939689"/>
            <a:ext cx="1711672" cy="16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______ with matches.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cut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touch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play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9023359" y="864024"/>
            <a:ext cx="1445282" cy="20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_____.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stove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cut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cabbage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9229" y="1270774"/>
            <a:ext cx="1468359" cy="19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climb_____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tree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desk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bike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477909" y="8042164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521487"/>
            <a:ext cx="1025392" cy="71481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00" end="2290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2008" y="923441"/>
            <a:ext cx="1605163" cy="19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8719"/>
          <a:stretch/>
        </p:blipFill>
        <p:spPr>
          <a:xfrm>
            <a:off x="7728525" y="2136258"/>
            <a:ext cx="1909706" cy="1801609"/>
          </a:xfrm>
          <a:prstGeom prst="roundRect">
            <a:avLst>
              <a:gd name="adj" fmla="val 5412"/>
            </a:avLst>
          </a:prstGeom>
        </p:spPr>
      </p:pic>
      <p:sp>
        <p:nvSpPr>
          <p:cNvPr id="29" name="Rounded Rectangle 28"/>
          <p:cNvSpPr/>
          <p:nvPr/>
        </p:nvSpPr>
        <p:spPr>
          <a:xfrm>
            <a:off x="881267" y="43594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267" y="52188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/pleɪ wɪð ˈmæʧɪz/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338939" y="1044551"/>
            <a:ext cx="2229989" cy="318158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79791" y="43594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9791" y="52188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/pleɪ wɪð naɪf/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807" y="930348"/>
            <a:ext cx="2407143" cy="3429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1267" y="569472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Nghịch diêm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9791" y="569472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Nghịch dao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7" grpId="0" animBg="1"/>
      <p:bldP spid="9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ride your bike _____.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slow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fast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31218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2272" y="1145589"/>
            <a:ext cx="2425232" cy="2114549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2807611" y="2559568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033730" y="4392303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094518" y="5444980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389574" y="-662521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994201" y="93968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41856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8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Don’t play with knife.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won’t.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don’t.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am not.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00" end="135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3155" y="675935"/>
            <a:ext cx="1540508" cy="21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8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1" y="26068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/raɪd jɔːr baɪk tu: fæst/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 flipH="1">
            <a:off x="2371658" y="2352640"/>
            <a:ext cx="2835341" cy="2417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3031" t="15625" r="12957" b="50000"/>
          <a:stretch/>
        </p:blipFill>
        <p:spPr>
          <a:xfrm rot="20087430">
            <a:off x="1094293" y="1584417"/>
            <a:ext cx="4811255" cy="3872474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5041" y="424671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Đạp xe quá nhanh</a:t>
            </a:r>
          </a:p>
        </p:txBody>
      </p:sp>
    </p:spTree>
    <p:extLst>
      <p:ext uri="{BB962C8B-B14F-4D97-AF65-F5344CB8AC3E}">
        <p14:creationId xmlns:p14="http://schemas.microsoft.com/office/powerpoint/2010/main" val="42886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1" y="3727450"/>
            <a:ext cx="5228823" cy="51478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sp>
        <p:nvSpPr>
          <p:cNvPr id="2" name="Rectangle 1"/>
          <p:cNvSpPr/>
          <p:nvPr/>
        </p:nvSpPr>
        <p:spPr>
          <a:xfrm>
            <a:off x="6375041" y="424224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/klaɪm ðə tri:/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1524358" y="1143766"/>
            <a:ext cx="4076342" cy="4667456"/>
          </a:xfrm>
          <a:prstGeom prst="roundRect">
            <a:avLst>
              <a:gd name="adj" fmla="val 10638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6375041" y="1403350"/>
            <a:ext cx="5228823" cy="51478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</a:t>
            </a:r>
          </a:p>
        </p:txBody>
      </p:sp>
      <p:sp>
        <p:nvSpPr>
          <p:cNvPr id="6" name="Rectangle 5"/>
          <p:cNvSpPr/>
          <p:nvPr/>
        </p:nvSpPr>
        <p:spPr>
          <a:xfrm>
            <a:off x="6375041" y="191814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/klaɪm/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5041" y="244136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trèo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5041" y="476546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Trèo cây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279791" y="37879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9791" y="46473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/rʌn daʊn ðə sterz/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26" y="1241983"/>
            <a:ext cx="4605279" cy="4358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13" y="7877979"/>
            <a:ext cx="3879103" cy="43343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279791" y="128438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stairs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79791" y="214377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 sterz/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79790" y="266699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Cầu thang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9789" y="517059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Chạy xuống cầu thang</a:t>
            </a:r>
          </a:p>
        </p:txBody>
      </p:sp>
    </p:spTree>
    <p:extLst>
      <p:ext uri="{BB962C8B-B14F-4D97-AF65-F5344CB8AC3E}">
        <p14:creationId xmlns:p14="http://schemas.microsoft.com/office/powerpoint/2010/main" val="21024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4682158" y="8159365"/>
            <a:ext cx="6248400" cy="6323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3333" r="49133" b="26390"/>
          <a:stretch/>
        </p:blipFill>
        <p:spPr>
          <a:xfrm>
            <a:off x="1219199" y="875410"/>
            <a:ext cx="3462959" cy="3462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 flipH="1">
            <a:off x="-1693349" y="7720266"/>
            <a:ext cx="1909202" cy="22977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07730" y="418636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7730" y="4968173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 tʌtʃ  ðə  stəʊv/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466" y="3167389"/>
            <a:ext cx="2499997" cy="269999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307730" y="773555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7730" y="156443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/tʌtʃ/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7730" y="2437775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stove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07730" y="317150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/stəʊv/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07730" y="198946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07730" y="359947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07730" y="5396143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</p:spTree>
    <p:extLst>
      <p:ext uri="{BB962C8B-B14F-4D97-AF65-F5344CB8AC3E}">
        <p14:creationId xmlns:p14="http://schemas.microsoft.com/office/powerpoint/2010/main" val="37610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8" y="781354"/>
            <a:ext cx="5090601" cy="511498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75041" y="355430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75041" y="44136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/get ə bɜ:rn/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75041" y="131230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burn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5041" y="217169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bɜ:rn/</a:t>
            </a:r>
          </a:p>
        </p:txBody>
      </p:sp>
      <p:sp>
        <p:nvSpPr>
          <p:cNvPr id="8" name="Rectangle 7"/>
          <p:cNvSpPr/>
          <p:nvPr/>
        </p:nvSpPr>
        <p:spPr>
          <a:xfrm>
            <a:off x="6375041" y="266739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Vết b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ỏng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5041" y="493691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Bị b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ỏng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931</Words>
  <Application>Microsoft Office PowerPoint</Application>
  <PresentationFormat>Widescreen</PresentationFormat>
  <Paragraphs>286</Paragraphs>
  <Slides>42</Slides>
  <Notes>11</Notes>
  <HiddenSlides>0</HiddenSlides>
  <MMClips>24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Berlin Sans FB Demi</vt:lpstr>
      <vt:lpstr>Arial Black</vt:lpstr>
      <vt:lpstr>Tahoma</vt:lpstr>
      <vt:lpstr>Century Gothic</vt:lpstr>
      <vt:lpstr>Arial</vt:lpstr>
      <vt:lpstr>Calibri</vt:lpstr>
      <vt:lpstr>Helvetica Neue</vt:lpstr>
      <vt:lpstr>Calibri Light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162</cp:revision>
  <dcterms:created xsi:type="dcterms:W3CDTF">2021-01-08T06:58:09Z</dcterms:created>
  <dcterms:modified xsi:type="dcterms:W3CDTF">2022-01-18T03:50:32Z</dcterms:modified>
</cp:coreProperties>
</file>