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embeddedFontLst>
    <p:embeddedFont>
      <p:font typeface="Arial Black" panose="020B0A040201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2762-91C1-4242-AFAB-6E26504A3DA0}" type="datetimeFigureOut">
              <a:rPr lang="en-US" smtClean="0"/>
              <a:t>18-Jan-22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B09A0-43D4-412D-8E37-3798A5A2B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39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8821" y="-61560"/>
            <a:ext cx="12430821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26.png"/><Relationship Id="rId21" Type="http://schemas.openxmlformats.org/officeDocument/2006/relationships/slide" Target="slide11.xml"/><Relationship Id="rId34" Type="http://schemas.openxmlformats.org/officeDocument/2006/relationships/image" Target="../media/image4.png"/><Relationship Id="rId42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15.xml"/><Relationship Id="rId41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slide" Target="slide10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slide" Target="slide14.xml"/><Relationship Id="rId30" Type="http://schemas.openxmlformats.org/officeDocument/2006/relationships/image" Target="../media/image20.png"/><Relationship Id="rId35" Type="http://schemas.openxmlformats.org/officeDocument/2006/relationships/image" Target="../media/image22.png"/><Relationship Id="rId43" Type="http://schemas.openxmlformats.org/officeDocument/2006/relationships/image" Target="../media/image29.png"/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33" Type="http://schemas.openxmlformats.org/officeDocument/2006/relationships/image" Target="../media/image3.png"/><Relationship Id="rId3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86286" y="1261078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 ______ last night because he ate too much at dinner.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matter with you?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6799" y="4982214"/>
              <a:ext cx="353747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to the dentist.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03866" cy="2477095"/>
            <a:chOff x="8127225" y="3957548"/>
            <a:chExt cx="3703866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45212" y="4982214"/>
              <a:ext cx="3419022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stay in bed.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49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1" name="Oval 50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has a toothache.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19622" cy="2474294"/>
            <a:chOff x="4226461" y="3957548"/>
            <a:chExt cx="3719622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45915" y="481020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 has a fever.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 has a stomach 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730933" cy="2390988"/>
            <a:chOff x="450402" y="3999201"/>
            <a:chExt cx="3730933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2174" y="480093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10" y="4730712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77900" y="1800603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Quan's grandma has a backache.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627604" cy="2390988"/>
            <a:chOff x="450402" y="3999201"/>
            <a:chExt cx="3627604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845" y="4730712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 carry heavy things.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7" y="479188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5" y="3957548"/>
            <a:ext cx="3785210" cy="2474294"/>
            <a:chOff x="8127225" y="3957548"/>
            <a:chExt cx="3785210" cy="247429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08568" y="469474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687629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What’s the ______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metter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matter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________ the matter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What’s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How 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PRONUNCIATION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9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1769" y="643401"/>
            <a:ext cx="5783443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What's the matter with you? 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212" y="1295496"/>
            <a:ext cx="4429995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headache.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toothache.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stomach ache.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121" y="3228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174" y="1558955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02168" y="2209761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0174" y="315679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9442" y="386334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0174" y="4788997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10169" y="5498966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756599" y="1140392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756599" y="2776879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756599" y="4470708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0534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8516" y="1016416"/>
            <a:ext cx="552679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bad toothache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3" name="Rectangle 2"/>
          <p:cNvSpPr/>
          <p:nvPr/>
        </p:nvSpPr>
        <p:spPr>
          <a:xfrm>
            <a:off x="888516" y="398104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2. Listen and circle </a:t>
            </a:r>
            <a:r>
              <a:rPr lang="en-US" altLang="en-US" b="1" i="1" dirty="0">
                <a:latin typeface="Helvetica Neue"/>
              </a:rPr>
              <a:t>a</a:t>
            </a:r>
            <a:r>
              <a:rPr lang="en-US" altLang="en-US" b="1" dirty="0">
                <a:latin typeface="Helvetica Neue"/>
              </a:rPr>
              <a:t> or </a:t>
            </a:r>
            <a:r>
              <a:rPr lang="en-US" altLang="en-US" b="1" i="1" dirty="0">
                <a:latin typeface="Helvetica Neue"/>
              </a:rPr>
              <a:t>b</a:t>
            </a:r>
            <a:r>
              <a:rPr lang="en-US" altLang="en-US" b="1" dirty="0">
                <a:latin typeface="Helvetica Neue"/>
              </a:rPr>
              <a:t>. Then ask and answer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993" y="1016416"/>
            <a:ext cx="499283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stomach 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pain in my stomach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sore throat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81573" y="1088986"/>
            <a:ext cx="0" cy="5170646"/>
          </a:xfrm>
          <a:prstGeom prst="line">
            <a:avLst/>
          </a:prstGeom>
          <a:ln w="38100">
            <a:solidFill>
              <a:srgbClr val="9D6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694543" y="299469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94543" y="558326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09238" y="235461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09238" y="494318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PRACTISE 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6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0"/>
          <a:stretch/>
        </p:blipFill>
        <p:spPr>
          <a:xfrm>
            <a:off x="1725769" y="650389"/>
            <a:ext cx="9092485" cy="5938278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481" y="450334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pic>
        <p:nvPicPr>
          <p:cNvPr id="4" name="sound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1" y="850444"/>
            <a:ext cx="713498" cy="733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43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3 Let’s chan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660" y="374134"/>
            <a:ext cx="3754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match. Then say.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967710" y="1378972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your hands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3660" y="2174368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shower every day.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7710" y="2995230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7710" y="2187101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7710" y="461148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nails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7710" y="3803359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67710" y="541961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660" y="135856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teeth twice a day.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63660" y="2990170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short and clean.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3660" y="543757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before having meals.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3660" y="3805972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healthy foods.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63660" y="4621774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morning exercise regularly.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4058920" y="1467822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4058920" y="2275951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4058920" y="3084080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4058920" y="3892209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4058920" y="4700338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4058920" y="5508467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480780" y="1467822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8-Point Star 21"/>
          <p:cNvSpPr/>
          <p:nvPr/>
        </p:nvSpPr>
        <p:spPr>
          <a:xfrm>
            <a:off x="6480780" y="2280049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8-Point Star 22"/>
          <p:cNvSpPr/>
          <p:nvPr/>
        </p:nvSpPr>
        <p:spPr>
          <a:xfrm>
            <a:off x="6480780" y="309227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8-Point Star 23"/>
          <p:cNvSpPr/>
          <p:nvPr/>
        </p:nvSpPr>
        <p:spPr>
          <a:xfrm>
            <a:off x="6480780" y="3904503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8-Point Star 24"/>
          <p:cNvSpPr/>
          <p:nvPr/>
        </p:nvSpPr>
        <p:spPr>
          <a:xfrm>
            <a:off x="6480780" y="4716730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6" name="8-Point Star 25"/>
          <p:cNvSpPr/>
          <p:nvPr/>
        </p:nvSpPr>
        <p:spPr>
          <a:xfrm>
            <a:off x="6480780" y="552895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28" name="Straight Arrow Connector 27"/>
          <p:cNvCxnSpPr>
            <a:stCxn id="15" idx="1"/>
            <a:endCxn id="26" idx="4"/>
          </p:cNvCxnSpPr>
          <p:nvPr/>
        </p:nvCxnSpPr>
        <p:spPr>
          <a:xfrm>
            <a:off x="4371116" y="1780018"/>
            <a:ext cx="2109664" cy="3931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1"/>
            <a:endCxn id="24" idx="4"/>
          </p:cNvCxnSpPr>
          <p:nvPr/>
        </p:nvCxnSpPr>
        <p:spPr>
          <a:xfrm>
            <a:off x="4371116" y="2588147"/>
            <a:ext cx="2109664" cy="14992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7" idx="1"/>
            <a:endCxn id="25" idx="4"/>
          </p:cNvCxnSpPr>
          <p:nvPr/>
        </p:nvCxnSpPr>
        <p:spPr>
          <a:xfrm>
            <a:off x="4371116" y="3396276"/>
            <a:ext cx="2109664" cy="1503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0"/>
            <a:endCxn id="23" idx="4"/>
          </p:cNvCxnSpPr>
          <p:nvPr/>
        </p:nvCxnSpPr>
        <p:spPr>
          <a:xfrm flipV="1">
            <a:off x="4424680" y="3275156"/>
            <a:ext cx="2056100" cy="160806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0"/>
            <a:endCxn id="21" idx="3"/>
          </p:cNvCxnSpPr>
          <p:nvPr/>
        </p:nvCxnSpPr>
        <p:spPr>
          <a:xfrm flipV="1">
            <a:off x="4424680" y="1780018"/>
            <a:ext cx="2109664" cy="2295071"/>
          </a:xfrm>
          <a:prstGeom prst="straightConnector1">
            <a:avLst/>
          </a:prstGeom>
          <a:ln w="19050">
            <a:solidFill>
              <a:srgbClr val="E438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0"/>
            <a:endCxn id="22" idx="4"/>
          </p:cNvCxnSpPr>
          <p:nvPr/>
        </p:nvCxnSpPr>
        <p:spPr>
          <a:xfrm flipV="1">
            <a:off x="4424680" y="2462929"/>
            <a:ext cx="2056100" cy="322841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908" y="348734"/>
            <a:ext cx="24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your advice.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6308" y="1017426"/>
          <a:ext cx="10933911" cy="5180175"/>
        </p:xfrm>
        <a:graphic>
          <a:graphicData uri="http://schemas.openxmlformats.org/drawingml/2006/table">
            <a:tbl>
              <a:tblPr/>
              <a:tblGrid>
                <a:gridCol w="40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035">
                <a:tc>
                  <a:txBody>
                    <a:bodyPr/>
                    <a:lstStyle/>
                    <a:p>
                      <a:pPr algn="l" fontAlgn="t"/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shouldn't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 has a bad toothache.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 has a bad cold.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Phong has a stomach 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has a sore throat.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77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5154" y="3868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Project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535454" y="386834"/>
            <a:ext cx="6059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Helvetica Neue"/>
              </a:rPr>
              <a:t>Talk about two health problems and give advice.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105" y="786944"/>
            <a:ext cx="111968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 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 _____________ . I cannot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I do?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I‛m very sorry to hear about your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should ___________ and shouldn‛t __________ 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hope you‛ll get well soon.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678152" y="932826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678152" y="3512687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786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77017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+2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621831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46994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06779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142007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7017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621831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6994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306779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42007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7017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621831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46994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5-Point Star 14"/>
          <p:cNvSpPr/>
          <p:nvPr/>
        </p:nvSpPr>
        <p:spPr>
          <a:xfrm>
            <a:off x="7306779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-3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9142007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77017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8" name="5-Point Star 17"/>
          <p:cNvSpPr/>
          <p:nvPr/>
        </p:nvSpPr>
        <p:spPr>
          <a:xfrm>
            <a:off x="3621831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546994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0" name="5-Point Star 19"/>
          <p:cNvSpPr/>
          <p:nvPr/>
        </p:nvSpPr>
        <p:spPr>
          <a:xfrm>
            <a:off x="7306779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9142007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11945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11945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11945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11945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1920705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1920705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1920705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65" y="1920705"/>
            <a:ext cx="1374825" cy="1371600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3429465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3429465"/>
            <a:ext cx="1371600" cy="1371600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7" y="3429465"/>
            <a:ext cx="1374825" cy="137160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3429465"/>
            <a:ext cx="1371600" cy="1371600"/>
          </a:xfrm>
          <a:prstGeom prst="rect">
            <a:avLst/>
          </a:prstGeom>
        </p:spPr>
      </p:pic>
      <p:pic>
        <p:nvPicPr>
          <p:cNvPr id="34" name="Picture 3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938225"/>
            <a:ext cx="1371600" cy="1371600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938225"/>
            <a:ext cx="1371600" cy="1371600"/>
          </a:xfrm>
          <a:prstGeom prst="rect">
            <a:avLst/>
          </a:prstGeom>
        </p:spPr>
      </p:pic>
      <p:pic>
        <p:nvPicPr>
          <p:cNvPr id="36" name="Picture 3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938225"/>
            <a:ext cx="1371600" cy="1371600"/>
          </a:xfrm>
          <a:prstGeom prst="rect">
            <a:avLst/>
          </a:prstGeom>
        </p:spPr>
      </p:pic>
      <p:pic>
        <p:nvPicPr>
          <p:cNvPr id="37" name="BOM1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3847129"/>
            <a:ext cx="610474" cy="671931"/>
          </a:xfrm>
          <a:prstGeom prst="rect">
            <a:avLst/>
          </a:prstGeom>
        </p:spPr>
      </p:pic>
      <p:pic>
        <p:nvPicPr>
          <p:cNvPr id="38" name="no1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3571752"/>
            <a:ext cx="1276941" cy="1275345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2" y="2360917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9" y="2085540"/>
            <a:ext cx="1276941" cy="1275345"/>
          </a:xfrm>
          <a:prstGeom prst="rect">
            <a:avLst/>
          </a:prstGeom>
        </p:spPr>
      </p:pic>
      <p:pic>
        <p:nvPicPr>
          <p:cNvPr id="41" name="BOM1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5294618"/>
            <a:ext cx="610474" cy="671931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5" y="852157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12" y="576780"/>
            <a:ext cx="1276941" cy="1275345"/>
          </a:xfrm>
          <a:prstGeom prst="rect">
            <a:avLst/>
          </a:prstGeom>
        </p:spPr>
      </p:pic>
      <p:pic>
        <p:nvPicPr>
          <p:cNvPr id="44" name="BOM1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21" y="5302732"/>
            <a:ext cx="610474" cy="671931"/>
          </a:xfrm>
          <a:prstGeom prst="rect">
            <a:avLst/>
          </a:prstGeom>
        </p:spPr>
      </p:pic>
      <p:pic>
        <p:nvPicPr>
          <p:cNvPr id="45" name="no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73" y="5019240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1920705"/>
            <a:ext cx="1371600" cy="1371600"/>
          </a:xfrm>
          <a:prstGeom prst="rect">
            <a:avLst/>
          </a:prstGeom>
        </p:spPr>
      </p:pic>
      <p:pic>
        <p:nvPicPr>
          <p:cNvPr id="47" name="1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3429465"/>
            <a:ext cx="1371600" cy="1371600"/>
          </a:xfrm>
          <a:prstGeom prst="rect">
            <a:avLst/>
          </a:prstGeom>
        </p:spPr>
      </p:pic>
      <p:pic>
        <p:nvPicPr>
          <p:cNvPr id="48" name="no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5019241"/>
            <a:ext cx="1276941" cy="1275345"/>
          </a:xfrm>
          <a:prstGeom prst="rect">
            <a:avLst/>
          </a:prstGeom>
        </p:spPr>
      </p:pic>
      <p:pic>
        <p:nvPicPr>
          <p:cNvPr id="49" name="1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938225"/>
            <a:ext cx="1374825" cy="1371600"/>
          </a:xfrm>
          <a:prstGeom prst="rect">
            <a:avLst/>
          </a:prstGeom>
        </p:spPr>
      </p:pic>
      <p:pic>
        <p:nvPicPr>
          <p:cNvPr id="50" name="1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938225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11945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" action="ppaction://hlinkshowjump?jump=endshow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-21746918" y="361580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0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31" y="638982"/>
            <a:ext cx="2773378" cy="2828925"/>
          </a:xfrm>
          <a:prstGeom prst="rect">
            <a:avLst/>
          </a:prstGeom>
        </p:spPr>
      </p:pic>
      <p:sp>
        <p:nvSpPr>
          <p:cNvPr id="61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253982" y="-177336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2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69" y="-20710525"/>
            <a:ext cx="2773378" cy="2828925"/>
          </a:xfrm>
          <a:prstGeom prst="rect">
            <a:avLst/>
          </a:prstGeom>
        </p:spPr>
      </p:pic>
      <p:sp>
        <p:nvSpPr>
          <p:cNvPr id="63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32088324" y="471781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4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11" y="1740991"/>
            <a:ext cx="2773378" cy="2828925"/>
          </a:xfrm>
          <a:prstGeom prst="rect">
            <a:avLst/>
          </a:prstGeom>
        </p:spPr>
      </p:pic>
      <p:sp>
        <p:nvSpPr>
          <p:cNvPr id="65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764111" y="2736642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6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8" y="24389597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sore throat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headache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23854" y="1610722"/>
              <a:ext cx="6167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 _______ last week. He couldn't speak.</a:t>
              </a:r>
            </a:p>
          </p:txBody>
        </p:sp>
      </p:grpSp>
      <p:pic>
        <p:nvPic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535785" y="1434101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went to the dentist yesterday because he had a _________.</a:t>
              </a:r>
            </a:p>
          </p:txBody>
        </p:sp>
      </p:grpSp>
      <p:pic>
        <p:nvPicPr>
          <p:cNvPr id="52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54" name="Oval 53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is in bed and feels very hot. He has a ____.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fever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20309" y="1411445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Phong's grandpa has a ______ . He can't carry heavy things.</a:t>
              </a:r>
            </a:p>
          </p:txBody>
        </p:sp>
      </p:grpSp>
      <p:pic>
        <p:nvPicPr>
          <p:cNvPr id="35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7" name="Oval 36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654</Words>
  <Application>Microsoft Office PowerPoint</Application>
  <PresentationFormat>Widescreen</PresentationFormat>
  <Paragraphs>191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 Black</vt:lpstr>
      <vt:lpstr>Tahoma</vt:lpstr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56</cp:revision>
  <dcterms:created xsi:type="dcterms:W3CDTF">2020-11-06T00:57:06Z</dcterms:created>
  <dcterms:modified xsi:type="dcterms:W3CDTF">2022-01-18T03:49:24Z</dcterms:modified>
</cp:coreProperties>
</file>