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21.fntdata" ContentType="application/x-fontdata"/>
  <Override PartName="/ppt/fonts/font22.fntdata" ContentType="application/x-fontdata"/>
  <Override PartName="/ppt/fonts/font23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"/>
  </p:notesMasterIdLst>
  <p:handoutMasterIdLst>
    <p:handoutMasterId r:id="rId49"/>
  </p:handoutMasterIdLst>
  <p:sldIdLst>
    <p:sldId id="382" r:id="rId3"/>
    <p:sldId id="257" r:id="rId4"/>
    <p:sldId id="383" r:id="rId5"/>
    <p:sldId id="341" r:id="rId6"/>
    <p:sldId id="342" r:id="rId7"/>
    <p:sldId id="327" r:id="rId9"/>
    <p:sldId id="305" r:id="rId10"/>
    <p:sldId id="306" r:id="rId11"/>
    <p:sldId id="307" r:id="rId12"/>
    <p:sldId id="308" r:id="rId13"/>
    <p:sldId id="309" r:id="rId14"/>
    <p:sldId id="328" r:id="rId15"/>
    <p:sldId id="338" r:id="rId16"/>
    <p:sldId id="329" r:id="rId17"/>
    <p:sldId id="330" r:id="rId18"/>
    <p:sldId id="337" r:id="rId19"/>
    <p:sldId id="331" r:id="rId20"/>
    <p:sldId id="339" r:id="rId21"/>
    <p:sldId id="336" r:id="rId22"/>
    <p:sldId id="326" r:id="rId23"/>
    <p:sldId id="310" r:id="rId24"/>
    <p:sldId id="426" r:id="rId25"/>
    <p:sldId id="312" r:id="rId26"/>
    <p:sldId id="316" r:id="rId27"/>
    <p:sldId id="317" r:id="rId28"/>
    <p:sldId id="318" r:id="rId29"/>
    <p:sldId id="274" r:id="rId30"/>
    <p:sldId id="319" r:id="rId31"/>
    <p:sldId id="321" r:id="rId32"/>
    <p:sldId id="322" r:id="rId33"/>
    <p:sldId id="344" r:id="rId34"/>
    <p:sldId id="345" r:id="rId35"/>
    <p:sldId id="360" r:id="rId36"/>
    <p:sldId id="362" r:id="rId37"/>
    <p:sldId id="359" r:id="rId38"/>
    <p:sldId id="361" r:id="rId39"/>
    <p:sldId id="358" r:id="rId40"/>
    <p:sldId id="357" r:id="rId41"/>
    <p:sldId id="313" r:id="rId42"/>
    <p:sldId id="314" r:id="rId43"/>
    <p:sldId id="343" r:id="rId44"/>
    <p:sldId id="320" r:id="rId45"/>
    <p:sldId id="429" r:id="rId46"/>
    <p:sldId id="430" r:id="rId47"/>
    <p:sldId id="428" r:id="rId48"/>
  </p:sldIdLst>
  <p:sldSz cx="12192000" cy="6858000"/>
  <p:notesSz cx="6858000" cy="9144000"/>
  <p:embeddedFontLst>
    <p:embeddedFont>
      <p:font typeface="SimSun" panose="02010600030101010101" pitchFamily="2" charset="-122"/>
      <p:regular r:id="rId53"/>
    </p:embeddedFont>
    <p:embeddedFont>
      <p:font typeface="Calibri" panose="020F0502020204030204"/>
      <p:regular r:id="rId54"/>
      <p:bold r:id="rId55"/>
      <p:italic r:id="rId56"/>
      <p:boldItalic r:id="rId57"/>
    </p:embeddedFont>
    <p:embeddedFont>
      <p:font typeface="Edwardian Script ITC" panose="030303020407070D0804" charset="0"/>
      <p:regular r:id="rId58"/>
    </p:embeddedFont>
    <p:embeddedFont>
      <p:font typeface="Calibri" panose="020F0502020204030204" charset="0"/>
      <p:regular r:id="rId59"/>
      <p:bold r:id="rId60"/>
      <p:italic r:id="rId61"/>
      <p:boldItalic r:id="rId62"/>
    </p:embeddedFont>
    <p:embeddedFont>
      <p:font typeface="Microsoft JhengHei" panose="020B0604030504040204" pitchFamily="34" charset="-120"/>
      <p:regular r:id="rId63"/>
    </p:embeddedFont>
    <p:embeddedFont>
      <p:font typeface="Arial Black" panose="020B0A04020102020204" pitchFamily="34" charset="0"/>
      <p:bold r:id="rId64"/>
    </p:embeddedFont>
    <p:embeddedFont>
      <p:font typeface="Pompiere" panose="02000000000000000000"/>
      <p:regular r:id="rId65"/>
    </p:embeddedFont>
    <p:embeddedFont>
      <p:font typeface="DM Sans"/>
      <p:regular r:id="rId66"/>
    </p:embeddedFont>
    <p:embeddedFont>
      <p:font typeface="Century Gothic" panose="020B0502020202020204" pitchFamily="34" charset="0"/>
      <p:regular r:id="rId67"/>
      <p:bold r:id="rId68"/>
      <p:italic r:id="rId69"/>
      <p:boldItalic r:id="rId70"/>
    </p:embeddedFont>
    <p:embeddedFont>
      <p:font typeface="Tahoma" panose="020B0604030504040204" pitchFamily="34" charset="0"/>
      <p:regular r:id="rId71"/>
      <p:bold r:id="rId72"/>
    </p:embeddedFont>
    <p:embeddedFont>
      <p:font typeface="Broadway" panose="04040905080B02020502" pitchFamily="82" charset="0"/>
      <p:regular r:id="rId73"/>
    </p:embeddedFont>
    <p:embeddedFont>
      <p:font typeface="Calibri Light" panose="020F0302020204030204" charset="0"/>
      <p:regular r:id="rId74"/>
      <p:italic r:id="rId7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832B"/>
    <a:srgbClr val="8BA631"/>
    <a:srgbClr val="C6D86D"/>
    <a:srgbClr val="FAEFEC"/>
    <a:srgbClr val="FFFFFF"/>
    <a:srgbClr val="B3CD50"/>
    <a:srgbClr val="8CA731"/>
    <a:srgbClr val="E2D1B7"/>
    <a:srgbClr val="D5E088"/>
    <a:srgbClr val="E4D2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171" autoAdjust="0"/>
    <p:restoredTop sz="94660"/>
  </p:normalViewPr>
  <p:slideViewPr>
    <p:cSldViewPr snapToGrid="0">
      <p:cViewPr varScale="1">
        <p:scale>
          <a:sx n="32" d="100"/>
          <a:sy n="32" d="100"/>
        </p:scale>
        <p:origin x="48" y="468"/>
      </p:cViewPr>
      <p:guideLst>
        <p:guide orient="horz" pos="2089"/>
        <p:guide pos="380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31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5" Type="http://schemas.openxmlformats.org/officeDocument/2006/relationships/font" Target="fonts/font23.fntdata"/><Relationship Id="rId74" Type="http://schemas.openxmlformats.org/officeDocument/2006/relationships/font" Target="fonts/font22.fntdata"/><Relationship Id="rId73" Type="http://schemas.openxmlformats.org/officeDocument/2006/relationships/font" Target="fonts/font21.fntdata"/><Relationship Id="rId72" Type="http://schemas.openxmlformats.org/officeDocument/2006/relationships/font" Target="fonts/font20.fntdata"/><Relationship Id="rId71" Type="http://schemas.openxmlformats.org/officeDocument/2006/relationships/font" Target="fonts/font19.fntdata"/><Relationship Id="rId70" Type="http://schemas.openxmlformats.org/officeDocument/2006/relationships/font" Target="fonts/font18.fntdata"/><Relationship Id="rId7" Type="http://schemas.openxmlformats.org/officeDocument/2006/relationships/slide" Target="slides/slide5.xml"/><Relationship Id="rId69" Type="http://schemas.openxmlformats.org/officeDocument/2006/relationships/font" Target="fonts/font17.fntdata"/><Relationship Id="rId68" Type="http://schemas.openxmlformats.org/officeDocument/2006/relationships/font" Target="fonts/font16.fntdata"/><Relationship Id="rId67" Type="http://schemas.openxmlformats.org/officeDocument/2006/relationships/font" Target="fonts/font15.fntdata"/><Relationship Id="rId66" Type="http://schemas.openxmlformats.org/officeDocument/2006/relationships/font" Target="fonts/font14.fntdata"/><Relationship Id="rId65" Type="http://schemas.openxmlformats.org/officeDocument/2006/relationships/font" Target="fonts/font13.fntdata"/><Relationship Id="rId64" Type="http://schemas.openxmlformats.org/officeDocument/2006/relationships/font" Target="fonts/font12.fntdata"/><Relationship Id="rId63" Type="http://schemas.openxmlformats.org/officeDocument/2006/relationships/font" Target="fonts/font11.fntdata"/><Relationship Id="rId62" Type="http://schemas.openxmlformats.org/officeDocument/2006/relationships/font" Target="fonts/font10.fntdata"/><Relationship Id="rId61" Type="http://schemas.openxmlformats.org/officeDocument/2006/relationships/font" Target="fonts/font9.fntdata"/><Relationship Id="rId60" Type="http://schemas.openxmlformats.org/officeDocument/2006/relationships/font" Target="fonts/font8.fntdata"/><Relationship Id="rId6" Type="http://schemas.openxmlformats.org/officeDocument/2006/relationships/slide" Target="slides/slide4.xml"/><Relationship Id="rId59" Type="http://schemas.openxmlformats.org/officeDocument/2006/relationships/font" Target="fonts/font7.fntdata"/><Relationship Id="rId58" Type="http://schemas.openxmlformats.org/officeDocument/2006/relationships/font" Target="fonts/font6.fntdata"/><Relationship Id="rId57" Type="http://schemas.openxmlformats.org/officeDocument/2006/relationships/font" Target="fonts/font5.fntdata"/><Relationship Id="rId56" Type="http://schemas.openxmlformats.org/officeDocument/2006/relationships/font" Target="fonts/font4.fntdata"/><Relationship Id="rId55" Type="http://schemas.openxmlformats.org/officeDocument/2006/relationships/font" Target="fonts/font3.fntdata"/><Relationship Id="rId54" Type="http://schemas.openxmlformats.org/officeDocument/2006/relationships/font" Target="fonts/font2.fntdata"/><Relationship Id="rId53" Type="http://schemas.openxmlformats.org/officeDocument/2006/relationships/font" Target="fonts/font1.fntdata"/><Relationship Id="rId52" Type="http://schemas.openxmlformats.org/officeDocument/2006/relationships/tableStyles" Target="tableStyles.xml"/><Relationship Id="rId51" Type="http://schemas.openxmlformats.org/officeDocument/2006/relationships/viewProps" Target="viewProps.xml"/><Relationship Id="rId50" Type="http://schemas.openxmlformats.org/officeDocument/2006/relationships/presProps" Target="presProps.xml"/><Relationship Id="rId5" Type="http://schemas.openxmlformats.org/officeDocument/2006/relationships/slide" Target="slides/slide3.xml"/><Relationship Id="rId49" Type="http://schemas.openxmlformats.org/officeDocument/2006/relationships/handoutMaster" Target="handoutMasters/handoutMaster1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58B6D4-BFF8-4197-A2B0-1A03E4BCCAD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E5AE9-D050-4C60-9667-14273CABB06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F39F92-2E8E-4388-BB17-E77F2C4F587C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673B65-015C-46BB-8A66-7F53FAEA0FC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79FC1C-5245-46ED-BEC5-1EFE2E40423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9E9EB9-DE01-4EF7-8E5A-71DEF9EBA5A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image" Target="../media/image1.png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"/>
          <p:cNvSpPr/>
          <p:nvPr userDrawn="1"/>
        </p:nvSpPr>
        <p:spPr>
          <a:xfrm>
            <a:off x="9525" y="3381039"/>
            <a:ext cx="12186068" cy="2052161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6" name="Google Shape;86;p4"/>
          <p:cNvSpPr/>
          <p:nvPr userDrawn="1"/>
        </p:nvSpPr>
        <p:spPr>
          <a:xfrm>
            <a:off x="0" y="4225491"/>
            <a:ext cx="12186068" cy="2559872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rgbClr val="E2D1B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7" name="Google Shape;87;p4"/>
          <p:cNvSpPr/>
          <p:nvPr userDrawn="1"/>
        </p:nvSpPr>
        <p:spPr>
          <a:xfrm>
            <a:off x="-1" y="4937931"/>
            <a:ext cx="5001945" cy="1199935"/>
          </a:xfrm>
          <a:custGeom>
            <a:avLst/>
            <a:gdLst/>
            <a:ahLst/>
            <a:cxnLst/>
            <a:rect l="l" t="t" r="r" b="b"/>
            <a:pathLst>
              <a:path w="3437763" h="926591" extrusionOk="0">
                <a:moveTo>
                  <a:pt x="14383" y="0"/>
                </a:moveTo>
                <a:lnTo>
                  <a:pt x="63818" y="268986"/>
                </a:lnTo>
                <a:lnTo>
                  <a:pt x="92583" y="425767"/>
                </a:lnTo>
                <a:lnTo>
                  <a:pt x="112871" y="348710"/>
                </a:lnTo>
                <a:lnTo>
                  <a:pt x="169164" y="134493"/>
                </a:lnTo>
                <a:lnTo>
                  <a:pt x="225457" y="348710"/>
                </a:lnTo>
                <a:lnTo>
                  <a:pt x="230696" y="368522"/>
                </a:lnTo>
                <a:lnTo>
                  <a:pt x="249555" y="281940"/>
                </a:lnTo>
                <a:lnTo>
                  <a:pt x="310896" y="0"/>
                </a:lnTo>
                <a:lnTo>
                  <a:pt x="372332" y="281940"/>
                </a:lnTo>
                <a:lnTo>
                  <a:pt x="376904" y="302895"/>
                </a:lnTo>
                <a:lnTo>
                  <a:pt x="384524" y="267843"/>
                </a:lnTo>
                <a:lnTo>
                  <a:pt x="433292" y="44672"/>
                </a:lnTo>
                <a:lnTo>
                  <a:pt x="482060" y="267843"/>
                </a:lnTo>
                <a:lnTo>
                  <a:pt x="497396" y="338042"/>
                </a:lnTo>
                <a:lnTo>
                  <a:pt x="543878" y="125540"/>
                </a:lnTo>
                <a:lnTo>
                  <a:pt x="592646" y="348710"/>
                </a:lnTo>
                <a:lnTo>
                  <a:pt x="603599" y="398907"/>
                </a:lnTo>
                <a:lnTo>
                  <a:pt x="668560" y="134493"/>
                </a:lnTo>
                <a:lnTo>
                  <a:pt x="726472" y="369951"/>
                </a:lnTo>
                <a:lnTo>
                  <a:pt x="793052" y="108299"/>
                </a:lnTo>
                <a:lnTo>
                  <a:pt x="862584" y="381476"/>
                </a:lnTo>
                <a:lnTo>
                  <a:pt x="865632" y="393668"/>
                </a:lnTo>
                <a:lnTo>
                  <a:pt x="884968" y="306800"/>
                </a:lnTo>
                <a:lnTo>
                  <a:pt x="939451" y="61722"/>
                </a:lnTo>
                <a:lnTo>
                  <a:pt x="993838" y="306800"/>
                </a:lnTo>
                <a:lnTo>
                  <a:pt x="1013651" y="395668"/>
                </a:lnTo>
                <a:lnTo>
                  <a:pt x="1024795" y="352044"/>
                </a:lnTo>
                <a:lnTo>
                  <a:pt x="1071944" y="168307"/>
                </a:lnTo>
                <a:lnTo>
                  <a:pt x="1119188" y="352044"/>
                </a:lnTo>
                <a:lnTo>
                  <a:pt x="1143476" y="446627"/>
                </a:lnTo>
                <a:lnTo>
                  <a:pt x="1167956" y="332518"/>
                </a:lnTo>
                <a:lnTo>
                  <a:pt x="1215104" y="113062"/>
                </a:lnTo>
                <a:lnTo>
                  <a:pt x="1262253" y="332518"/>
                </a:lnTo>
                <a:lnTo>
                  <a:pt x="1275969" y="396240"/>
                </a:lnTo>
                <a:lnTo>
                  <a:pt x="1305687" y="261937"/>
                </a:lnTo>
                <a:lnTo>
                  <a:pt x="1346264" y="445675"/>
                </a:lnTo>
                <a:lnTo>
                  <a:pt x="1347883" y="453009"/>
                </a:lnTo>
                <a:lnTo>
                  <a:pt x="1371219" y="323564"/>
                </a:lnTo>
                <a:lnTo>
                  <a:pt x="1418368" y="61722"/>
                </a:lnTo>
                <a:lnTo>
                  <a:pt x="1465517" y="323564"/>
                </a:lnTo>
                <a:lnTo>
                  <a:pt x="1473613" y="368427"/>
                </a:lnTo>
                <a:lnTo>
                  <a:pt x="1521238" y="192595"/>
                </a:lnTo>
                <a:lnTo>
                  <a:pt x="1576007" y="394716"/>
                </a:lnTo>
                <a:lnTo>
                  <a:pt x="1584103" y="424625"/>
                </a:lnTo>
                <a:lnTo>
                  <a:pt x="1597533" y="367760"/>
                </a:lnTo>
                <a:lnTo>
                  <a:pt x="1662303" y="92488"/>
                </a:lnTo>
                <a:lnTo>
                  <a:pt x="1727168" y="367760"/>
                </a:lnTo>
                <a:lnTo>
                  <a:pt x="1746695" y="450914"/>
                </a:lnTo>
                <a:lnTo>
                  <a:pt x="1748600" y="442722"/>
                </a:lnTo>
                <a:lnTo>
                  <a:pt x="1795748" y="236220"/>
                </a:lnTo>
                <a:lnTo>
                  <a:pt x="1842897" y="442722"/>
                </a:lnTo>
                <a:lnTo>
                  <a:pt x="1854613" y="493776"/>
                </a:lnTo>
                <a:lnTo>
                  <a:pt x="1868043" y="430054"/>
                </a:lnTo>
                <a:lnTo>
                  <a:pt x="1923193" y="168307"/>
                </a:lnTo>
                <a:lnTo>
                  <a:pt x="1978438" y="430054"/>
                </a:lnTo>
                <a:lnTo>
                  <a:pt x="1978914" y="432530"/>
                </a:lnTo>
                <a:lnTo>
                  <a:pt x="2016443" y="210598"/>
                </a:lnTo>
                <a:lnTo>
                  <a:pt x="2053590" y="430340"/>
                </a:lnTo>
                <a:lnTo>
                  <a:pt x="2059877" y="395287"/>
                </a:lnTo>
                <a:lnTo>
                  <a:pt x="2112074" y="102775"/>
                </a:lnTo>
                <a:lnTo>
                  <a:pt x="2164175" y="395287"/>
                </a:lnTo>
                <a:lnTo>
                  <a:pt x="2180654" y="487490"/>
                </a:lnTo>
                <a:lnTo>
                  <a:pt x="2187988" y="446723"/>
                </a:lnTo>
                <a:lnTo>
                  <a:pt x="2233136" y="197263"/>
                </a:lnTo>
                <a:lnTo>
                  <a:pt x="2275427" y="430340"/>
                </a:lnTo>
                <a:lnTo>
                  <a:pt x="2301145" y="254222"/>
                </a:lnTo>
                <a:lnTo>
                  <a:pt x="2330577" y="455390"/>
                </a:lnTo>
                <a:lnTo>
                  <a:pt x="2333816" y="477107"/>
                </a:lnTo>
                <a:lnTo>
                  <a:pt x="2334387" y="473583"/>
                </a:lnTo>
                <a:lnTo>
                  <a:pt x="2373535" y="254222"/>
                </a:lnTo>
                <a:lnTo>
                  <a:pt x="2412587" y="473583"/>
                </a:lnTo>
                <a:lnTo>
                  <a:pt x="2420017" y="515398"/>
                </a:lnTo>
                <a:lnTo>
                  <a:pt x="2441067" y="401193"/>
                </a:lnTo>
                <a:lnTo>
                  <a:pt x="2496026" y="102775"/>
                </a:lnTo>
                <a:lnTo>
                  <a:pt x="2550986" y="401193"/>
                </a:lnTo>
                <a:lnTo>
                  <a:pt x="2561082" y="455676"/>
                </a:lnTo>
                <a:lnTo>
                  <a:pt x="2609564" y="197263"/>
                </a:lnTo>
                <a:lnTo>
                  <a:pt x="2658713" y="459105"/>
                </a:lnTo>
                <a:lnTo>
                  <a:pt x="2692432" y="638842"/>
                </a:lnTo>
                <a:lnTo>
                  <a:pt x="2712149" y="535210"/>
                </a:lnTo>
                <a:lnTo>
                  <a:pt x="2759678" y="284988"/>
                </a:lnTo>
                <a:lnTo>
                  <a:pt x="2807303" y="535210"/>
                </a:lnTo>
                <a:lnTo>
                  <a:pt x="2819591" y="599884"/>
                </a:lnTo>
                <a:lnTo>
                  <a:pt x="2822258" y="580168"/>
                </a:lnTo>
                <a:lnTo>
                  <a:pt x="2857786" y="318421"/>
                </a:lnTo>
                <a:lnTo>
                  <a:pt x="2893314" y="580168"/>
                </a:lnTo>
                <a:lnTo>
                  <a:pt x="2906840" y="679799"/>
                </a:lnTo>
                <a:lnTo>
                  <a:pt x="2910173" y="660940"/>
                </a:lnTo>
                <a:lnTo>
                  <a:pt x="2957798" y="395287"/>
                </a:lnTo>
                <a:lnTo>
                  <a:pt x="2999232" y="626364"/>
                </a:lnTo>
                <a:lnTo>
                  <a:pt x="3060573" y="401193"/>
                </a:lnTo>
                <a:lnTo>
                  <a:pt x="3105817" y="566833"/>
                </a:lnTo>
                <a:lnTo>
                  <a:pt x="3115532" y="514731"/>
                </a:lnTo>
                <a:lnTo>
                  <a:pt x="3152013" y="318421"/>
                </a:lnTo>
                <a:lnTo>
                  <a:pt x="3188494" y="514731"/>
                </a:lnTo>
                <a:lnTo>
                  <a:pt x="3224689" y="709136"/>
                </a:lnTo>
                <a:lnTo>
                  <a:pt x="3243739" y="611886"/>
                </a:lnTo>
                <a:lnTo>
                  <a:pt x="3286316" y="395287"/>
                </a:lnTo>
                <a:lnTo>
                  <a:pt x="3328892" y="611886"/>
                </a:lnTo>
                <a:lnTo>
                  <a:pt x="3329369" y="614267"/>
                </a:lnTo>
                <a:lnTo>
                  <a:pt x="3364040" y="455390"/>
                </a:lnTo>
                <a:lnTo>
                  <a:pt x="3400901" y="624364"/>
                </a:lnTo>
                <a:lnTo>
                  <a:pt x="3437763" y="793433"/>
                </a:lnTo>
                <a:lnTo>
                  <a:pt x="3364611" y="793433"/>
                </a:lnTo>
                <a:lnTo>
                  <a:pt x="3371469" y="828484"/>
                </a:lnTo>
                <a:lnTo>
                  <a:pt x="3286316" y="828484"/>
                </a:lnTo>
                <a:lnTo>
                  <a:pt x="3201257" y="828484"/>
                </a:lnTo>
                <a:lnTo>
                  <a:pt x="3224308" y="711136"/>
                </a:lnTo>
                <a:lnTo>
                  <a:pt x="3152013" y="711136"/>
                </a:lnTo>
                <a:lnTo>
                  <a:pt x="3145155" y="711136"/>
                </a:lnTo>
                <a:lnTo>
                  <a:pt x="3188018" y="868394"/>
                </a:lnTo>
                <a:lnTo>
                  <a:pt x="3060573" y="868394"/>
                </a:lnTo>
                <a:lnTo>
                  <a:pt x="3042571" y="868394"/>
                </a:lnTo>
                <a:lnTo>
                  <a:pt x="3052953" y="926592"/>
                </a:lnTo>
                <a:lnTo>
                  <a:pt x="2957798" y="926592"/>
                </a:lnTo>
                <a:lnTo>
                  <a:pt x="2862644" y="926592"/>
                </a:lnTo>
                <a:lnTo>
                  <a:pt x="2877788" y="842010"/>
                </a:lnTo>
                <a:lnTo>
                  <a:pt x="2857786" y="842010"/>
                </a:lnTo>
                <a:lnTo>
                  <a:pt x="2786729" y="842010"/>
                </a:lnTo>
                <a:lnTo>
                  <a:pt x="2794445" y="785527"/>
                </a:lnTo>
                <a:lnTo>
                  <a:pt x="2759678" y="785527"/>
                </a:lnTo>
                <a:lnTo>
                  <a:pt x="2664524" y="785527"/>
                </a:lnTo>
                <a:lnTo>
                  <a:pt x="2676811" y="720852"/>
                </a:lnTo>
                <a:lnTo>
                  <a:pt x="2609564" y="720852"/>
                </a:lnTo>
                <a:lnTo>
                  <a:pt x="2511266" y="720852"/>
                </a:lnTo>
                <a:lnTo>
                  <a:pt x="2515267" y="699516"/>
                </a:lnTo>
                <a:lnTo>
                  <a:pt x="2496026" y="699516"/>
                </a:lnTo>
                <a:lnTo>
                  <a:pt x="2386108" y="699516"/>
                </a:lnTo>
                <a:lnTo>
                  <a:pt x="2387346" y="692944"/>
                </a:lnTo>
                <a:lnTo>
                  <a:pt x="2373535" y="692944"/>
                </a:lnTo>
                <a:lnTo>
                  <a:pt x="2322862" y="692944"/>
                </a:lnTo>
                <a:lnTo>
                  <a:pt x="2323529" y="696182"/>
                </a:lnTo>
                <a:lnTo>
                  <a:pt x="2233136" y="696182"/>
                </a:lnTo>
                <a:lnTo>
                  <a:pt x="2142839" y="696182"/>
                </a:lnTo>
                <a:lnTo>
                  <a:pt x="2144363" y="687800"/>
                </a:lnTo>
                <a:lnTo>
                  <a:pt x="2112074" y="687800"/>
                </a:lnTo>
                <a:lnTo>
                  <a:pt x="2097215" y="687800"/>
                </a:lnTo>
                <a:lnTo>
                  <a:pt x="2097215" y="687991"/>
                </a:lnTo>
                <a:lnTo>
                  <a:pt x="2032730" y="687991"/>
                </a:lnTo>
                <a:lnTo>
                  <a:pt x="2033588" y="691896"/>
                </a:lnTo>
                <a:lnTo>
                  <a:pt x="1923193" y="691896"/>
                </a:lnTo>
                <a:lnTo>
                  <a:pt x="1812798" y="691896"/>
                </a:lnTo>
                <a:lnTo>
                  <a:pt x="1821847" y="649129"/>
                </a:lnTo>
                <a:lnTo>
                  <a:pt x="1795748" y="649129"/>
                </a:lnTo>
                <a:lnTo>
                  <a:pt x="1701451" y="649129"/>
                </a:lnTo>
                <a:lnTo>
                  <a:pt x="1702784" y="643033"/>
                </a:lnTo>
                <a:lnTo>
                  <a:pt x="1662303" y="643033"/>
                </a:lnTo>
                <a:lnTo>
                  <a:pt x="1532763" y="643033"/>
                </a:lnTo>
                <a:lnTo>
                  <a:pt x="1543622" y="596836"/>
                </a:lnTo>
                <a:lnTo>
                  <a:pt x="1521238" y="596836"/>
                </a:lnTo>
                <a:lnTo>
                  <a:pt x="1411700" y="596836"/>
                </a:lnTo>
                <a:lnTo>
                  <a:pt x="1414843" y="585311"/>
                </a:lnTo>
                <a:lnTo>
                  <a:pt x="1377125" y="585311"/>
                </a:lnTo>
                <a:lnTo>
                  <a:pt x="1386840" y="629507"/>
                </a:lnTo>
                <a:lnTo>
                  <a:pt x="1305687" y="629507"/>
                </a:lnTo>
                <a:lnTo>
                  <a:pt x="1224439" y="629507"/>
                </a:lnTo>
                <a:lnTo>
                  <a:pt x="1241584" y="551878"/>
                </a:lnTo>
                <a:lnTo>
                  <a:pt x="1215104" y="551878"/>
                </a:lnTo>
                <a:lnTo>
                  <a:pt x="1120807" y="551878"/>
                </a:lnTo>
                <a:lnTo>
                  <a:pt x="1124236" y="535781"/>
                </a:lnTo>
                <a:lnTo>
                  <a:pt x="1071944" y="535781"/>
                </a:lnTo>
                <a:lnTo>
                  <a:pt x="1044797" y="535781"/>
                </a:lnTo>
                <a:lnTo>
                  <a:pt x="1048322" y="551783"/>
                </a:lnTo>
                <a:lnTo>
                  <a:pt x="939451" y="551783"/>
                </a:lnTo>
                <a:lnTo>
                  <a:pt x="905828" y="551783"/>
                </a:lnTo>
                <a:lnTo>
                  <a:pt x="932021" y="654749"/>
                </a:lnTo>
                <a:lnTo>
                  <a:pt x="796481" y="654749"/>
                </a:lnTo>
                <a:lnTo>
                  <a:pt x="807149" y="698183"/>
                </a:lnTo>
                <a:lnTo>
                  <a:pt x="668560" y="698183"/>
                </a:lnTo>
                <a:lnTo>
                  <a:pt x="530066" y="698183"/>
                </a:lnTo>
                <a:lnTo>
                  <a:pt x="561118" y="571881"/>
                </a:lnTo>
                <a:lnTo>
                  <a:pt x="543878" y="571881"/>
                </a:lnTo>
                <a:lnTo>
                  <a:pt x="446342" y="571881"/>
                </a:lnTo>
                <a:lnTo>
                  <a:pt x="463963" y="491014"/>
                </a:lnTo>
                <a:lnTo>
                  <a:pt x="433292" y="491014"/>
                </a:lnTo>
                <a:lnTo>
                  <a:pt x="417862" y="491014"/>
                </a:lnTo>
                <a:lnTo>
                  <a:pt x="433673" y="563785"/>
                </a:lnTo>
                <a:lnTo>
                  <a:pt x="310896" y="563785"/>
                </a:lnTo>
                <a:lnTo>
                  <a:pt x="188214" y="563785"/>
                </a:lnTo>
                <a:lnTo>
                  <a:pt x="188309" y="562927"/>
                </a:lnTo>
                <a:lnTo>
                  <a:pt x="169164" y="562927"/>
                </a:lnTo>
                <a:lnTo>
                  <a:pt x="56579" y="562927"/>
                </a:lnTo>
                <a:lnTo>
                  <a:pt x="63151" y="537972"/>
                </a:lnTo>
                <a:lnTo>
                  <a:pt x="14383" y="537972"/>
                </a:lnTo>
                <a:lnTo>
                  <a:pt x="0" y="537972"/>
                </a:lnTo>
                <a:lnTo>
                  <a:pt x="0" y="78486"/>
                </a:lnTo>
                <a:close/>
              </a:path>
            </a:pathLst>
          </a:custGeom>
          <a:solidFill>
            <a:srgbClr val="6883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0" name="Google Shape;90;p4"/>
          <p:cNvSpPr/>
          <p:nvPr userDrawn="1"/>
        </p:nvSpPr>
        <p:spPr>
          <a:xfrm>
            <a:off x="793497" y="719153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1" name="Google Shape;91;p4"/>
          <p:cNvSpPr/>
          <p:nvPr userDrawn="1"/>
        </p:nvSpPr>
        <p:spPr>
          <a:xfrm>
            <a:off x="2187556" y="1689700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2" name="Google Shape;92;p4"/>
          <p:cNvSpPr/>
          <p:nvPr userDrawn="1"/>
        </p:nvSpPr>
        <p:spPr>
          <a:xfrm>
            <a:off x="0" y="5487674"/>
            <a:ext cx="5535739" cy="1369928"/>
          </a:xfrm>
          <a:custGeom>
            <a:avLst/>
            <a:gdLst/>
            <a:ahLst/>
            <a:cxnLst/>
            <a:rect l="l" t="t" r="r" b="b"/>
            <a:pathLst>
              <a:path w="5535739" h="2946082" extrusionOk="0">
                <a:moveTo>
                  <a:pt x="4843272" y="2946083"/>
                </a:moveTo>
                <a:lnTo>
                  <a:pt x="0" y="2946083"/>
                </a:lnTo>
                <a:lnTo>
                  <a:pt x="0" y="0"/>
                </a:lnTo>
                <a:cubicBezTo>
                  <a:pt x="3060383" y="6382"/>
                  <a:pt x="5535740" y="893159"/>
                  <a:pt x="5535740" y="1986248"/>
                </a:cubicBezTo>
                <a:cubicBezTo>
                  <a:pt x="5535835" y="2334387"/>
                  <a:pt x="5284375" y="2661571"/>
                  <a:pt x="4843272" y="2946083"/>
                </a:cubicBezTo>
                <a:close/>
              </a:path>
            </a:pathLst>
          </a:custGeom>
          <a:solidFill>
            <a:srgbClr val="8BA6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v</a:t>
            </a:r>
            <a:endParaRPr lang="en-GB"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3" name="Google Shape;93;p4"/>
          <p:cNvSpPr/>
          <p:nvPr userDrawn="1"/>
        </p:nvSpPr>
        <p:spPr>
          <a:xfrm>
            <a:off x="2964581" y="5390147"/>
            <a:ext cx="9231003" cy="1369928"/>
          </a:xfrm>
          <a:custGeom>
            <a:avLst/>
            <a:gdLst/>
            <a:ahLst/>
            <a:cxnLst/>
            <a:rect l="l" t="t" r="r" b="b"/>
            <a:pathLst>
              <a:path w="5535834" h="2946082" extrusionOk="0">
                <a:moveTo>
                  <a:pt x="5535835" y="0"/>
                </a:moveTo>
                <a:lnTo>
                  <a:pt x="5535835" y="2946083"/>
                </a:lnTo>
                <a:lnTo>
                  <a:pt x="692563" y="2946083"/>
                </a:lnTo>
                <a:cubicBezTo>
                  <a:pt x="251460" y="2661571"/>
                  <a:pt x="0" y="2334387"/>
                  <a:pt x="0" y="1986248"/>
                </a:cubicBezTo>
                <a:cubicBezTo>
                  <a:pt x="0" y="893159"/>
                  <a:pt x="2475452" y="6382"/>
                  <a:pt x="5535835" y="0"/>
                </a:cubicBezTo>
                <a:close/>
              </a:path>
            </a:pathLst>
          </a:custGeom>
          <a:solidFill>
            <a:srgbClr val="6883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4" name="Google Shape;94;p4"/>
          <p:cNvSpPr/>
          <p:nvPr userDrawn="1"/>
        </p:nvSpPr>
        <p:spPr>
          <a:xfrm>
            <a:off x="0" y="5864835"/>
            <a:ext cx="12186068" cy="992877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rgbClr val="B3CD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95" name="Google Shape;95;p4"/>
          <p:cNvGrpSpPr/>
          <p:nvPr userDrawn="1"/>
        </p:nvGrpSpPr>
        <p:grpSpPr>
          <a:xfrm>
            <a:off x="10847414" y="4913261"/>
            <a:ext cx="1344269" cy="597605"/>
            <a:chOff x="5587465" y="2921006"/>
            <a:chExt cx="6605743" cy="2936636"/>
          </a:xfrm>
        </p:grpSpPr>
        <p:sp>
          <p:nvSpPr>
            <p:cNvPr id="96" name="Google Shape;96;p4"/>
            <p:cNvSpPr/>
            <p:nvPr/>
          </p:nvSpPr>
          <p:spPr>
            <a:xfrm>
              <a:off x="5587465" y="2921006"/>
              <a:ext cx="6602171" cy="2554475"/>
            </a:xfrm>
            <a:custGeom>
              <a:avLst/>
              <a:gdLst/>
              <a:ahLst/>
              <a:cxnLst/>
              <a:rect l="l" t="t" r="r" b="b"/>
              <a:pathLst>
                <a:path w="2612135" h="1395888" extrusionOk="0">
                  <a:moveTo>
                    <a:pt x="2612136" y="241268"/>
                  </a:moveTo>
                  <a:lnTo>
                    <a:pt x="2612136" y="1035463"/>
                  </a:lnTo>
                  <a:lnTo>
                    <a:pt x="2560796" y="1035463"/>
                  </a:lnTo>
                  <a:lnTo>
                    <a:pt x="2495550" y="1035463"/>
                  </a:lnTo>
                  <a:lnTo>
                    <a:pt x="2518696" y="1131761"/>
                  </a:lnTo>
                  <a:lnTo>
                    <a:pt x="2246471" y="1131761"/>
                  </a:lnTo>
                  <a:lnTo>
                    <a:pt x="2210752" y="1131761"/>
                  </a:lnTo>
                  <a:lnTo>
                    <a:pt x="2212372" y="1138142"/>
                  </a:lnTo>
                  <a:lnTo>
                    <a:pt x="1995774" y="1138142"/>
                  </a:lnTo>
                  <a:lnTo>
                    <a:pt x="2006442" y="1177957"/>
                  </a:lnTo>
                  <a:lnTo>
                    <a:pt x="1724215" y="1177957"/>
                  </a:lnTo>
                  <a:lnTo>
                    <a:pt x="1675352" y="1177957"/>
                  </a:lnTo>
                  <a:lnTo>
                    <a:pt x="1694021" y="1251109"/>
                  </a:lnTo>
                  <a:lnTo>
                    <a:pt x="1449514" y="1251109"/>
                  </a:lnTo>
                  <a:lnTo>
                    <a:pt x="1205103" y="1251109"/>
                  </a:lnTo>
                  <a:lnTo>
                    <a:pt x="1223105" y="1180529"/>
                  </a:lnTo>
                  <a:lnTo>
                    <a:pt x="1018413" y="1180529"/>
                  </a:lnTo>
                  <a:lnTo>
                    <a:pt x="952786" y="1180529"/>
                  </a:lnTo>
                  <a:lnTo>
                    <a:pt x="953072" y="1181672"/>
                  </a:lnTo>
                  <a:lnTo>
                    <a:pt x="769715" y="1181672"/>
                  </a:lnTo>
                  <a:lnTo>
                    <a:pt x="758571" y="1181672"/>
                  </a:lnTo>
                  <a:lnTo>
                    <a:pt x="773335" y="1234345"/>
                  </a:lnTo>
                  <a:lnTo>
                    <a:pt x="573214" y="1234345"/>
                  </a:lnTo>
                  <a:lnTo>
                    <a:pt x="544735" y="1234345"/>
                  </a:lnTo>
                  <a:lnTo>
                    <a:pt x="586359" y="1395889"/>
                  </a:lnTo>
                  <a:lnTo>
                    <a:pt x="374713" y="1395889"/>
                  </a:lnTo>
                  <a:lnTo>
                    <a:pt x="162973" y="1395889"/>
                  </a:lnTo>
                  <a:lnTo>
                    <a:pt x="174403" y="1351407"/>
                  </a:lnTo>
                  <a:lnTo>
                    <a:pt x="158782" y="1351407"/>
                  </a:lnTo>
                  <a:lnTo>
                    <a:pt x="0" y="1351407"/>
                  </a:lnTo>
                  <a:lnTo>
                    <a:pt x="79343" y="963168"/>
                  </a:lnTo>
                  <a:lnTo>
                    <a:pt x="158782" y="575024"/>
                  </a:lnTo>
                  <a:lnTo>
                    <a:pt x="238125" y="963168"/>
                  </a:lnTo>
                  <a:lnTo>
                    <a:pt x="254222" y="1041940"/>
                  </a:lnTo>
                  <a:lnTo>
                    <a:pt x="268796" y="985456"/>
                  </a:lnTo>
                  <a:lnTo>
                    <a:pt x="374713" y="575024"/>
                  </a:lnTo>
                  <a:lnTo>
                    <a:pt x="462344" y="914781"/>
                  </a:lnTo>
                  <a:lnTo>
                    <a:pt x="473107" y="876014"/>
                  </a:lnTo>
                  <a:lnTo>
                    <a:pt x="573214" y="517684"/>
                  </a:lnTo>
                  <a:lnTo>
                    <a:pt x="668084" y="857536"/>
                  </a:lnTo>
                  <a:lnTo>
                    <a:pt x="678085" y="817816"/>
                  </a:lnTo>
                  <a:lnTo>
                    <a:pt x="769715" y="454057"/>
                  </a:lnTo>
                  <a:lnTo>
                    <a:pt x="861346" y="817816"/>
                  </a:lnTo>
                  <a:lnTo>
                    <a:pt x="863346" y="825627"/>
                  </a:lnTo>
                  <a:lnTo>
                    <a:pt x="896207" y="695420"/>
                  </a:lnTo>
                  <a:lnTo>
                    <a:pt x="1018413" y="210407"/>
                  </a:lnTo>
                  <a:lnTo>
                    <a:pt x="1140619" y="695420"/>
                  </a:lnTo>
                  <a:lnTo>
                    <a:pt x="1168051" y="804386"/>
                  </a:lnTo>
                  <a:lnTo>
                    <a:pt x="1182719" y="749713"/>
                  </a:lnTo>
                  <a:lnTo>
                    <a:pt x="1288542" y="354139"/>
                  </a:lnTo>
                  <a:lnTo>
                    <a:pt x="1362932" y="632174"/>
                  </a:lnTo>
                  <a:lnTo>
                    <a:pt x="1449514" y="292513"/>
                  </a:lnTo>
                  <a:lnTo>
                    <a:pt x="1561433" y="731330"/>
                  </a:lnTo>
                  <a:lnTo>
                    <a:pt x="1583055" y="650557"/>
                  </a:lnTo>
                  <a:lnTo>
                    <a:pt x="1724215" y="123158"/>
                  </a:lnTo>
                  <a:lnTo>
                    <a:pt x="1865281" y="650557"/>
                  </a:lnTo>
                  <a:lnTo>
                    <a:pt x="1876806" y="693611"/>
                  </a:lnTo>
                  <a:lnTo>
                    <a:pt x="1881474" y="674275"/>
                  </a:lnTo>
                  <a:lnTo>
                    <a:pt x="1991773" y="210407"/>
                  </a:lnTo>
                  <a:lnTo>
                    <a:pt x="2093214" y="637127"/>
                  </a:lnTo>
                  <a:lnTo>
                    <a:pt x="2110359" y="565880"/>
                  </a:lnTo>
                  <a:lnTo>
                    <a:pt x="2246471" y="0"/>
                  </a:lnTo>
                  <a:lnTo>
                    <a:pt x="2382584" y="565880"/>
                  </a:lnTo>
                  <a:lnTo>
                    <a:pt x="2413445" y="693896"/>
                  </a:lnTo>
                  <a:lnTo>
                    <a:pt x="2450878" y="517684"/>
                  </a:lnTo>
                  <a:lnTo>
                    <a:pt x="2560796" y="0"/>
                  </a:lnTo>
                  <a:close/>
                </a:path>
              </a:pathLst>
            </a:custGeom>
            <a:solidFill>
              <a:srgbClr val="6883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6328965" y="3589324"/>
              <a:ext cx="5864243" cy="2268318"/>
            </a:xfrm>
            <a:custGeom>
              <a:avLst/>
              <a:gdLst/>
              <a:ahLst/>
              <a:cxnLst/>
              <a:rect l="l" t="t" r="r" b="b"/>
              <a:pathLst>
                <a:path w="2612135" h="1395888" extrusionOk="0">
                  <a:moveTo>
                    <a:pt x="2612136" y="241268"/>
                  </a:moveTo>
                  <a:lnTo>
                    <a:pt x="2612136" y="1035463"/>
                  </a:lnTo>
                  <a:lnTo>
                    <a:pt x="2560796" y="1035463"/>
                  </a:lnTo>
                  <a:lnTo>
                    <a:pt x="2495550" y="1035463"/>
                  </a:lnTo>
                  <a:lnTo>
                    <a:pt x="2518696" y="1131761"/>
                  </a:lnTo>
                  <a:lnTo>
                    <a:pt x="2246471" y="1131761"/>
                  </a:lnTo>
                  <a:lnTo>
                    <a:pt x="2210752" y="1131761"/>
                  </a:lnTo>
                  <a:lnTo>
                    <a:pt x="2212372" y="1138142"/>
                  </a:lnTo>
                  <a:lnTo>
                    <a:pt x="1995774" y="1138142"/>
                  </a:lnTo>
                  <a:lnTo>
                    <a:pt x="2006442" y="1177957"/>
                  </a:lnTo>
                  <a:lnTo>
                    <a:pt x="1724215" y="1177957"/>
                  </a:lnTo>
                  <a:lnTo>
                    <a:pt x="1675352" y="1177957"/>
                  </a:lnTo>
                  <a:lnTo>
                    <a:pt x="1694021" y="1251109"/>
                  </a:lnTo>
                  <a:lnTo>
                    <a:pt x="1449514" y="1251109"/>
                  </a:lnTo>
                  <a:lnTo>
                    <a:pt x="1205103" y="1251109"/>
                  </a:lnTo>
                  <a:lnTo>
                    <a:pt x="1223105" y="1180529"/>
                  </a:lnTo>
                  <a:lnTo>
                    <a:pt x="1018413" y="1180529"/>
                  </a:lnTo>
                  <a:lnTo>
                    <a:pt x="952786" y="1180529"/>
                  </a:lnTo>
                  <a:lnTo>
                    <a:pt x="953072" y="1181672"/>
                  </a:lnTo>
                  <a:lnTo>
                    <a:pt x="769715" y="1181672"/>
                  </a:lnTo>
                  <a:lnTo>
                    <a:pt x="758571" y="1181672"/>
                  </a:lnTo>
                  <a:lnTo>
                    <a:pt x="773335" y="1234345"/>
                  </a:lnTo>
                  <a:lnTo>
                    <a:pt x="573214" y="1234345"/>
                  </a:lnTo>
                  <a:lnTo>
                    <a:pt x="544735" y="1234345"/>
                  </a:lnTo>
                  <a:lnTo>
                    <a:pt x="586359" y="1395889"/>
                  </a:lnTo>
                  <a:lnTo>
                    <a:pt x="374713" y="1395889"/>
                  </a:lnTo>
                  <a:lnTo>
                    <a:pt x="162973" y="1395889"/>
                  </a:lnTo>
                  <a:lnTo>
                    <a:pt x="174403" y="1351407"/>
                  </a:lnTo>
                  <a:lnTo>
                    <a:pt x="158782" y="1351407"/>
                  </a:lnTo>
                  <a:lnTo>
                    <a:pt x="0" y="1351407"/>
                  </a:lnTo>
                  <a:lnTo>
                    <a:pt x="79343" y="963168"/>
                  </a:lnTo>
                  <a:lnTo>
                    <a:pt x="158782" y="575024"/>
                  </a:lnTo>
                  <a:lnTo>
                    <a:pt x="238125" y="963168"/>
                  </a:lnTo>
                  <a:lnTo>
                    <a:pt x="254222" y="1041940"/>
                  </a:lnTo>
                  <a:lnTo>
                    <a:pt x="268796" y="985456"/>
                  </a:lnTo>
                  <a:lnTo>
                    <a:pt x="374713" y="575024"/>
                  </a:lnTo>
                  <a:lnTo>
                    <a:pt x="462344" y="914781"/>
                  </a:lnTo>
                  <a:lnTo>
                    <a:pt x="473107" y="876014"/>
                  </a:lnTo>
                  <a:lnTo>
                    <a:pt x="573214" y="517684"/>
                  </a:lnTo>
                  <a:lnTo>
                    <a:pt x="668084" y="857536"/>
                  </a:lnTo>
                  <a:lnTo>
                    <a:pt x="678085" y="817816"/>
                  </a:lnTo>
                  <a:lnTo>
                    <a:pt x="769715" y="454057"/>
                  </a:lnTo>
                  <a:lnTo>
                    <a:pt x="861346" y="817816"/>
                  </a:lnTo>
                  <a:lnTo>
                    <a:pt x="863346" y="825627"/>
                  </a:lnTo>
                  <a:lnTo>
                    <a:pt x="896207" y="695420"/>
                  </a:lnTo>
                  <a:lnTo>
                    <a:pt x="1018413" y="210407"/>
                  </a:lnTo>
                  <a:lnTo>
                    <a:pt x="1140619" y="695420"/>
                  </a:lnTo>
                  <a:lnTo>
                    <a:pt x="1168051" y="804386"/>
                  </a:lnTo>
                  <a:lnTo>
                    <a:pt x="1182719" y="749713"/>
                  </a:lnTo>
                  <a:lnTo>
                    <a:pt x="1288542" y="354139"/>
                  </a:lnTo>
                  <a:lnTo>
                    <a:pt x="1362932" y="632174"/>
                  </a:lnTo>
                  <a:lnTo>
                    <a:pt x="1449514" y="292513"/>
                  </a:lnTo>
                  <a:lnTo>
                    <a:pt x="1561433" y="731330"/>
                  </a:lnTo>
                  <a:lnTo>
                    <a:pt x="1583055" y="650557"/>
                  </a:lnTo>
                  <a:lnTo>
                    <a:pt x="1724215" y="123158"/>
                  </a:lnTo>
                  <a:lnTo>
                    <a:pt x="1865281" y="650557"/>
                  </a:lnTo>
                  <a:lnTo>
                    <a:pt x="1876806" y="693611"/>
                  </a:lnTo>
                  <a:lnTo>
                    <a:pt x="1881474" y="674275"/>
                  </a:lnTo>
                  <a:lnTo>
                    <a:pt x="1991773" y="210407"/>
                  </a:lnTo>
                  <a:lnTo>
                    <a:pt x="2093214" y="637127"/>
                  </a:lnTo>
                  <a:lnTo>
                    <a:pt x="2110359" y="565880"/>
                  </a:lnTo>
                  <a:lnTo>
                    <a:pt x="2246471" y="0"/>
                  </a:lnTo>
                  <a:lnTo>
                    <a:pt x="2382584" y="565880"/>
                  </a:lnTo>
                  <a:lnTo>
                    <a:pt x="2413445" y="693896"/>
                  </a:lnTo>
                  <a:lnTo>
                    <a:pt x="2450878" y="517684"/>
                  </a:lnTo>
                  <a:lnTo>
                    <a:pt x="2560796" y="0"/>
                  </a:lnTo>
                  <a:close/>
                </a:path>
              </a:pathLst>
            </a:custGeom>
            <a:solidFill>
              <a:srgbClr val="8CA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98" name="Google Shape;98;p4"/>
          <p:cNvGrpSpPr/>
          <p:nvPr userDrawn="1"/>
        </p:nvGrpSpPr>
        <p:grpSpPr>
          <a:xfrm>
            <a:off x="10923321" y="4937930"/>
            <a:ext cx="1192476" cy="668666"/>
            <a:chOff x="6877485" y="3611177"/>
            <a:chExt cx="5234749" cy="2935319"/>
          </a:xfrm>
        </p:grpSpPr>
        <p:grpSp>
          <p:nvGrpSpPr>
            <p:cNvPr id="99" name="Google Shape;99;p4"/>
            <p:cNvGrpSpPr/>
            <p:nvPr/>
          </p:nvGrpSpPr>
          <p:grpSpPr>
            <a:xfrm>
              <a:off x="6958829" y="3611177"/>
              <a:ext cx="4900040" cy="2763392"/>
              <a:chOff x="3561111" y="2215514"/>
              <a:chExt cx="4900040" cy="2763392"/>
            </a:xfrm>
          </p:grpSpPr>
          <p:sp>
            <p:nvSpPr>
              <p:cNvPr id="100" name="Google Shape;100;p4"/>
              <p:cNvSpPr/>
              <p:nvPr/>
            </p:nvSpPr>
            <p:spPr>
              <a:xfrm>
                <a:off x="3561111" y="4789931"/>
                <a:ext cx="4900040" cy="188975"/>
              </a:xfrm>
              <a:custGeom>
                <a:avLst/>
                <a:gdLst/>
                <a:ahLst/>
                <a:cxnLst/>
                <a:rect l="l" t="t" r="r" b="b"/>
                <a:pathLst>
                  <a:path w="4900040" h="188975" extrusionOk="0">
                    <a:moveTo>
                      <a:pt x="2450021" y="188976"/>
                    </a:moveTo>
                    <a:cubicBezTo>
                      <a:pt x="3799427" y="188976"/>
                      <a:pt x="4900041" y="146495"/>
                      <a:pt x="4900041" y="94488"/>
                    </a:cubicBezTo>
                    <a:cubicBezTo>
                      <a:pt x="4900041" y="42481"/>
                      <a:pt x="3799427" y="0"/>
                      <a:pt x="2450021" y="0"/>
                    </a:cubicBezTo>
                    <a:cubicBezTo>
                      <a:pt x="1100614" y="0"/>
                      <a:pt x="0" y="42481"/>
                      <a:pt x="0" y="94488"/>
                    </a:cubicBezTo>
                    <a:cubicBezTo>
                      <a:pt x="0" y="146495"/>
                      <a:pt x="1100614" y="188976"/>
                      <a:pt x="2450021" y="188976"/>
                    </a:cubicBezTo>
                    <a:close/>
                  </a:path>
                </a:pathLst>
              </a:custGeom>
              <a:solidFill>
                <a:srgbClr val="99B7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1" name="Google Shape;101;p4"/>
              <p:cNvSpPr/>
              <p:nvPr/>
            </p:nvSpPr>
            <p:spPr>
              <a:xfrm>
                <a:off x="4288249" y="3515200"/>
                <a:ext cx="3445859" cy="1369218"/>
              </a:xfrm>
              <a:custGeom>
                <a:avLst/>
                <a:gdLst/>
                <a:ahLst/>
                <a:cxnLst/>
                <a:rect l="l" t="t" r="r" b="b"/>
                <a:pathLst>
                  <a:path w="3445859" h="1369218" extrusionOk="0">
                    <a:moveTo>
                      <a:pt x="0" y="0"/>
                    </a:moveTo>
                    <a:lnTo>
                      <a:pt x="3445859" y="0"/>
                    </a:lnTo>
                    <a:lnTo>
                      <a:pt x="3445859" y="1369219"/>
                    </a:lnTo>
                    <a:lnTo>
                      <a:pt x="0" y="1369219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2" name="Google Shape;102;p4"/>
              <p:cNvSpPr/>
              <p:nvPr/>
            </p:nvSpPr>
            <p:spPr>
              <a:xfrm>
                <a:off x="4288249" y="3515200"/>
                <a:ext cx="2121122" cy="1369218"/>
              </a:xfrm>
              <a:custGeom>
                <a:avLst/>
                <a:gdLst/>
                <a:ahLst/>
                <a:cxnLst/>
                <a:rect l="l" t="t" r="r" b="b"/>
                <a:pathLst>
                  <a:path w="2121122" h="1369218" extrusionOk="0">
                    <a:moveTo>
                      <a:pt x="0" y="0"/>
                    </a:moveTo>
                    <a:lnTo>
                      <a:pt x="2121122" y="0"/>
                    </a:lnTo>
                    <a:lnTo>
                      <a:pt x="2121122" y="1369219"/>
                    </a:lnTo>
                    <a:lnTo>
                      <a:pt x="0" y="1369219"/>
                    </a:lnTo>
                    <a:close/>
                  </a:path>
                </a:pathLst>
              </a:custGeom>
              <a:solidFill>
                <a:srgbClr val="E357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3" name="Google Shape;103;p4"/>
              <p:cNvSpPr/>
              <p:nvPr/>
            </p:nvSpPr>
            <p:spPr>
              <a:xfrm>
                <a:off x="4271676" y="3477196"/>
                <a:ext cx="3477768" cy="76104"/>
              </a:xfrm>
              <a:custGeom>
                <a:avLst/>
                <a:gdLst/>
                <a:ahLst/>
                <a:cxnLst/>
                <a:rect l="l" t="t" r="r" b="b"/>
                <a:pathLst>
                  <a:path w="3477768" h="76104" extrusionOk="0">
                    <a:moveTo>
                      <a:pt x="0" y="0"/>
                    </a:moveTo>
                    <a:lnTo>
                      <a:pt x="3477768" y="0"/>
                    </a:lnTo>
                    <a:lnTo>
                      <a:pt x="3477768" y="76105"/>
                    </a:lnTo>
                    <a:lnTo>
                      <a:pt x="0" y="7610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6367938" y="3541775"/>
                <a:ext cx="82772" cy="1342643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1342643" extrusionOk="0">
                    <a:moveTo>
                      <a:pt x="0" y="0"/>
                    </a:moveTo>
                    <a:lnTo>
                      <a:pt x="82772" y="0"/>
                    </a:lnTo>
                    <a:lnTo>
                      <a:pt x="82772" y="1342644"/>
                    </a:lnTo>
                    <a:lnTo>
                      <a:pt x="0" y="13426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4271676" y="3541775"/>
                <a:ext cx="82772" cy="1342643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1342643" extrusionOk="0">
                    <a:moveTo>
                      <a:pt x="0" y="0"/>
                    </a:moveTo>
                    <a:lnTo>
                      <a:pt x="82772" y="0"/>
                    </a:lnTo>
                    <a:lnTo>
                      <a:pt x="82772" y="1342644"/>
                    </a:lnTo>
                    <a:lnTo>
                      <a:pt x="0" y="13426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5348763" y="2215514"/>
                <a:ext cx="2531935" cy="1337691"/>
              </a:xfrm>
              <a:custGeom>
                <a:avLst/>
                <a:gdLst/>
                <a:ahLst/>
                <a:cxnLst/>
                <a:rect l="l" t="t" r="r" b="b"/>
                <a:pathLst>
                  <a:path w="2531935" h="1337691" extrusionOk="0">
                    <a:moveTo>
                      <a:pt x="0" y="0"/>
                    </a:moveTo>
                    <a:lnTo>
                      <a:pt x="1286066" y="0"/>
                    </a:lnTo>
                    <a:lnTo>
                      <a:pt x="2129981" y="482632"/>
                    </a:lnTo>
                    <a:lnTo>
                      <a:pt x="2531936" y="1337691"/>
                    </a:lnTo>
                    <a:lnTo>
                      <a:pt x="40196" y="1337691"/>
                    </a:lnTo>
                    <a:close/>
                  </a:path>
                </a:pathLst>
              </a:custGeom>
              <a:solidFill>
                <a:srgbClr val="8B34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" name="Google Shape;107;p4"/>
              <p:cNvSpPr/>
              <p:nvPr/>
            </p:nvSpPr>
            <p:spPr>
              <a:xfrm>
                <a:off x="4102893" y="2215514"/>
                <a:ext cx="2491740" cy="1337786"/>
              </a:xfrm>
              <a:custGeom>
                <a:avLst/>
                <a:gdLst/>
                <a:ahLst/>
                <a:cxnLst/>
                <a:rect l="l" t="t" r="r" b="b"/>
                <a:pathLst>
                  <a:path w="2491740" h="1337786" extrusionOk="0">
                    <a:moveTo>
                      <a:pt x="412242" y="476821"/>
                    </a:moveTo>
                    <a:lnTo>
                      <a:pt x="1245870" y="0"/>
                    </a:lnTo>
                    <a:cubicBezTo>
                      <a:pt x="1527239" y="160782"/>
                      <a:pt x="1808607" y="321659"/>
                      <a:pt x="2089785" y="482727"/>
                    </a:cubicBezTo>
                    <a:cubicBezTo>
                      <a:pt x="2223897" y="767715"/>
                      <a:pt x="2357819" y="1052798"/>
                      <a:pt x="2491740" y="1337786"/>
                    </a:cubicBezTo>
                    <a:lnTo>
                      <a:pt x="0" y="1337786"/>
                    </a:lnTo>
                    <a:cubicBezTo>
                      <a:pt x="133921" y="1052798"/>
                      <a:pt x="267843" y="767620"/>
                      <a:pt x="402050" y="482727"/>
                    </a:cubicBezTo>
                    <a:lnTo>
                      <a:pt x="412242" y="4768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8" name="Google Shape;108;p4"/>
              <p:cNvSpPr/>
              <p:nvPr/>
            </p:nvSpPr>
            <p:spPr>
              <a:xfrm>
                <a:off x="7666672" y="3541775"/>
                <a:ext cx="82772" cy="1342643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1342643" extrusionOk="0">
                    <a:moveTo>
                      <a:pt x="0" y="0"/>
                    </a:moveTo>
                    <a:lnTo>
                      <a:pt x="82772" y="0"/>
                    </a:lnTo>
                    <a:lnTo>
                      <a:pt x="82772" y="1342644"/>
                    </a:lnTo>
                    <a:lnTo>
                      <a:pt x="0" y="13426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4222336" y="2302953"/>
                <a:ext cx="2252948" cy="1174241"/>
              </a:xfrm>
              <a:custGeom>
                <a:avLst/>
                <a:gdLst/>
                <a:ahLst/>
                <a:cxnLst/>
                <a:rect l="l" t="t" r="r" b="b"/>
                <a:pathLst>
                  <a:path w="2252948" h="1174241" extrusionOk="0">
                    <a:moveTo>
                      <a:pt x="1126427" y="0"/>
                    </a:moveTo>
                    <a:lnTo>
                      <a:pt x="340709" y="449390"/>
                    </a:lnTo>
                    <a:lnTo>
                      <a:pt x="0" y="1174242"/>
                    </a:lnTo>
                    <a:lnTo>
                      <a:pt x="2252948" y="1174242"/>
                    </a:lnTo>
                    <a:lnTo>
                      <a:pt x="1912144" y="449390"/>
                    </a:lnTo>
                    <a:close/>
                  </a:path>
                </a:pathLst>
              </a:custGeom>
              <a:solidFill>
                <a:srgbClr val="E357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10" name="Google Shape;110;p4"/>
              <p:cNvSpPr/>
              <p:nvPr/>
            </p:nvSpPr>
            <p:spPr>
              <a:xfrm>
                <a:off x="4222336" y="2302953"/>
                <a:ext cx="1218914" cy="1174241"/>
              </a:xfrm>
              <a:custGeom>
                <a:avLst/>
                <a:gdLst/>
                <a:ahLst/>
                <a:cxnLst/>
                <a:rect l="l" t="t" r="r" b="b"/>
                <a:pathLst>
                  <a:path w="1218914" h="1174241" extrusionOk="0">
                    <a:moveTo>
                      <a:pt x="1126427" y="0"/>
                    </a:moveTo>
                    <a:lnTo>
                      <a:pt x="340709" y="449390"/>
                    </a:lnTo>
                    <a:lnTo>
                      <a:pt x="0" y="1174242"/>
                    </a:lnTo>
                    <a:lnTo>
                      <a:pt x="184975" y="1174242"/>
                    </a:lnTo>
                    <a:lnTo>
                      <a:pt x="525780" y="449390"/>
                    </a:lnTo>
                    <a:lnTo>
                      <a:pt x="1218914" y="52959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11" name="Google Shape;111;p4"/>
              <p:cNvSpPr/>
              <p:nvPr/>
            </p:nvSpPr>
            <p:spPr>
              <a:xfrm>
                <a:off x="6192678" y="2698146"/>
                <a:ext cx="1688020" cy="855059"/>
              </a:xfrm>
              <a:custGeom>
                <a:avLst/>
                <a:gdLst/>
                <a:ahLst/>
                <a:cxnLst/>
                <a:rect l="l" t="t" r="r" b="b"/>
                <a:pathLst>
                  <a:path w="1688020" h="855059" extrusionOk="0">
                    <a:moveTo>
                      <a:pt x="1286066" y="0"/>
                    </a:moveTo>
                    <a:lnTo>
                      <a:pt x="0" y="0"/>
                    </a:lnTo>
                    <a:lnTo>
                      <a:pt x="401955" y="855059"/>
                    </a:lnTo>
                    <a:lnTo>
                      <a:pt x="1688021" y="855059"/>
                    </a:lnTo>
                    <a:close/>
                  </a:path>
                </a:pathLst>
              </a:custGeom>
              <a:solidFill>
                <a:srgbClr val="6429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12" name="Google Shape;112;p4"/>
              <p:cNvSpPr/>
              <p:nvPr/>
            </p:nvSpPr>
            <p:spPr>
              <a:xfrm>
                <a:off x="4466176" y="3553205"/>
                <a:ext cx="1765172" cy="1331213"/>
              </a:xfrm>
              <a:custGeom>
                <a:avLst/>
                <a:gdLst/>
                <a:ahLst/>
                <a:cxnLst/>
                <a:rect l="l" t="t" r="r" b="b"/>
                <a:pathLst>
                  <a:path w="1765172" h="1331213" extrusionOk="0">
                    <a:moveTo>
                      <a:pt x="135160" y="0"/>
                    </a:moveTo>
                    <a:cubicBezTo>
                      <a:pt x="138113" y="0"/>
                      <a:pt x="141065" y="0"/>
                      <a:pt x="143923" y="0"/>
                    </a:cubicBezTo>
                    <a:cubicBezTo>
                      <a:pt x="143923" y="443770"/>
                      <a:pt x="143923" y="887444"/>
                      <a:pt x="143923" y="1331214"/>
                    </a:cubicBezTo>
                    <a:cubicBezTo>
                      <a:pt x="140970" y="1331214"/>
                      <a:pt x="138017" y="1331214"/>
                      <a:pt x="135160" y="1331214"/>
                    </a:cubicBezTo>
                    <a:cubicBezTo>
                      <a:pt x="135160" y="887444"/>
                      <a:pt x="135160" y="443770"/>
                      <a:pt x="135160" y="0"/>
                    </a:cubicBezTo>
                    <a:lnTo>
                      <a:pt x="135160" y="0"/>
                    </a:lnTo>
                    <a:close/>
                    <a:moveTo>
                      <a:pt x="0" y="0"/>
                    </a:moveTo>
                    <a:lnTo>
                      <a:pt x="8763" y="0"/>
                    </a:lnTo>
                    <a:lnTo>
                      <a:pt x="8763" y="1331214"/>
                    </a:lnTo>
                    <a:lnTo>
                      <a:pt x="0" y="133121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70224" y="0"/>
                    </a:moveTo>
                    <a:cubicBezTo>
                      <a:pt x="273177" y="0"/>
                      <a:pt x="276130" y="0"/>
                      <a:pt x="278987" y="0"/>
                    </a:cubicBezTo>
                    <a:cubicBezTo>
                      <a:pt x="278987" y="443770"/>
                      <a:pt x="278987" y="887444"/>
                      <a:pt x="278987" y="1331214"/>
                    </a:cubicBezTo>
                    <a:cubicBezTo>
                      <a:pt x="276034" y="1331214"/>
                      <a:pt x="273082" y="1331214"/>
                      <a:pt x="270224" y="1331214"/>
                    </a:cubicBezTo>
                    <a:cubicBezTo>
                      <a:pt x="270224" y="887444"/>
                      <a:pt x="270224" y="443770"/>
                      <a:pt x="270224" y="0"/>
                    </a:cubicBezTo>
                    <a:lnTo>
                      <a:pt x="270224" y="0"/>
                    </a:lnTo>
                    <a:close/>
                    <a:moveTo>
                      <a:pt x="405384" y="0"/>
                    </a:moveTo>
                    <a:cubicBezTo>
                      <a:pt x="408337" y="0"/>
                      <a:pt x="411290" y="0"/>
                      <a:pt x="414147" y="0"/>
                    </a:cubicBezTo>
                    <a:cubicBezTo>
                      <a:pt x="414147" y="443770"/>
                      <a:pt x="414147" y="887444"/>
                      <a:pt x="414147" y="1331214"/>
                    </a:cubicBezTo>
                    <a:cubicBezTo>
                      <a:pt x="411194" y="1331214"/>
                      <a:pt x="408242" y="1331214"/>
                      <a:pt x="405384" y="1331214"/>
                    </a:cubicBezTo>
                    <a:cubicBezTo>
                      <a:pt x="405384" y="887444"/>
                      <a:pt x="405384" y="443770"/>
                      <a:pt x="405384" y="0"/>
                    </a:cubicBezTo>
                    <a:lnTo>
                      <a:pt x="405384" y="0"/>
                    </a:lnTo>
                    <a:close/>
                    <a:moveTo>
                      <a:pt x="540449" y="0"/>
                    </a:moveTo>
                    <a:cubicBezTo>
                      <a:pt x="543401" y="0"/>
                      <a:pt x="546354" y="0"/>
                      <a:pt x="549212" y="0"/>
                    </a:cubicBezTo>
                    <a:cubicBezTo>
                      <a:pt x="549212" y="443770"/>
                      <a:pt x="549212" y="887444"/>
                      <a:pt x="549212" y="1331214"/>
                    </a:cubicBezTo>
                    <a:cubicBezTo>
                      <a:pt x="546259" y="1331214"/>
                      <a:pt x="543306" y="1331214"/>
                      <a:pt x="540449" y="1331214"/>
                    </a:cubicBezTo>
                    <a:cubicBezTo>
                      <a:pt x="540449" y="887444"/>
                      <a:pt x="540449" y="443770"/>
                      <a:pt x="540449" y="0"/>
                    </a:cubicBezTo>
                    <a:lnTo>
                      <a:pt x="540449" y="0"/>
                    </a:lnTo>
                    <a:close/>
                    <a:moveTo>
                      <a:pt x="675513" y="0"/>
                    </a:moveTo>
                    <a:cubicBezTo>
                      <a:pt x="678466" y="0"/>
                      <a:pt x="681418" y="0"/>
                      <a:pt x="684276" y="0"/>
                    </a:cubicBezTo>
                    <a:cubicBezTo>
                      <a:pt x="684276" y="443770"/>
                      <a:pt x="684276" y="887444"/>
                      <a:pt x="684276" y="1331214"/>
                    </a:cubicBezTo>
                    <a:cubicBezTo>
                      <a:pt x="681323" y="1331214"/>
                      <a:pt x="678371" y="1331214"/>
                      <a:pt x="675513" y="1331214"/>
                    </a:cubicBezTo>
                    <a:cubicBezTo>
                      <a:pt x="675513" y="887444"/>
                      <a:pt x="675513" y="443770"/>
                      <a:pt x="675513" y="0"/>
                    </a:cubicBezTo>
                    <a:lnTo>
                      <a:pt x="675513" y="0"/>
                    </a:lnTo>
                    <a:close/>
                    <a:moveTo>
                      <a:pt x="810673" y="0"/>
                    </a:moveTo>
                    <a:cubicBezTo>
                      <a:pt x="813626" y="0"/>
                      <a:pt x="816578" y="0"/>
                      <a:pt x="819436" y="0"/>
                    </a:cubicBezTo>
                    <a:cubicBezTo>
                      <a:pt x="819436" y="443770"/>
                      <a:pt x="819436" y="887444"/>
                      <a:pt x="819436" y="1331214"/>
                    </a:cubicBezTo>
                    <a:cubicBezTo>
                      <a:pt x="816483" y="1331214"/>
                      <a:pt x="813530" y="1331214"/>
                      <a:pt x="810673" y="1331214"/>
                    </a:cubicBezTo>
                    <a:cubicBezTo>
                      <a:pt x="810673" y="887444"/>
                      <a:pt x="810673" y="443770"/>
                      <a:pt x="810673" y="0"/>
                    </a:cubicBezTo>
                    <a:lnTo>
                      <a:pt x="810673" y="0"/>
                    </a:lnTo>
                    <a:close/>
                    <a:moveTo>
                      <a:pt x="945737" y="0"/>
                    </a:moveTo>
                    <a:cubicBezTo>
                      <a:pt x="948690" y="0"/>
                      <a:pt x="951643" y="0"/>
                      <a:pt x="954500" y="0"/>
                    </a:cubicBezTo>
                    <a:cubicBezTo>
                      <a:pt x="954500" y="443770"/>
                      <a:pt x="954500" y="887444"/>
                      <a:pt x="954500" y="1331214"/>
                    </a:cubicBezTo>
                    <a:cubicBezTo>
                      <a:pt x="951547" y="1331214"/>
                      <a:pt x="948595" y="1331214"/>
                      <a:pt x="945737" y="1331214"/>
                    </a:cubicBezTo>
                    <a:cubicBezTo>
                      <a:pt x="945737" y="887444"/>
                      <a:pt x="945737" y="443770"/>
                      <a:pt x="945737" y="0"/>
                    </a:cubicBezTo>
                    <a:lnTo>
                      <a:pt x="945737" y="0"/>
                    </a:lnTo>
                    <a:close/>
                    <a:moveTo>
                      <a:pt x="1080897" y="0"/>
                    </a:moveTo>
                    <a:cubicBezTo>
                      <a:pt x="1083850" y="0"/>
                      <a:pt x="1086803" y="0"/>
                      <a:pt x="1089660" y="0"/>
                    </a:cubicBezTo>
                    <a:cubicBezTo>
                      <a:pt x="1089660" y="443770"/>
                      <a:pt x="1089660" y="887444"/>
                      <a:pt x="1089660" y="1331214"/>
                    </a:cubicBezTo>
                    <a:cubicBezTo>
                      <a:pt x="1086707" y="1331214"/>
                      <a:pt x="1083755" y="1331214"/>
                      <a:pt x="1080897" y="1331214"/>
                    </a:cubicBezTo>
                    <a:cubicBezTo>
                      <a:pt x="1080897" y="887444"/>
                      <a:pt x="1080897" y="443770"/>
                      <a:pt x="1080897" y="0"/>
                    </a:cubicBezTo>
                    <a:lnTo>
                      <a:pt x="1080897" y="0"/>
                    </a:lnTo>
                    <a:close/>
                    <a:moveTo>
                      <a:pt x="1215961" y="0"/>
                    </a:moveTo>
                    <a:cubicBezTo>
                      <a:pt x="1218914" y="0"/>
                      <a:pt x="1221867" y="0"/>
                      <a:pt x="1224820" y="0"/>
                    </a:cubicBezTo>
                    <a:cubicBezTo>
                      <a:pt x="1224820" y="443770"/>
                      <a:pt x="1224820" y="887444"/>
                      <a:pt x="1224820" y="1331214"/>
                    </a:cubicBezTo>
                    <a:cubicBezTo>
                      <a:pt x="1221867" y="1331214"/>
                      <a:pt x="1218914" y="1331214"/>
                      <a:pt x="1215961" y="1331214"/>
                    </a:cubicBezTo>
                    <a:cubicBezTo>
                      <a:pt x="1215961" y="887444"/>
                      <a:pt x="1215961" y="443770"/>
                      <a:pt x="1215961" y="0"/>
                    </a:cubicBezTo>
                    <a:lnTo>
                      <a:pt x="1215961" y="0"/>
                    </a:lnTo>
                    <a:close/>
                    <a:moveTo>
                      <a:pt x="1351121" y="0"/>
                    </a:moveTo>
                    <a:cubicBezTo>
                      <a:pt x="1354074" y="0"/>
                      <a:pt x="1357027" y="0"/>
                      <a:pt x="1359884" y="0"/>
                    </a:cubicBezTo>
                    <a:cubicBezTo>
                      <a:pt x="1359884" y="443770"/>
                      <a:pt x="1359884" y="887444"/>
                      <a:pt x="1359884" y="1331214"/>
                    </a:cubicBezTo>
                    <a:cubicBezTo>
                      <a:pt x="1356932" y="1331214"/>
                      <a:pt x="1353979" y="1331214"/>
                      <a:pt x="1351121" y="1331214"/>
                    </a:cubicBezTo>
                    <a:cubicBezTo>
                      <a:pt x="1351121" y="887444"/>
                      <a:pt x="1351121" y="443770"/>
                      <a:pt x="1351121" y="0"/>
                    </a:cubicBezTo>
                    <a:lnTo>
                      <a:pt x="1351121" y="0"/>
                    </a:lnTo>
                    <a:close/>
                    <a:moveTo>
                      <a:pt x="1486186" y="0"/>
                    </a:moveTo>
                    <a:cubicBezTo>
                      <a:pt x="1489139" y="0"/>
                      <a:pt x="1492091" y="0"/>
                      <a:pt x="1494949" y="0"/>
                    </a:cubicBezTo>
                    <a:cubicBezTo>
                      <a:pt x="1494949" y="443770"/>
                      <a:pt x="1494949" y="887444"/>
                      <a:pt x="1494949" y="1331214"/>
                    </a:cubicBezTo>
                    <a:cubicBezTo>
                      <a:pt x="1491996" y="1331214"/>
                      <a:pt x="1489043" y="1331214"/>
                      <a:pt x="1486186" y="1331214"/>
                    </a:cubicBezTo>
                    <a:cubicBezTo>
                      <a:pt x="1486186" y="887444"/>
                      <a:pt x="1486186" y="443770"/>
                      <a:pt x="1486186" y="0"/>
                    </a:cubicBezTo>
                    <a:lnTo>
                      <a:pt x="1486186" y="0"/>
                    </a:lnTo>
                    <a:close/>
                    <a:moveTo>
                      <a:pt x="1621250" y="0"/>
                    </a:moveTo>
                    <a:cubicBezTo>
                      <a:pt x="1624203" y="0"/>
                      <a:pt x="1627156" y="0"/>
                      <a:pt x="1630013" y="0"/>
                    </a:cubicBezTo>
                    <a:cubicBezTo>
                      <a:pt x="1630013" y="443770"/>
                      <a:pt x="1630013" y="887444"/>
                      <a:pt x="1630013" y="1331214"/>
                    </a:cubicBezTo>
                    <a:cubicBezTo>
                      <a:pt x="1627060" y="1331214"/>
                      <a:pt x="1624108" y="1331214"/>
                      <a:pt x="1621250" y="1331214"/>
                    </a:cubicBezTo>
                    <a:cubicBezTo>
                      <a:pt x="1621250" y="887444"/>
                      <a:pt x="1621250" y="443770"/>
                      <a:pt x="1621250" y="0"/>
                    </a:cubicBezTo>
                    <a:lnTo>
                      <a:pt x="1621250" y="0"/>
                    </a:lnTo>
                    <a:close/>
                    <a:moveTo>
                      <a:pt x="1756410" y="0"/>
                    </a:moveTo>
                    <a:lnTo>
                      <a:pt x="1765173" y="0"/>
                    </a:lnTo>
                    <a:lnTo>
                      <a:pt x="1765173" y="1331214"/>
                    </a:lnTo>
                    <a:lnTo>
                      <a:pt x="1756410" y="1331214"/>
                    </a:lnTo>
                    <a:lnTo>
                      <a:pt x="1756410" y="0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13" name="Google Shape;113;p4"/>
              <p:cNvSpPr/>
              <p:nvPr/>
            </p:nvSpPr>
            <p:spPr>
              <a:xfrm>
                <a:off x="6587298" y="3553205"/>
                <a:ext cx="954500" cy="1331213"/>
              </a:xfrm>
              <a:custGeom>
                <a:avLst/>
                <a:gdLst/>
                <a:ahLst/>
                <a:cxnLst/>
                <a:rect l="l" t="t" r="r" b="b"/>
                <a:pathLst>
                  <a:path w="954500" h="1331213" extrusionOk="0">
                    <a:moveTo>
                      <a:pt x="135160" y="0"/>
                    </a:moveTo>
                    <a:cubicBezTo>
                      <a:pt x="138113" y="0"/>
                      <a:pt x="141066" y="0"/>
                      <a:pt x="143923" y="0"/>
                    </a:cubicBezTo>
                    <a:cubicBezTo>
                      <a:pt x="143923" y="443770"/>
                      <a:pt x="143923" y="887444"/>
                      <a:pt x="143923" y="1331214"/>
                    </a:cubicBezTo>
                    <a:cubicBezTo>
                      <a:pt x="140970" y="1331214"/>
                      <a:pt x="138017" y="1331214"/>
                      <a:pt x="135160" y="1331214"/>
                    </a:cubicBezTo>
                    <a:cubicBezTo>
                      <a:pt x="135160" y="887444"/>
                      <a:pt x="135160" y="443770"/>
                      <a:pt x="135160" y="0"/>
                    </a:cubicBezTo>
                    <a:lnTo>
                      <a:pt x="135160" y="0"/>
                    </a:lnTo>
                    <a:close/>
                    <a:moveTo>
                      <a:pt x="0" y="0"/>
                    </a:moveTo>
                    <a:lnTo>
                      <a:pt x="8763" y="0"/>
                    </a:lnTo>
                    <a:lnTo>
                      <a:pt x="8763" y="1331214"/>
                    </a:lnTo>
                    <a:lnTo>
                      <a:pt x="0" y="133121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70225" y="0"/>
                    </a:moveTo>
                    <a:cubicBezTo>
                      <a:pt x="273177" y="0"/>
                      <a:pt x="276130" y="0"/>
                      <a:pt x="278987" y="0"/>
                    </a:cubicBezTo>
                    <a:cubicBezTo>
                      <a:pt x="278987" y="443770"/>
                      <a:pt x="278987" y="887444"/>
                      <a:pt x="278987" y="1331214"/>
                    </a:cubicBezTo>
                    <a:cubicBezTo>
                      <a:pt x="276035" y="1331214"/>
                      <a:pt x="273082" y="1331214"/>
                      <a:pt x="270225" y="1331214"/>
                    </a:cubicBezTo>
                    <a:cubicBezTo>
                      <a:pt x="270225" y="887444"/>
                      <a:pt x="270225" y="443770"/>
                      <a:pt x="270225" y="0"/>
                    </a:cubicBezTo>
                    <a:lnTo>
                      <a:pt x="270225" y="0"/>
                    </a:lnTo>
                    <a:close/>
                    <a:moveTo>
                      <a:pt x="405289" y="0"/>
                    </a:moveTo>
                    <a:cubicBezTo>
                      <a:pt x="408242" y="0"/>
                      <a:pt x="411194" y="0"/>
                      <a:pt x="414147" y="0"/>
                    </a:cubicBezTo>
                    <a:cubicBezTo>
                      <a:pt x="414147" y="443770"/>
                      <a:pt x="414147" y="887444"/>
                      <a:pt x="414147" y="1331214"/>
                    </a:cubicBezTo>
                    <a:cubicBezTo>
                      <a:pt x="411194" y="1331214"/>
                      <a:pt x="408242" y="1331214"/>
                      <a:pt x="405289" y="1331214"/>
                    </a:cubicBezTo>
                    <a:cubicBezTo>
                      <a:pt x="405289" y="887444"/>
                      <a:pt x="405289" y="443770"/>
                      <a:pt x="405289" y="0"/>
                    </a:cubicBezTo>
                    <a:lnTo>
                      <a:pt x="405289" y="0"/>
                    </a:lnTo>
                    <a:close/>
                    <a:moveTo>
                      <a:pt x="540449" y="0"/>
                    </a:moveTo>
                    <a:cubicBezTo>
                      <a:pt x="543401" y="0"/>
                      <a:pt x="546354" y="0"/>
                      <a:pt x="549212" y="0"/>
                    </a:cubicBezTo>
                    <a:cubicBezTo>
                      <a:pt x="549212" y="443770"/>
                      <a:pt x="549212" y="887444"/>
                      <a:pt x="549212" y="1331214"/>
                    </a:cubicBezTo>
                    <a:cubicBezTo>
                      <a:pt x="546259" y="1331214"/>
                      <a:pt x="543306" y="1331214"/>
                      <a:pt x="540449" y="1331214"/>
                    </a:cubicBezTo>
                    <a:cubicBezTo>
                      <a:pt x="540449" y="887444"/>
                      <a:pt x="540449" y="443770"/>
                      <a:pt x="540449" y="0"/>
                    </a:cubicBezTo>
                    <a:lnTo>
                      <a:pt x="540449" y="0"/>
                    </a:lnTo>
                    <a:close/>
                    <a:moveTo>
                      <a:pt x="675513" y="0"/>
                    </a:moveTo>
                    <a:cubicBezTo>
                      <a:pt x="678466" y="0"/>
                      <a:pt x="681419" y="0"/>
                      <a:pt x="684276" y="0"/>
                    </a:cubicBezTo>
                    <a:cubicBezTo>
                      <a:pt x="684276" y="443770"/>
                      <a:pt x="684276" y="887444"/>
                      <a:pt x="684276" y="1331214"/>
                    </a:cubicBezTo>
                    <a:cubicBezTo>
                      <a:pt x="681323" y="1331214"/>
                      <a:pt x="678371" y="1331214"/>
                      <a:pt x="675513" y="1331214"/>
                    </a:cubicBezTo>
                    <a:cubicBezTo>
                      <a:pt x="675513" y="887444"/>
                      <a:pt x="675513" y="443770"/>
                      <a:pt x="675513" y="0"/>
                    </a:cubicBezTo>
                    <a:lnTo>
                      <a:pt x="675513" y="0"/>
                    </a:lnTo>
                    <a:close/>
                    <a:moveTo>
                      <a:pt x="810673" y="0"/>
                    </a:moveTo>
                    <a:cubicBezTo>
                      <a:pt x="813626" y="0"/>
                      <a:pt x="816578" y="0"/>
                      <a:pt x="819436" y="0"/>
                    </a:cubicBezTo>
                    <a:cubicBezTo>
                      <a:pt x="819436" y="443770"/>
                      <a:pt x="819436" y="887444"/>
                      <a:pt x="819436" y="1331214"/>
                    </a:cubicBezTo>
                    <a:cubicBezTo>
                      <a:pt x="816483" y="1331214"/>
                      <a:pt x="813530" y="1331214"/>
                      <a:pt x="810673" y="1331214"/>
                    </a:cubicBezTo>
                    <a:cubicBezTo>
                      <a:pt x="810673" y="887444"/>
                      <a:pt x="810673" y="443770"/>
                      <a:pt x="810673" y="0"/>
                    </a:cubicBezTo>
                    <a:lnTo>
                      <a:pt x="810673" y="0"/>
                    </a:lnTo>
                    <a:close/>
                    <a:moveTo>
                      <a:pt x="945737" y="0"/>
                    </a:moveTo>
                    <a:cubicBezTo>
                      <a:pt x="948690" y="0"/>
                      <a:pt x="951643" y="0"/>
                      <a:pt x="954500" y="0"/>
                    </a:cubicBezTo>
                    <a:cubicBezTo>
                      <a:pt x="954500" y="443770"/>
                      <a:pt x="954500" y="887444"/>
                      <a:pt x="954500" y="1331214"/>
                    </a:cubicBezTo>
                    <a:cubicBezTo>
                      <a:pt x="951548" y="1331214"/>
                      <a:pt x="948595" y="1331214"/>
                      <a:pt x="945737" y="1331214"/>
                    </a:cubicBezTo>
                    <a:cubicBezTo>
                      <a:pt x="945737" y="887444"/>
                      <a:pt x="945737" y="443770"/>
                      <a:pt x="945737" y="0"/>
                    </a:cubicBezTo>
                    <a:close/>
                  </a:path>
                </a:pathLst>
              </a:custGeom>
              <a:solidFill>
                <a:srgbClr val="A5361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14" name="Google Shape;114;p4"/>
              <p:cNvSpPr/>
              <p:nvPr/>
            </p:nvSpPr>
            <p:spPr>
              <a:xfrm>
                <a:off x="4558759" y="2314669"/>
                <a:ext cx="1765077" cy="1162621"/>
              </a:xfrm>
              <a:custGeom>
                <a:avLst/>
                <a:gdLst/>
                <a:ahLst/>
                <a:cxnLst/>
                <a:rect l="l" t="t" r="r" b="b"/>
                <a:pathLst>
                  <a:path w="1765077" h="1162621" extrusionOk="0">
                    <a:moveTo>
                      <a:pt x="143828" y="357950"/>
                    </a:moveTo>
                    <a:lnTo>
                      <a:pt x="143828" y="1162526"/>
                    </a:lnTo>
                    <a:lnTo>
                      <a:pt x="135064" y="1162526"/>
                    </a:lnTo>
                    <a:lnTo>
                      <a:pt x="135064" y="362903"/>
                    </a:lnTo>
                    <a:lnTo>
                      <a:pt x="143828" y="357950"/>
                    </a:lnTo>
                    <a:lnTo>
                      <a:pt x="143828" y="357950"/>
                    </a:lnTo>
                    <a:close/>
                    <a:moveTo>
                      <a:pt x="684276" y="48768"/>
                    </a:moveTo>
                    <a:lnTo>
                      <a:pt x="675513" y="53816"/>
                    </a:lnTo>
                    <a:lnTo>
                      <a:pt x="675513" y="1162526"/>
                    </a:lnTo>
                    <a:lnTo>
                      <a:pt x="684276" y="1162526"/>
                    </a:lnTo>
                    <a:lnTo>
                      <a:pt x="684276" y="48768"/>
                    </a:lnTo>
                    <a:lnTo>
                      <a:pt x="684276" y="48768"/>
                    </a:lnTo>
                    <a:close/>
                    <a:moveTo>
                      <a:pt x="549116" y="126111"/>
                    </a:moveTo>
                    <a:lnTo>
                      <a:pt x="540353" y="131159"/>
                    </a:lnTo>
                    <a:lnTo>
                      <a:pt x="540353" y="1162622"/>
                    </a:lnTo>
                    <a:lnTo>
                      <a:pt x="549116" y="1162622"/>
                    </a:lnTo>
                    <a:lnTo>
                      <a:pt x="549116" y="126111"/>
                    </a:lnTo>
                    <a:lnTo>
                      <a:pt x="549116" y="126111"/>
                    </a:lnTo>
                    <a:close/>
                    <a:moveTo>
                      <a:pt x="414052" y="203359"/>
                    </a:moveTo>
                    <a:lnTo>
                      <a:pt x="405289" y="208407"/>
                    </a:lnTo>
                    <a:lnTo>
                      <a:pt x="405289" y="1162526"/>
                    </a:lnTo>
                    <a:lnTo>
                      <a:pt x="414052" y="1162526"/>
                    </a:lnTo>
                    <a:lnTo>
                      <a:pt x="414052" y="203359"/>
                    </a:lnTo>
                    <a:lnTo>
                      <a:pt x="414052" y="203359"/>
                    </a:lnTo>
                    <a:close/>
                    <a:moveTo>
                      <a:pt x="278987" y="280607"/>
                    </a:moveTo>
                    <a:lnTo>
                      <a:pt x="270224" y="285655"/>
                    </a:lnTo>
                    <a:lnTo>
                      <a:pt x="270224" y="1162526"/>
                    </a:lnTo>
                    <a:lnTo>
                      <a:pt x="278987" y="1162526"/>
                    </a:lnTo>
                    <a:lnTo>
                      <a:pt x="278987" y="280607"/>
                    </a:lnTo>
                    <a:lnTo>
                      <a:pt x="278987" y="280607"/>
                    </a:lnTo>
                    <a:close/>
                    <a:moveTo>
                      <a:pt x="8763" y="435197"/>
                    </a:moveTo>
                    <a:lnTo>
                      <a:pt x="4382" y="437674"/>
                    </a:lnTo>
                    <a:lnTo>
                      <a:pt x="0" y="447008"/>
                    </a:lnTo>
                    <a:lnTo>
                      <a:pt x="0" y="1162431"/>
                    </a:lnTo>
                    <a:lnTo>
                      <a:pt x="8763" y="1162431"/>
                    </a:lnTo>
                    <a:lnTo>
                      <a:pt x="8763" y="435197"/>
                    </a:lnTo>
                    <a:lnTo>
                      <a:pt x="8763" y="435197"/>
                    </a:lnTo>
                    <a:close/>
                    <a:moveTo>
                      <a:pt x="810578" y="1162526"/>
                    </a:moveTo>
                    <a:lnTo>
                      <a:pt x="819341" y="1162526"/>
                    </a:lnTo>
                    <a:lnTo>
                      <a:pt x="819341" y="5048"/>
                    </a:lnTo>
                    <a:lnTo>
                      <a:pt x="810578" y="0"/>
                    </a:lnTo>
                    <a:lnTo>
                      <a:pt x="810578" y="1162526"/>
                    </a:lnTo>
                    <a:lnTo>
                      <a:pt x="810578" y="1162526"/>
                    </a:lnTo>
                    <a:close/>
                    <a:moveTo>
                      <a:pt x="945642" y="1162526"/>
                    </a:moveTo>
                    <a:lnTo>
                      <a:pt x="954405" y="1162526"/>
                    </a:lnTo>
                    <a:lnTo>
                      <a:pt x="954405" y="82391"/>
                    </a:lnTo>
                    <a:lnTo>
                      <a:pt x="945642" y="77343"/>
                    </a:lnTo>
                    <a:lnTo>
                      <a:pt x="945642" y="1162526"/>
                    </a:lnTo>
                    <a:lnTo>
                      <a:pt x="945642" y="1162526"/>
                    </a:lnTo>
                    <a:close/>
                    <a:moveTo>
                      <a:pt x="1080802" y="1162526"/>
                    </a:moveTo>
                    <a:lnTo>
                      <a:pt x="1089565" y="1162526"/>
                    </a:lnTo>
                    <a:lnTo>
                      <a:pt x="1089565" y="159639"/>
                    </a:lnTo>
                    <a:lnTo>
                      <a:pt x="1080802" y="154591"/>
                    </a:lnTo>
                    <a:lnTo>
                      <a:pt x="1080802" y="1162526"/>
                    </a:lnTo>
                    <a:lnTo>
                      <a:pt x="1080802" y="1162526"/>
                    </a:lnTo>
                    <a:close/>
                    <a:moveTo>
                      <a:pt x="1215866" y="1162526"/>
                    </a:moveTo>
                    <a:lnTo>
                      <a:pt x="1224629" y="1162526"/>
                    </a:lnTo>
                    <a:lnTo>
                      <a:pt x="1224629" y="236887"/>
                    </a:lnTo>
                    <a:lnTo>
                      <a:pt x="1215866" y="231839"/>
                    </a:lnTo>
                    <a:lnTo>
                      <a:pt x="1215866" y="1162526"/>
                    </a:lnTo>
                    <a:lnTo>
                      <a:pt x="1215866" y="1162526"/>
                    </a:lnTo>
                    <a:close/>
                    <a:moveTo>
                      <a:pt x="1351026" y="1162526"/>
                    </a:moveTo>
                    <a:lnTo>
                      <a:pt x="1359789" y="1162526"/>
                    </a:lnTo>
                    <a:lnTo>
                      <a:pt x="1359789" y="314230"/>
                    </a:lnTo>
                    <a:lnTo>
                      <a:pt x="1351026" y="309182"/>
                    </a:lnTo>
                    <a:lnTo>
                      <a:pt x="1351026" y="1162526"/>
                    </a:lnTo>
                    <a:lnTo>
                      <a:pt x="1351026" y="1162526"/>
                    </a:lnTo>
                    <a:close/>
                    <a:moveTo>
                      <a:pt x="1486091" y="1162526"/>
                    </a:moveTo>
                    <a:lnTo>
                      <a:pt x="1494853" y="1162526"/>
                    </a:lnTo>
                    <a:lnTo>
                      <a:pt x="1494853" y="391478"/>
                    </a:lnTo>
                    <a:lnTo>
                      <a:pt x="1486091" y="386429"/>
                    </a:lnTo>
                    <a:lnTo>
                      <a:pt x="1486091" y="1162526"/>
                    </a:lnTo>
                    <a:lnTo>
                      <a:pt x="1486091" y="1162526"/>
                    </a:lnTo>
                    <a:close/>
                    <a:moveTo>
                      <a:pt x="1621155" y="1162526"/>
                    </a:moveTo>
                    <a:lnTo>
                      <a:pt x="1629918" y="1162526"/>
                    </a:lnTo>
                    <a:lnTo>
                      <a:pt x="1629918" y="553117"/>
                    </a:lnTo>
                    <a:lnTo>
                      <a:pt x="1621155" y="534353"/>
                    </a:lnTo>
                    <a:lnTo>
                      <a:pt x="1621155" y="1162526"/>
                    </a:lnTo>
                    <a:lnTo>
                      <a:pt x="1621155" y="1162526"/>
                    </a:lnTo>
                    <a:close/>
                    <a:moveTo>
                      <a:pt x="1756315" y="1162526"/>
                    </a:moveTo>
                    <a:lnTo>
                      <a:pt x="1765078" y="1162526"/>
                    </a:lnTo>
                    <a:lnTo>
                      <a:pt x="1765078" y="840581"/>
                    </a:lnTo>
                    <a:lnTo>
                      <a:pt x="1756315" y="821817"/>
                    </a:lnTo>
                    <a:lnTo>
                      <a:pt x="1756315" y="1162526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15" name="Google Shape;115;p4"/>
              <p:cNvSpPr/>
              <p:nvPr/>
            </p:nvSpPr>
            <p:spPr>
              <a:xfrm>
                <a:off x="4641913" y="3753325"/>
                <a:ext cx="1413795" cy="1131093"/>
              </a:xfrm>
              <a:custGeom>
                <a:avLst/>
                <a:gdLst/>
                <a:ahLst/>
                <a:cxnLst/>
                <a:rect l="l" t="t" r="r" b="b"/>
                <a:pathLst>
                  <a:path w="1413795" h="1131093" extrusionOk="0">
                    <a:moveTo>
                      <a:pt x="0" y="0"/>
                    </a:moveTo>
                    <a:lnTo>
                      <a:pt x="1413796" y="0"/>
                    </a:lnTo>
                    <a:lnTo>
                      <a:pt x="1413796" y="1131094"/>
                    </a:lnTo>
                    <a:lnTo>
                      <a:pt x="0" y="113109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16" name="Google Shape;116;p4"/>
              <p:cNvSpPr/>
              <p:nvPr/>
            </p:nvSpPr>
            <p:spPr>
              <a:xfrm>
                <a:off x="4688204" y="3799617"/>
                <a:ext cx="1321117" cy="1084802"/>
              </a:xfrm>
              <a:custGeom>
                <a:avLst/>
                <a:gdLst/>
                <a:ahLst/>
                <a:cxnLst/>
                <a:rect l="l" t="t" r="r" b="b"/>
                <a:pathLst>
                  <a:path w="1321117" h="1084802" extrusionOk="0">
                    <a:moveTo>
                      <a:pt x="0" y="0"/>
                    </a:moveTo>
                    <a:lnTo>
                      <a:pt x="1321118" y="0"/>
                    </a:lnTo>
                    <a:lnTo>
                      <a:pt x="1321118" y="1084802"/>
                    </a:lnTo>
                    <a:lnTo>
                      <a:pt x="0" y="1084802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17" name="Google Shape;117;p4"/>
              <p:cNvSpPr/>
              <p:nvPr/>
            </p:nvSpPr>
            <p:spPr>
              <a:xfrm>
                <a:off x="5325712" y="3764279"/>
                <a:ext cx="46196" cy="1120139"/>
              </a:xfrm>
              <a:custGeom>
                <a:avLst/>
                <a:gdLst/>
                <a:ahLst/>
                <a:cxnLst/>
                <a:rect l="l" t="t" r="r" b="b"/>
                <a:pathLst>
                  <a:path w="46196" h="1120139" extrusionOk="0">
                    <a:moveTo>
                      <a:pt x="0" y="0"/>
                    </a:moveTo>
                    <a:lnTo>
                      <a:pt x="46196" y="0"/>
                    </a:lnTo>
                    <a:lnTo>
                      <a:pt x="46196" y="1120140"/>
                    </a:lnTo>
                    <a:lnTo>
                      <a:pt x="0" y="1120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18" name="Google Shape;118;p4"/>
              <p:cNvSpPr/>
              <p:nvPr/>
            </p:nvSpPr>
            <p:spPr>
              <a:xfrm>
                <a:off x="4736400" y="3799617"/>
                <a:ext cx="1224724" cy="1084802"/>
              </a:xfrm>
              <a:custGeom>
                <a:avLst/>
                <a:gdLst/>
                <a:ahLst/>
                <a:cxnLst/>
                <a:rect l="l" t="t" r="r" b="b"/>
                <a:pathLst>
                  <a:path w="1224724" h="1084802" extrusionOk="0">
                    <a:moveTo>
                      <a:pt x="0" y="0"/>
                    </a:moveTo>
                    <a:lnTo>
                      <a:pt x="8763" y="0"/>
                    </a:lnTo>
                    <a:lnTo>
                      <a:pt x="8763" y="1084802"/>
                    </a:lnTo>
                    <a:cubicBezTo>
                      <a:pt x="5810" y="1084802"/>
                      <a:pt x="2858" y="1084802"/>
                      <a:pt x="0" y="1084802"/>
                    </a:cubicBez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35160" y="0"/>
                    </a:moveTo>
                    <a:lnTo>
                      <a:pt x="143923" y="0"/>
                    </a:lnTo>
                    <a:lnTo>
                      <a:pt x="143923" y="1084802"/>
                    </a:lnTo>
                    <a:cubicBezTo>
                      <a:pt x="140970" y="1084802"/>
                      <a:pt x="138017" y="1084802"/>
                      <a:pt x="135160" y="1084802"/>
                    </a:cubicBezTo>
                    <a:lnTo>
                      <a:pt x="135160" y="0"/>
                    </a:lnTo>
                    <a:lnTo>
                      <a:pt x="135160" y="0"/>
                    </a:lnTo>
                    <a:close/>
                    <a:moveTo>
                      <a:pt x="270224" y="0"/>
                    </a:moveTo>
                    <a:lnTo>
                      <a:pt x="278987" y="0"/>
                    </a:lnTo>
                    <a:lnTo>
                      <a:pt x="278987" y="1084802"/>
                    </a:lnTo>
                    <a:cubicBezTo>
                      <a:pt x="276035" y="1084802"/>
                      <a:pt x="273082" y="1084802"/>
                      <a:pt x="270224" y="1084802"/>
                    </a:cubicBezTo>
                    <a:lnTo>
                      <a:pt x="270224" y="0"/>
                    </a:lnTo>
                    <a:lnTo>
                      <a:pt x="270224" y="0"/>
                    </a:lnTo>
                    <a:close/>
                    <a:moveTo>
                      <a:pt x="405289" y="0"/>
                    </a:moveTo>
                    <a:lnTo>
                      <a:pt x="414052" y="0"/>
                    </a:lnTo>
                    <a:lnTo>
                      <a:pt x="414052" y="1084802"/>
                    </a:lnTo>
                    <a:cubicBezTo>
                      <a:pt x="411099" y="1084802"/>
                      <a:pt x="408146" y="1084802"/>
                      <a:pt x="405289" y="1084802"/>
                    </a:cubicBezTo>
                    <a:lnTo>
                      <a:pt x="405289" y="0"/>
                    </a:lnTo>
                    <a:lnTo>
                      <a:pt x="405289" y="0"/>
                    </a:lnTo>
                    <a:close/>
                    <a:moveTo>
                      <a:pt x="540449" y="0"/>
                    </a:moveTo>
                    <a:lnTo>
                      <a:pt x="549212" y="0"/>
                    </a:lnTo>
                    <a:lnTo>
                      <a:pt x="549212" y="1084802"/>
                    </a:lnTo>
                    <a:cubicBezTo>
                      <a:pt x="546259" y="1084802"/>
                      <a:pt x="543306" y="1084802"/>
                      <a:pt x="540449" y="1084802"/>
                    </a:cubicBezTo>
                    <a:lnTo>
                      <a:pt x="540449" y="0"/>
                    </a:lnTo>
                    <a:lnTo>
                      <a:pt x="540449" y="0"/>
                    </a:lnTo>
                    <a:close/>
                    <a:moveTo>
                      <a:pt x="675513" y="0"/>
                    </a:moveTo>
                    <a:lnTo>
                      <a:pt x="684276" y="0"/>
                    </a:lnTo>
                    <a:lnTo>
                      <a:pt x="684276" y="1084802"/>
                    </a:lnTo>
                    <a:cubicBezTo>
                      <a:pt x="681323" y="1084802"/>
                      <a:pt x="678371" y="1084802"/>
                      <a:pt x="675513" y="1084802"/>
                    </a:cubicBezTo>
                    <a:lnTo>
                      <a:pt x="675513" y="0"/>
                    </a:lnTo>
                    <a:lnTo>
                      <a:pt x="675513" y="0"/>
                    </a:lnTo>
                    <a:close/>
                    <a:moveTo>
                      <a:pt x="810673" y="0"/>
                    </a:moveTo>
                    <a:lnTo>
                      <a:pt x="819436" y="0"/>
                    </a:lnTo>
                    <a:lnTo>
                      <a:pt x="819436" y="1084802"/>
                    </a:lnTo>
                    <a:cubicBezTo>
                      <a:pt x="816483" y="1084802"/>
                      <a:pt x="813530" y="1084802"/>
                      <a:pt x="810673" y="1084802"/>
                    </a:cubicBezTo>
                    <a:lnTo>
                      <a:pt x="810673" y="0"/>
                    </a:lnTo>
                    <a:lnTo>
                      <a:pt x="810673" y="0"/>
                    </a:lnTo>
                    <a:close/>
                    <a:moveTo>
                      <a:pt x="945737" y="0"/>
                    </a:moveTo>
                    <a:lnTo>
                      <a:pt x="954596" y="0"/>
                    </a:lnTo>
                    <a:lnTo>
                      <a:pt x="954596" y="1084802"/>
                    </a:lnTo>
                    <a:cubicBezTo>
                      <a:pt x="951643" y="1084802"/>
                      <a:pt x="948690" y="1084802"/>
                      <a:pt x="945737" y="1084802"/>
                    </a:cubicBezTo>
                    <a:lnTo>
                      <a:pt x="945737" y="0"/>
                    </a:lnTo>
                    <a:lnTo>
                      <a:pt x="945737" y="0"/>
                    </a:lnTo>
                    <a:close/>
                    <a:moveTo>
                      <a:pt x="1080897" y="0"/>
                    </a:moveTo>
                    <a:lnTo>
                      <a:pt x="1089660" y="0"/>
                    </a:lnTo>
                    <a:lnTo>
                      <a:pt x="1089660" y="1084802"/>
                    </a:lnTo>
                    <a:cubicBezTo>
                      <a:pt x="1086707" y="1084802"/>
                      <a:pt x="1083755" y="1084802"/>
                      <a:pt x="1080897" y="1084802"/>
                    </a:cubicBezTo>
                    <a:lnTo>
                      <a:pt x="1080897" y="0"/>
                    </a:lnTo>
                    <a:lnTo>
                      <a:pt x="1080897" y="0"/>
                    </a:lnTo>
                    <a:close/>
                    <a:moveTo>
                      <a:pt x="1215962" y="0"/>
                    </a:moveTo>
                    <a:lnTo>
                      <a:pt x="1224725" y="0"/>
                    </a:lnTo>
                    <a:lnTo>
                      <a:pt x="1224725" y="1084802"/>
                    </a:lnTo>
                    <a:cubicBezTo>
                      <a:pt x="1221772" y="1084802"/>
                      <a:pt x="1218819" y="1084802"/>
                      <a:pt x="1215962" y="1084802"/>
                    </a:cubicBezTo>
                    <a:lnTo>
                      <a:pt x="1215962" y="0"/>
                    </a:lnTo>
                    <a:close/>
                  </a:path>
                </a:pathLst>
              </a:custGeom>
              <a:solidFill>
                <a:srgbClr val="AF3A1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>
                <a:off x="6930770" y="3753325"/>
                <a:ext cx="444627" cy="743331"/>
              </a:xfrm>
              <a:custGeom>
                <a:avLst/>
                <a:gdLst/>
                <a:ahLst/>
                <a:cxnLst/>
                <a:rect l="l" t="t" r="r" b="b"/>
                <a:pathLst>
                  <a:path w="444627" h="743331" extrusionOk="0">
                    <a:moveTo>
                      <a:pt x="0" y="0"/>
                    </a:moveTo>
                    <a:lnTo>
                      <a:pt x="444627" y="0"/>
                    </a:lnTo>
                    <a:lnTo>
                      <a:pt x="444627" y="743331"/>
                    </a:lnTo>
                    <a:lnTo>
                      <a:pt x="0" y="7433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6973537" y="3796093"/>
                <a:ext cx="359092" cy="657796"/>
              </a:xfrm>
              <a:custGeom>
                <a:avLst/>
                <a:gdLst/>
                <a:ahLst/>
                <a:cxnLst/>
                <a:rect l="l" t="t" r="r" b="b"/>
                <a:pathLst>
                  <a:path w="359092" h="657796" extrusionOk="0">
                    <a:moveTo>
                      <a:pt x="0" y="0"/>
                    </a:moveTo>
                    <a:lnTo>
                      <a:pt x="359093" y="0"/>
                    </a:lnTo>
                    <a:lnTo>
                      <a:pt x="359093" y="657797"/>
                    </a:lnTo>
                    <a:lnTo>
                      <a:pt x="0" y="657797"/>
                    </a:lnTo>
                    <a:close/>
                  </a:path>
                </a:pathLst>
              </a:custGeom>
              <a:solidFill>
                <a:srgbClr val="6636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7133462" y="3781329"/>
                <a:ext cx="39243" cy="687133"/>
              </a:xfrm>
              <a:custGeom>
                <a:avLst/>
                <a:gdLst/>
                <a:ahLst/>
                <a:cxnLst/>
                <a:rect l="l" t="t" r="r" b="b"/>
                <a:pathLst>
                  <a:path w="39243" h="687133" extrusionOk="0">
                    <a:moveTo>
                      <a:pt x="0" y="0"/>
                    </a:moveTo>
                    <a:lnTo>
                      <a:pt x="39243" y="0"/>
                    </a:lnTo>
                    <a:lnTo>
                      <a:pt x="39243" y="687134"/>
                    </a:lnTo>
                    <a:lnTo>
                      <a:pt x="0" y="6871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6949439" y="4105274"/>
                <a:ext cx="407193" cy="39243"/>
              </a:xfrm>
              <a:custGeom>
                <a:avLst/>
                <a:gdLst/>
                <a:ahLst/>
                <a:cxnLst/>
                <a:rect l="l" t="t" r="r" b="b"/>
                <a:pathLst>
                  <a:path w="407193" h="39243" extrusionOk="0">
                    <a:moveTo>
                      <a:pt x="0" y="0"/>
                    </a:moveTo>
                    <a:lnTo>
                      <a:pt x="407194" y="0"/>
                    </a:lnTo>
                    <a:lnTo>
                      <a:pt x="407194" y="39243"/>
                    </a:lnTo>
                    <a:lnTo>
                      <a:pt x="0" y="3924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23" name="Google Shape;123;p4"/>
            <p:cNvGrpSpPr/>
            <p:nvPr/>
          </p:nvGrpSpPr>
          <p:grpSpPr>
            <a:xfrm>
              <a:off x="6877485" y="6004428"/>
              <a:ext cx="5234749" cy="542068"/>
              <a:chOff x="3479767" y="4608765"/>
              <a:chExt cx="5234749" cy="542068"/>
            </a:xfrm>
          </p:grpSpPr>
          <p:sp>
            <p:nvSpPr>
              <p:cNvPr id="124" name="Google Shape;124;p4"/>
              <p:cNvSpPr/>
              <p:nvPr/>
            </p:nvSpPr>
            <p:spPr>
              <a:xfrm>
                <a:off x="3479767" y="5013102"/>
                <a:ext cx="5234749" cy="137731"/>
              </a:xfrm>
              <a:custGeom>
                <a:avLst/>
                <a:gdLst/>
                <a:ahLst/>
                <a:cxnLst/>
                <a:rect l="l" t="t" r="r" b="b"/>
                <a:pathLst>
                  <a:path w="5234749" h="137731" extrusionOk="0">
                    <a:moveTo>
                      <a:pt x="2617375" y="137731"/>
                    </a:moveTo>
                    <a:cubicBezTo>
                      <a:pt x="4058984" y="137731"/>
                      <a:pt x="5234749" y="106775"/>
                      <a:pt x="5234749" y="68866"/>
                    </a:cubicBezTo>
                    <a:cubicBezTo>
                      <a:pt x="5234749" y="30956"/>
                      <a:pt x="4058984" y="0"/>
                      <a:pt x="2617375" y="0"/>
                    </a:cubicBezTo>
                    <a:cubicBezTo>
                      <a:pt x="1175766" y="0"/>
                      <a:pt x="0" y="30956"/>
                      <a:pt x="0" y="68866"/>
                    </a:cubicBezTo>
                    <a:cubicBezTo>
                      <a:pt x="0" y="106775"/>
                      <a:pt x="1175766" y="137731"/>
                      <a:pt x="2617375" y="137731"/>
                    </a:cubicBezTo>
                    <a:close/>
                  </a:path>
                </a:pathLst>
              </a:custGeom>
              <a:solidFill>
                <a:srgbClr val="99B7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25" name="Google Shape;125;p4"/>
              <p:cNvGrpSpPr/>
              <p:nvPr/>
            </p:nvGrpSpPr>
            <p:grpSpPr>
              <a:xfrm>
                <a:off x="3733418" y="4608766"/>
                <a:ext cx="291083" cy="509491"/>
                <a:chOff x="3733418" y="4608766"/>
                <a:chExt cx="291083" cy="509491"/>
              </a:xfrm>
            </p:grpSpPr>
            <p:sp>
              <p:nvSpPr>
                <p:cNvPr id="126" name="Google Shape;126;p4"/>
                <p:cNvSpPr/>
                <p:nvPr/>
              </p:nvSpPr>
              <p:spPr>
                <a:xfrm>
                  <a:off x="3733418" y="5075776"/>
                  <a:ext cx="291083" cy="42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083" h="42481" extrusionOk="0">
                      <a:moveTo>
                        <a:pt x="145542" y="42481"/>
                      </a:moveTo>
                      <a:cubicBezTo>
                        <a:pt x="225743" y="42481"/>
                        <a:pt x="291084" y="32956"/>
                        <a:pt x="291084" y="21241"/>
                      </a:cubicBezTo>
                      <a:cubicBezTo>
                        <a:pt x="291084" y="9525"/>
                        <a:pt x="225743" y="0"/>
                        <a:pt x="145542" y="0"/>
                      </a:cubicBezTo>
                      <a:cubicBezTo>
                        <a:pt x="65342" y="0"/>
                        <a:pt x="0" y="9525"/>
                        <a:pt x="0" y="21241"/>
                      </a:cubicBezTo>
                      <a:cubicBezTo>
                        <a:pt x="0" y="32956"/>
                        <a:pt x="65437" y="42481"/>
                        <a:pt x="145542" y="42481"/>
                      </a:cubicBezTo>
                      <a:close/>
                    </a:path>
                  </a:pathLst>
                </a:custGeom>
                <a:solidFill>
                  <a:srgbClr val="99B7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27" name="Google Shape;127;p4"/>
                <p:cNvSpPr/>
                <p:nvPr/>
              </p:nvSpPr>
              <p:spPr>
                <a:xfrm>
                  <a:off x="3825049" y="4608766"/>
                  <a:ext cx="108013" cy="488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13" h="488156" extrusionOk="0">
                      <a:moveTo>
                        <a:pt x="0" y="0"/>
                      </a:moveTo>
                      <a:lnTo>
                        <a:pt x="108013" y="0"/>
                      </a:lnTo>
                      <a:lnTo>
                        <a:pt x="108013" y="488156"/>
                      </a:lnTo>
                      <a:lnTo>
                        <a:pt x="0" y="488156"/>
                      </a:lnTo>
                      <a:close/>
                    </a:path>
                  </a:pathLst>
                </a:custGeom>
                <a:solidFill>
                  <a:srgbClr val="6A3A1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128" name="Google Shape;128;p4"/>
              <p:cNvGrpSpPr/>
              <p:nvPr/>
            </p:nvGrpSpPr>
            <p:grpSpPr>
              <a:xfrm>
                <a:off x="4342637" y="4608765"/>
                <a:ext cx="3336988" cy="509397"/>
                <a:chOff x="4342637" y="4608765"/>
                <a:chExt cx="3336988" cy="509397"/>
              </a:xfrm>
            </p:grpSpPr>
            <p:grpSp>
              <p:nvGrpSpPr>
                <p:cNvPr id="129" name="Google Shape;129;p4"/>
                <p:cNvGrpSpPr/>
                <p:nvPr/>
              </p:nvGrpSpPr>
              <p:grpSpPr>
                <a:xfrm>
                  <a:off x="4342637" y="4608765"/>
                  <a:ext cx="291083" cy="509397"/>
                  <a:chOff x="4342637" y="4608765"/>
                  <a:chExt cx="291083" cy="509397"/>
                </a:xfrm>
              </p:grpSpPr>
              <p:sp>
                <p:nvSpPr>
                  <p:cNvPr id="130" name="Google Shape;130;p4"/>
                  <p:cNvSpPr/>
                  <p:nvPr/>
                </p:nvSpPr>
                <p:spPr>
                  <a:xfrm>
                    <a:off x="4342637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131" name="Google Shape;131;p4"/>
                  <p:cNvSpPr/>
                  <p:nvPr/>
                </p:nvSpPr>
                <p:spPr>
                  <a:xfrm>
                    <a:off x="4434172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grpSp>
              <p:nvGrpSpPr>
                <p:cNvPr id="132" name="Google Shape;132;p4"/>
                <p:cNvGrpSpPr/>
                <p:nvPr/>
              </p:nvGrpSpPr>
              <p:grpSpPr>
                <a:xfrm>
                  <a:off x="4951856" y="4608765"/>
                  <a:ext cx="291083" cy="509397"/>
                  <a:chOff x="4951856" y="4608765"/>
                  <a:chExt cx="291083" cy="509397"/>
                </a:xfrm>
              </p:grpSpPr>
              <p:sp>
                <p:nvSpPr>
                  <p:cNvPr id="133" name="Google Shape;133;p4"/>
                  <p:cNvSpPr/>
                  <p:nvPr/>
                </p:nvSpPr>
                <p:spPr>
                  <a:xfrm>
                    <a:off x="4951856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134" name="Google Shape;134;p4"/>
                  <p:cNvSpPr/>
                  <p:nvPr/>
                </p:nvSpPr>
                <p:spPr>
                  <a:xfrm>
                    <a:off x="5043391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grpSp>
              <p:nvGrpSpPr>
                <p:cNvPr id="135" name="Google Shape;135;p4"/>
                <p:cNvGrpSpPr/>
                <p:nvPr/>
              </p:nvGrpSpPr>
              <p:grpSpPr>
                <a:xfrm>
                  <a:off x="5560980" y="4608765"/>
                  <a:ext cx="291084" cy="509397"/>
                  <a:chOff x="5560980" y="4608765"/>
                  <a:chExt cx="291084" cy="509397"/>
                </a:xfrm>
              </p:grpSpPr>
              <p:sp>
                <p:nvSpPr>
                  <p:cNvPr id="136" name="Google Shape;136;p4"/>
                  <p:cNvSpPr/>
                  <p:nvPr/>
                </p:nvSpPr>
                <p:spPr>
                  <a:xfrm>
                    <a:off x="5560980" y="5075681"/>
                    <a:ext cx="291084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4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246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137" name="Google Shape;137;p4"/>
                  <p:cNvSpPr/>
                  <p:nvPr/>
                </p:nvSpPr>
                <p:spPr>
                  <a:xfrm>
                    <a:off x="5652610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5" y="0"/>
                          <a:pt x="72009" y="0"/>
                          <a:pt x="108014" y="0"/>
                        </a:cubicBezTo>
                        <a:cubicBezTo>
                          <a:pt x="108014" y="162783"/>
                          <a:pt x="108014" y="325469"/>
                          <a:pt x="108014" y="488156"/>
                        </a:cubicBezTo>
                        <a:cubicBezTo>
                          <a:pt x="72009" y="488156"/>
                          <a:pt x="36005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grpSp>
              <p:nvGrpSpPr>
                <p:cNvPr id="138" name="Google Shape;138;p4"/>
                <p:cNvGrpSpPr/>
                <p:nvPr/>
              </p:nvGrpSpPr>
              <p:grpSpPr>
                <a:xfrm>
                  <a:off x="6170199" y="4608765"/>
                  <a:ext cx="291083" cy="509397"/>
                  <a:chOff x="6170199" y="4608765"/>
                  <a:chExt cx="291083" cy="509397"/>
                </a:xfrm>
              </p:grpSpPr>
              <p:sp>
                <p:nvSpPr>
                  <p:cNvPr id="139" name="Google Shape;139;p4"/>
                  <p:cNvSpPr/>
                  <p:nvPr/>
                </p:nvSpPr>
                <p:spPr>
                  <a:xfrm>
                    <a:off x="6170199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140" name="Google Shape;140;p4"/>
                  <p:cNvSpPr/>
                  <p:nvPr/>
                </p:nvSpPr>
                <p:spPr>
                  <a:xfrm>
                    <a:off x="6261734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grpSp>
              <p:nvGrpSpPr>
                <p:cNvPr id="141" name="Google Shape;141;p4"/>
                <p:cNvGrpSpPr/>
                <p:nvPr/>
              </p:nvGrpSpPr>
              <p:grpSpPr>
                <a:xfrm>
                  <a:off x="6779418" y="4608765"/>
                  <a:ext cx="291084" cy="509397"/>
                  <a:chOff x="6779418" y="4608765"/>
                  <a:chExt cx="291084" cy="509397"/>
                </a:xfrm>
              </p:grpSpPr>
              <p:sp>
                <p:nvSpPr>
                  <p:cNvPr id="142" name="Google Shape;142;p4"/>
                  <p:cNvSpPr/>
                  <p:nvPr/>
                </p:nvSpPr>
                <p:spPr>
                  <a:xfrm>
                    <a:off x="6779418" y="5075681"/>
                    <a:ext cx="291084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4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-95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143" name="Google Shape;143;p4"/>
                  <p:cNvSpPr/>
                  <p:nvPr/>
                </p:nvSpPr>
                <p:spPr>
                  <a:xfrm>
                    <a:off x="6870953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5" y="0"/>
                          <a:pt x="72009" y="0"/>
                          <a:pt x="108014" y="0"/>
                        </a:cubicBezTo>
                        <a:cubicBezTo>
                          <a:pt x="108014" y="162783"/>
                          <a:pt x="108014" y="325469"/>
                          <a:pt x="108014" y="488156"/>
                        </a:cubicBezTo>
                        <a:cubicBezTo>
                          <a:pt x="72009" y="488156"/>
                          <a:pt x="36005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grpSp>
              <p:nvGrpSpPr>
                <p:cNvPr id="144" name="Google Shape;144;p4"/>
                <p:cNvGrpSpPr/>
                <p:nvPr/>
              </p:nvGrpSpPr>
              <p:grpSpPr>
                <a:xfrm>
                  <a:off x="7388542" y="4608765"/>
                  <a:ext cx="291083" cy="509397"/>
                  <a:chOff x="7388542" y="4608765"/>
                  <a:chExt cx="291083" cy="509397"/>
                </a:xfrm>
              </p:grpSpPr>
              <p:sp>
                <p:nvSpPr>
                  <p:cNvPr id="145" name="Google Shape;145;p4"/>
                  <p:cNvSpPr/>
                  <p:nvPr/>
                </p:nvSpPr>
                <p:spPr>
                  <a:xfrm>
                    <a:off x="7388542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146" name="Google Shape;146;p4"/>
                  <p:cNvSpPr/>
                  <p:nvPr/>
                </p:nvSpPr>
                <p:spPr>
                  <a:xfrm>
                    <a:off x="7480077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</p:grpSp>
          <p:grpSp>
            <p:nvGrpSpPr>
              <p:cNvPr id="147" name="Google Shape;147;p4"/>
              <p:cNvGrpSpPr/>
              <p:nvPr/>
            </p:nvGrpSpPr>
            <p:grpSpPr>
              <a:xfrm>
                <a:off x="7997761" y="4608766"/>
                <a:ext cx="291083" cy="509491"/>
                <a:chOff x="7997761" y="4608766"/>
                <a:chExt cx="291083" cy="509491"/>
              </a:xfrm>
            </p:grpSpPr>
            <p:sp>
              <p:nvSpPr>
                <p:cNvPr id="148" name="Google Shape;148;p4"/>
                <p:cNvSpPr/>
                <p:nvPr/>
              </p:nvSpPr>
              <p:spPr>
                <a:xfrm>
                  <a:off x="7997761" y="5075776"/>
                  <a:ext cx="291083" cy="42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083" h="42481" extrusionOk="0">
                      <a:moveTo>
                        <a:pt x="145542" y="42481"/>
                      </a:moveTo>
                      <a:cubicBezTo>
                        <a:pt x="225742" y="42481"/>
                        <a:pt x="291084" y="32956"/>
                        <a:pt x="291084" y="21241"/>
                      </a:cubicBezTo>
                      <a:cubicBezTo>
                        <a:pt x="291084" y="9525"/>
                        <a:pt x="225647" y="0"/>
                        <a:pt x="145542" y="0"/>
                      </a:cubicBezTo>
                      <a:cubicBezTo>
                        <a:pt x="65341" y="0"/>
                        <a:pt x="0" y="9525"/>
                        <a:pt x="0" y="21241"/>
                      </a:cubicBezTo>
                      <a:cubicBezTo>
                        <a:pt x="0" y="32956"/>
                        <a:pt x="65341" y="42481"/>
                        <a:pt x="145542" y="42481"/>
                      </a:cubicBezTo>
                      <a:close/>
                    </a:path>
                  </a:pathLst>
                </a:custGeom>
                <a:solidFill>
                  <a:srgbClr val="99B7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49" name="Google Shape;149;p4"/>
                <p:cNvSpPr/>
                <p:nvPr/>
              </p:nvSpPr>
              <p:spPr>
                <a:xfrm>
                  <a:off x="8089296" y="4608766"/>
                  <a:ext cx="108013" cy="488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13" h="488156" extrusionOk="0">
                      <a:moveTo>
                        <a:pt x="0" y="0"/>
                      </a:moveTo>
                      <a:lnTo>
                        <a:pt x="108013" y="0"/>
                      </a:lnTo>
                      <a:lnTo>
                        <a:pt x="108013" y="488156"/>
                      </a:lnTo>
                      <a:lnTo>
                        <a:pt x="0" y="488156"/>
                      </a:lnTo>
                      <a:close/>
                    </a:path>
                  </a:pathLst>
                </a:custGeom>
                <a:solidFill>
                  <a:srgbClr val="6A3A1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50" name="Google Shape;150;p4"/>
              <p:cNvSpPr/>
              <p:nvPr/>
            </p:nvSpPr>
            <p:spPr>
              <a:xfrm>
                <a:off x="3775138" y="4712779"/>
                <a:ext cx="4471987" cy="45243"/>
              </a:xfrm>
              <a:custGeom>
                <a:avLst/>
                <a:gdLst/>
                <a:ahLst/>
                <a:cxnLst/>
                <a:rect l="l" t="t" r="r" b="b"/>
                <a:pathLst>
                  <a:path w="4471987" h="45243" extrusionOk="0">
                    <a:moveTo>
                      <a:pt x="0" y="0"/>
                    </a:moveTo>
                    <a:lnTo>
                      <a:pt x="4471988" y="0"/>
                    </a:lnTo>
                    <a:lnTo>
                      <a:pt x="4471988" y="45244"/>
                    </a:lnTo>
                    <a:lnTo>
                      <a:pt x="0" y="45244"/>
                    </a:lnTo>
                    <a:close/>
                  </a:path>
                </a:pathLst>
              </a:custGeom>
              <a:solidFill>
                <a:srgbClr val="9455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151" name="Google Shape;151;p4"/>
          <p:cNvGrpSpPr/>
          <p:nvPr userDrawn="1"/>
        </p:nvGrpSpPr>
        <p:grpSpPr>
          <a:xfrm>
            <a:off x="10387862" y="4144386"/>
            <a:ext cx="479206" cy="1448311"/>
            <a:chOff x="4319133" y="1704382"/>
            <a:chExt cx="479206" cy="1448311"/>
          </a:xfrm>
        </p:grpSpPr>
        <p:sp>
          <p:nvSpPr>
            <p:cNvPr id="152" name="Google Shape;152;p4"/>
            <p:cNvSpPr/>
            <p:nvPr/>
          </p:nvSpPr>
          <p:spPr>
            <a:xfrm>
              <a:off x="4336078" y="1790738"/>
              <a:ext cx="411885" cy="1361955"/>
            </a:xfrm>
            <a:custGeom>
              <a:avLst/>
              <a:gdLst/>
              <a:ahLst/>
              <a:cxnLst/>
              <a:rect l="l" t="t" r="r" b="b"/>
              <a:pathLst>
                <a:path w="20245" h="66943" extrusionOk="0">
                  <a:moveTo>
                    <a:pt x="10977" y="1219"/>
                  </a:moveTo>
                  <a:cubicBezTo>
                    <a:pt x="12532" y="1219"/>
                    <a:pt x="14123" y="1726"/>
                    <a:pt x="15514" y="2853"/>
                  </a:cubicBezTo>
                  <a:cubicBezTo>
                    <a:pt x="20245" y="6700"/>
                    <a:pt x="18431" y="14323"/>
                    <a:pt x="12451" y="15597"/>
                  </a:cubicBezTo>
                  <a:lnTo>
                    <a:pt x="11544" y="8391"/>
                  </a:lnTo>
                  <a:lnTo>
                    <a:pt x="10343" y="8612"/>
                  </a:lnTo>
                  <a:lnTo>
                    <a:pt x="10417" y="9225"/>
                  </a:lnTo>
                  <a:lnTo>
                    <a:pt x="10343" y="9225"/>
                  </a:lnTo>
                  <a:lnTo>
                    <a:pt x="9510" y="15622"/>
                  </a:lnTo>
                  <a:cubicBezTo>
                    <a:pt x="6128" y="14935"/>
                    <a:pt x="3677" y="11970"/>
                    <a:pt x="3677" y="8514"/>
                  </a:cubicBezTo>
                  <a:cubicBezTo>
                    <a:pt x="3677" y="4180"/>
                    <a:pt x="7221" y="1219"/>
                    <a:pt x="10977" y="1219"/>
                  </a:cubicBezTo>
                  <a:close/>
                  <a:moveTo>
                    <a:pt x="10980" y="13685"/>
                  </a:moveTo>
                  <a:lnTo>
                    <a:pt x="11250" y="15769"/>
                  </a:lnTo>
                  <a:lnTo>
                    <a:pt x="10735" y="15769"/>
                  </a:lnTo>
                  <a:lnTo>
                    <a:pt x="10980" y="13685"/>
                  </a:lnTo>
                  <a:close/>
                  <a:moveTo>
                    <a:pt x="11422" y="16994"/>
                  </a:moveTo>
                  <a:lnTo>
                    <a:pt x="12843" y="28219"/>
                  </a:lnTo>
                  <a:lnTo>
                    <a:pt x="9632" y="24126"/>
                  </a:lnTo>
                  <a:lnTo>
                    <a:pt x="10588" y="16994"/>
                  </a:lnTo>
                  <a:close/>
                  <a:moveTo>
                    <a:pt x="9436" y="25719"/>
                  </a:moveTo>
                  <a:lnTo>
                    <a:pt x="12549" y="29690"/>
                  </a:lnTo>
                  <a:lnTo>
                    <a:pt x="8922" y="29690"/>
                  </a:lnTo>
                  <a:lnTo>
                    <a:pt x="9436" y="25719"/>
                  </a:lnTo>
                  <a:close/>
                  <a:moveTo>
                    <a:pt x="13162" y="30793"/>
                  </a:moveTo>
                  <a:lnTo>
                    <a:pt x="13995" y="37214"/>
                  </a:lnTo>
                  <a:lnTo>
                    <a:pt x="8971" y="30793"/>
                  </a:lnTo>
                  <a:close/>
                  <a:moveTo>
                    <a:pt x="8603" y="32190"/>
                  </a:moveTo>
                  <a:lnTo>
                    <a:pt x="13774" y="38758"/>
                  </a:lnTo>
                  <a:lnTo>
                    <a:pt x="7770" y="38758"/>
                  </a:lnTo>
                  <a:lnTo>
                    <a:pt x="8603" y="32190"/>
                  </a:lnTo>
                  <a:close/>
                  <a:moveTo>
                    <a:pt x="14338" y="39885"/>
                  </a:moveTo>
                  <a:lnTo>
                    <a:pt x="15441" y="48537"/>
                  </a:lnTo>
                  <a:lnTo>
                    <a:pt x="8652" y="39885"/>
                  </a:lnTo>
                  <a:close/>
                  <a:moveTo>
                    <a:pt x="7549" y="40326"/>
                  </a:moveTo>
                  <a:lnTo>
                    <a:pt x="14779" y="49542"/>
                  </a:lnTo>
                  <a:lnTo>
                    <a:pt x="6348" y="49542"/>
                  </a:lnTo>
                  <a:lnTo>
                    <a:pt x="7549" y="40326"/>
                  </a:lnTo>
                  <a:close/>
                  <a:moveTo>
                    <a:pt x="6152" y="51110"/>
                  </a:moveTo>
                  <a:lnTo>
                    <a:pt x="15343" y="60791"/>
                  </a:lnTo>
                  <a:lnTo>
                    <a:pt x="4902" y="60791"/>
                  </a:lnTo>
                  <a:lnTo>
                    <a:pt x="6152" y="51110"/>
                  </a:lnTo>
                  <a:close/>
                  <a:moveTo>
                    <a:pt x="15711" y="50694"/>
                  </a:moveTo>
                  <a:lnTo>
                    <a:pt x="17010" y="60791"/>
                  </a:lnTo>
                  <a:lnTo>
                    <a:pt x="16911" y="60791"/>
                  </a:lnTo>
                  <a:lnTo>
                    <a:pt x="7304" y="50694"/>
                  </a:lnTo>
                  <a:close/>
                  <a:moveTo>
                    <a:pt x="10906" y="0"/>
                  </a:moveTo>
                  <a:cubicBezTo>
                    <a:pt x="9061" y="0"/>
                    <a:pt x="7174" y="612"/>
                    <a:pt x="5539" y="1970"/>
                  </a:cubicBezTo>
                  <a:cubicBezTo>
                    <a:pt x="0" y="6553"/>
                    <a:pt x="2304" y="15499"/>
                    <a:pt x="9363" y="16847"/>
                  </a:cubicBezTo>
                  <a:lnTo>
                    <a:pt x="8407" y="24347"/>
                  </a:lnTo>
                  <a:lnTo>
                    <a:pt x="8358" y="24371"/>
                  </a:lnTo>
                  <a:lnTo>
                    <a:pt x="8382" y="24371"/>
                  </a:lnTo>
                  <a:lnTo>
                    <a:pt x="2917" y="66943"/>
                  </a:lnTo>
                  <a:lnTo>
                    <a:pt x="4118" y="66943"/>
                  </a:lnTo>
                  <a:lnTo>
                    <a:pt x="4755" y="61943"/>
                  </a:lnTo>
                  <a:lnTo>
                    <a:pt x="17157" y="61943"/>
                  </a:lnTo>
                  <a:lnTo>
                    <a:pt x="17794" y="66943"/>
                  </a:lnTo>
                  <a:lnTo>
                    <a:pt x="18970" y="66943"/>
                  </a:lnTo>
                  <a:lnTo>
                    <a:pt x="12598" y="16823"/>
                  </a:lnTo>
                  <a:cubicBezTo>
                    <a:pt x="16568" y="16014"/>
                    <a:pt x="19411" y="12533"/>
                    <a:pt x="19436" y="8514"/>
                  </a:cubicBezTo>
                  <a:cubicBezTo>
                    <a:pt x="19436" y="3444"/>
                    <a:pt x="15287" y="0"/>
                    <a:pt x="10906" y="0"/>
                  </a:cubicBez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4"/>
            <p:cNvSpPr/>
            <p:nvPr/>
          </p:nvSpPr>
          <p:spPr>
            <a:xfrm>
              <a:off x="4319133" y="1704382"/>
              <a:ext cx="479206" cy="479206"/>
            </a:xfrm>
            <a:custGeom>
              <a:avLst/>
              <a:gdLst/>
              <a:ahLst/>
              <a:cxnLst/>
              <a:rect l="l" t="t" r="r" b="b"/>
              <a:pathLst>
                <a:path w="23554" h="23554" extrusionOk="0">
                  <a:moveTo>
                    <a:pt x="11764" y="0"/>
                  </a:moveTo>
                  <a:lnTo>
                    <a:pt x="11764" y="6936"/>
                  </a:lnTo>
                  <a:cubicBezTo>
                    <a:pt x="11421" y="6936"/>
                    <a:pt x="11078" y="6961"/>
                    <a:pt x="10759" y="7034"/>
                  </a:cubicBezTo>
                  <a:lnTo>
                    <a:pt x="9583" y="809"/>
                  </a:lnTo>
                  <a:lnTo>
                    <a:pt x="5907" y="1569"/>
                  </a:lnTo>
                  <a:lnTo>
                    <a:pt x="9362" y="7574"/>
                  </a:lnTo>
                  <a:cubicBezTo>
                    <a:pt x="9068" y="7745"/>
                    <a:pt x="8774" y="7941"/>
                    <a:pt x="8529" y="8186"/>
                  </a:cubicBezTo>
                  <a:lnTo>
                    <a:pt x="4387" y="3383"/>
                  </a:lnTo>
                  <a:lnTo>
                    <a:pt x="1569" y="5882"/>
                  </a:lnTo>
                  <a:lnTo>
                    <a:pt x="7573" y="9363"/>
                  </a:lnTo>
                  <a:cubicBezTo>
                    <a:pt x="7402" y="9657"/>
                    <a:pt x="7255" y="9975"/>
                    <a:pt x="7157" y="10294"/>
                  </a:cubicBezTo>
                  <a:lnTo>
                    <a:pt x="1177" y="8186"/>
                  </a:lnTo>
                  <a:lnTo>
                    <a:pt x="0" y="11765"/>
                  </a:lnTo>
                  <a:lnTo>
                    <a:pt x="6912" y="11765"/>
                  </a:lnTo>
                  <a:cubicBezTo>
                    <a:pt x="6912" y="12132"/>
                    <a:pt x="6961" y="12475"/>
                    <a:pt x="7034" y="12794"/>
                  </a:cubicBezTo>
                  <a:lnTo>
                    <a:pt x="809" y="13970"/>
                  </a:lnTo>
                  <a:lnTo>
                    <a:pt x="1569" y="17671"/>
                  </a:lnTo>
                  <a:lnTo>
                    <a:pt x="7573" y="14191"/>
                  </a:lnTo>
                  <a:cubicBezTo>
                    <a:pt x="7745" y="14510"/>
                    <a:pt x="7941" y="14779"/>
                    <a:pt x="8186" y="15024"/>
                  </a:cubicBezTo>
                  <a:lnTo>
                    <a:pt x="3382" y="19166"/>
                  </a:lnTo>
                  <a:lnTo>
                    <a:pt x="5882" y="21985"/>
                  </a:lnTo>
                  <a:lnTo>
                    <a:pt x="9338" y="15980"/>
                  </a:lnTo>
                  <a:cubicBezTo>
                    <a:pt x="9657" y="16152"/>
                    <a:pt x="9951" y="16274"/>
                    <a:pt x="10294" y="16397"/>
                  </a:cubicBezTo>
                  <a:lnTo>
                    <a:pt x="8186" y="22352"/>
                  </a:lnTo>
                  <a:lnTo>
                    <a:pt x="11764" y="23553"/>
                  </a:lnTo>
                  <a:lnTo>
                    <a:pt x="11764" y="16617"/>
                  </a:lnTo>
                  <a:cubicBezTo>
                    <a:pt x="12107" y="16617"/>
                    <a:pt x="12451" y="16593"/>
                    <a:pt x="12794" y="16519"/>
                  </a:cubicBezTo>
                  <a:lnTo>
                    <a:pt x="13970" y="22744"/>
                  </a:lnTo>
                  <a:lnTo>
                    <a:pt x="17671" y="21960"/>
                  </a:lnTo>
                  <a:lnTo>
                    <a:pt x="14191" y="15980"/>
                  </a:lnTo>
                  <a:cubicBezTo>
                    <a:pt x="14485" y="15784"/>
                    <a:pt x="14779" y="15588"/>
                    <a:pt x="15024" y="15367"/>
                  </a:cubicBezTo>
                  <a:lnTo>
                    <a:pt x="19166" y="20171"/>
                  </a:lnTo>
                  <a:lnTo>
                    <a:pt x="21984" y="17647"/>
                  </a:lnTo>
                  <a:lnTo>
                    <a:pt x="15980" y="14191"/>
                  </a:lnTo>
                  <a:cubicBezTo>
                    <a:pt x="16151" y="13897"/>
                    <a:pt x="16274" y="13578"/>
                    <a:pt x="16396" y="13260"/>
                  </a:cubicBezTo>
                  <a:lnTo>
                    <a:pt x="22377" y="15367"/>
                  </a:lnTo>
                  <a:lnTo>
                    <a:pt x="23553" y="11765"/>
                  </a:lnTo>
                  <a:lnTo>
                    <a:pt x="16617" y="11765"/>
                  </a:lnTo>
                  <a:cubicBezTo>
                    <a:pt x="16617" y="11421"/>
                    <a:pt x="16568" y="11078"/>
                    <a:pt x="16519" y="10760"/>
                  </a:cubicBezTo>
                  <a:lnTo>
                    <a:pt x="22744" y="9583"/>
                  </a:lnTo>
                  <a:lnTo>
                    <a:pt x="21984" y="5882"/>
                  </a:lnTo>
                  <a:lnTo>
                    <a:pt x="15980" y="9363"/>
                  </a:lnTo>
                  <a:cubicBezTo>
                    <a:pt x="15808" y="9044"/>
                    <a:pt x="15588" y="8774"/>
                    <a:pt x="15367" y="8529"/>
                  </a:cubicBezTo>
                  <a:lnTo>
                    <a:pt x="20171" y="4387"/>
                  </a:lnTo>
                  <a:lnTo>
                    <a:pt x="17671" y="1569"/>
                  </a:lnTo>
                  <a:lnTo>
                    <a:pt x="14191" y="7574"/>
                  </a:lnTo>
                  <a:cubicBezTo>
                    <a:pt x="13897" y="7402"/>
                    <a:pt x="13578" y="7255"/>
                    <a:pt x="13259" y="7157"/>
                  </a:cubicBezTo>
                  <a:lnTo>
                    <a:pt x="15367" y="1177"/>
                  </a:lnTo>
                  <a:lnTo>
                    <a:pt x="11764" y="0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4522627" y="1906793"/>
              <a:ext cx="87280" cy="74748"/>
            </a:xfrm>
            <a:custGeom>
              <a:avLst/>
              <a:gdLst/>
              <a:ahLst/>
              <a:cxnLst/>
              <a:rect l="l" t="t" r="r" b="b"/>
              <a:pathLst>
                <a:path w="4290" h="3674" extrusionOk="0">
                  <a:moveTo>
                    <a:pt x="1838" y="1"/>
                  </a:moveTo>
                  <a:cubicBezTo>
                    <a:pt x="833" y="1"/>
                    <a:pt x="0" y="810"/>
                    <a:pt x="0" y="1839"/>
                  </a:cubicBezTo>
                  <a:cubicBezTo>
                    <a:pt x="0" y="2937"/>
                    <a:pt x="914" y="3673"/>
                    <a:pt x="1862" y="3673"/>
                  </a:cubicBezTo>
                  <a:cubicBezTo>
                    <a:pt x="2311" y="3673"/>
                    <a:pt x="2767" y="3508"/>
                    <a:pt x="3137" y="3138"/>
                  </a:cubicBezTo>
                  <a:cubicBezTo>
                    <a:pt x="4289" y="1962"/>
                    <a:pt x="3480" y="1"/>
                    <a:pt x="1838" y="1"/>
                  </a:cubicBezTo>
                  <a:close/>
                </a:path>
              </a:pathLst>
            </a:custGeom>
            <a:solidFill>
              <a:srgbClr val="5E2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" name="Text Box 1"/>
          <p:cNvSpPr txBox="1"/>
          <p:nvPr userDrawn="1"/>
        </p:nvSpPr>
        <p:spPr>
          <a:xfrm>
            <a:off x="154940" y="16510"/>
            <a:ext cx="28098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3" name="Picture 2" descr="Ms Linh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678795" y="-358140"/>
            <a:ext cx="1906905" cy="190690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11.xml"/><Relationship Id="rId2" Type="http://schemas.openxmlformats.org/officeDocument/2006/relationships/image" Target="../media/image24.jpeg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image" Target="../media/image27.pn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openxmlformats.org/officeDocument/2006/relationships/image" Target="../media/image35.png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9" Type="http://schemas.openxmlformats.org/officeDocument/2006/relationships/notesSlide" Target="../notesSlides/notesSlide2.xml"/><Relationship Id="rId18" Type="http://schemas.openxmlformats.org/officeDocument/2006/relationships/slideLayout" Target="../slideLayouts/slideLayout14.xml"/><Relationship Id="rId17" Type="http://schemas.openxmlformats.org/officeDocument/2006/relationships/image" Target="../media/image4.png"/><Relationship Id="rId16" Type="http://schemas.openxmlformats.org/officeDocument/2006/relationships/image" Target="../media/image40.png"/><Relationship Id="rId15" Type="http://schemas.openxmlformats.org/officeDocument/2006/relationships/image" Target="../media/image39.png"/><Relationship Id="rId14" Type="http://schemas.openxmlformats.org/officeDocument/2006/relationships/image" Target="../media/image38.png"/><Relationship Id="rId13" Type="http://schemas.openxmlformats.org/officeDocument/2006/relationships/image" Target="../media/image3.png"/><Relationship Id="rId12" Type="http://schemas.microsoft.com/office/2007/relationships/media" Target="../media/media2.mp3"/><Relationship Id="rId11" Type="http://schemas.openxmlformats.org/officeDocument/2006/relationships/audio" Target="../media/media2.mp3"/><Relationship Id="rId10" Type="http://schemas.openxmlformats.org/officeDocument/2006/relationships/image" Target="../media/image37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.png"/><Relationship Id="rId8" Type="http://schemas.openxmlformats.org/officeDocument/2006/relationships/image" Target="../media/image48.png"/><Relationship Id="rId7" Type="http://schemas.openxmlformats.org/officeDocument/2006/relationships/image" Target="../media/image47.png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2" Type="http://schemas.openxmlformats.org/officeDocument/2006/relationships/notesSlide" Target="../notesSlides/notesSlide3.xml"/><Relationship Id="rId21" Type="http://schemas.openxmlformats.org/officeDocument/2006/relationships/slideLayout" Target="../slideLayouts/slideLayout14.xml"/><Relationship Id="rId20" Type="http://schemas.openxmlformats.org/officeDocument/2006/relationships/audio" Target="../media/audio3.wav"/><Relationship Id="rId2" Type="http://schemas.openxmlformats.org/officeDocument/2006/relationships/image" Target="../media/image42.png"/><Relationship Id="rId19" Type="http://schemas.openxmlformats.org/officeDocument/2006/relationships/audio" Target="../media/audio2.wav"/><Relationship Id="rId18" Type="http://schemas.openxmlformats.org/officeDocument/2006/relationships/image" Target="../media/image4.png"/><Relationship Id="rId17" Type="http://schemas.openxmlformats.org/officeDocument/2006/relationships/image" Target="../media/image7.png"/><Relationship Id="rId16" Type="http://schemas.microsoft.com/office/2007/relationships/media" Target="../media/audio1.wav"/><Relationship Id="rId15" Type="http://schemas.openxmlformats.org/officeDocument/2006/relationships/audio" Target="../media/audio1.wav"/><Relationship Id="rId14" Type="http://schemas.openxmlformats.org/officeDocument/2006/relationships/image" Target="../media/image3.png"/><Relationship Id="rId13" Type="http://schemas.microsoft.com/office/2007/relationships/media" Target="../media/media3.mp3"/><Relationship Id="rId12" Type="http://schemas.openxmlformats.org/officeDocument/2006/relationships/audio" Target="../media/media3.mp3"/><Relationship Id="rId11" Type="http://schemas.openxmlformats.org/officeDocument/2006/relationships/image" Target="../media/image50.png"/><Relationship Id="rId10" Type="http://schemas.openxmlformats.org/officeDocument/2006/relationships/image" Target="../media/image35.png"/><Relationship Id="rId1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.png"/><Relationship Id="rId8" Type="http://schemas.openxmlformats.org/officeDocument/2006/relationships/image" Target="../media/image48.png"/><Relationship Id="rId7" Type="http://schemas.openxmlformats.org/officeDocument/2006/relationships/image" Target="../media/image47.png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2" Type="http://schemas.openxmlformats.org/officeDocument/2006/relationships/notesSlide" Target="../notesSlides/notesSlide4.xml"/><Relationship Id="rId21" Type="http://schemas.openxmlformats.org/officeDocument/2006/relationships/slideLayout" Target="../slideLayouts/slideLayout14.xml"/><Relationship Id="rId20" Type="http://schemas.openxmlformats.org/officeDocument/2006/relationships/audio" Target="../media/audio3.wav"/><Relationship Id="rId2" Type="http://schemas.openxmlformats.org/officeDocument/2006/relationships/image" Target="../media/image42.png"/><Relationship Id="rId19" Type="http://schemas.openxmlformats.org/officeDocument/2006/relationships/audio" Target="../media/audio2.wav"/><Relationship Id="rId18" Type="http://schemas.openxmlformats.org/officeDocument/2006/relationships/image" Target="../media/image4.png"/><Relationship Id="rId17" Type="http://schemas.openxmlformats.org/officeDocument/2006/relationships/image" Target="../media/image27.png"/><Relationship Id="rId16" Type="http://schemas.microsoft.com/office/2007/relationships/media" Target="../media/audio1.wav"/><Relationship Id="rId15" Type="http://schemas.openxmlformats.org/officeDocument/2006/relationships/audio" Target="../media/audio1.wav"/><Relationship Id="rId14" Type="http://schemas.openxmlformats.org/officeDocument/2006/relationships/image" Target="../media/image3.png"/><Relationship Id="rId13" Type="http://schemas.microsoft.com/office/2007/relationships/media" Target="../media/media3.mp3"/><Relationship Id="rId12" Type="http://schemas.openxmlformats.org/officeDocument/2006/relationships/audio" Target="../media/media3.mp3"/><Relationship Id="rId11" Type="http://schemas.openxmlformats.org/officeDocument/2006/relationships/image" Target="../media/image50.png"/><Relationship Id="rId10" Type="http://schemas.openxmlformats.org/officeDocument/2006/relationships/image" Target="../media/image35.png"/><Relationship Id="rId1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.png"/><Relationship Id="rId8" Type="http://schemas.openxmlformats.org/officeDocument/2006/relationships/image" Target="../media/image48.png"/><Relationship Id="rId7" Type="http://schemas.openxmlformats.org/officeDocument/2006/relationships/image" Target="../media/image47.png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2" Type="http://schemas.openxmlformats.org/officeDocument/2006/relationships/notesSlide" Target="../notesSlides/notesSlide5.xml"/><Relationship Id="rId21" Type="http://schemas.openxmlformats.org/officeDocument/2006/relationships/slideLayout" Target="../slideLayouts/slideLayout14.xml"/><Relationship Id="rId20" Type="http://schemas.openxmlformats.org/officeDocument/2006/relationships/audio" Target="../media/audio3.wav"/><Relationship Id="rId2" Type="http://schemas.openxmlformats.org/officeDocument/2006/relationships/image" Target="../media/image42.png"/><Relationship Id="rId19" Type="http://schemas.openxmlformats.org/officeDocument/2006/relationships/audio" Target="../media/audio2.wav"/><Relationship Id="rId18" Type="http://schemas.openxmlformats.org/officeDocument/2006/relationships/image" Target="../media/image4.png"/><Relationship Id="rId17" Type="http://schemas.openxmlformats.org/officeDocument/2006/relationships/image" Target="../media/image26.jpeg"/><Relationship Id="rId16" Type="http://schemas.microsoft.com/office/2007/relationships/media" Target="../media/audio1.wav"/><Relationship Id="rId15" Type="http://schemas.openxmlformats.org/officeDocument/2006/relationships/audio" Target="../media/audio1.wav"/><Relationship Id="rId14" Type="http://schemas.openxmlformats.org/officeDocument/2006/relationships/image" Target="../media/image3.png"/><Relationship Id="rId13" Type="http://schemas.microsoft.com/office/2007/relationships/media" Target="../media/media3.mp3"/><Relationship Id="rId12" Type="http://schemas.openxmlformats.org/officeDocument/2006/relationships/audio" Target="../media/media3.mp3"/><Relationship Id="rId11" Type="http://schemas.openxmlformats.org/officeDocument/2006/relationships/image" Target="../media/image50.png"/><Relationship Id="rId10" Type="http://schemas.openxmlformats.org/officeDocument/2006/relationships/image" Target="../media/image35.png"/><Relationship Id="rId1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.png"/><Relationship Id="rId8" Type="http://schemas.openxmlformats.org/officeDocument/2006/relationships/image" Target="../media/image48.png"/><Relationship Id="rId7" Type="http://schemas.openxmlformats.org/officeDocument/2006/relationships/image" Target="../media/image47.png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2" Type="http://schemas.openxmlformats.org/officeDocument/2006/relationships/notesSlide" Target="../notesSlides/notesSlide6.xml"/><Relationship Id="rId21" Type="http://schemas.openxmlformats.org/officeDocument/2006/relationships/slideLayout" Target="../slideLayouts/slideLayout14.xml"/><Relationship Id="rId20" Type="http://schemas.openxmlformats.org/officeDocument/2006/relationships/audio" Target="../media/audio3.wav"/><Relationship Id="rId2" Type="http://schemas.openxmlformats.org/officeDocument/2006/relationships/image" Target="../media/image42.png"/><Relationship Id="rId19" Type="http://schemas.openxmlformats.org/officeDocument/2006/relationships/audio" Target="../media/audio2.wav"/><Relationship Id="rId18" Type="http://schemas.openxmlformats.org/officeDocument/2006/relationships/image" Target="../media/image4.png"/><Relationship Id="rId17" Type="http://schemas.openxmlformats.org/officeDocument/2006/relationships/image" Target="../media/image51.png"/><Relationship Id="rId16" Type="http://schemas.microsoft.com/office/2007/relationships/media" Target="../media/audio1.wav"/><Relationship Id="rId15" Type="http://schemas.openxmlformats.org/officeDocument/2006/relationships/audio" Target="../media/audio1.wav"/><Relationship Id="rId14" Type="http://schemas.openxmlformats.org/officeDocument/2006/relationships/image" Target="../media/image3.png"/><Relationship Id="rId13" Type="http://schemas.microsoft.com/office/2007/relationships/media" Target="../media/media3.mp3"/><Relationship Id="rId12" Type="http://schemas.openxmlformats.org/officeDocument/2006/relationships/audio" Target="../media/media3.mp3"/><Relationship Id="rId11" Type="http://schemas.openxmlformats.org/officeDocument/2006/relationships/image" Target="../media/image50.png"/><Relationship Id="rId10" Type="http://schemas.openxmlformats.org/officeDocument/2006/relationships/image" Target="../media/image35.png"/><Relationship Id="rId1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.png"/><Relationship Id="rId8" Type="http://schemas.openxmlformats.org/officeDocument/2006/relationships/image" Target="../media/image48.png"/><Relationship Id="rId7" Type="http://schemas.openxmlformats.org/officeDocument/2006/relationships/image" Target="../media/image47.png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2" Type="http://schemas.openxmlformats.org/officeDocument/2006/relationships/notesSlide" Target="../notesSlides/notesSlide7.xml"/><Relationship Id="rId21" Type="http://schemas.openxmlformats.org/officeDocument/2006/relationships/slideLayout" Target="../slideLayouts/slideLayout14.xml"/><Relationship Id="rId20" Type="http://schemas.openxmlformats.org/officeDocument/2006/relationships/audio" Target="../media/audio3.wav"/><Relationship Id="rId2" Type="http://schemas.openxmlformats.org/officeDocument/2006/relationships/image" Target="../media/image42.png"/><Relationship Id="rId19" Type="http://schemas.openxmlformats.org/officeDocument/2006/relationships/audio" Target="../media/audio2.wav"/><Relationship Id="rId18" Type="http://schemas.openxmlformats.org/officeDocument/2006/relationships/image" Target="../media/image4.png"/><Relationship Id="rId17" Type="http://schemas.openxmlformats.org/officeDocument/2006/relationships/image" Target="../media/image25.jpeg"/><Relationship Id="rId16" Type="http://schemas.microsoft.com/office/2007/relationships/media" Target="../media/audio1.wav"/><Relationship Id="rId15" Type="http://schemas.openxmlformats.org/officeDocument/2006/relationships/audio" Target="../media/audio1.wav"/><Relationship Id="rId14" Type="http://schemas.openxmlformats.org/officeDocument/2006/relationships/image" Target="../media/image3.png"/><Relationship Id="rId13" Type="http://schemas.microsoft.com/office/2007/relationships/media" Target="../media/media3.mp3"/><Relationship Id="rId12" Type="http://schemas.openxmlformats.org/officeDocument/2006/relationships/audio" Target="../media/media3.mp3"/><Relationship Id="rId11" Type="http://schemas.openxmlformats.org/officeDocument/2006/relationships/image" Target="../media/image50.png"/><Relationship Id="rId10" Type="http://schemas.openxmlformats.org/officeDocument/2006/relationships/image" Target="../media/image35.png"/><Relationship Id="rId1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.png"/><Relationship Id="rId8" Type="http://schemas.openxmlformats.org/officeDocument/2006/relationships/image" Target="../media/image48.png"/><Relationship Id="rId7" Type="http://schemas.openxmlformats.org/officeDocument/2006/relationships/image" Target="../media/image47.png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2" Type="http://schemas.openxmlformats.org/officeDocument/2006/relationships/notesSlide" Target="../notesSlides/notesSlide8.xml"/><Relationship Id="rId21" Type="http://schemas.openxmlformats.org/officeDocument/2006/relationships/slideLayout" Target="../slideLayouts/slideLayout14.xml"/><Relationship Id="rId20" Type="http://schemas.openxmlformats.org/officeDocument/2006/relationships/audio" Target="../media/audio3.wav"/><Relationship Id="rId2" Type="http://schemas.openxmlformats.org/officeDocument/2006/relationships/image" Target="../media/image42.png"/><Relationship Id="rId19" Type="http://schemas.openxmlformats.org/officeDocument/2006/relationships/audio" Target="../media/audio2.wav"/><Relationship Id="rId18" Type="http://schemas.openxmlformats.org/officeDocument/2006/relationships/image" Target="../media/image4.png"/><Relationship Id="rId17" Type="http://schemas.openxmlformats.org/officeDocument/2006/relationships/image" Target="../media/image52.png"/><Relationship Id="rId16" Type="http://schemas.microsoft.com/office/2007/relationships/media" Target="../media/audio1.wav"/><Relationship Id="rId15" Type="http://schemas.openxmlformats.org/officeDocument/2006/relationships/audio" Target="../media/audio1.wav"/><Relationship Id="rId14" Type="http://schemas.openxmlformats.org/officeDocument/2006/relationships/image" Target="../media/image3.png"/><Relationship Id="rId13" Type="http://schemas.microsoft.com/office/2007/relationships/media" Target="../media/media3.mp3"/><Relationship Id="rId12" Type="http://schemas.openxmlformats.org/officeDocument/2006/relationships/audio" Target="../media/media3.mp3"/><Relationship Id="rId11" Type="http://schemas.openxmlformats.org/officeDocument/2006/relationships/image" Target="../media/image50.png"/><Relationship Id="rId10" Type="http://schemas.openxmlformats.org/officeDocument/2006/relationships/image" Target="../media/image35.png"/><Relationship Id="rId1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14.xml"/><Relationship Id="rId6" Type="http://schemas.openxmlformats.org/officeDocument/2006/relationships/audio" Target="../media/audio4.wav"/><Relationship Id="rId5" Type="http://schemas.openxmlformats.org/officeDocument/2006/relationships/image" Target="../media/image4.png"/><Relationship Id="rId4" Type="http://schemas.openxmlformats.org/officeDocument/2006/relationships/image" Target="../media/image54.png"/><Relationship Id="rId3" Type="http://schemas.openxmlformats.org/officeDocument/2006/relationships/image" Target="../media/image35.png"/><Relationship Id="rId2" Type="http://schemas.openxmlformats.org/officeDocument/2006/relationships/image" Target="../media/image46.png"/><Relationship Id="rId1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audio" Target="../media/audio6.wav"/><Relationship Id="rId7" Type="http://schemas.openxmlformats.org/officeDocument/2006/relationships/audio" Target="../media/audio5.wav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3.png"/><Relationship Id="rId3" Type="http://schemas.microsoft.com/office/2007/relationships/media" Target="../media/media4.mp3"/><Relationship Id="rId2" Type="http://schemas.openxmlformats.org/officeDocument/2006/relationships/audio" Target="NULL" TargetMode="External"/><Relationship Id="rId1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61.png"/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58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25.jpe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24.jpe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26.jpe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5.png"/><Relationship Id="rId2" Type="http://schemas.openxmlformats.org/officeDocument/2006/relationships/image" Target="../media/image62.png"/><Relationship Id="rId1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5.png"/><Relationship Id="rId2" Type="http://schemas.openxmlformats.org/officeDocument/2006/relationships/image" Target="../media/image62.png"/><Relationship Id="rId1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5.png"/><Relationship Id="rId2" Type="http://schemas.openxmlformats.org/officeDocument/2006/relationships/image" Target="../media/image62.png"/><Relationship Id="rId1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5.png"/><Relationship Id="rId2" Type="http://schemas.openxmlformats.org/officeDocument/2006/relationships/image" Target="../media/image62.png"/><Relationship Id="rId1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microsoft.com/office/2007/relationships/media" Target="../media/audio7.wav"/><Relationship Id="rId2" Type="http://schemas.openxmlformats.org/officeDocument/2006/relationships/audio" Target="NULL" TargetMode="External"/><Relationship Id="rId1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4.png"/><Relationship Id="rId1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4.png"/><Relationship Id="rId1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4.png"/><Relationship Id="rId2" Type="http://schemas.openxmlformats.org/officeDocument/2006/relationships/image" Target="../media/image67.jpeg"/><Relationship Id="rId1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4.png"/><Relationship Id="rId1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4.png"/><Relationship Id="rId1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4.png"/><Relationship Id="rId1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14.xml"/><Relationship Id="rId5" Type="http://schemas.openxmlformats.org/officeDocument/2006/relationships/audio" Target="../media/audio8.wav"/><Relationship Id="rId4" Type="http://schemas.openxmlformats.org/officeDocument/2006/relationships/image" Target="../media/image1.png"/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audio" Target="../media/audio9.wav"/><Relationship Id="rId8" Type="http://schemas.openxmlformats.org/officeDocument/2006/relationships/image" Target="../media/image56.png"/><Relationship Id="rId7" Type="http://schemas.openxmlformats.org/officeDocument/2006/relationships/image" Target="../media/image3.png"/><Relationship Id="rId6" Type="http://schemas.microsoft.com/office/2007/relationships/media" Target="../media/media5.mp3"/><Relationship Id="rId5" Type="http://schemas.openxmlformats.org/officeDocument/2006/relationships/audio" Target="../media/media5.mp3"/><Relationship Id="rId4" Type="http://schemas.openxmlformats.org/officeDocument/2006/relationships/image" Target="../media/image73.png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3" Type="http://schemas.openxmlformats.org/officeDocument/2006/relationships/slideLayout" Target="../slideLayouts/slideLayout11.xml"/><Relationship Id="rId12" Type="http://schemas.openxmlformats.org/officeDocument/2006/relationships/audio" Target="../media/audio12.wav"/><Relationship Id="rId11" Type="http://schemas.openxmlformats.org/officeDocument/2006/relationships/audio" Target="../media/audio11.wav"/><Relationship Id="rId10" Type="http://schemas.openxmlformats.org/officeDocument/2006/relationships/audio" Target="../media/audio10.wav"/><Relationship Id="rId1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6.png"/><Relationship Id="rId1" Type="http://schemas.openxmlformats.org/officeDocument/2006/relationships/image" Target="../media/image75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5.xml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microsoft.com/office/2007/relationships/hdphoto" Target="../media/image18.wdp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microsoft.com/office/2007/relationships/hdphoto" Target="../media/image15.wdp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5.xml"/><Relationship Id="rId11" Type="http://schemas.microsoft.com/office/2007/relationships/hdphoto" Target="../media/image21.wdp"/><Relationship Id="rId10" Type="http://schemas.openxmlformats.org/officeDocument/2006/relationships/image" Target="../media/image20.png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9.xml"/><Relationship Id="rId2" Type="http://schemas.openxmlformats.org/officeDocument/2006/relationships/image" Target="../media/image23.jpeg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76" name="组合 75"/>
          <p:cNvGrpSpPr/>
          <p:nvPr/>
        </p:nvGrpSpPr>
        <p:grpSpPr>
          <a:xfrm rot="691748">
            <a:off x="8659028" y="5246838"/>
            <a:ext cx="949387" cy="931930"/>
            <a:chOff x="10646778" y="4753862"/>
            <a:chExt cx="751521" cy="737702"/>
          </a:xfrm>
        </p:grpSpPr>
        <p:sp>
          <p:nvSpPr>
            <p:cNvPr id="7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-1" fmla="*/ 0 w 914398"/>
                <a:gd name="connsiteY0-2" fmla="*/ 349269 h 923906"/>
                <a:gd name="connsiteX1-3" fmla="*/ 262139 w 914398"/>
                <a:gd name="connsiteY1-4" fmla="*/ 223173 h 923906"/>
                <a:gd name="connsiteX2-5" fmla="*/ 457199 w 914398"/>
                <a:gd name="connsiteY2-6" fmla="*/ 0 h 923906"/>
                <a:gd name="connsiteX3-7" fmla="*/ 652259 w 914398"/>
                <a:gd name="connsiteY3-8" fmla="*/ 223173 h 923906"/>
                <a:gd name="connsiteX4-9" fmla="*/ 914398 w 914398"/>
                <a:gd name="connsiteY4-10" fmla="*/ 349269 h 923906"/>
                <a:gd name="connsiteX5-11" fmla="*/ 772813 w 914398"/>
                <a:gd name="connsiteY5-12" fmla="*/ 613293 h 923906"/>
                <a:gd name="connsiteX6-13" fmla="*/ 739764 w 914398"/>
                <a:gd name="connsiteY6-14" fmla="*/ 914398 h 923906"/>
                <a:gd name="connsiteX7-15" fmla="*/ 457199 w 914398"/>
                <a:gd name="connsiteY7-16" fmla="*/ 854400 h 923906"/>
                <a:gd name="connsiteX8-17" fmla="*/ 174634 w 914398"/>
                <a:gd name="connsiteY8-18" fmla="*/ 914398 h 923906"/>
                <a:gd name="connsiteX9-19" fmla="*/ 141585 w 914398"/>
                <a:gd name="connsiteY9-20" fmla="*/ 613293 h 923906"/>
                <a:gd name="connsiteX10-21" fmla="*/ 0 w 914398"/>
                <a:gd name="connsiteY10-22" fmla="*/ 349269 h 923906"/>
                <a:gd name="connsiteX0-23" fmla="*/ 0 w 916461"/>
                <a:gd name="connsiteY0-24" fmla="*/ 349269 h 923906"/>
                <a:gd name="connsiteX1-25" fmla="*/ 262139 w 916461"/>
                <a:gd name="connsiteY1-26" fmla="*/ 223173 h 923906"/>
                <a:gd name="connsiteX2-27" fmla="*/ 457199 w 916461"/>
                <a:gd name="connsiteY2-28" fmla="*/ 0 h 923906"/>
                <a:gd name="connsiteX3-29" fmla="*/ 652259 w 916461"/>
                <a:gd name="connsiteY3-30" fmla="*/ 223173 h 923906"/>
                <a:gd name="connsiteX4-31" fmla="*/ 914398 w 916461"/>
                <a:gd name="connsiteY4-32" fmla="*/ 349269 h 923906"/>
                <a:gd name="connsiteX5-33" fmla="*/ 772813 w 916461"/>
                <a:gd name="connsiteY5-34" fmla="*/ 613293 h 923906"/>
                <a:gd name="connsiteX6-35" fmla="*/ 739764 w 916461"/>
                <a:gd name="connsiteY6-36" fmla="*/ 914398 h 923906"/>
                <a:gd name="connsiteX7-37" fmla="*/ 457199 w 916461"/>
                <a:gd name="connsiteY7-38" fmla="*/ 854400 h 923906"/>
                <a:gd name="connsiteX8-39" fmla="*/ 174634 w 916461"/>
                <a:gd name="connsiteY8-40" fmla="*/ 914398 h 923906"/>
                <a:gd name="connsiteX9-41" fmla="*/ 141585 w 916461"/>
                <a:gd name="connsiteY9-42" fmla="*/ 613293 h 923906"/>
                <a:gd name="connsiteX10-43" fmla="*/ 0 w 916461"/>
                <a:gd name="connsiteY10-44" fmla="*/ 349269 h 923906"/>
                <a:gd name="connsiteX0-45" fmla="*/ 0 w 916461"/>
                <a:gd name="connsiteY0-46" fmla="*/ 349269 h 923906"/>
                <a:gd name="connsiteX1-47" fmla="*/ 262139 w 916461"/>
                <a:gd name="connsiteY1-48" fmla="*/ 223173 h 923906"/>
                <a:gd name="connsiteX2-49" fmla="*/ 457199 w 916461"/>
                <a:gd name="connsiteY2-50" fmla="*/ 0 h 923906"/>
                <a:gd name="connsiteX3-51" fmla="*/ 652259 w 916461"/>
                <a:gd name="connsiteY3-52" fmla="*/ 223173 h 923906"/>
                <a:gd name="connsiteX4-53" fmla="*/ 914398 w 916461"/>
                <a:gd name="connsiteY4-54" fmla="*/ 349269 h 923906"/>
                <a:gd name="connsiteX5-55" fmla="*/ 772813 w 916461"/>
                <a:gd name="connsiteY5-56" fmla="*/ 613293 h 923906"/>
                <a:gd name="connsiteX6-57" fmla="*/ 739764 w 916461"/>
                <a:gd name="connsiteY6-58" fmla="*/ 914398 h 923906"/>
                <a:gd name="connsiteX7-59" fmla="*/ 457199 w 916461"/>
                <a:gd name="connsiteY7-60" fmla="*/ 854400 h 923906"/>
                <a:gd name="connsiteX8-61" fmla="*/ 174634 w 916461"/>
                <a:gd name="connsiteY8-62" fmla="*/ 914398 h 923906"/>
                <a:gd name="connsiteX9-63" fmla="*/ 141585 w 916461"/>
                <a:gd name="connsiteY9-64" fmla="*/ 613293 h 923906"/>
                <a:gd name="connsiteX10-65" fmla="*/ 0 w 916461"/>
                <a:gd name="connsiteY10-66" fmla="*/ 349269 h 923906"/>
                <a:gd name="connsiteX0-67" fmla="*/ 2063 w 918524"/>
                <a:gd name="connsiteY0-68" fmla="*/ 349269 h 923906"/>
                <a:gd name="connsiteX1-69" fmla="*/ 264202 w 918524"/>
                <a:gd name="connsiteY1-70" fmla="*/ 223173 h 923906"/>
                <a:gd name="connsiteX2-71" fmla="*/ 459262 w 918524"/>
                <a:gd name="connsiteY2-72" fmla="*/ 0 h 923906"/>
                <a:gd name="connsiteX3-73" fmla="*/ 654322 w 918524"/>
                <a:gd name="connsiteY3-74" fmla="*/ 223173 h 923906"/>
                <a:gd name="connsiteX4-75" fmla="*/ 916461 w 918524"/>
                <a:gd name="connsiteY4-76" fmla="*/ 349269 h 923906"/>
                <a:gd name="connsiteX5-77" fmla="*/ 774876 w 918524"/>
                <a:gd name="connsiteY5-78" fmla="*/ 613293 h 923906"/>
                <a:gd name="connsiteX6-79" fmla="*/ 741827 w 918524"/>
                <a:gd name="connsiteY6-80" fmla="*/ 914398 h 923906"/>
                <a:gd name="connsiteX7-81" fmla="*/ 459262 w 918524"/>
                <a:gd name="connsiteY7-82" fmla="*/ 854400 h 923906"/>
                <a:gd name="connsiteX8-83" fmla="*/ 176697 w 918524"/>
                <a:gd name="connsiteY8-84" fmla="*/ 914398 h 923906"/>
                <a:gd name="connsiteX9-85" fmla="*/ 143648 w 918524"/>
                <a:gd name="connsiteY9-86" fmla="*/ 613293 h 923906"/>
                <a:gd name="connsiteX10-87" fmla="*/ 2063 w 918524"/>
                <a:gd name="connsiteY10-88" fmla="*/ 349269 h 923906"/>
                <a:gd name="connsiteX0-89" fmla="*/ 2063 w 918524"/>
                <a:gd name="connsiteY0-90" fmla="*/ 349269 h 923906"/>
                <a:gd name="connsiteX1-91" fmla="*/ 264202 w 918524"/>
                <a:gd name="connsiteY1-92" fmla="*/ 223173 h 923906"/>
                <a:gd name="connsiteX2-93" fmla="*/ 459262 w 918524"/>
                <a:gd name="connsiteY2-94" fmla="*/ 0 h 923906"/>
                <a:gd name="connsiteX3-95" fmla="*/ 654322 w 918524"/>
                <a:gd name="connsiteY3-96" fmla="*/ 223173 h 923906"/>
                <a:gd name="connsiteX4-97" fmla="*/ 916461 w 918524"/>
                <a:gd name="connsiteY4-98" fmla="*/ 349269 h 923906"/>
                <a:gd name="connsiteX5-99" fmla="*/ 774876 w 918524"/>
                <a:gd name="connsiteY5-100" fmla="*/ 613293 h 923906"/>
                <a:gd name="connsiteX6-101" fmla="*/ 741827 w 918524"/>
                <a:gd name="connsiteY6-102" fmla="*/ 914398 h 923906"/>
                <a:gd name="connsiteX7-103" fmla="*/ 459262 w 918524"/>
                <a:gd name="connsiteY7-104" fmla="*/ 854400 h 923906"/>
                <a:gd name="connsiteX8-105" fmla="*/ 176697 w 918524"/>
                <a:gd name="connsiteY8-106" fmla="*/ 914398 h 923906"/>
                <a:gd name="connsiteX9-107" fmla="*/ 143648 w 918524"/>
                <a:gd name="connsiteY9-108" fmla="*/ 613293 h 923906"/>
                <a:gd name="connsiteX10-109" fmla="*/ 2063 w 918524"/>
                <a:gd name="connsiteY10-110" fmla="*/ 349269 h 923906"/>
                <a:gd name="connsiteX0-111" fmla="*/ 2063 w 918524"/>
                <a:gd name="connsiteY0-112" fmla="*/ 349269 h 923906"/>
                <a:gd name="connsiteX1-113" fmla="*/ 264202 w 918524"/>
                <a:gd name="connsiteY1-114" fmla="*/ 223173 h 923906"/>
                <a:gd name="connsiteX2-115" fmla="*/ 459262 w 918524"/>
                <a:gd name="connsiteY2-116" fmla="*/ 0 h 923906"/>
                <a:gd name="connsiteX3-117" fmla="*/ 654322 w 918524"/>
                <a:gd name="connsiteY3-118" fmla="*/ 223173 h 923906"/>
                <a:gd name="connsiteX4-119" fmla="*/ 916461 w 918524"/>
                <a:gd name="connsiteY4-120" fmla="*/ 349269 h 923906"/>
                <a:gd name="connsiteX5-121" fmla="*/ 774876 w 918524"/>
                <a:gd name="connsiteY5-122" fmla="*/ 613293 h 923906"/>
                <a:gd name="connsiteX6-123" fmla="*/ 741827 w 918524"/>
                <a:gd name="connsiteY6-124" fmla="*/ 914398 h 923906"/>
                <a:gd name="connsiteX7-125" fmla="*/ 459262 w 918524"/>
                <a:gd name="connsiteY7-126" fmla="*/ 854400 h 923906"/>
                <a:gd name="connsiteX8-127" fmla="*/ 176697 w 918524"/>
                <a:gd name="connsiteY8-128" fmla="*/ 914398 h 923906"/>
                <a:gd name="connsiteX9-129" fmla="*/ 143648 w 918524"/>
                <a:gd name="connsiteY9-130" fmla="*/ 613293 h 923906"/>
                <a:gd name="connsiteX10-131" fmla="*/ 2063 w 918524"/>
                <a:gd name="connsiteY10-132" fmla="*/ 349269 h 923906"/>
                <a:gd name="connsiteX0-133" fmla="*/ 2063 w 918524"/>
                <a:gd name="connsiteY0-134" fmla="*/ 349269 h 923906"/>
                <a:gd name="connsiteX1-135" fmla="*/ 264202 w 918524"/>
                <a:gd name="connsiteY1-136" fmla="*/ 223173 h 923906"/>
                <a:gd name="connsiteX2-137" fmla="*/ 459262 w 918524"/>
                <a:gd name="connsiteY2-138" fmla="*/ 0 h 923906"/>
                <a:gd name="connsiteX3-139" fmla="*/ 654322 w 918524"/>
                <a:gd name="connsiteY3-140" fmla="*/ 223173 h 923906"/>
                <a:gd name="connsiteX4-141" fmla="*/ 916461 w 918524"/>
                <a:gd name="connsiteY4-142" fmla="*/ 349269 h 923906"/>
                <a:gd name="connsiteX5-143" fmla="*/ 774876 w 918524"/>
                <a:gd name="connsiteY5-144" fmla="*/ 613293 h 923906"/>
                <a:gd name="connsiteX6-145" fmla="*/ 741827 w 918524"/>
                <a:gd name="connsiteY6-146" fmla="*/ 914398 h 923906"/>
                <a:gd name="connsiteX7-147" fmla="*/ 459262 w 918524"/>
                <a:gd name="connsiteY7-148" fmla="*/ 854400 h 923906"/>
                <a:gd name="connsiteX8-149" fmla="*/ 176697 w 918524"/>
                <a:gd name="connsiteY8-150" fmla="*/ 914398 h 923906"/>
                <a:gd name="connsiteX9-151" fmla="*/ 143648 w 918524"/>
                <a:gd name="connsiteY9-152" fmla="*/ 613293 h 923906"/>
                <a:gd name="connsiteX10-153" fmla="*/ 2063 w 918524"/>
                <a:gd name="connsiteY10-154" fmla="*/ 349269 h 92390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latin typeface="Calibri" panose="020F0502020204030204" charset="0"/>
              </a:endParaRPr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>
                  <a:latin typeface="Calibri" panose="020F0502020204030204" charset="0"/>
                </a:endParaRPr>
              </a:p>
            </p:txBody>
          </p:sp>
          <p:sp>
            <p:nvSpPr>
              <p:cNvPr id="8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>
                  <a:latin typeface="Calibri" panose="020F0502020204030204" charset="0"/>
                </a:endParaRPr>
              </a:p>
            </p:txBody>
          </p:sp>
          <p:sp>
            <p:nvSpPr>
              <p:cNvPr id="9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  <a:gd name="connsiteX0-281" fmla="*/ 0 w 195060"/>
                  <a:gd name="connsiteY0-282" fmla="*/ 223173 h 223173"/>
                  <a:gd name="connsiteX1-283" fmla="*/ 195060 w 195060"/>
                  <a:gd name="connsiteY1-284" fmla="*/ 0 h 2231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>
                  <a:latin typeface="Calibri" panose="020F0502020204030204" charset="0"/>
                </a:endParaRPr>
              </a:p>
            </p:txBody>
          </p:sp>
        </p:grpSp>
      </p:grpSp>
      <p:pic>
        <p:nvPicPr>
          <p:cNvPr id="11" name="曲目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09780" y="-609600"/>
            <a:ext cx="609600" cy="609600"/>
          </a:xfrm>
          <a:prstGeom prst="rect">
            <a:avLst/>
          </a:prstGeom>
        </p:spPr>
      </p:pic>
      <p:sp>
        <p:nvSpPr>
          <p:cNvPr id="84" name="文本框 83"/>
          <p:cNvSpPr txBox="1"/>
          <p:nvPr/>
        </p:nvSpPr>
        <p:spPr>
          <a:xfrm>
            <a:off x="320741" y="689206"/>
            <a:ext cx="11871197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en-US" altLang="zh-CN" sz="8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+mn-ea"/>
                <a:sym typeface="+mn-lt"/>
              </a:rPr>
              <a:t>WELCOME TO</a:t>
            </a:r>
            <a:endParaRPr lang="en-US" altLang="zh-CN" sz="8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charset="0"/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8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+mn-ea"/>
                <a:sym typeface="+mn-lt"/>
              </a:rPr>
              <a:t>OUR CLASS!</a:t>
            </a:r>
            <a:endParaRPr lang="en-US" altLang="zh-CN" sz="8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charset="0"/>
              <a:cs typeface="+mn-ea"/>
              <a:sym typeface="+mn-lt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0" y="5719445"/>
            <a:ext cx="53073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Book : English 3</a:t>
            </a:r>
            <a:endParaRPr lang="en-US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n-US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Teacher : Miss Linh</a:t>
            </a:r>
            <a:endParaRPr lang="en-US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Content Placeholder 6" descr="ML (1)"/>
          <p:cNvPicPr>
            <a:picLocks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5725" y="0"/>
            <a:ext cx="960120" cy="960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181350" y="5340025"/>
            <a:ext cx="5829300" cy="731520"/>
          </a:xfrm>
          <a:prstGeom prst="roundRect">
            <a:avLst>
              <a:gd name="adj" fmla="val 50000"/>
            </a:avLst>
          </a:prstGeom>
          <a:solidFill>
            <a:srgbClr val="FFFF47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4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f</a:t>
            </a:r>
            <a:r>
              <a:rPr lang="en-US" altLang="zh-CN" sz="4400" smtClean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ence  </a:t>
            </a:r>
            <a:endParaRPr lang="zh-CN" altLang="en-US" sz="44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11" b="29167"/>
          <a:stretch>
            <a:fillRect/>
          </a:stretch>
        </p:blipFill>
        <p:spPr>
          <a:xfrm>
            <a:off x="2765425" y="1468755"/>
            <a:ext cx="6804660" cy="3870960"/>
          </a:xfrm>
          <a:prstGeom prst="rect">
            <a:avLst/>
          </a:prstGeom>
        </p:spPr>
      </p:pic>
      <p:sp>
        <p:nvSpPr>
          <p:cNvPr id="4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3190014" y="5968839"/>
            <a:ext cx="5829300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2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/fens/</a:t>
            </a:r>
            <a:endParaRPr lang="zh-CN" altLang="en-US" sz="32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" t="18611" r="22638" b="29167"/>
          <a:stretch>
            <a:fillRect/>
          </a:stretch>
        </p:blipFill>
        <p:spPr>
          <a:xfrm>
            <a:off x="1704857" y="3708984"/>
            <a:ext cx="2782820" cy="21244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2" b="23687"/>
          <a:stretch>
            <a:fillRect/>
          </a:stretch>
        </p:blipFill>
        <p:spPr>
          <a:xfrm>
            <a:off x="6819410" y="3792577"/>
            <a:ext cx="3222562" cy="19572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27"/>
          <a:stretch>
            <a:fillRect/>
          </a:stretch>
        </p:blipFill>
        <p:spPr>
          <a:xfrm>
            <a:off x="1463909" y="972892"/>
            <a:ext cx="3264717" cy="213326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1246" y="884484"/>
            <a:ext cx="3338890" cy="2155414"/>
          </a:xfrm>
          <a:prstGeom prst="rect">
            <a:avLst/>
          </a:prstGeom>
        </p:spPr>
      </p:pic>
      <p:sp>
        <p:nvSpPr>
          <p:cNvPr id="2" name="MH_SubTitle_4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1541787" y="5833399"/>
            <a:ext cx="3108960" cy="640080"/>
          </a:xfrm>
          <a:prstGeom prst="roundRect">
            <a:avLst>
              <a:gd name="adj" fmla="val 50000"/>
            </a:avLst>
          </a:prstGeom>
          <a:solidFill>
            <a:srgbClr val="FFFF47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36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f</a:t>
            </a:r>
            <a:r>
              <a:rPr lang="en-US" altLang="zh-CN" sz="3600" smtClean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ence  </a:t>
            </a:r>
            <a:endParaRPr lang="zh-CN" altLang="en-US" sz="36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MH_SubTitle_4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6876211" y="5833399"/>
            <a:ext cx="3108960" cy="640080"/>
          </a:xfrm>
          <a:prstGeom prst="roundRect">
            <a:avLst>
              <a:gd name="adj" fmla="val 50000"/>
            </a:avLst>
          </a:prstGeom>
          <a:solidFill>
            <a:srgbClr val="FFFF47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36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</a:t>
            </a:r>
            <a:r>
              <a:rPr lang="en-US" altLang="zh-CN" sz="3600" smtClean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ond </a:t>
            </a:r>
            <a:endParaRPr lang="zh-CN" altLang="en-US" sz="36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7" name="MH_SubTitle_4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1541787" y="3152497"/>
            <a:ext cx="3108960" cy="640080"/>
          </a:xfrm>
          <a:prstGeom prst="roundRect">
            <a:avLst>
              <a:gd name="adj" fmla="val 50000"/>
            </a:avLst>
          </a:prstGeom>
          <a:solidFill>
            <a:srgbClr val="FFFF47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36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g</a:t>
            </a:r>
            <a:r>
              <a:rPr lang="en-US" altLang="zh-CN" sz="3600" smtClean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ate </a:t>
            </a:r>
            <a:endParaRPr lang="zh-CN" altLang="en-US" sz="36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8" name="MH_SubTitle_4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6876211" y="3152497"/>
            <a:ext cx="3108960" cy="640080"/>
          </a:xfrm>
          <a:prstGeom prst="roundRect">
            <a:avLst>
              <a:gd name="adj" fmla="val 50000"/>
            </a:avLst>
          </a:prstGeom>
          <a:solidFill>
            <a:srgbClr val="FFFF47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36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y</a:t>
            </a:r>
            <a:r>
              <a:rPr lang="en-US" altLang="zh-CN" sz="3600" smtClean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ard </a:t>
            </a:r>
            <a:endParaRPr lang="zh-CN" altLang="en-US" sz="36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93474" y="137041"/>
            <a:ext cx="6096000" cy="5835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Helvetica Neue"/>
              </a:rPr>
              <a:t>Vocabulary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 flipH="1">
            <a:off x="-1" y="5406595"/>
            <a:ext cx="12842718" cy="183479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om And Jerry PNG Image | Disney achtergrond, Disney, Achtergronden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7" b="14113"/>
          <a:stretch>
            <a:fillRect/>
          </a:stretch>
        </p:blipFill>
        <p:spPr bwMode="auto">
          <a:xfrm>
            <a:off x="1359222" y="403346"/>
            <a:ext cx="9753600" cy="539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known Tom and Jerry Facts That'll Expose Fans To Amazing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2729" y="14333394"/>
            <a:ext cx="7354323" cy="477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m And Jerry Free PNG Image | PNG 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718" y="-5572448"/>
            <a:ext cx="48768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1091" y="-3624585"/>
            <a:ext cx="6501587" cy="63238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9891" y="7706032"/>
            <a:ext cx="4840855" cy="41590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05463" y="848032"/>
            <a:ext cx="5511076" cy="6858000"/>
          </a:xfrm>
          <a:prstGeom prst="rect">
            <a:avLst/>
          </a:prstGeom>
        </p:spPr>
      </p:pic>
      <p:pic>
        <p:nvPicPr>
          <p:cNvPr id="1034" name="Picture 10" descr="Tom and Jerry Friends transparent PNG - Stick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98836" y="3546987"/>
            <a:ext cx="487680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70" y="15682401"/>
            <a:ext cx="8193974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15825" y="12626914"/>
            <a:ext cx="9523809" cy="60952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03254" y="16330970"/>
            <a:ext cx="2219136" cy="3298222"/>
          </a:xfrm>
          <a:prstGeom prst="rect">
            <a:avLst/>
          </a:prstGeom>
        </p:spPr>
      </p:pic>
      <p:pic>
        <p:nvPicPr>
          <p:cNvPr id="23" name="Picture 22" descr="Tom And Jerry Free PNG Image | PNG Al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70" b="6570"/>
          <a:stretch>
            <a:fillRect/>
          </a:stretch>
        </p:blipFill>
        <p:spPr bwMode="auto">
          <a:xfrm>
            <a:off x="12264589" y="20234056"/>
            <a:ext cx="4312541" cy="2945631"/>
          </a:xfrm>
          <a:custGeom>
            <a:avLst/>
            <a:gdLst>
              <a:gd name="connsiteX0" fmla="*/ 0 w 4312541"/>
              <a:gd name="connsiteY0" fmla="*/ 0 h 2945631"/>
              <a:gd name="connsiteX1" fmla="*/ 4312541 w 4312541"/>
              <a:gd name="connsiteY1" fmla="*/ 0 h 2945631"/>
              <a:gd name="connsiteX2" fmla="*/ 4312541 w 4312541"/>
              <a:gd name="connsiteY2" fmla="*/ 2649157 h 2945631"/>
              <a:gd name="connsiteX3" fmla="*/ 4284308 w 4312541"/>
              <a:gd name="connsiteY3" fmla="*/ 2669441 h 2945631"/>
              <a:gd name="connsiteX4" fmla="*/ 4188166 w 4312541"/>
              <a:gd name="connsiteY4" fmla="*/ 2792566 h 2945631"/>
              <a:gd name="connsiteX5" fmla="*/ 4150989 w 4312541"/>
              <a:gd name="connsiteY5" fmla="*/ 2893644 h 2945631"/>
              <a:gd name="connsiteX6" fmla="*/ 4146721 w 4312541"/>
              <a:gd name="connsiteY6" fmla="*/ 2945631 h 2945631"/>
              <a:gd name="connsiteX7" fmla="*/ 0 w 4312541"/>
              <a:gd name="connsiteY7" fmla="*/ 2945631 h 2945631"/>
              <a:gd name="connsiteX8" fmla="*/ 0 w 4312541"/>
              <a:gd name="connsiteY8" fmla="*/ 0 h 294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12541" h="2945631">
                <a:moveTo>
                  <a:pt x="0" y="0"/>
                </a:moveTo>
                <a:lnTo>
                  <a:pt x="4312541" y="0"/>
                </a:lnTo>
                <a:lnTo>
                  <a:pt x="4312541" y="2649157"/>
                </a:lnTo>
                <a:lnTo>
                  <a:pt x="4284308" y="2669441"/>
                </a:lnTo>
                <a:cubicBezTo>
                  <a:pt x="4247963" y="2699993"/>
                  <a:pt x="4214247" y="2742038"/>
                  <a:pt x="4188166" y="2792566"/>
                </a:cubicBezTo>
                <a:cubicBezTo>
                  <a:pt x="4170779" y="2826252"/>
                  <a:pt x="4158431" y="2860520"/>
                  <a:pt x="4150989" y="2893644"/>
                </a:cubicBezTo>
                <a:lnTo>
                  <a:pt x="4146721" y="2945631"/>
                </a:lnTo>
                <a:lnTo>
                  <a:pt x="0" y="2945631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om-and-jerry-ringtone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90770" y="-2724473"/>
            <a:ext cx="609600" cy="609600"/>
          </a:xfrm>
          <a:prstGeom prst="rect">
            <a:avLst/>
          </a:prstGeom>
        </p:spPr>
      </p:pic>
      <p:pic>
        <p:nvPicPr>
          <p:cNvPr id="32" name="Picture 10" descr="Tom and Jerry Friends transparent PNG - Stick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09820" y="12719475"/>
            <a:ext cx="2906247" cy="232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Unknown Tom and Jerry Facts That'll Expose Fans To Amazing ...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70817" y="14492094"/>
            <a:ext cx="4218565" cy="274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Spike Bulldog | Tom and Jerry Wiki | Fandom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1" r="22032"/>
          <a:stretch>
            <a:fillRect/>
          </a:stretch>
        </p:blipFill>
        <p:spPr bwMode="auto">
          <a:xfrm>
            <a:off x="15699849" y="11758101"/>
            <a:ext cx="3460012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40526" y="5440059"/>
            <a:ext cx="1730291" cy="838783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6673515" y="3935862"/>
            <a:ext cx="2137202" cy="488647"/>
          </a:xfrm>
          <a:prstGeom prst="roundRect">
            <a:avLst>
              <a:gd name="adj" fmla="val 10318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GAME</a:t>
            </a:r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Content Placeholder 1" descr="ML (1)"/>
          <p:cNvPicPr>
            <a:picLocks noChangeAspect="1"/>
          </p:cNvPicPr>
          <p:nvPr>
            <p:ph idx="1"/>
          </p:nvPr>
        </p:nvPicPr>
        <p:blipFill>
          <a:blip r:embed="rId17"/>
          <a:stretch>
            <a:fillRect/>
          </a:stretch>
        </p:blipFill>
        <p:spPr>
          <a:xfrm>
            <a:off x="201295" y="5897880"/>
            <a:ext cx="960120" cy="960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There is a house.</a:t>
            </a:r>
            <a:endParaRPr lang="en-US" sz="3200" b="1" dirty="0">
              <a:solidFill>
                <a:srgbClr val="002060"/>
              </a:solidFill>
            </a:endParaRPr>
          </a:p>
          <a:p>
            <a:pPr algn="ctr"/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6" name="13 Imagen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>
            <a:fillRect/>
          </a:stretch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1186" r="22563"/>
          <a:stretch>
            <a:fillRect/>
          </a:stretch>
        </p:blipFill>
        <p:spPr>
          <a:xfrm>
            <a:off x="9023199" y="3404657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>
              <a:fillRect/>
            </a:stretch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>
              <a:fillRect/>
            </a:stretch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>
            <a:fillRect/>
          </a:stretch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37725" y="8480425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61625" y="7566025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7895771" y="-1059542"/>
            <a:ext cx="915764" cy="10443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62178" y="1514340"/>
            <a:ext cx="3040159" cy="2004763"/>
          </a:xfrm>
          <a:prstGeom prst="roundRect">
            <a:avLst>
              <a:gd name="adj" fmla="val 6573"/>
            </a:avLst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3" name="Content Placeholder 2" descr="ML (1)"/>
          <p:cNvPicPr>
            <a:picLocks noChangeAspect="1"/>
          </p:cNvPicPr>
          <p:nvPr>
            <p:ph idx="1"/>
          </p:nvPr>
        </p:nvPicPr>
        <p:blipFill>
          <a:blip r:embed="rId18"/>
          <a:stretch>
            <a:fillRect/>
          </a:stretch>
        </p:blipFill>
        <p:spPr>
          <a:xfrm>
            <a:off x="881380" y="5927725"/>
            <a:ext cx="960120" cy="960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41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There is a yard.</a:t>
            </a:r>
            <a:endParaRPr lang="en-US" sz="3200" b="1" dirty="0">
              <a:solidFill>
                <a:srgbClr val="002060"/>
              </a:solidFill>
            </a:endParaRPr>
          </a:p>
          <a:p>
            <a:pPr algn="ctr"/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6" name="13 Imagen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>
            <a:fillRect/>
          </a:stretch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1186" r="22563"/>
          <a:stretch>
            <a:fillRect/>
          </a:stretch>
        </p:blipFill>
        <p:spPr>
          <a:xfrm>
            <a:off x="9108725" y="3429000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>
              <a:fillRect/>
            </a:stretch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>
              <a:fillRect/>
            </a:stretch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>
            <a:fillRect/>
          </a:stretch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645296" y="7417239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20681" y="7199482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3381942" y="-714202"/>
            <a:ext cx="704443" cy="5515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22669" y="1379752"/>
            <a:ext cx="3338890" cy="2155414"/>
          </a:xfrm>
          <a:prstGeom prst="rect">
            <a:avLst/>
          </a:prstGeom>
        </p:spPr>
      </p:pic>
      <p:pic>
        <p:nvPicPr>
          <p:cNvPr id="3" name="Content Placeholder 2" descr="ML (1)"/>
          <p:cNvPicPr>
            <a:picLocks noChangeAspect="1"/>
          </p:cNvPicPr>
          <p:nvPr>
            <p:ph idx="1"/>
          </p:nvPr>
        </p:nvPicPr>
        <p:blipFill>
          <a:blip r:embed="rId18"/>
          <a:stretch>
            <a:fillRect/>
          </a:stretch>
        </p:blipFill>
        <p:spPr>
          <a:xfrm>
            <a:off x="881380" y="5927725"/>
            <a:ext cx="960120" cy="960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41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There is a pond.</a:t>
            </a:r>
            <a:endParaRPr lang="en-US" sz="3200" b="1" dirty="0">
              <a:solidFill>
                <a:srgbClr val="002060"/>
              </a:solidFill>
            </a:endParaRPr>
          </a:p>
          <a:p>
            <a:pPr algn="ctr"/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6" name="13 Imagen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>
            <a:fillRect/>
          </a:stretch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1186" r="22563"/>
          <a:stretch>
            <a:fillRect/>
          </a:stretch>
        </p:blipFill>
        <p:spPr>
          <a:xfrm>
            <a:off x="9023199" y="3404657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>
              <a:fillRect/>
            </a:stretch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>
              <a:fillRect/>
            </a:stretch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>
            <a:fillRect/>
          </a:stretch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37725" y="8480425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61625" y="7566025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7895771" y="-1059542"/>
            <a:ext cx="915764" cy="10443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27"/>
          <a:stretch>
            <a:fillRect/>
          </a:stretch>
        </p:blipFill>
        <p:spPr>
          <a:xfrm>
            <a:off x="4463641" y="1317322"/>
            <a:ext cx="3264717" cy="2133266"/>
          </a:xfrm>
          <a:prstGeom prst="rect">
            <a:avLst/>
          </a:prstGeom>
        </p:spPr>
      </p:pic>
      <p:pic>
        <p:nvPicPr>
          <p:cNvPr id="3" name="Content Placeholder 2" descr="ML (1)"/>
          <p:cNvPicPr>
            <a:picLocks noChangeAspect="1"/>
          </p:cNvPicPr>
          <p:nvPr>
            <p:ph idx="1"/>
          </p:nvPr>
        </p:nvPicPr>
        <p:blipFill>
          <a:blip r:embed="rId18"/>
          <a:stretch>
            <a:fillRect/>
          </a:stretch>
        </p:blipFill>
        <p:spPr>
          <a:xfrm>
            <a:off x="881380" y="5927725"/>
            <a:ext cx="960120" cy="960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41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There is a fence.</a:t>
            </a:r>
            <a:endParaRPr lang="en-US" sz="3200" b="1" dirty="0">
              <a:solidFill>
                <a:srgbClr val="002060"/>
              </a:solidFill>
            </a:endParaRPr>
          </a:p>
          <a:p>
            <a:pPr algn="ctr"/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6" name="13 Imagen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>
            <a:fillRect/>
          </a:stretch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1186" r="22563"/>
          <a:stretch>
            <a:fillRect/>
          </a:stretch>
        </p:blipFill>
        <p:spPr>
          <a:xfrm>
            <a:off x="9108725" y="3429000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>
              <a:fillRect/>
            </a:stretch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>
              <a:fillRect/>
            </a:stretch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>
            <a:fillRect/>
          </a:stretch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645296" y="7417239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20681" y="7199482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3381942" y="-714202"/>
            <a:ext cx="704443" cy="5515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59221" y="1634724"/>
            <a:ext cx="2780017" cy="1956986"/>
          </a:xfrm>
          <a:prstGeom prst="rect">
            <a:avLst/>
          </a:prstGeom>
        </p:spPr>
      </p:pic>
      <p:pic>
        <p:nvPicPr>
          <p:cNvPr id="5" name="Content Placeholder 4" descr="ML (1)"/>
          <p:cNvPicPr>
            <a:picLocks noChangeAspect="1"/>
          </p:cNvPicPr>
          <p:nvPr>
            <p:ph idx="1"/>
          </p:nvPr>
        </p:nvPicPr>
        <p:blipFill>
          <a:blip r:embed="rId18"/>
          <a:stretch>
            <a:fillRect/>
          </a:stretch>
        </p:blipFill>
        <p:spPr>
          <a:xfrm>
            <a:off x="881380" y="5927725"/>
            <a:ext cx="960120" cy="960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41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There is a gate.</a:t>
            </a:r>
            <a:endParaRPr lang="en-US" sz="3200" b="1" dirty="0">
              <a:solidFill>
                <a:srgbClr val="002060"/>
              </a:solidFill>
            </a:endParaRPr>
          </a:p>
          <a:p>
            <a:pPr algn="ctr"/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6" name="13 Imagen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>
            <a:fillRect/>
          </a:stretch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1186" r="22563"/>
          <a:stretch>
            <a:fillRect/>
          </a:stretch>
        </p:blipFill>
        <p:spPr>
          <a:xfrm>
            <a:off x="9023199" y="3404657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>
              <a:fillRect/>
            </a:stretch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>
              <a:fillRect/>
            </a:stretch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>
            <a:fillRect/>
          </a:stretch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37725" y="8480425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61625" y="7566025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7895771" y="-1059542"/>
            <a:ext cx="915764" cy="10443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2" b="23687"/>
          <a:stretch>
            <a:fillRect/>
          </a:stretch>
        </p:blipFill>
        <p:spPr>
          <a:xfrm>
            <a:off x="4484719" y="1621791"/>
            <a:ext cx="3222562" cy="1957229"/>
          </a:xfrm>
          <a:prstGeom prst="rect">
            <a:avLst/>
          </a:prstGeom>
        </p:spPr>
      </p:pic>
      <p:pic>
        <p:nvPicPr>
          <p:cNvPr id="3" name="Content Placeholder 2" descr="ML (1)"/>
          <p:cNvPicPr>
            <a:picLocks noChangeAspect="1"/>
          </p:cNvPicPr>
          <p:nvPr>
            <p:ph idx="1"/>
          </p:nvPr>
        </p:nvPicPr>
        <p:blipFill>
          <a:blip r:embed="rId18"/>
          <a:stretch>
            <a:fillRect/>
          </a:stretch>
        </p:blipFill>
        <p:spPr>
          <a:xfrm>
            <a:off x="881380" y="5927725"/>
            <a:ext cx="960120" cy="960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41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3325456" y="640684"/>
            <a:ext cx="5486079" cy="3756796"/>
          </a:xfrm>
          <a:prstGeom prst="roundRect">
            <a:avLst>
              <a:gd name="adj" fmla="val 10392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There is a kitchen.</a:t>
            </a:r>
            <a:endParaRPr lang="en-US" sz="3200" b="1" dirty="0">
              <a:solidFill>
                <a:srgbClr val="002060"/>
              </a:solidFill>
            </a:endParaRPr>
          </a:p>
          <a:p>
            <a:pPr algn="ctr"/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6" name="13 Imagen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>
            <a:fillRect/>
          </a:stretch>
        </p:blipFill>
        <p:spPr>
          <a:xfrm flipH="1">
            <a:off x="9008268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1186" r="22563"/>
          <a:stretch>
            <a:fillRect/>
          </a:stretch>
        </p:blipFill>
        <p:spPr>
          <a:xfrm>
            <a:off x="9023199" y="3404657"/>
            <a:ext cx="2786085" cy="34463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90" y="3705644"/>
            <a:ext cx="2776797" cy="2385699"/>
          </a:xfrm>
          <a:prstGeom prst="rect">
            <a:avLst/>
          </a:prstGeom>
        </p:spPr>
      </p:pic>
      <p:pic>
        <p:nvPicPr>
          <p:cNvPr id="21" name="TMsPham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48027" y="379120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FMsPham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66983" y="3846533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Group 59"/>
          <p:cNvGrpSpPr/>
          <p:nvPr/>
        </p:nvGrpSpPr>
        <p:grpSpPr>
          <a:xfrm>
            <a:off x="6339590" y="3404657"/>
            <a:ext cx="2507367" cy="3572910"/>
            <a:chOff x="8691782" y="830423"/>
            <a:chExt cx="2622943" cy="3737601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91782" y="830423"/>
              <a:ext cx="2622943" cy="3737601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72" t="-6036" r="2546" b="6036"/>
            <a:stretch>
              <a:fillRect/>
            </a:stretch>
          </p:blipFill>
          <p:spPr>
            <a:xfrm>
              <a:off x="8709269" y="836439"/>
              <a:ext cx="484643" cy="94689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02" y="4307885"/>
            <a:ext cx="1484797" cy="184768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57" y="5800296"/>
            <a:ext cx="946892" cy="946892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3734164" y="3839445"/>
            <a:ext cx="1860481" cy="2292488"/>
            <a:chOff x="5721289" y="1212330"/>
            <a:chExt cx="1860481" cy="229248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80" t="39461" r="54029" b="16043"/>
            <a:stretch>
              <a:fillRect/>
            </a:stretch>
          </p:blipFill>
          <p:spPr>
            <a:xfrm>
              <a:off x="5721289" y="1309885"/>
              <a:ext cx="1856029" cy="2194933"/>
            </a:xfrm>
            <a:custGeom>
              <a:avLst/>
              <a:gdLst>
                <a:gd name="connsiteX0" fmla="*/ 1290192 w 2580384"/>
                <a:gd name="connsiteY0" fmla="*/ 0 h 3051552"/>
                <a:gd name="connsiteX1" fmla="*/ 2580384 w 2580384"/>
                <a:gd name="connsiteY1" fmla="*/ 1525776 h 3051552"/>
                <a:gd name="connsiteX2" fmla="*/ 1290192 w 2580384"/>
                <a:gd name="connsiteY2" fmla="*/ 3051552 h 3051552"/>
                <a:gd name="connsiteX3" fmla="*/ 0 w 2580384"/>
                <a:gd name="connsiteY3" fmla="*/ 1525776 h 3051552"/>
                <a:gd name="connsiteX4" fmla="*/ 1290192 w 2580384"/>
                <a:gd name="connsiteY4" fmla="*/ 0 h 3051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0384" h="3051552">
                  <a:moveTo>
                    <a:pt x="1290192" y="0"/>
                  </a:moveTo>
                  <a:cubicBezTo>
                    <a:pt x="2002745" y="0"/>
                    <a:pt x="2580384" y="683113"/>
                    <a:pt x="2580384" y="1525776"/>
                  </a:cubicBezTo>
                  <a:cubicBezTo>
                    <a:pt x="2580384" y="2368439"/>
                    <a:pt x="2002745" y="3051552"/>
                    <a:pt x="1290192" y="3051552"/>
                  </a:cubicBezTo>
                  <a:cubicBezTo>
                    <a:pt x="577639" y="3051552"/>
                    <a:pt x="0" y="2368439"/>
                    <a:pt x="0" y="1525776"/>
                  </a:cubicBezTo>
                  <a:cubicBezTo>
                    <a:pt x="0" y="683113"/>
                    <a:pt x="577639" y="0"/>
                    <a:pt x="1290192" y="0"/>
                  </a:cubicBezTo>
                  <a:close/>
                </a:path>
              </a:pathLst>
            </a:cu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8"/>
            <a:stretch>
              <a:fillRect/>
            </a:stretch>
          </p:blipFill>
          <p:spPr>
            <a:xfrm>
              <a:off x="7097127" y="1212330"/>
              <a:ext cx="484643" cy="946892"/>
            </a:xfrm>
            <a:prstGeom prst="rect">
              <a:avLst/>
            </a:prstGeom>
          </p:spPr>
        </p:pic>
      </p:grpSp>
      <p:pic>
        <p:nvPicPr>
          <p:cNvPr id="65" name="13 Imagen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1641" r="5305" b="9943"/>
          <a:stretch>
            <a:fillRect/>
          </a:stretch>
        </p:blipFill>
        <p:spPr>
          <a:xfrm>
            <a:off x="2500071" y="2207138"/>
            <a:ext cx="628651" cy="62388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8" name="TheCatsMeOuch-Ah-Ha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37725" y="8480425"/>
            <a:ext cx="609600" cy="609600"/>
          </a:xfrm>
          <a:prstGeom prst="rect">
            <a:avLst/>
          </a:prstGeom>
        </p:spPr>
      </p:pic>
      <p:pic>
        <p:nvPicPr>
          <p:cNvPr id="2049" name="cruisecat3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61625" y="7566025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7895771" y="-1059542"/>
            <a:ext cx="915764" cy="10443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62662" y="1516054"/>
            <a:ext cx="2730611" cy="1912946"/>
          </a:xfrm>
          <a:prstGeom prst="roundRect">
            <a:avLst>
              <a:gd name="adj" fmla="val 5528"/>
            </a:avLst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3" name="Content Placeholder 2" descr="ML (1)"/>
          <p:cNvPicPr>
            <a:picLocks noChangeAspect="1"/>
          </p:cNvPicPr>
          <p:nvPr>
            <p:ph idx="1"/>
          </p:nvPr>
        </p:nvPicPr>
        <p:blipFill>
          <a:blip r:embed="rId18"/>
          <a:stretch>
            <a:fillRect/>
          </a:stretch>
        </p:blipFill>
        <p:spPr>
          <a:xfrm>
            <a:off x="881380" y="5927725"/>
            <a:ext cx="960120" cy="960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41" fill="hold"/>
                                        <p:tgtEl>
                                          <p:spTgt spid="2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086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" action="ppaction://hlinkshowjump?jump=nextslide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7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H="1">
            <a:off x="579431" y="5573341"/>
            <a:ext cx="10946050" cy="16680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35740" y="741895"/>
            <a:ext cx="5511262" cy="37859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379" y="3037070"/>
            <a:ext cx="2503604" cy="3567548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0" t="39461" r="54029" b="16043"/>
          <a:stretch>
            <a:fillRect/>
          </a:stretch>
        </p:blipFill>
        <p:spPr>
          <a:xfrm>
            <a:off x="1903903" y="3482337"/>
            <a:ext cx="2263675" cy="2677014"/>
          </a:xfrm>
          <a:custGeom>
            <a:avLst/>
            <a:gdLst>
              <a:gd name="connsiteX0" fmla="*/ 1290192 w 2580384"/>
              <a:gd name="connsiteY0" fmla="*/ 0 h 3051552"/>
              <a:gd name="connsiteX1" fmla="*/ 2580384 w 2580384"/>
              <a:gd name="connsiteY1" fmla="*/ 1525776 h 3051552"/>
              <a:gd name="connsiteX2" fmla="*/ 1290192 w 2580384"/>
              <a:gd name="connsiteY2" fmla="*/ 3051552 h 3051552"/>
              <a:gd name="connsiteX3" fmla="*/ 0 w 2580384"/>
              <a:gd name="connsiteY3" fmla="*/ 1525776 h 3051552"/>
              <a:gd name="connsiteX4" fmla="*/ 1290192 w 2580384"/>
              <a:gd name="connsiteY4" fmla="*/ 0 h 3051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0384" h="3051552">
                <a:moveTo>
                  <a:pt x="1290192" y="0"/>
                </a:moveTo>
                <a:cubicBezTo>
                  <a:pt x="2002745" y="0"/>
                  <a:pt x="2580384" y="683113"/>
                  <a:pt x="2580384" y="1525776"/>
                </a:cubicBezTo>
                <a:cubicBezTo>
                  <a:pt x="2580384" y="2368439"/>
                  <a:pt x="2002745" y="3051552"/>
                  <a:pt x="1290192" y="3051552"/>
                </a:cubicBezTo>
                <a:cubicBezTo>
                  <a:pt x="577639" y="3051552"/>
                  <a:pt x="0" y="2368439"/>
                  <a:pt x="0" y="1525776"/>
                </a:cubicBezTo>
                <a:cubicBezTo>
                  <a:pt x="0" y="683113"/>
                  <a:pt x="577639" y="0"/>
                  <a:pt x="1290192" y="0"/>
                </a:cubicBezTo>
                <a:close/>
              </a:path>
            </a:pathLst>
          </a:custGeom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4454" y="5573341"/>
            <a:ext cx="1259498" cy="5960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21201130">
            <a:off x="3142047" y="1398749"/>
            <a:ext cx="5208854" cy="2139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Good job!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oadway" panose="04040905080B02020502" pitchFamily="82" charset="0"/>
            </a:endParaRPr>
          </a:p>
        </p:txBody>
      </p:sp>
      <p:pic>
        <p:nvPicPr>
          <p:cNvPr id="3" name="Content Placeholder 2" descr="ML (1)"/>
          <p:cNvPicPr>
            <a:picLocks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81380" y="5927725"/>
            <a:ext cx="960120" cy="960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-887716" y="2480344"/>
            <a:ext cx="10005032" cy="117319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60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This is my house</a:t>
            </a:r>
            <a:endParaRPr lang="en-US" altLang="zh-CN" sz="60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1" name="Google Shape;11;p2"/>
          <p:cNvSpPr/>
          <p:nvPr userDrawn="1"/>
        </p:nvSpPr>
        <p:spPr>
          <a:xfrm>
            <a:off x="0" y="3375959"/>
            <a:ext cx="12186068" cy="2052161"/>
          </a:xfrm>
          <a:custGeom>
            <a:avLst/>
            <a:gdLst/>
            <a:ahLst/>
            <a:cxnLst/>
            <a:rect l="l" t="t" r="r" b="b"/>
            <a:pathLst>
              <a:path w="5707760" h="2052161" extrusionOk="0">
                <a:moveTo>
                  <a:pt x="5707761" y="6191"/>
                </a:moveTo>
                <a:lnTo>
                  <a:pt x="5707761" y="1736312"/>
                </a:lnTo>
                <a:lnTo>
                  <a:pt x="0" y="2052161"/>
                </a:lnTo>
                <a:lnTo>
                  <a:pt x="0" y="158496"/>
                </a:lnTo>
                <a:cubicBezTo>
                  <a:pt x="61817" y="191262"/>
                  <a:pt x="115824" y="240697"/>
                  <a:pt x="154305" y="304991"/>
                </a:cubicBezTo>
                <a:cubicBezTo>
                  <a:pt x="225266" y="423291"/>
                  <a:pt x="353092" y="495681"/>
                  <a:pt x="491014" y="495681"/>
                </a:cubicBezTo>
                <a:cubicBezTo>
                  <a:pt x="628936" y="495681"/>
                  <a:pt x="756761" y="423291"/>
                  <a:pt x="827723" y="304991"/>
                </a:cubicBezTo>
                <a:cubicBezTo>
                  <a:pt x="900208" y="184118"/>
                  <a:pt x="1030700" y="110204"/>
                  <a:pt x="1171670" y="110204"/>
                </a:cubicBezTo>
                <a:cubicBezTo>
                  <a:pt x="1312545" y="110204"/>
                  <a:pt x="1443133" y="184118"/>
                  <a:pt x="1515523" y="304991"/>
                </a:cubicBezTo>
                <a:cubicBezTo>
                  <a:pt x="1600962" y="447485"/>
                  <a:pt x="1754886" y="534638"/>
                  <a:pt x="1921002" y="534638"/>
                </a:cubicBezTo>
                <a:cubicBezTo>
                  <a:pt x="2087118" y="534638"/>
                  <a:pt x="2241042" y="447485"/>
                  <a:pt x="2326481" y="304991"/>
                </a:cubicBezTo>
                <a:cubicBezTo>
                  <a:pt x="2391061" y="197263"/>
                  <a:pt x="2507456" y="131255"/>
                  <a:pt x="2633186" y="131255"/>
                </a:cubicBezTo>
                <a:cubicBezTo>
                  <a:pt x="2758821" y="131255"/>
                  <a:pt x="2875216" y="197168"/>
                  <a:pt x="2939891" y="304991"/>
                </a:cubicBezTo>
                <a:cubicBezTo>
                  <a:pt x="3039809" y="471678"/>
                  <a:pt x="3254026" y="529114"/>
                  <a:pt x="3423857" y="434721"/>
                </a:cubicBezTo>
                <a:cubicBezTo>
                  <a:pt x="3591306" y="341662"/>
                  <a:pt x="3802380" y="398240"/>
                  <a:pt x="3900964" y="562547"/>
                </a:cubicBezTo>
                <a:cubicBezTo>
                  <a:pt x="3974116" y="684562"/>
                  <a:pt x="4105847" y="759143"/>
                  <a:pt x="4248150" y="759143"/>
                </a:cubicBezTo>
                <a:cubicBezTo>
                  <a:pt x="4390358" y="759143"/>
                  <a:pt x="4522184" y="684467"/>
                  <a:pt x="4595337" y="562547"/>
                </a:cubicBezTo>
                <a:cubicBezTo>
                  <a:pt x="4804601" y="213551"/>
                  <a:pt x="5181600" y="0"/>
                  <a:pt x="5588603" y="0"/>
                </a:cubicBezTo>
                <a:cubicBezTo>
                  <a:pt x="5628608" y="0"/>
                  <a:pt x="5668328" y="2096"/>
                  <a:pt x="5707761" y="619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" name="Google Shape;12;p2"/>
          <p:cNvSpPr/>
          <p:nvPr userDrawn="1"/>
        </p:nvSpPr>
        <p:spPr>
          <a:xfrm>
            <a:off x="0" y="4225491"/>
            <a:ext cx="12186068" cy="2559872"/>
          </a:xfrm>
          <a:custGeom>
            <a:avLst/>
            <a:gdLst/>
            <a:ahLst/>
            <a:cxnLst/>
            <a:rect l="l" t="t" r="r" b="b"/>
            <a:pathLst>
              <a:path w="5707760" h="3518725" extrusionOk="0">
                <a:moveTo>
                  <a:pt x="5707761" y="0"/>
                </a:moveTo>
                <a:lnTo>
                  <a:pt x="5707761" y="2793873"/>
                </a:lnTo>
                <a:lnTo>
                  <a:pt x="0" y="3518726"/>
                </a:lnTo>
                <a:lnTo>
                  <a:pt x="0" y="417862"/>
                </a:lnTo>
                <a:cubicBezTo>
                  <a:pt x="191453" y="312420"/>
                  <a:pt x="415195" y="278225"/>
                  <a:pt x="630746" y="323088"/>
                </a:cubicBezTo>
                <a:cubicBezTo>
                  <a:pt x="797814" y="357854"/>
                  <a:pt x="971740" y="324612"/>
                  <a:pt x="1114235" y="230791"/>
                </a:cubicBezTo>
                <a:cubicBezTo>
                  <a:pt x="1262063" y="133445"/>
                  <a:pt x="1456849" y="147733"/>
                  <a:pt x="1588865" y="265557"/>
                </a:cubicBezTo>
                <a:cubicBezTo>
                  <a:pt x="1822609" y="474250"/>
                  <a:pt x="2129790" y="581120"/>
                  <a:pt x="2442496" y="562737"/>
                </a:cubicBezTo>
                <a:cubicBezTo>
                  <a:pt x="2604135" y="553212"/>
                  <a:pt x="2763012" y="608457"/>
                  <a:pt x="2883789" y="716375"/>
                </a:cubicBezTo>
                <a:cubicBezTo>
                  <a:pt x="3029617" y="846582"/>
                  <a:pt x="3244787" y="862298"/>
                  <a:pt x="3407950" y="754761"/>
                </a:cubicBezTo>
                <a:cubicBezTo>
                  <a:pt x="3577304" y="643223"/>
                  <a:pt x="3784092" y="603695"/>
                  <a:pt x="3982688" y="645033"/>
                </a:cubicBezTo>
                <a:cubicBezTo>
                  <a:pt x="4162425" y="682466"/>
                  <a:pt x="4344829" y="594265"/>
                  <a:pt x="4427125" y="430149"/>
                </a:cubicBezTo>
                <a:cubicBezTo>
                  <a:pt x="4510755" y="263271"/>
                  <a:pt x="4696301" y="173546"/>
                  <a:pt x="4879086" y="211550"/>
                </a:cubicBezTo>
                <a:cubicBezTo>
                  <a:pt x="5040726" y="245174"/>
                  <a:pt x="5209128" y="213074"/>
                  <a:pt x="5346954" y="122206"/>
                </a:cubicBezTo>
                <a:cubicBezTo>
                  <a:pt x="5456206" y="50292"/>
                  <a:pt x="5580603" y="9049"/>
                  <a:pt x="5707761" y="0"/>
                </a:cubicBezTo>
                <a:close/>
              </a:path>
            </a:pathLst>
          </a:custGeom>
          <a:solidFill>
            <a:srgbClr val="E2D1B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" name="Google Shape;13;p2"/>
          <p:cNvSpPr/>
          <p:nvPr userDrawn="1"/>
        </p:nvSpPr>
        <p:spPr>
          <a:xfrm>
            <a:off x="0" y="4484470"/>
            <a:ext cx="5723875" cy="1373671"/>
          </a:xfrm>
          <a:custGeom>
            <a:avLst/>
            <a:gdLst/>
            <a:ahLst/>
            <a:cxnLst/>
            <a:rect l="l" t="t" r="r" b="b"/>
            <a:pathLst>
              <a:path w="3437763" h="926591" extrusionOk="0">
                <a:moveTo>
                  <a:pt x="14383" y="0"/>
                </a:moveTo>
                <a:lnTo>
                  <a:pt x="63818" y="268986"/>
                </a:lnTo>
                <a:lnTo>
                  <a:pt x="92583" y="425767"/>
                </a:lnTo>
                <a:lnTo>
                  <a:pt x="112871" y="348710"/>
                </a:lnTo>
                <a:lnTo>
                  <a:pt x="169164" y="134493"/>
                </a:lnTo>
                <a:lnTo>
                  <a:pt x="225457" y="348710"/>
                </a:lnTo>
                <a:lnTo>
                  <a:pt x="230696" y="368522"/>
                </a:lnTo>
                <a:lnTo>
                  <a:pt x="249555" y="281940"/>
                </a:lnTo>
                <a:lnTo>
                  <a:pt x="310896" y="0"/>
                </a:lnTo>
                <a:lnTo>
                  <a:pt x="372332" y="281940"/>
                </a:lnTo>
                <a:lnTo>
                  <a:pt x="376904" y="302895"/>
                </a:lnTo>
                <a:lnTo>
                  <a:pt x="384524" y="267843"/>
                </a:lnTo>
                <a:lnTo>
                  <a:pt x="433292" y="44672"/>
                </a:lnTo>
                <a:lnTo>
                  <a:pt x="482060" y="267843"/>
                </a:lnTo>
                <a:lnTo>
                  <a:pt x="497396" y="338042"/>
                </a:lnTo>
                <a:lnTo>
                  <a:pt x="543878" y="125540"/>
                </a:lnTo>
                <a:lnTo>
                  <a:pt x="592646" y="348710"/>
                </a:lnTo>
                <a:lnTo>
                  <a:pt x="603599" y="398907"/>
                </a:lnTo>
                <a:lnTo>
                  <a:pt x="668560" y="134493"/>
                </a:lnTo>
                <a:lnTo>
                  <a:pt x="726472" y="369951"/>
                </a:lnTo>
                <a:lnTo>
                  <a:pt x="793052" y="108299"/>
                </a:lnTo>
                <a:lnTo>
                  <a:pt x="862584" y="381476"/>
                </a:lnTo>
                <a:lnTo>
                  <a:pt x="865632" y="393668"/>
                </a:lnTo>
                <a:lnTo>
                  <a:pt x="884968" y="306800"/>
                </a:lnTo>
                <a:lnTo>
                  <a:pt x="939451" y="61722"/>
                </a:lnTo>
                <a:lnTo>
                  <a:pt x="993838" y="306800"/>
                </a:lnTo>
                <a:lnTo>
                  <a:pt x="1013651" y="395668"/>
                </a:lnTo>
                <a:lnTo>
                  <a:pt x="1024795" y="352044"/>
                </a:lnTo>
                <a:lnTo>
                  <a:pt x="1071944" y="168307"/>
                </a:lnTo>
                <a:lnTo>
                  <a:pt x="1119188" y="352044"/>
                </a:lnTo>
                <a:lnTo>
                  <a:pt x="1143476" y="446627"/>
                </a:lnTo>
                <a:lnTo>
                  <a:pt x="1167956" y="332518"/>
                </a:lnTo>
                <a:lnTo>
                  <a:pt x="1215104" y="113062"/>
                </a:lnTo>
                <a:lnTo>
                  <a:pt x="1262253" y="332518"/>
                </a:lnTo>
                <a:lnTo>
                  <a:pt x="1275969" y="396240"/>
                </a:lnTo>
                <a:lnTo>
                  <a:pt x="1305687" y="261937"/>
                </a:lnTo>
                <a:lnTo>
                  <a:pt x="1346264" y="445675"/>
                </a:lnTo>
                <a:lnTo>
                  <a:pt x="1347883" y="453009"/>
                </a:lnTo>
                <a:lnTo>
                  <a:pt x="1371219" y="323564"/>
                </a:lnTo>
                <a:lnTo>
                  <a:pt x="1418368" y="61722"/>
                </a:lnTo>
                <a:lnTo>
                  <a:pt x="1465517" y="323564"/>
                </a:lnTo>
                <a:lnTo>
                  <a:pt x="1473613" y="368427"/>
                </a:lnTo>
                <a:lnTo>
                  <a:pt x="1521238" y="192595"/>
                </a:lnTo>
                <a:lnTo>
                  <a:pt x="1576007" y="394716"/>
                </a:lnTo>
                <a:lnTo>
                  <a:pt x="1584103" y="424625"/>
                </a:lnTo>
                <a:lnTo>
                  <a:pt x="1597533" y="367760"/>
                </a:lnTo>
                <a:lnTo>
                  <a:pt x="1662303" y="92488"/>
                </a:lnTo>
                <a:lnTo>
                  <a:pt x="1727168" y="367760"/>
                </a:lnTo>
                <a:lnTo>
                  <a:pt x="1746695" y="450914"/>
                </a:lnTo>
                <a:lnTo>
                  <a:pt x="1748600" y="442722"/>
                </a:lnTo>
                <a:lnTo>
                  <a:pt x="1795748" y="236220"/>
                </a:lnTo>
                <a:lnTo>
                  <a:pt x="1842897" y="442722"/>
                </a:lnTo>
                <a:lnTo>
                  <a:pt x="1854613" y="493776"/>
                </a:lnTo>
                <a:lnTo>
                  <a:pt x="1868043" y="430054"/>
                </a:lnTo>
                <a:lnTo>
                  <a:pt x="1923193" y="168307"/>
                </a:lnTo>
                <a:lnTo>
                  <a:pt x="1978438" y="430054"/>
                </a:lnTo>
                <a:lnTo>
                  <a:pt x="1978914" y="432530"/>
                </a:lnTo>
                <a:lnTo>
                  <a:pt x="2016443" y="210598"/>
                </a:lnTo>
                <a:lnTo>
                  <a:pt x="2053590" y="430340"/>
                </a:lnTo>
                <a:lnTo>
                  <a:pt x="2059877" y="395287"/>
                </a:lnTo>
                <a:lnTo>
                  <a:pt x="2112074" y="102775"/>
                </a:lnTo>
                <a:lnTo>
                  <a:pt x="2164175" y="395287"/>
                </a:lnTo>
                <a:lnTo>
                  <a:pt x="2180654" y="487490"/>
                </a:lnTo>
                <a:lnTo>
                  <a:pt x="2187988" y="446723"/>
                </a:lnTo>
                <a:lnTo>
                  <a:pt x="2233136" y="197263"/>
                </a:lnTo>
                <a:lnTo>
                  <a:pt x="2275427" y="430340"/>
                </a:lnTo>
                <a:lnTo>
                  <a:pt x="2301145" y="254222"/>
                </a:lnTo>
                <a:lnTo>
                  <a:pt x="2330577" y="455390"/>
                </a:lnTo>
                <a:lnTo>
                  <a:pt x="2333816" y="477107"/>
                </a:lnTo>
                <a:lnTo>
                  <a:pt x="2334387" y="473583"/>
                </a:lnTo>
                <a:lnTo>
                  <a:pt x="2373535" y="254222"/>
                </a:lnTo>
                <a:lnTo>
                  <a:pt x="2412587" y="473583"/>
                </a:lnTo>
                <a:lnTo>
                  <a:pt x="2420017" y="515398"/>
                </a:lnTo>
                <a:lnTo>
                  <a:pt x="2441067" y="401193"/>
                </a:lnTo>
                <a:lnTo>
                  <a:pt x="2496026" y="102775"/>
                </a:lnTo>
                <a:lnTo>
                  <a:pt x="2550986" y="401193"/>
                </a:lnTo>
                <a:lnTo>
                  <a:pt x="2561082" y="455676"/>
                </a:lnTo>
                <a:lnTo>
                  <a:pt x="2609564" y="197263"/>
                </a:lnTo>
                <a:lnTo>
                  <a:pt x="2658713" y="459105"/>
                </a:lnTo>
                <a:lnTo>
                  <a:pt x="2692432" y="638842"/>
                </a:lnTo>
                <a:lnTo>
                  <a:pt x="2712149" y="535210"/>
                </a:lnTo>
                <a:lnTo>
                  <a:pt x="2759678" y="284988"/>
                </a:lnTo>
                <a:lnTo>
                  <a:pt x="2807303" y="535210"/>
                </a:lnTo>
                <a:lnTo>
                  <a:pt x="2819591" y="599884"/>
                </a:lnTo>
                <a:lnTo>
                  <a:pt x="2822258" y="580168"/>
                </a:lnTo>
                <a:lnTo>
                  <a:pt x="2857786" y="318421"/>
                </a:lnTo>
                <a:lnTo>
                  <a:pt x="2893314" y="580168"/>
                </a:lnTo>
                <a:lnTo>
                  <a:pt x="2906840" y="679799"/>
                </a:lnTo>
                <a:lnTo>
                  <a:pt x="2910173" y="660940"/>
                </a:lnTo>
                <a:lnTo>
                  <a:pt x="2957798" y="395287"/>
                </a:lnTo>
                <a:lnTo>
                  <a:pt x="2999232" y="626364"/>
                </a:lnTo>
                <a:lnTo>
                  <a:pt x="3060573" y="401193"/>
                </a:lnTo>
                <a:lnTo>
                  <a:pt x="3105817" y="566833"/>
                </a:lnTo>
                <a:lnTo>
                  <a:pt x="3115532" y="514731"/>
                </a:lnTo>
                <a:lnTo>
                  <a:pt x="3152013" y="318421"/>
                </a:lnTo>
                <a:lnTo>
                  <a:pt x="3188494" y="514731"/>
                </a:lnTo>
                <a:lnTo>
                  <a:pt x="3224689" y="709136"/>
                </a:lnTo>
                <a:lnTo>
                  <a:pt x="3243739" y="611886"/>
                </a:lnTo>
                <a:lnTo>
                  <a:pt x="3286316" y="395287"/>
                </a:lnTo>
                <a:lnTo>
                  <a:pt x="3328892" y="611886"/>
                </a:lnTo>
                <a:lnTo>
                  <a:pt x="3329369" y="614267"/>
                </a:lnTo>
                <a:lnTo>
                  <a:pt x="3364040" y="455390"/>
                </a:lnTo>
                <a:lnTo>
                  <a:pt x="3400901" y="624364"/>
                </a:lnTo>
                <a:lnTo>
                  <a:pt x="3437763" y="793433"/>
                </a:lnTo>
                <a:lnTo>
                  <a:pt x="3364611" y="793433"/>
                </a:lnTo>
                <a:lnTo>
                  <a:pt x="3371469" y="828484"/>
                </a:lnTo>
                <a:lnTo>
                  <a:pt x="3286316" y="828484"/>
                </a:lnTo>
                <a:lnTo>
                  <a:pt x="3201257" y="828484"/>
                </a:lnTo>
                <a:lnTo>
                  <a:pt x="3224308" y="711136"/>
                </a:lnTo>
                <a:lnTo>
                  <a:pt x="3152013" y="711136"/>
                </a:lnTo>
                <a:lnTo>
                  <a:pt x="3145155" y="711136"/>
                </a:lnTo>
                <a:lnTo>
                  <a:pt x="3188018" y="868394"/>
                </a:lnTo>
                <a:lnTo>
                  <a:pt x="3060573" y="868394"/>
                </a:lnTo>
                <a:lnTo>
                  <a:pt x="3042571" y="868394"/>
                </a:lnTo>
                <a:lnTo>
                  <a:pt x="3052953" y="926592"/>
                </a:lnTo>
                <a:lnTo>
                  <a:pt x="2957798" y="926592"/>
                </a:lnTo>
                <a:lnTo>
                  <a:pt x="2862644" y="926592"/>
                </a:lnTo>
                <a:lnTo>
                  <a:pt x="2877788" y="842010"/>
                </a:lnTo>
                <a:lnTo>
                  <a:pt x="2857786" y="842010"/>
                </a:lnTo>
                <a:lnTo>
                  <a:pt x="2786729" y="842010"/>
                </a:lnTo>
                <a:lnTo>
                  <a:pt x="2794445" y="785527"/>
                </a:lnTo>
                <a:lnTo>
                  <a:pt x="2759678" y="785527"/>
                </a:lnTo>
                <a:lnTo>
                  <a:pt x="2664524" y="785527"/>
                </a:lnTo>
                <a:lnTo>
                  <a:pt x="2676811" y="720852"/>
                </a:lnTo>
                <a:lnTo>
                  <a:pt x="2609564" y="720852"/>
                </a:lnTo>
                <a:lnTo>
                  <a:pt x="2511266" y="720852"/>
                </a:lnTo>
                <a:lnTo>
                  <a:pt x="2515267" y="699516"/>
                </a:lnTo>
                <a:lnTo>
                  <a:pt x="2496026" y="699516"/>
                </a:lnTo>
                <a:lnTo>
                  <a:pt x="2386108" y="699516"/>
                </a:lnTo>
                <a:lnTo>
                  <a:pt x="2387346" y="692944"/>
                </a:lnTo>
                <a:lnTo>
                  <a:pt x="2373535" y="692944"/>
                </a:lnTo>
                <a:lnTo>
                  <a:pt x="2322862" y="692944"/>
                </a:lnTo>
                <a:lnTo>
                  <a:pt x="2323529" y="696182"/>
                </a:lnTo>
                <a:lnTo>
                  <a:pt x="2233136" y="696182"/>
                </a:lnTo>
                <a:lnTo>
                  <a:pt x="2142839" y="696182"/>
                </a:lnTo>
                <a:lnTo>
                  <a:pt x="2144363" y="687800"/>
                </a:lnTo>
                <a:lnTo>
                  <a:pt x="2112074" y="687800"/>
                </a:lnTo>
                <a:lnTo>
                  <a:pt x="2097215" y="687800"/>
                </a:lnTo>
                <a:lnTo>
                  <a:pt x="2097215" y="687991"/>
                </a:lnTo>
                <a:lnTo>
                  <a:pt x="2032730" y="687991"/>
                </a:lnTo>
                <a:lnTo>
                  <a:pt x="2033588" y="691896"/>
                </a:lnTo>
                <a:lnTo>
                  <a:pt x="1923193" y="691896"/>
                </a:lnTo>
                <a:lnTo>
                  <a:pt x="1812798" y="691896"/>
                </a:lnTo>
                <a:lnTo>
                  <a:pt x="1821847" y="649129"/>
                </a:lnTo>
                <a:lnTo>
                  <a:pt x="1795748" y="649129"/>
                </a:lnTo>
                <a:lnTo>
                  <a:pt x="1701451" y="649129"/>
                </a:lnTo>
                <a:lnTo>
                  <a:pt x="1702784" y="643033"/>
                </a:lnTo>
                <a:lnTo>
                  <a:pt x="1662303" y="643033"/>
                </a:lnTo>
                <a:lnTo>
                  <a:pt x="1532763" y="643033"/>
                </a:lnTo>
                <a:lnTo>
                  <a:pt x="1543622" y="596836"/>
                </a:lnTo>
                <a:lnTo>
                  <a:pt x="1521238" y="596836"/>
                </a:lnTo>
                <a:lnTo>
                  <a:pt x="1411700" y="596836"/>
                </a:lnTo>
                <a:lnTo>
                  <a:pt x="1414843" y="585311"/>
                </a:lnTo>
                <a:lnTo>
                  <a:pt x="1377125" y="585311"/>
                </a:lnTo>
                <a:lnTo>
                  <a:pt x="1386840" y="629507"/>
                </a:lnTo>
                <a:lnTo>
                  <a:pt x="1305687" y="629507"/>
                </a:lnTo>
                <a:lnTo>
                  <a:pt x="1224439" y="629507"/>
                </a:lnTo>
                <a:lnTo>
                  <a:pt x="1241584" y="551878"/>
                </a:lnTo>
                <a:lnTo>
                  <a:pt x="1215104" y="551878"/>
                </a:lnTo>
                <a:lnTo>
                  <a:pt x="1120807" y="551878"/>
                </a:lnTo>
                <a:lnTo>
                  <a:pt x="1124236" y="535781"/>
                </a:lnTo>
                <a:lnTo>
                  <a:pt x="1071944" y="535781"/>
                </a:lnTo>
                <a:lnTo>
                  <a:pt x="1044797" y="535781"/>
                </a:lnTo>
                <a:lnTo>
                  <a:pt x="1048322" y="551783"/>
                </a:lnTo>
                <a:lnTo>
                  <a:pt x="939451" y="551783"/>
                </a:lnTo>
                <a:lnTo>
                  <a:pt x="905828" y="551783"/>
                </a:lnTo>
                <a:lnTo>
                  <a:pt x="932021" y="654749"/>
                </a:lnTo>
                <a:lnTo>
                  <a:pt x="796481" y="654749"/>
                </a:lnTo>
                <a:lnTo>
                  <a:pt x="807149" y="698183"/>
                </a:lnTo>
                <a:lnTo>
                  <a:pt x="668560" y="698183"/>
                </a:lnTo>
                <a:lnTo>
                  <a:pt x="530066" y="698183"/>
                </a:lnTo>
                <a:lnTo>
                  <a:pt x="561118" y="571881"/>
                </a:lnTo>
                <a:lnTo>
                  <a:pt x="543878" y="571881"/>
                </a:lnTo>
                <a:lnTo>
                  <a:pt x="446342" y="571881"/>
                </a:lnTo>
                <a:lnTo>
                  <a:pt x="463963" y="491014"/>
                </a:lnTo>
                <a:lnTo>
                  <a:pt x="433292" y="491014"/>
                </a:lnTo>
                <a:lnTo>
                  <a:pt x="417862" y="491014"/>
                </a:lnTo>
                <a:lnTo>
                  <a:pt x="433673" y="563785"/>
                </a:lnTo>
                <a:lnTo>
                  <a:pt x="310896" y="563785"/>
                </a:lnTo>
                <a:lnTo>
                  <a:pt x="188214" y="563785"/>
                </a:lnTo>
                <a:lnTo>
                  <a:pt x="188309" y="562927"/>
                </a:lnTo>
                <a:lnTo>
                  <a:pt x="169164" y="562927"/>
                </a:lnTo>
                <a:lnTo>
                  <a:pt x="56579" y="562927"/>
                </a:lnTo>
                <a:lnTo>
                  <a:pt x="63151" y="537972"/>
                </a:lnTo>
                <a:lnTo>
                  <a:pt x="14383" y="537972"/>
                </a:lnTo>
                <a:lnTo>
                  <a:pt x="0" y="537972"/>
                </a:lnTo>
                <a:lnTo>
                  <a:pt x="0" y="78486"/>
                </a:lnTo>
                <a:close/>
              </a:path>
            </a:pathLst>
          </a:custGeom>
          <a:gradFill>
            <a:gsLst>
              <a:gs pos="0">
                <a:srgbClr val="8BA631"/>
              </a:gs>
              <a:gs pos="100000">
                <a:srgbClr val="52762D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" name="Google Shape;14;p2"/>
          <p:cNvSpPr/>
          <p:nvPr userDrawn="1"/>
        </p:nvSpPr>
        <p:spPr>
          <a:xfrm>
            <a:off x="0" y="5174883"/>
            <a:ext cx="6144670" cy="1686632"/>
          </a:xfrm>
          <a:custGeom>
            <a:avLst/>
            <a:gdLst/>
            <a:ahLst/>
            <a:cxnLst/>
            <a:rect l="l" t="t" r="r" b="b"/>
            <a:pathLst>
              <a:path w="5535739" h="2946082" extrusionOk="0">
                <a:moveTo>
                  <a:pt x="4843272" y="2946083"/>
                </a:moveTo>
                <a:lnTo>
                  <a:pt x="0" y="2946083"/>
                </a:lnTo>
                <a:lnTo>
                  <a:pt x="0" y="0"/>
                </a:lnTo>
                <a:cubicBezTo>
                  <a:pt x="3060383" y="6382"/>
                  <a:pt x="5535740" y="893159"/>
                  <a:pt x="5535740" y="1986248"/>
                </a:cubicBezTo>
                <a:cubicBezTo>
                  <a:pt x="5535835" y="2334387"/>
                  <a:pt x="5284375" y="2661571"/>
                  <a:pt x="4843272" y="2946083"/>
                </a:cubicBezTo>
                <a:close/>
              </a:path>
            </a:pathLst>
          </a:custGeom>
          <a:solidFill>
            <a:srgbClr val="D5E08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" name="Google Shape;15;p2"/>
          <p:cNvSpPr/>
          <p:nvPr userDrawn="1"/>
        </p:nvSpPr>
        <p:spPr>
          <a:xfrm>
            <a:off x="2964581" y="5077356"/>
            <a:ext cx="9231003" cy="1686632"/>
          </a:xfrm>
          <a:custGeom>
            <a:avLst/>
            <a:gdLst/>
            <a:ahLst/>
            <a:cxnLst/>
            <a:rect l="l" t="t" r="r" b="b"/>
            <a:pathLst>
              <a:path w="5535834" h="2946082" extrusionOk="0">
                <a:moveTo>
                  <a:pt x="5535835" y="0"/>
                </a:moveTo>
                <a:lnTo>
                  <a:pt x="5535835" y="2946083"/>
                </a:lnTo>
                <a:lnTo>
                  <a:pt x="692563" y="2946083"/>
                </a:lnTo>
                <a:cubicBezTo>
                  <a:pt x="251460" y="2661571"/>
                  <a:pt x="0" y="2334387"/>
                  <a:pt x="0" y="1986248"/>
                </a:cubicBezTo>
                <a:cubicBezTo>
                  <a:pt x="0" y="893159"/>
                  <a:pt x="2475452" y="6382"/>
                  <a:pt x="5535835" y="0"/>
                </a:cubicBezTo>
                <a:close/>
              </a:path>
            </a:pathLst>
          </a:custGeom>
          <a:solidFill>
            <a:srgbClr val="C6D86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7" name="Google Shape;17;p2"/>
          <p:cNvSpPr/>
          <p:nvPr userDrawn="1"/>
        </p:nvSpPr>
        <p:spPr>
          <a:xfrm>
            <a:off x="6201410" y="307975"/>
            <a:ext cx="2851785" cy="1114425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8" name="Google Shape;18;p2"/>
          <p:cNvSpPr/>
          <p:nvPr userDrawn="1"/>
        </p:nvSpPr>
        <p:spPr>
          <a:xfrm>
            <a:off x="9014856" y="1805750"/>
            <a:ext cx="2114073" cy="511232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1" name="Google Shape;21;p2"/>
          <p:cNvSpPr/>
          <p:nvPr userDrawn="1"/>
        </p:nvSpPr>
        <p:spPr>
          <a:xfrm>
            <a:off x="5587465" y="2949884"/>
            <a:ext cx="6602171" cy="2554475"/>
          </a:xfrm>
          <a:custGeom>
            <a:avLst/>
            <a:gdLst/>
            <a:ahLst/>
            <a:cxnLst/>
            <a:rect l="l" t="t" r="r" b="b"/>
            <a:pathLst>
              <a:path w="2612135" h="1395888" extrusionOk="0">
                <a:moveTo>
                  <a:pt x="2612136" y="241268"/>
                </a:moveTo>
                <a:lnTo>
                  <a:pt x="2612136" y="1035463"/>
                </a:lnTo>
                <a:lnTo>
                  <a:pt x="2560796" y="1035463"/>
                </a:lnTo>
                <a:lnTo>
                  <a:pt x="2495550" y="1035463"/>
                </a:lnTo>
                <a:lnTo>
                  <a:pt x="2518696" y="1131761"/>
                </a:lnTo>
                <a:lnTo>
                  <a:pt x="2246471" y="1131761"/>
                </a:lnTo>
                <a:lnTo>
                  <a:pt x="2210752" y="1131761"/>
                </a:lnTo>
                <a:lnTo>
                  <a:pt x="2212372" y="1138142"/>
                </a:lnTo>
                <a:lnTo>
                  <a:pt x="1995774" y="1138142"/>
                </a:lnTo>
                <a:lnTo>
                  <a:pt x="2006442" y="1177957"/>
                </a:lnTo>
                <a:lnTo>
                  <a:pt x="1724215" y="1177957"/>
                </a:lnTo>
                <a:lnTo>
                  <a:pt x="1675352" y="1177957"/>
                </a:lnTo>
                <a:lnTo>
                  <a:pt x="1694021" y="1251109"/>
                </a:lnTo>
                <a:lnTo>
                  <a:pt x="1449514" y="1251109"/>
                </a:lnTo>
                <a:lnTo>
                  <a:pt x="1205103" y="1251109"/>
                </a:lnTo>
                <a:lnTo>
                  <a:pt x="1223105" y="1180529"/>
                </a:lnTo>
                <a:lnTo>
                  <a:pt x="1018413" y="1180529"/>
                </a:lnTo>
                <a:lnTo>
                  <a:pt x="952786" y="1180529"/>
                </a:lnTo>
                <a:lnTo>
                  <a:pt x="953072" y="1181672"/>
                </a:lnTo>
                <a:lnTo>
                  <a:pt x="769715" y="1181672"/>
                </a:lnTo>
                <a:lnTo>
                  <a:pt x="758571" y="1181672"/>
                </a:lnTo>
                <a:lnTo>
                  <a:pt x="773335" y="1234345"/>
                </a:lnTo>
                <a:lnTo>
                  <a:pt x="573214" y="1234345"/>
                </a:lnTo>
                <a:lnTo>
                  <a:pt x="544735" y="1234345"/>
                </a:lnTo>
                <a:lnTo>
                  <a:pt x="586359" y="1395889"/>
                </a:lnTo>
                <a:lnTo>
                  <a:pt x="374713" y="1395889"/>
                </a:lnTo>
                <a:lnTo>
                  <a:pt x="162973" y="1395889"/>
                </a:lnTo>
                <a:lnTo>
                  <a:pt x="174403" y="1351407"/>
                </a:lnTo>
                <a:lnTo>
                  <a:pt x="158782" y="1351407"/>
                </a:lnTo>
                <a:lnTo>
                  <a:pt x="0" y="1351407"/>
                </a:lnTo>
                <a:lnTo>
                  <a:pt x="79343" y="963168"/>
                </a:lnTo>
                <a:lnTo>
                  <a:pt x="158782" y="575024"/>
                </a:lnTo>
                <a:lnTo>
                  <a:pt x="238125" y="963168"/>
                </a:lnTo>
                <a:lnTo>
                  <a:pt x="254222" y="1041940"/>
                </a:lnTo>
                <a:lnTo>
                  <a:pt x="268796" y="985456"/>
                </a:lnTo>
                <a:lnTo>
                  <a:pt x="374713" y="575024"/>
                </a:lnTo>
                <a:lnTo>
                  <a:pt x="462344" y="914781"/>
                </a:lnTo>
                <a:lnTo>
                  <a:pt x="473107" y="876014"/>
                </a:lnTo>
                <a:lnTo>
                  <a:pt x="573214" y="517684"/>
                </a:lnTo>
                <a:lnTo>
                  <a:pt x="668084" y="857536"/>
                </a:lnTo>
                <a:lnTo>
                  <a:pt x="678085" y="817816"/>
                </a:lnTo>
                <a:lnTo>
                  <a:pt x="769715" y="454057"/>
                </a:lnTo>
                <a:lnTo>
                  <a:pt x="861346" y="817816"/>
                </a:lnTo>
                <a:lnTo>
                  <a:pt x="863346" y="825627"/>
                </a:lnTo>
                <a:lnTo>
                  <a:pt x="896207" y="695420"/>
                </a:lnTo>
                <a:lnTo>
                  <a:pt x="1018413" y="210407"/>
                </a:lnTo>
                <a:lnTo>
                  <a:pt x="1140619" y="695420"/>
                </a:lnTo>
                <a:lnTo>
                  <a:pt x="1168051" y="804386"/>
                </a:lnTo>
                <a:lnTo>
                  <a:pt x="1182719" y="749713"/>
                </a:lnTo>
                <a:lnTo>
                  <a:pt x="1288542" y="354139"/>
                </a:lnTo>
                <a:lnTo>
                  <a:pt x="1362932" y="632174"/>
                </a:lnTo>
                <a:lnTo>
                  <a:pt x="1449514" y="292513"/>
                </a:lnTo>
                <a:lnTo>
                  <a:pt x="1561433" y="731330"/>
                </a:lnTo>
                <a:lnTo>
                  <a:pt x="1583055" y="650557"/>
                </a:lnTo>
                <a:lnTo>
                  <a:pt x="1724215" y="123158"/>
                </a:lnTo>
                <a:lnTo>
                  <a:pt x="1865281" y="650557"/>
                </a:lnTo>
                <a:lnTo>
                  <a:pt x="1876806" y="693611"/>
                </a:lnTo>
                <a:lnTo>
                  <a:pt x="1881474" y="674275"/>
                </a:lnTo>
                <a:lnTo>
                  <a:pt x="1991773" y="210407"/>
                </a:lnTo>
                <a:lnTo>
                  <a:pt x="2093214" y="637127"/>
                </a:lnTo>
                <a:lnTo>
                  <a:pt x="2110359" y="565880"/>
                </a:lnTo>
                <a:lnTo>
                  <a:pt x="2246471" y="0"/>
                </a:lnTo>
                <a:lnTo>
                  <a:pt x="2382584" y="565880"/>
                </a:lnTo>
                <a:lnTo>
                  <a:pt x="2413445" y="693896"/>
                </a:lnTo>
                <a:lnTo>
                  <a:pt x="2450878" y="517684"/>
                </a:lnTo>
                <a:lnTo>
                  <a:pt x="2560796" y="0"/>
                </a:lnTo>
                <a:close/>
              </a:path>
            </a:pathLst>
          </a:custGeom>
          <a:solidFill>
            <a:srgbClr val="6883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2" name="Google Shape;22;p2"/>
          <p:cNvSpPr/>
          <p:nvPr userDrawn="1"/>
        </p:nvSpPr>
        <p:spPr>
          <a:xfrm>
            <a:off x="6328965" y="3589324"/>
            <a:ext cx="5864243" cy="2268318"/>
          </a:xfrm>
          <a:custGeom>
            <a:avLst/>
            <a:gdLst/>
            <a:ahLst/>
            <a:cxnLst/>
            <a:rect l="l" t="t" r="r" b="b"/>
            <a:pathLst>
              <a:path w="2612135" h="1395888" extrusionOk="0">
                <a:moveTo>
                  <a:pt x="2612136" y="241268"/>
                </a:moveTo>
                <a:lnTo>
                  <a:pt x="2612136" y="1035463"/>
                </a:lnTo>
                <a:lnTo>
                  <a:pt x="2560796" y="1035463"/>
                </a:lnTo>
                <a:lnTo>
                  <a:pt x="2495550" y="1035463"/>
                </a:lnTo>
                <a:lnTo>
                  <a:pt x="2518696" y="1131761"/>
                </a:lnTo>
                <a:lnTo>
                  <a:pt x="2246471" y="1131761"/>
                </a:lnTo>
                <a:lnTo>
                  <a:pt x="2210752" y="1131761"/>
                </a:lnTo>
                <a:lnTo>
                  <a:pt x="2212372" y="1138142"/>
                </a:lnTo>
                <a:lnTo>
                  <a:pt x="1995774" y="1138142"/>
                </a:lnTo>
                <a:lnTo>
                  <a:pt x="2006442" y="1177957"/>
                </a:lnTo>
                <a:lnTo>
                  <a:pt x="1724215" y="1177957"/>
                </a:lnTo>
                <a:lnTo>
                  <a:pt x="1675352" y="1177957"/>
                </a:lnTo>
                <a:lnTo>
                  <a:pt x="1694021" y="1251109"/>
                </a:lnTo>
                <a:lnTo>
                  <a:pt x="1449514" y="1251109"/>
                </a:lnTo>
                <a:lnTo>
                  <a:pt x="1205103" y="1251109"/>
                </a:lnTo>
                <a:lnTo>
                  <a:pt x="1223105" y="1180529"/>
                </a:lnTo>
                <a:lnTo>
                  <a:pt x="1018413" y="1180529"/>
                </a:lnTo>
                <a:lnTo>
                  <a:pt x="952786" y="1180529"/>
                </a:lnTo>
                <a:lnTo>
                  <a:pt x="953072" y="1181672"/>
                </a:lnTo>
                <a:lnTo>
                  <a:pt x="769715" y="1181672"/>
                </a:lnTo>
                <a:lnTo>
                  <a:pt x="758571" y="1181672"/>
                </a:lnTo>
                <a:lnTo>
                  <a:pt x="773335" y="1234345"/>
                </a:lnTo>
                <a:lnTo>
                  <a:pt x="573214" y="1234345"/>
                </a:lnTo>
                <a:lnTo>
                  <a:pt x="544735" y="1234345"/>
                </a:lnTo>
                <a:lnTo>
                  <a:pt x="586359" y="1395889"/>
                </a:lnTo>
                <a:lnTo>
                  <a:pt x="374713" y="1395889"/>
                </a:lnTo>
                <a:lnTo>
                  <a:pt x="162973" y="1395889"/>
                </a:lnTo>
                <a:lnTo>
                  <a:pt x="174403" y="1351407"/>
                </a:lnTo>
                <a:lnTo>
                  <a:pt x="158782" y="1351407"/>
                </a:lnTo>
                <a:lnTo>
                  <a:pt x="0" y="1351407"/>
                </a:lnTo>
                <a:lnTo>
                  <a:pt x="79343" y="963168"/>
                </a:lnTo>
                <a:lnTo>
                  <a:pt x="158782" y="575024"/>
                </a:lnTo>
                <a:lnTo>
                  <a:pt x="238125" y="963168"/>
                </a:lnTo>
                <a:lnTo>
                  <a:pt x="254222" y="1041940"/>
                </a:lnTo>
                <a:lnTo>
                  <a:pt x="268796" y="985456"/>
                </a:lnTo>
                <a:lnTo>
                  <a:pt x="374713" y="575024"/>
                </a:lnTo>
                <a:lnTo>
                  <a:pt x="462344" y="914781"/>
                </a:lnTo>
                <a:lnTo>
                  <a:pt x="473107" y="876014"/>
                </a:lnTo>
                <a:lnTo>
                  <a:pt x="573214" y="517684"/>
                </a:lnTo>
                <a:lnTo>
                  <a:pt x="668084" y="857536"/>
                </a:lnTo>
                <a:lnTo>
                  <a:pt x="678085" y="817816"/>
                </a:lnTo>
                <a:lnTo>
                  <a:pt x="769715" y="454057"/>
                </a:lnTo>
                <a:lnTo>
                  <a:pt x="861346" y="817816"/>
                </a:lnTo>
                <a:lnTo>
                  <a:pt x="863346" y="825627"/>
                </a:lnTo>
                <a:lnTo>
                  <a:pt x="896207" y="695420"/>
                </a:lnTo>
                <a:lnTo>
                  <a:pt x="1018413" y="210407"/>
                </a:lnTo>
                <a:lnTo>
                  <a:pt x="1140619" y="695420"/>
                </a:lnTo>
                <a:lnTo>
                  <a:pt x="1168051" y="804386"/>
                </a:lnTo>
                <a:lnTo>
                  <a:pt x="1182719" y="749713"/>
                </a:lnTo>
                <a:lnTo>
                  <a:pt x="1288542" y="354139"/>
                </a:lnTo>
                <a:lnTo>
                  <a:pt x="1362932" y="632174"/>
                </a:lnTo>
                <a:lnTo>
                  <a:pt x="1449514" y="292513"/>
                </a:lnTo>
                <a:lnTo>
                  <a:pt x="1561433" y="731330"/>
                </a:lnTo>
                <a:lnTo>
                  <a:pt x="1583055" y="650557"/>
                </a:lnTo>
                <a:lnTo>
                  <a:pt x="1724215" y="123158"/>
                </a:lnTo>
                <a:lnTo>
                  <a:pt x="1865281" y="650557"/>
                </a:lnTo>
                <a:lnTo>
                  <a:pt x="1876806" y="693611"/>
                </a:lnTo>
                <a:lnTo>
                  <a:pt x="1881474" y="674275"/>
                </a:lnTo>
                <a:lnTo>
                  <a:pt x="1991773" y="210407"/>
                </a:lnTo>
                <a:lnTo>
                  <a:pt x="2093214" y="637127"/>
                </a:lnTo>
                <a:lnTo>
                  <a:pt x="2110359" y="565880"/>
                </a:lnTo>
                <a:lnTo>
                  <a:pt x="2246471" y="0"/>
                </a:lnTo>
                <a:lnTo>
                  <a:pt x="2382584" y="565880"/>
                </a:lnTo>
                <a:lnTo>
                  <a:pt x="2413445" y="693896"/>
                </a:lnTo>
                <a:lnTo>
                  <a:pt x="2450878" y="517684"/>
                </a:lnTo>
                <a:lnTo>
                  <a:pt x="2560796" y="0"/>
                </a:lnTo>
                <a:close/>
              </a:path>
            </a:pathLst>
          </a:custGeom>
          <a:gradFill>
            <a:gsLst>
              <a:gs pos="0">
                <a:srgbClr val="8BA631"/>
              </a:gs>
              <a:gs pos="100000">
                <a:srgbClr val="52762D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23" name="Google Shape;23;p2"/>
          <p:cNvGrpSpPr/>
          <p:nvPr userDrawn="1"/>
        </p:nvGrpSpPr>
        <p:grpSpPr>
          <a:xfrm>
            <a:off x="6185321" y="3110031"/>
            <a:ext cx="5519895" cy="3112961"/>
            <a:chOff x="3561111" y="2215514"/>
            <a:chExt cx="4900040" cy="2763392"/>
          </a:xfrm>
        </p:grpSpPr>
        <p:sp>
          <p:nvSpPr>
            <p:cNvPr id="24" name="Google Shape;24;p2"/>
            <p:cNvSpPr/>
            <p:nvPr/>
          </p:nvSpPr>
          <p:spPr>
            <a:xfrm>
              <a:off x="3561111" y="4789931"/>
              <a:ext cx="4900040" cy="188975"/>
            </a:xfrm>
            <a:custGeom>
              <a:avLst/>
              <a:gdLst/>
              <a:ahLst/>
              <a:cxnLst/>
              <a:rect l="l" t="t" r="r" b="b"/>
              <a:pathLst>
                <a:path w="4900040" h="188975" extrusionOk="0">
                  <a:moveTo>
                    <a:pt x="2450021" y="188976"/>
                  </a:moveTo>
                  <a:cubicBezTo>
                    <a:pt x="3799427" y="188976"/>
                    <a:pt x="4900041" y="146495"/>
                    <a:pt x="4900041" y="94488"/>
                  </a:cubicBezTo>
                  <a:cubicBezTo>
                    <a:pt x="4900041" y="42481"/>
                    <a:pt x="3799427" y="0"/>
                    <a:pt x="2450021" y="0"/>
                  </a:cubicBezTo>
                  <a:cubicBezTo>
                    <a:pt x="1100614" y="0"/>
                    <a:pt x="0" y="42481"/>
                    <a:pt x="0" y="94488"/>
                  </a:cubicBezTo>
                  <a:cubicBezTo>
                    <a:pt x="0" y="146495"/>
                    <a:pt x="1100614" y="188976"/>
                    <a:pt x="2450021" y="188976"/>
                  </a:cubicBezTo>
                  <a:close/>
                </a:path>
              </a:pathLst>
            </a:custGeom>
            <a:solidFill>
              <a:srgbClr val="000000">
                <a:alpha val="150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88249" y="3515200"/>
              <a:ext cx="3445859" cy="1369218"/>
            </a:xfrm>
            <a:custGeom>
              <a:avLst/>
              <a:gdLst/>
              <a:ahLst/>
              <a:cxnLst/>
              <a:rect l="l" t="t" r="r" b="b"/>
              <a:pathLst>
                <a:path w="3445859" h="1369218" extrusionOk="0">
                  <a:moveTo>
                    <a:pt x="0" y="0"/>
                  </a:moveTo>
                  <a:lnTo>
                    <a:pt x="3445859" y="0"/>
                  </a:lnTo>
                  <a:lnTo>
                    <a:pt x="3445859" y="1369219"/>
                  </a:lnTo>
                  <a:lnTo>
                    <a:pt x="0" y="1369219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88249" y="3515200"/>
              <a:ext cx="2121122" cy="1369218"/>
            </a:xfrm>
            <a:custGeom>
              <a:avLst/>
              <a:gdLst/>
              <a:ahLst/>
              <a:cxnLst/>
              <a:rect l="l" t="t" r="r" b="b"/>
              <a:pathLst>
                <a:path w="2121122" h="1369218" extrusionOk="0">
                  <a:moveTo>
                    <a:pt x="0" y="0"/>
                  </a:moveTo>
                  <a:lnTo>
                    <a:pt x="2121122" y="0"/>
                  </a:lnTo>
                  <a:lnTo>
                    <a:pt x="2121122" y="1369219"/>
                  </a:lnTo>
                  <a:lnTo>
                    <a:pt x="0" y="1369219"/>
                  </a:lnTo>
                  <a:close/>
                </a:path>
              </a:pathLst>
            </a:custGeom>
            <a:solidFill>
              <a:srgbClr val="E357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71676" y="3477196"/>
              <a:ext cx="3477768" cy="76104"/>
            </a:xfrm>
            <a:custGeom>
              <a:avLst/>
              <a:gdLst/>
              <a:ahLst/>
              <a:cxnLst/>
              <a:rect l="l" t="t" r="r" b="b"/>
              <a:pathLst>
                <a:path w="3477768" h="76104" extrusionOk="0">
                  <a:moveTo>
                    <a:pt x="0" y="0"/>
                  </a:moveTo>
                  <a:lnTo>
                    <a:pt x="3477768" y="0"/>
                  </a:lnTo>
                  <a:lnTo>
                    <a:pt x="3477768" y="76105"/>
                  </a:lnTo>
                  <a:lnTo>
                    <a:pt x="0" y="761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367938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271676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348763" y="2215514"/>
              <a:ext cx="2531935" cy="1337691"/>
            </a:xfrm>
            <a:custGeom>
              <a:avLst/>
              <a:gdLst/>
              <a:ahLst/>
              <a:cxnLst/>
              <a:rect l="l" t="t" r="r" b="b"/>
              <a:pathLst>
                <a:path w="2531935" h="1337691" extrusionOk="0">
                  <a:moveTo>
                    <a:pt x="0" y="0"/>
                  </a:moveTo>
                  <a:lnTo>
                    <a:pt x="1286066" y="0"/>
                  </a:lnTo>
                  <a:lnTo>
                    <a:pt x="2129981" y="482632"/>
                  </a:lnTo>
                  <a:lnTo>
                    <a:pt x="2531936" y="1337691"/>
                  </a:lnTo>
                  <a:lnTo>
                    <a:pt x="40196" y="1337691"/>
                  </a:lnTo>
                  <a:close/>
                </a:path>
              </a:pathLst>
            </a:custGeom>
            <a:solidFill>
              <a:srgbClr val="8B341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102893" y="2215514"/>
              <a:ext cx="2491740" cy="1337786"/>
            </a:xfrm>
            <a:custGeom>
              <a:avLst/>
              <a:gdLst/>
              <a:ahLst/>
              <a:cxnLst/>
              <a:rect l="l" t="t" r="r" b="b"/>
              <a:pathLst>
                <a:path w="2491740" h="1337786" extrusionOk="0">
                  <a:moveTo>
                    <a:pt x="412242" y="476821"/>
                  </a:moveTo>
                  <a:lnTo>
                    <a:pt x="1245870" y="0"/>
                  </a:lnTo>
                  <a:cubicBezTo>
                    <a:pt x="1527239" y="160782"/>
                    <a:pt x="1808607" y="321659"/>
                    <a:pt x="2089785" y="482727"/>
                  </a:cubicBezTo>
                  <a:cubicBezTo>
                    <a:pt x="2223897" y="767715"/>
                    <a:pt x="2357819" y="1052798"/>
                    <a:pt x="2491740" y="1337786"/>
                  </a:cubicBezTo>
                  <a:lnTo>
                    <a:pt x="0" y="1337786"/>
                  </a:lnTo>
                  <a:cubicBezTo>
                    <a:pt x="133921" y="1052798"/>
                    <a:pt x="267843" y="767620"/>
                    <a:pt x="402050" y="482727"/>
                  </a:cubicBezTo>
                  <a:lnTo>
                    <a:pt x="412242" y="4768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666672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222336" y="2302953"/>
              <a:ext cx="2252948" cy="1174241"/>
            </a:xfrm>
            <a:custGeom>
              <a:avLst/>
              <a:gdLst/>
              <a:ahLst/>
              <a:cxnLst/>
              <a:rect l="l" t="t" r="r" b="b"/>
              <a:pathLst>
                <a:path w="2252948" h="1174241" extrusionOk="0">
                  <a:moveTo>
                    <a:pt x="1126427" y="0"/>
                  </a:moveTo>
                  <a:lnTo>
                    <a:pt x="340709" y="449390"/>
                  </a:lnTo>
                  <a:lnTo>
                    <a:pt x="0" y="1174242"/>
                  </a:lnTo>
                  <a:lnTo>
                    <a:pt x="2252948" y="1174242"/>
                  </a:lnTo>
                  <a:lnTo>
                    <a:pt x="1912144" y="449390"/>
                  </a:lnTo>
                  <a:close/>
                </a:path>
              </a:pathLst>
            </a:custGeom>
            <a:solidFill>
              <a:srgbClr val="E357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222336" y="2302953"/>
              <a:ext cx="1218914" cy="1174241"/>
            </a:xfrm>
            <a:custGeom>
              <a:avLst/>
              <a:gdLst/>
              <a:ahLst/>
              <a:cxnLst/>
              <a:rect l="l" t="t" r="r" b="b"/>
              <a:pathLst>
                <a:path w="1218914" h="1174241" extrusionOk="0">
                  <a:moveTo>
                    <a:pt x="1126427" y="0"/>
                  </a:moveTo>
                  <a:lnTo>
                    <a:pt x="340709" y="449390"/>
                  </a:lnTo>
                  <a:lnTo>
                    <a:pt x="0" y="1174242"/>
                  </a:lnTo>
                  <a:lnTo>
                    <a:pt x="184975" y="1174242"/>
                  </a:lnTo>
                  <a:lnTo>
                    <a:pt x="525780" y="449390"/>
                  </a:lnTo>
                  <a:lnTo>
                    <a:pt x="1218914" y="52959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192678" y="2698146"/>
              <a:ext cx="1688020" cy="855059"/>
            </a:xfrm>
            <a:custGeom>
              <a:avLst/>
              <a:gdLst/>
              <a:ahLst/>
              <a:cxnLst/>
              <a:rect l="l" t="t" r="r" b="b"/>
              <a:pathLst>
                <a:path w="1688020" h="855059" extrusionOk="0">
                  <a:moveTo>
                    <a:pt x="1286066" y="0"/>
                  </a:moveTo>
                  <a:lnTo>
                    <a:pt x="0" y="0"/>
                  </a:lnTo>
                  <a:lnTo>
                    <a:pt x="401955" y="855059"/>
                  </a:lnTo>
                  <a:lnTo>
                    <a:pt x="1688021" y="855059"/>
                  </a:lnTo>
                  <a:close/>
                </a:path>
              </a:pathLst>
            </a:custGeom>
            <a:solidFill>
              <a:srgbClr val="6429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466176" y="3553205"/>
              <a:ext cx="1765172" cy="1331213"/>
            </a:xfrm>
            <a:custGeom>
              <a:avLst/>
              <a:gdLst/>
              <a:ahLst/>
              <a:cxnLst/>
              <a:rect l="l" t="t" r="r" b="b"/>
              <a:pathLst>
                <a:path w="1765172" h="1331213" extrusionOk="0">
                  <a:moveTo>
                    <a:pt x="135160" y="0"/>
                  </a:moveTo>
                  <a:cubicBezTo>
                    <a:pt x="138113" y="0"/>
                    <a:pt x="141065" y="0"/>
                    <a:pt x="143923" y="0"/>
                  </a:cubicBezTo>
                  <a:cubicBezTo>
                    <a:pt x="143923" y="443770"/>
                    <a:pt x="143923" y="887444"/>
                    <a:pt x="143923" y="1331214"/>
                  </a:cubicBezTo>
                  <a:cubicBezTo>
                    <a:pt x="140970" y="1331214"/>
                    <a:pt x="138017" y="1331214"/>
                    <a:pt x="135160" y="1331214"/>
                  </a:cubicBezTo>
                  <a:cubicBezTo>
                    <a:pt x="135160" y="887444"/>
                    <a:pt x="135160" y="443770"/>
                    <a:pt x="135160" y="0"/>
                  </a:cubicBezTo>
                  <a:lnTo>
                    <a:pt x="135160" y="0"/>
                  </a:lnTo>
                  <a:close/>
                  <a:moveTo>
                    <a:pt x="0" y="0"/>
                  </a:moveTo>
                  <a:lnTo>
                    <a:pt x="8763" y="0"/>
                  </a:lnTo>
                  <a:lnTo>
                    <a:pt x="8763" y="1331214"/>
                  </a:lnTo>
                  <a:lnTo>
                    <a:pt x="0" y="133121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70224" y="0"/>
                  </a:moveTo>
                  <a:cubicBezTo>
                    <a:pt x="273177" y="0"/>
                    <a:pt x="276130" y="0"/>
                    <a:pt x="278987" y="0"/>
                  </a:cubicBezTo>
                  <a:cubicBezTo>
                    <a:pt x="278987" y="443770"/>
                    <a:pt x="278987" y="887444"/>
                    <a:pt x="278987" y="1331214"/>
                  </a:cubicBezTo>
                  <a:cubicBezTo>
                    <a:pt x="276034" y="1331214"/>
                    <a:pt x="273082" y="1331214"/>
                    <a:pt x="270224" y="1331214"/>
                  </a:cubicBezTo>
                  <a:cubicBezTo>
                    <a:pt x="270224" y="887444"/>
                    <a:pt x="270224" y="443770"/>
                    <a:pt x="270224" y="0"/>
                  </a:cubicBezTo>
                  <a:lnTo>
                    <a:pt x="270224" y="0"/>
                  </a:lnTo>
                  <a:close/>
                  <a:moveTo>
                    <a:pt x="405384" y="0"/>
                  </a:moveTo>
                  <a:cubicBezTo>
                    <a:pt x="408337" y="0"/>
                    <a:pt x="411290" y="0"/>
                    <a:pt x="414147" y="0"/>
                  </a:cubicBezTo>
                  <a:cubicBezTo>
                    <a:pt x="414147" y="443770"/>
                    <a:pt x="414147" y="887444"/>
                    <a:pt x="414147" y="1331214"/>
                  </a:cubicBezTo>
                  <a:cubicBezTo>
                    <a:pt x="411194" y="1331214"/>
                    <a:pt x="408242" y="1331214"/>
                    <a:pt x="405384" y="1331214"/>
                  </a:cubicBezTo>
                  <a:cubicBezTo>
                    <a:pt x="405384" y="887444"/>
                    <a:pt x="405384" y="443770"/>
                    <a:pt x="405384" y="0"/>
                  </a:cubicBezTo>
                  <a:lnTo>
                    <a:pt x="405384" y="0"/>
                  </a:lnTo>
                  <a:close/>
                  <a:moveTo>
                    <a:pt x="540449" y="0"/>
                  </a:moveTo>
                  <a:cubicBezTo>
                    <a:pt x="543401" y="0"/>
                    <a:pt x="546354" y="0"/>
                    <a:pt x="549212" y="0"/>
                  </a:cubicBezTo>
                  <a:cubicBezTo>
                    <a:pt x="549212" y="443770"/>
                    <a:pt x="549212" y="887444"/>
                    <a:pt x="549212" y="1331214"/>
                  </a:cubicBezTo>
                  <a:cubicBezTo>
                    <a:pt x="546259" y="1331214"/>
                    <a:pt x="543306" y="1331214"/>
                    <a:pt x="540449" y="1331214"/>
                  </a:cubicBezTo>
                  <a:cubicBezTo>
                    <a:pt x="540449" y="887444"/>
                    <a:pt x="540449" y="443770"/>
                    <a:pt x="540449" y="0"/>
                  </a:cubicBezTo>
                  <a:lnTo>
                    <a:pt x="540449" y="0"/>
                  </a:lnTo>
                  <a:close/>
                  <a:moveTo>
                    <a:pt x="675513" y="0"/>
                  </a:moveTo>
                  <a:cubicBezTo>
                    <a:pt x="678466" y="0"/>
                    <a:pt x="681418" y="0"/>
                    <a:pt x="684276" y="0"/>
                  </a:cubicBezTo>
                  <a:cubicBezTo>
                    <a:pt x="684276" y="443770"/>
                    <a:pt x="684276" y="887444"/>
                    <a:pt x="684276" y="1331214"/>
                  </a:cubicBezTo>
                  <a:cubicBezTo>
                    <a:pt x="681323" y="1331214"/>
                    <a:pt x="678371" y="1331214"/>
                    <a:pt x="675513" y="1331214"/>
                  </a:cubicBezTo>
                  <a:cubicBezTo>
                    <a:pt x="675513" y="887444"/>
                    <a:pt x="675513" y="443770"/>
                    <a:pt x="675513" y="0"/>
                  </a:cubicBezTo>
                  <a:lnTo>
                    <a:pt x="675513" y="0"/>
                  </a:lnTo>
                  <a:close/>
                  <a:moveTo>
                    <a:pt x="810673" y="0"/>
                  </a:moveTo>
                  <a:cubicBezTo>
                    <a:pt x="813626" y="0"/>
                    <a:pt x="816578" y="0"/>
                    <a:pt x="819436" y="0"/>
                  </a:cubicBezTo>
                  <a:cubicBezTo>
                    <a:pt x="819436" y="443770"/>
                    <a:pt x="819436" y="887444"/>
                    <a:pt x="819436" y="1331214"/>
                  </a:cubicBezTo>
                  <a:cubicBezTo>
                    <a:pt x="816483" y="1331214"/>
                    <a:pt x="813530" y="1331214"/>
                    <a:pt x="810673" y="1331214"/>
                  </a:cubicBezTo>
                  <a:cubicBezTo>
                    <a:pt x="810673" y="887444"/>
                    <a:pt x="810673" y="443770"/>
                    <a:pt x="810673" y="0"/>
                  </a:cubicBezTo>
                  <a:lnTo>
                    <a:pt x="810673" y="0"/>
                  </a:lnTo>
                  <a:close/>
                  <a:moveTo>
                    <a:pt x="945737" y="0"/>
                  </a:moveTo>
                  <a:cubicBezTo>
                    <a:pt x="948690" y="0"/>
                    <a:pt x="951643" y="0"/>
                    <a:pt x="954500" y="0"/>
                  </a:cubicBezTo>
                  <a:cubicBezTo>
                    <a:pt x="954500" y="443770"/>
                    <a:pt x="954500" y="887444"/>
                    <a:pt x="954500" y="1331214"/>
                  </a:cubicBezTo>
                  <a:cubicBezTo>
                    <a:pt x="951547" y="1331214"/>
                    <a:pt x="948595" y="1331214"/>
                    <a:pt x="945737" y="1331214"/>
                  </a:cubicBezTo>
                  <a:cubicBezTo>
                    <a:pt x="945737" y="887444"/>
                    <a:pt x="945737" y="443770"/>
                    <a:pt x="945737" y="0"/>
                  </a:cubicBezTo>
                  <a:lnTo>
                    <a:pt x="945737" y="0"/>
                  </a:lnTo>
                  <a:close/>
                  <a:moveTo>
                    <a:pt x="1080897" y="0"/>
                  </a:moveTo>
                  <a:cubicBezTo>
                    <a:pt x="1083850" y="0"/>
                    <a:pt x="1086803" y="0"/>
                    <a:pt x="1089660" y="0"/>
                  </a:cubicBezTo>
                  <a:cubicBezTo>
                    <a:pt x="1089660" y="443770"/>
                    <a:pt x="1089660" y="887444"/>
                    <a:pt x="1089660" y="1331214"/>
                  </a:cubicBezTo>
                  <a:cubicBezTo>
                    <a:pt x="1086707" y="1331214"/>
                    <a:pt x="1083755" y="1331214"/>
                    <a:pt x="1080897" y="1331214"/>
                  </a:cubicBezTo>
                  <a:cubicBezTo>
                    <a:pt x="1080897" y="887444"/>
                    <a:pt x="1080897" y="443770"/>
                    <a:pt x="1080897" y="0"/>
                  </a:cubicBezTo>
                  <a:lnTo>
                    <a:pt x="1080897" y="0"/>
                  </a:lnTo>
                  <a:close/>
                  <a:moveTo>
                    <a:pt x="1215961" y="0"/>
                  </a:moveTo>
                  <a:cubicBezTo>
                    <a:pt x="1218914" y="0"/>
                    <a:pt x="1221867" y="0"/>
                    <a:pt x="1224820" y="0"/>
                  </a:cubicBezTo>
                  <a:cubicBezTo>
                    <a:pt x="1224820" y="443770"/>
                    <a:pt x="1224820" y="887444"/>
                    <a:pt x="1224820" y="1331214"/>
                  </a:cubicBezTo>
                  <a:cubicBezTo>
                    <a:pt x="1221867" y="1331214"/>
                    <a:pt x="1218914" y="1331214"/>
                    <a:pt x="1215961" y="1331214"/>
                  </a:cubicBezTo>
                  <a:cubicBezTo>
                    <a:pt x="1215961" y="887444"/>
                    <a:pt x="1215961" y="443770"/>
                    <a:pt x="1215961" y="0"/>
                  </a:cubicBezTo>
                  <a:lnTo>
                    <a:pt x="1215961" y="0"/>
                  </a:lnTo>
                  <a:close/>
                  <a:moveTo>
                    <a:pt x="1351121" y="0"/>
                  </a:moveTo>
                  <a:cubicBezTo>
                    <a:pt x="1354074" y="0"/>
                    <a:pt x="1357027" y="0"/>
                    <a:pt x="1359884" y="0"/>
                  </a:cubicBezTo>
                  <a:cubicBezTo>
                    <a:pt x="1359884" y="443770"/>
                    <a:pt x="1359884" y="887444"/>
                    <a:pt x="1359884" y="1331214"/>
                  </a:cubicBezTo>
                  <a:cubicBezTo>
                    <a:pt x="1356932" y="1331214"/>
                    <a:pt x="1353979" y="1331214"/>
                    <a:pt x="1351121" y="1331214"/>
                  </a:cubicBezTo>
                  <a:cubicBezTo>
                    <a:pt x="1351121" y="887444"/>
                    <a:pt x="1351121" y="443770"/>
                    <a:pt x="1351121" y="0"/>
                  </a:cubicBezTo>
                  <a:lnTo>
                    <a:pt x="1351121" y="0"/>
                  </a:lnTo>
                  <a:close/>
                  <a:moveTo>
                    <a:pt x="1486186" y="0"/>
                  </a:moveTo>
                  <a:cubicBezTo>
                    <a:pt x="1489139" y="0"/>
                    <a:pt x="1492091" y="0"/>
                    <a:pt x="1494949" y="0"/>
                  </a:cubicBezTo>
                  <a:cubicBezTo>
                    <a:pt x="1494949" y="443770"/>
                    <a:pt x="1494949" y="887444"/>
                    <a:pt x="1494949" y="1331214"/>
                  </a:cubicBezTo>
                  <a:cubicBezTo>
                    <a:pt x="1491996" y="1331214"/>
                    <a:pt x="1489043" y="1331214"/>
                    <a:pt x="1486186" y="1331214"/>
                  </a:cubicBezTo>
                  <a:cubicBezTo>
                    <a:pt x="1486186" y="887444"/>
                    <a:pt x="1486186" y="443770"/>
                    <a:pt x="1486186" y="0"/>
                  </a:cubicBezTo>
                  <a:lnTo>
                    <a:pt x="1486186" y="0"/>
                  </a:lnTo>
                  <a:close/>
                  <a:moveTo>
                    <a:pt x="1621250" y="0"/>
                  </a:moveTo>
                  <a:cubicBezTo>
                    <a:pt x="1624203" y="0"/>
                    <a:pt x="1627156" y="0"/>
                    <a:pt x="1630013" y="0"/>
                  </a:cubicBezTo>
                  <a:cubicBezTo>
                    <a:pt x="1630013" y="443770"/>
                    <a:pt x="1630013" y="887444"/>
                    <a:pt x="1630013" y="1331214"/>
                  </a:cubicBezTo>
                  <a:cubicBezTo>
                    <a:pt x="1627060" y="1331214"/>
                    <a:pt x="1624108" y="1331214"/>
                    <a:pt x="1621250" y="1331214"/>
                  </a:cubicBezTo>
                  <a:cubicBezTo>
                    <a:pt x="1621250" y="887444"/>
                    <a:pt x="1621250" y="443770"/>
                    <a:pt x="1621250" y="0"/>
                  </a:cubicBezTo>
                  <a:lnTo>
                    <a:pt x="1621250" y="0"/>
                  </a:lnTo>
                  <a:close/>
                  <a:moveTo>
                    <a:pt x="1756410" y="0"/>
                  </a:moveTo>
                  <a:lnTo>
                    <a:pt x="1765173" y="0"/>
                  </a:lnTo>
                  <a:lnTo>
                    <a:pt x="1765173" y="1331214"/>
                  </a:lnTo>
                  <a:lnTo>
                    <a:pt x="1756410" y="1331214"/>
                  </a:lnTo>
                  <a:lnTo>
                    <a:pt x="1756410" y="0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587298" y="3553205"/>
              <a:ext cx="954500" cy="1331213"/>
            </a:xfrm>
            <a:custGeom>
              <a:avLst/>
              <a:gdLst/>
              <a:ahLst/>
              <a:cxnLst/>
              <a:rect l="l" t="t" r="r" b="b"/>
              <a:pathLst>
                <a:path w="954500" h="1331213" extrusionOk="0">
                  <a:moveTo>
                    <a:pt x="135160" y="0"/>
                  </a:moveTo>
                  <a:cubicBezTo>
                    <a:pt x="138113" y="0"/>
                    <a:pt x="141066" y="0"/>
                    <a:pt x="143923" y="0"/>
                  </a:cubicBezTo>
                  <a:cubicBezTo>
                    <a:pt x="143923" y="443770"/>
                    <a:pt x="143923" y="887444"/>
                    <a:pt x="143923" y="1331214"/>
                  </a:cubicBezTo>
                  <a:cubicBezTo>
                    <a:pt x="140970" y="1331214"/>
                    <a:pt x="138017" y="1331214"/>
                    <a:pt x="135160" y="1331214"/>
                  </a:cubicBezTo>
                  <a:cubicBezTo>
                    <a:pt x="135160" y="887444"/>
                    <a:pt x="135160" y="443770"/>
                    <a:pt x="135160" y="0"/>
                  </a:cubicBezTo>
                  <a:lnTo>
                    <a:pt x="135160" y="0"/>
                  </a:lnTo>
                  <a:close/>
                  <a:moveTo>
                    <a:pt x="0" y="0"/>
                  </a:moveTo>
                  <a:lnTo>
                    <a:pt x="8763" y="0"/>
                  </a:lnTo>
                  <a:lnTo>
                    <a:pt x="8763" y="1331214"/>
                  </a:lnTo>
                  <a:lnTo>
                    <a:pt x="0" y="133121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70225" y="0"/>
                  </a:moveTo>
                  <a:cubicBezTo>
                    <a:pt x="273177" y="0"/>
                    <a:pt x="276130" y="0"/>
                    <a:pt x="278987" y="0"/>
                  </a:cubicBezTo>
                  <a:cubicBezTo>
                    <a:pt x="278987" y="443770"/>
                    <a:pt x="278987" y="887444"/>
                    <a:pt x="278987" y="1331214"/>
                  </a:cubicBezTo>
                  <a:cubicBezTo>
                    <a:pt x="276035" y="1331214"/>
                    <a:pt x="273082" y="1331214"/>
                    <a:pt x="270225" y="1331214"/>
                  </a:cubicBezTo>
                  <a:cubicBezTo>
                    <a:pt x="270225" y="887444"/>
                    <a:pt x="270225" y="443770"/>
                    <a:pt x="270225" y="0"/>
                  </a:cubicBezTo>
                  <a:lnTo>
                    <a:pt x="270225" y="0"/>
                  </a:lnTo>
                  <a:close/>
                  <a:moveTo>
                    <a:pt x="405289" y="0"/>
                  </a:moveTo>
                  <a:cubicBezTo>
                    <a:pt x="408242" y="0"/>
                    <a:pt x="411194" y="0"/>
                    <a:pt x="414147" y="0"/>
                  </a:cubicBezTo>
                  <a:cubicBezTo>
                    <a:pt x="414147" y="443770"/>
                    <a:pt x="414147" y="887444"/>
                    <a:pt x="414147" y="1331214"/>
                  </a:cubicBezTo>
                  <a:cubicBezTo>
                    <a:pt x="411194" y="1331214"/>
                    <a:pt x="408242" y="1331214"/>
                    <a:pt x="405289" y="1331214"/>
                  </a:cubicBezTo>
                  <a:cubicBezTo>
                    <a:pt x="405289" y="887444"/>
                    <a:pt x="405289" y="443770"/>
                    <a:pt x="405289" y="0"/>
                  </a:cubicBezTo>
                  <a:lnTo>
                    <a:pt x="405289" y="0"/>
                  </a:lnTo>
                  <a:close/>
                  <a:moveTo>
                    <a:pt x="540449" y="0"/>
                  </a:moveTo>
                  <a:cubicBezTo>
                    <a:pt x="543401" y="0"/>
                    <a:pt x="546354" y="0"/>
                    <a:pt x="549212" y="0"/>
                  </a:cubicBezTo>
                  <a:cubicBezTo>
                    <a:pt x="549212" y="443770"/>
                    <a:pt x="549212" y="887444"/>
                    <a:pt x="549212" y="1331214"/>
                  </a:cubicBezTo>
                  <a:cubicBezTo>
                    <a:pt x="546259" y="1331214"/>
                    <a:pt x="543306" y="1331214"/>
                    <a:pt x="540449" y="1331214"/>
                  </a:cubicBezTo>
                  <a:cubicBezTo>
                    <a:pt x="540449" y="887444"/>
                    <a:pt x="540449" y="443770"/>
                    <a:pt x="540449" y="0"/>
                  </a:cubicBezTo>
                  <a:lnTo>
                    <a:pt x="540449" y="0"/>
                  </a:lnTo>
                  <a:close/>
                  <a:moveTo>
                    <a:pt x="675513" y="0"/>
                  </a:moveTo>
                  <a:cubicBezTo>
                    <a:pt x="678466" y="0"/>
                    <a:pt x="681419" y="0"/>
                    <a:pt x="684276" y="0"/>
                  </a:cubicBezTo>
                  <a:cubicBezTo>
                    <a:pt x="684276" y="443770"/>
                    <a:pt x="684276" y="887444"/>
                    <a:pt x="684276" y="1331214"/>
                  </a:cubicBezTo>
                  <a:cubicBezTo>
                    <a:pt x="681323" y="1331214"/>
                    <a:pt x="678371" y="1331214"/>
                    <a:pt x="675513" y="1331214"/>
                  </a:cubicBezTo>
                  <a:cubicBezTo>
                    <a:pt x="675513" y="887444"/>
                    <a:pt x="675513" y="443770"/>
                    <a:pt x="675513" y="0"/>
                  </a:cubicBezTo>
                  <a:lnTo>
                    <a:pt x="675513" y="0"/>
                  </a:lnTo>
                  <a:close/>
                  <a:moveTo>
                    <a:pt x="810673" y="0"/>
                  </a:moveTo>
                  <a:cubicBezTo>
                    <a:pt x="813626" y="0"/>
                    <a:pt x="816578" y="0"/>
                    <a:pt x="819436" y="0"/>
                  </a:cubicBezTo>
                  <a:cubicBezTo>
                    <a:pt x="819436" y="443770"/>
                    <a:pt x="819436" y="887444"/>
                    <a:pt x="819436" y="1331214"/>
                  </a:cubicBezTo>
                  <a:cubicBezTo>
                    <a:pt x="816483" y="1331214"/>
                    <a:pt x="813530" y="1331214"/>
                    <a:pt x="810673" y="1331214"/>
                  </a:cubicBezTo>
                  <a:cubicBezTo>
                    <a:pt x="810673" y="887444"/>
                    <a:pt x="810673" y="443770"/>
                    <a:pt x="810673" y="0"/>
                  </a:cubicBezTo>
                  <a:lnTo>
                    <a:pt x="810673" y="0"/>
                  </a:lnTo>
                  <a:close/>
                  <a:moveTo>
                    <a:pt x="945737" y="0"/>
                  </a:moveTo>
                  <a:cubicBezTo>
                    <a:pt x="948690" y="0"/>
                    <a:pt x="951643" y="0"/>
                    <a:pt x="954500" y="0"/>
                  </a:cubicBezTo>
                  <a:cubicBezTo>
                    <a:pt x="954500" y="443770"/>
                    <a:pt x="954500" y="887444"/>
                    <a:pt x="954500" y="1331214"/>
                  </a:cubicBezTo>
                  <a:cubicBezTo>
                    <a:pt x="951548" y="1331214"/>
                    <a:pt x="948595" y="1331214"/>
                    <a:pt x="945737" y="1331214"/>
                  </a:cubicBezTo>
                  <a:cubicBezTo>
                    <a:pt x="945737" y="887444"/>
                    <a:pt x="945737" y="443770"/>
                    <a:pt x="945737" y="0"/>
                  </a:cubicBezTo>
                  <a:close/>
                </a:path>
              </a:pathLst>
            </a:custGeom>
            <a:solidFill>
              <a:srgbClr val="A536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58759" y="2314669"/>
              <a:ext cx="1765077" cy="1162621"/>
            </a:xfrm>
            <a:custGeom>
              <a:avLst/>
              <a:gdLst/>
              <a:ahLst/>
              <a:cxnLst/>
              <a:rect l="l" t="t" r="r" b="b"/>
              <a:pathLst>
                <a:path w="1765077" h="1162621" extrusionOk="0">
                  <a:moveTo>
                    <a:pt x="143828" y="357950"/>
                  </a:moveTo>
                  <a:lnTo>
                    <a:pt x="143828" y="1162526"/>
                  </a:lnTo>
                  <a:lnTo>
                    <a:pt x="135064" y="1162526"/>
                  </a:lnTo>
                  <a:lnTo>
                    <a:pt x="135064" y="362903"/>
                  </a:lnTo>
                  <a:lnTo>
                    <a:pt x="143828" y="357950"/>
                  </a:lnTo>
                  <a:lnTo>
                    <a:pt x="143828" y="357950"/>
                  </a:lnTo>
                  <a:close/>
                  <a:moveTo>
                    <a:pt x="684276" y="48768"/>
                  </a:moveTo>
                  <a:lnTo>
                    <a:pt x="675513" y="53816"/>
                  </a:lnTo>
                  <a:lnTo>
                    <a:pt x="675513" y="1162526"/>
                  </a:lnTo>
                  <a:lnTo>
                    <a:pt x="684276" y="1162526"/>
                  </a:lnTo>
                  <a:lnTo>
                    <a:pt x="684276" y="48768"/>
                  </a:lnTo>
                  <a:lnTo>
                    <a:pt x="684276" y="48768"/>
                  </a:lnTo>
                  <a:close/>
                  <a:moveTo>
                    <a:pt x="549116" y="126111"/>
                  </a:moveTo>
                  <a:lnTo>
                    <a:pt x="540353" y="131159"/>
                  </a:lnTo>
                  <a:lnTo>
                    <a:pt x="540353" y="1162622"/>
                  </a:lnTo>
                  <a:lnTo>
                    <a:pt x="549116" y="1162622"/>
                  </a:lnTo>
                  <a:lnTo>
                    <a:pt x="549116" y="126111"/>
                  </a:lnTo>
                  <a:lnTo>
                    <a:pt x="549116" y="126111"/>
                  </a:lnTo>
                  <a:close/>
                  <a:moveTo>
                    <a:pt x="414052" y="203359"/>
                  </a:moveTo>
                  <a:lnTo>
                    <a:pt x="405289" y="208407"/>
                  </a:lnTo>
                  <a:lnTo>
                    <a:pt x="405289" y="1162526"/>
                  </a:lnTo>
                  <a:lnTo>
                    <a:pt x="414052" y="1162526"/>
                  </a:lnTo>
                  <a:lnTo>
                    <a:pt x="414052" y="203359"/>
                  </a:lnTo>
                  <a:lnTo>
                    <a:pt x="414052" y="203359"/>
                  </a:lnTo>
                  <a:close/>
                  <a:moveTo>
                    <a:pt x="278987" y="280607"/>
                  </a:moveTo>
                  <a:lnTo>
                    <a:pt x="270224" y="285655"/>
                  </a:lnTo>
                  <a:lnTo>
                    <a:pt x="270224" y="1162526"/>
                  </a:lnTo>
                  <a:lnTo>
                    <a:pt x="278987" y="1162526"/>
                  </a:lnTo>
                  <a:lnTo>
                    <a:pt x="278987" y="280607"/>
                  </a:lnTo>
                  <a:lnTo>
                    <a:pt x="278987" y="280607"/>
                  </a:lnTo>
                  <a:close/>
                  <a:moveTo>
                    <a:pt x="8763" y="435197"/>
                  </a:moveTo>
                  <a:lnTo>
                    <a:pt x="4382" y="437674"/>
                  </a:lnTo>
                  <a:lnTo>
                    <a:pt x="0" y="447008"/>
                  </a:lnTo>
                  <a:lnTo>
                    <a:pt x="0" y="1162431"/>
                  </a:lnTo>
                  <a:lnTo>
                    <a:pt x="8763" y="1162431"/>
                  </a:lnTo>
                  <a:lnTo>
                    <a:pt x="8763" y="435197"/>
                  </a:lnTo>
                  <a:lnTo>
                    <a:pt x="8763" y="435197"/>
                  </a:lnTo>
                  <a:close/>
                  <a:moveTo>
                    <a:pt x="810578" y="1162526"/>
                  </a:moveTo>
                  <a:lnTo>
                    <a:pt x="819341" y="1162526"/>
                  </a:lnTo>
                  <a:lnTo>
                    <a:pt x="819341" y="5048"/>
                  </a:lnTo>
                  <a:lnTo>
                    <a:pt x="810578" y="0"/>
                  </a:lnTo>
                  <a:lnTo>
                    <a:pt x="810578" y="1162526"/>
                  </a:lnTo>
                  <a:lnTo>
                    <a:pt x="810578" y="1162526"/>
                  </a:lnTo>
                  <a:close/>
                  <a:moveTo>
                    <a:pt x="945642" y="1162526"/>
                  </a:moveTo>
                  <a:lnTo>
                    <a:pt x="954405" y="1162526"/>
                  </a:lnTo>
                  <a:lnTo>
                    <a:pt x="954405" y="82391"/>
                  </a:lnTo>
                  <a:lnTo>
                    <a:pt x="945642" y="77343"/>
                  </a:lnTo>
                  <a:lnTo>
                    <a:pt x="945642" y="1162526"/>
                  </a:lnTo>
                  <a:lnTo>
                    <a:pt x="945642" y="1162526"/>
                  </a:lnTo>
                  <a:close/>
                  <a:moveTo>
                    <a:pt x="1080802" y="1162526"/>
                  </a:moveTo>
                  <a:lnTo>
                    <a:pt x="1089565" y="1162526"/>
                  </a:lnTo>
                  <a:lnTo>
                    <a:pt x="1089565" y="159639"/>
                  </a:lnTo>
                  <a:lnTo>
                    <a:pt x="1080802" y="154591"/>
                  </a:lnTo>
                  <a:lnTo>
                    <a:pt x="1080802" y="1162526"/>
                  </a:lnTo>
                  <a:lnTo>
                    <a:pt x="1080802" y="1162526"/>
                  </a:lnTo>
                  <a:close/>
                  <a:moveTo>
                    <a:pt x="1215866" y="1162526"/>
                  </a:moveTo>
                  <a:lnTo>
                    <a:pt x="1224629" y="1162526"/>
                  </a:lnTo>
                  <a:lnTo>
                    <a:pt x="1224629" y="236887"/>
                  </a:lnTo>
                  <a:lnTo>
                    <a:pt x="1215866" y="231839"/>
                  </a:lnTo>
                  <a:lnTo>
                    <a:pt x="1215866" y="1162526"/>
                  </a:lnTo>
                  <a:lnTo>
                    <a:pt x="1215866" y="1162526"/>
                  </a:lnTo>
                  <a:close/>
                  <a:moveTo>
                    <a:pt x="1351026" y="1162526"/>
                  </a:moveTo>
                  <a:lnTo>
                    <a:pt x="1359789" y="1162526"/>
                  </a:lnTo>
                  <a:lnTo>
                    <a:pt x="1359789" y="314230"/>
                  </a:lnTo>
                  <a:lnTo>
                    <a:pt x="1351026" y="309182"/>
                  </a:lnTo>
                  <a:lnTo>
                    <a:pt x="1351026" y="1162526"/>
                  </a:lnTo>
                  <a:lnTo>
                    <a:pt x="1351026" y="1162526"/>
                  </a:lnTo>
                  <a:close/>
                  <a:moveTo>
                    <a:pt x="1486091" y="1162526"/>
                  </a:moveTo>
                  <a:lnTo>
                    <a:pt x="1494853" y="1162526"/>
                  </a:lnTo>
                  <a:lnTo>
                    <a:pt x="1494853" y="391478"/>
                  </a:lnTo>
                  <a:lnTo>
                    <a:pt x="1486091" y="386429"/>
                  </a:lnTo>
                  <a:lnTo>
                    <a:pt x="1486091" y="1162526"/>
                  </a:lnTo>
                  <a:lnTo>
                    <a:pt x="1486091" y="1162526"/>
                  </a:lnTo>
                  <a:close/>
                  <a:moveTo>
                    <a:pt x="1621155" y="1162526"/>
                  </a:moveTo>
                  <a:lnTo>
                    <a:pt x="1629918" y="1162526"/>
                  </a:lnTo>
                  <a:lnTo>
                    <a:pt x="1629918" y="553117"/>
                  </a:lnTo>
                  <a:lnTo>
                    <a:pt x="1621155" y="534353"/>
                  </a:lnTo>
                  <a:lnTo>
                    <a:pt x="1621155" y="1162526"/>
                  </a:lnTo>
                  <a:lnTo>
                    <a:pt x="1621155" y="1162526"/>
                  </a:lnTo>
                  <a:close/>
                  <a:moveTo>
                    <a:pt x="1756315" y="1162526"/>
                  </a:moveTo>
                  <a:lnTo>
                    <a:pt x="1765078" y="1162526"/>
                  </a:lnTo>
                  <a:lnTo>
                    <a:pt x="1765078" y="840581"/>
                  </a:lnTo>
                  <a:lnTo>
                    <a:pt x="1756315" y="821817"/>
                  </a:lnTo>
                  <a:lnTo>
                    <a:pt x="1756315" y="1162526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641913" y="3753325"/>
              <a:ext cx="1413795" cy="1131093"/>
            </a:xfrm>
            <a:custGeom>
              <a:avLst/>
              <a:gdLst/>
              <a:ahLst/>
              <a:cxnLst/>
              <a:rect l="l" t="t" r="r" b="b"/>
              <a:pathLst>
                <a:path w="1413795" h="1131093" extrusionOk="0">
                  <a:moveTo>
                    <a:pt x="0" y="0"/>
                  </a:moveTo>
                  <a:lnTo>
                    <a:pt x="1413796" y="0"/>
                  </a:lnTo>
                  <a:lnTo>
                    <a:pt x="1413796" y="1131094"/>
                  </a:lnTo>
                  <a:lnTo>
                    <a:pt x="0" y="11310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88204" y="3799617"/>
              <a:ext cx="1321117" cy="1084802"/>
            </a:xfrm>
            <a:custGeom>
              <a:avLst/>
              <a:gdLst/>
              <a:ahLst/>
              <a:cxnLst/>
              <a:rect l="l" t="t" r="r" b="b"/>
              <a:pathLst>
                <a:path w="1321117" h="1084802" extrusionOk="0">
                  <a:moveTo>
                    <a:pt x="0" y="0"/>
                  </a:moveTo>
                  <a:lnTo>
                    <a:pt x="1321118" y="0"/>
                  </a:lnTo>
                  <a:lnTo>
                    <a:pt x="1321118" y="1084802"/>
                  </a:lnTo>
                  <a:lnTo>
                    <a:pt x="0" y="1084802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25712" y="3764279"/>
              <a:ext cx="46196" cy="1120139"/>
            </a:xfrm>
            <a:custGeom>
              <a:avLst/>
              <a:gdLst/>
              <a:ahLst/>
              <a:cxnLst/>
              <a:rect l="l" t="t" r="r" b="b"/>
              <a:pathLst>
                <a:path w="46196" h="1120139" extrusionOk="0">
                  <a:moveTo>
                    <a:pt x="0" y="0"/>
                  </a:moveTo>
                  <a:lnTo>
                    <a:pt x="46196" y="0"/>
                  </a:lnTo>
                  <a:lnTo>
                    <a:pt x="46196" y="1120140"/>
                  </a:lnTo>
                  <a:lnTo>
                    <a:pt x="0" y="1120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736400" y="3799617"/>
              <a:ext cx="1224724" cy="1084802"/>
            </a:xfrm>
            <a:custGeom>
              <a:avLst/>
              <a:gdLst/>
              <a:ahLst/>
              <a:cxnLst/>
              <a:rect l="l" t="t" r="r" b="b"/>
              <a:pathLst>
                <a:path w="1224724" h="1084802" extrusionOk="0">
                  <a:moveTo>
                    <a:pt x="0" y="0"/>
                  </a:moveTo>
                  <a:lnTo>
                    <a:pt x="8763" y="0"/>
                  </a:lnTo>
                  <a:lnTo>
                    <a:pt x="8763" y="1084802"/>
                  </a:lnTo>
                  <a:cubicBezTo>
                    <a:pt x="5810" y="1084802"/>
                    <a:pt x="2858" y="1084802"/>
                    <a:pt x="0" y="108480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35160" y="0"/>
                  </a:moveTo>
                  <a:lnTo>
                    <a:pt x="143923" y="0"/>
                  </a:lnTo>
                  <a:lnTo>
                    <a:pt x="143923" y="1084802"/>
                  </a:lnTo>
                  <a:cubicBezTo>
                    <a:pt x="140970" y="1084802"/>
                    <a:pt x="138017" y="1084802"/>
                    <a:pt x="135160" y="1084802"/>
                  </a:cubicBezTo>
                  <a:lnTo>
                    <a:pt x="135160" y="0"/>
                  </a:lnTo>
                  <a:lnTo>
                    <a:pt x="135160" y="0"/>
                  </a:lnTo>
                  <a:close/>
                  <a:moveTo>
                    <a:pt x="270224" y="0"/>
                  </a:moveTo>
                  <a:lnTo>
                    <a:pt x="278987" y="0"/>
                  </a:lnTo>
                  <a:lnTo>
                    <a:pt x="278987" y="1084802"/>
                  </a:lnTo>
                  <a:cubicBezTo>
                    <a:pt x="276035" y="1084802"/>
                    <a:pt x="273082" y="1084802"/>
                    <a:pt x="270224" y="1084802"/>
                  </a:cubicBezTo>
                  <a:lnTo>
                    <a:pt x="270224" y="0"/>
                  </a:lnTo>
                  <a:lnTo>
                    <a:pt x="270224" y="0"/>
                  </a:lnTo>
                  <a:close/>
                  <a:moveTo>
                    <a:pt x="405289" y="0"/>
                  </a:moveTo>
                  <a:lnTo>
                    <a:pt x="414052" y="0"/>
                  </a:lnTo>
                  <a:lnTo>
                    <a:pt x="414052" y="1084802"/>
                  </a:lnTo>
                  <a:cubicBezTo>
                    <a:pt x="411099" y="1084802"/>
                    <a:pt x="408146" y="1084802"/>
                    <a:pt x="405289" y="1084802"/>
                  </a:cubicBezTo>
                  <a:lnTo>
                    <a:pt x="405289" y="0"/>
                  </a:lnTo>
                  <a:lnTo>
                    <a:pt x="405289" y="0"/>
                  </a:lnTo>
                  <a:close/>
                  <a:moveTo>
                    <a:pt x="540449" y="0"/>
                  </a:moveTo>
                  <a:lnTo>
                    <a:pt x="549212" y="0"/>
                  </a:lnTo>
                  <a:lnTo>
                    <a:pt x="549212" y="1084802"/>
                  </a:lnTo>
                  <a:cubicBezTo>
                    <a:pt x="546259" y="1084802"/>
                    <a:pt x="543306" y="1084802"/>
                    <a:pt x="540449" y="1084802"/>
                  </a:cubicBezTo>
                  <a:lnTo>
                    <a:pt x="540449" y="0"/>
                  </a:lnTo>
                  <a:lnTo>
                    <a:pt x="540449" y="0"/>
                  </a:lnTo>
                  <a:close/>
                  <a:moveTo>
                    <a:pt x="675513" y="0"/>
                  </a:moveTo>
                  <a:lnTo>
                    <a:pt x="684276" y="0"/>
                  </a:lnTo>
                  <a:lnTo>
                    <a:pt x="684276" y="1084802"/>
                  </a:lnTo>
                  <a:cubicBezTo>
                    <a:pt x="681323" y="1084802"/>
                    <a:pt x="678371" y="1084802"/>
                    <a:pt x="675513" y="1084802"/>
                  </a:cubicBezTo>
                  <a:lnTo>
                    <a:pt x="675513" y="0"/>
                  </a:lnTo>
                  <a:lnTo>
                    <a:pt x="675513" y="0"/>
                  </a:lnTo>
                  <a:close/>
                  <a:moveTo>
                    <a:pt x="810673" y="0"/>
                  </a:moveTo>
                  <a:lnTo>
                    <a:pt x="819436" y="0"/>
                  </a:lnTo>
                  <a:lnTo>
                    <a:pt x="819436" y="1084802"/>
                  </a:lnTo>
                  <a:cubicBezTo>
                    <a:pt x="816483" y="1084802"/>
                    <a:pt x="813530" y="1084802"/>
                    <a:pt x="810673" y="1084802"/>
                  </a:cubicBezTo>
                  <a:lnTo>
                    <a:pt x="810673" y="0"/>
                  </a:lnTo>
                  <a:lnTo>
                    <a:pt x="810673" y="0"/>
                  </a:lnTo>
                  <a:close/>
                  <a:moveTo>
                    <a:pt x="945737" y="0"/>
                  </a:moveTo>
                  <a:lnTo>
                    <a:pt x="954596" y="0"/>
                  </a:lnTo>
                  <a:lnTo>
                    <a:pt x="954596" y="1084802"/>
                  </a:lnTo>
                  <a:cubicBezTo>
                    <a:pt x="951643" y="1084802"/>
                    <a:pt x="948690" y="1084802"/>
                    <a:pt x="945737" y="1084802"/>
                  </a:cubicBezTo>
                  <a:lnTo>
                    <a:pt x="945737" y="0"/>
                  </a:lnTo>
                  <a:lnTo>
                    <a:pt x="945737" y="0"/>
                  </a:lnTo>
                  <a:close/>
                  <a:moveTo>
                    <a:pt x="1080897" y="0"/>
                  </a:moveTo>
                  <a:lnTo>
                    <a:pt x="1089660" y="0"/>
                  </a:lnTo>
                  <a:lnTo>
                    <a:pt x="1089660" y="1084802"/>
                  </a:lnTo>
                  <a:cubicBezTo>
                    <a:pt x="1086707" y="1084802"/>
                    <a:pt x="1083755" y="1084802"/>
                    <a:pt x="1080897" y="1084802"/>
                  </a:cubicBezTo>
                  <a:lnTo>
                    <a:pt x="1080897" y="0"/>
                  </a:lnTo>
                  <a:lnTo>
                    <a:pt x="1080897" y="0"/>
                  </a:lnTo>
                  <a:close/>
                  <a:moveTo>
                    <a:pt x="1215962" y="0"/>
                  </a:moveTo>
                  <a:lnTo>
                    <a:pt x="1224725" y="0"/>
                  </a:lnTo>
                  <a:lnTo>
                    <a:pt x="1224725" y="1084802"/>
                  </a:lnTo>
                  <a:cubicBezTo>
                    <a:pt x="1221772" y="1084802"/>
                    <a:pt x="1218819" y="1084802"/>
                    <a:pt x="1215962" y="1084802"/>
                  </a:cubicBezTo>
                  <a:lnTo>
                    <a:pt x="1215962" y="0"/>
                  </a:lnTo>
                  <a:close/>
                </a:path>
              </a:pathLst>
            </a:custGeom>
            <a:solidFill>
              <a:srgbClr val="AF3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930770" y="3753325"/>
              <a:ext cx="444627" cy="743331"/>
            </a:xfrm>
            <a:custGeom>
              <a:avLst/>
              <a:gdLst/>
              <a:ahLst/>
              <a:cxnLst/>
              <a:rect l="l" t="t" r="r" b="b"/>
              <a:pathLst>
                <a:path w="444627" h="743331" extrusionOk="0">
                  <a:moveTo>
                    <a:pt x="0" y="0"/>
                  </a:moveTo>
                  <a:lnTo>
                    <a:pt x="444627" y="0"/>
                  </a:lnTo>
                  <a:lnTo>
                    <a:pt x="444627" y="743331"/>
                  </a:lnTo>
                  <a:lnTo>
                    <a:pt x="0" y="7433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973537" y="3796093"/>
              <a:ext cx="359092" cy="657796"/>
            </a:xfrm>
            <a:custGeom>
              <a:avLst/>
              <a:gdLst/>
              <a:ahLst/>
              <a:cxnLst/>
              <a:rect l="l" t="t" r="r" b="b"/>
              <a:pathLst>
                <a:path w="359092" h="657796" extrusionOk="0">
                  <a:moveTo>
                    <a:pt x="0" y="0"/>
                  </a:moveTo>
                  <a:lnTo>
                    <a:pt x="359093" y="0"/>
                  </a:lnTo>
                  <a:lnTo>
                    <a:pt x="359093" y="657797"/>
                  </a:lnTo>
                  <a:lnTo>
                    <a:pt x="0" y="657797"/>
                  </a:lnTo>
                  <a:close/>
                </a:path>
              </a:pathLst>
            </a:custGeom>
            <a:solidFill>
              <a:srgbClr val="6636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7133462" y="3781329"/>
              <a:ext cx="39243" cy="687133"/>
            </a:xfrm>
            <a:custGeom>
              <a:avLst/>
              <a:gdLst/>
              <a:ahLst/>
              <a:cxnLst/>
              <a:rect l="l" t="t" r="r" b="b"/>
              <a:pathLst>
                <a:path w="39243" h="687133" extrusionOk="0">
                  <a:moveTo>
                    <a:pt x="0" y="0"/>
                  </a:moveTo>
                  <a:lnTo>
                    <a:pt x="39243" y="0"/>
                  </a:lnTo>
                  <a:lnTo>
                    <a:pt x="39243" y="687134"/>
                  </a:lnTo>
                  <a:lnTo>
                    <a:pt x="0" y="687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949439" y="4105274"/>
              <a:ext cx="407193" cy="39243"/>
            </a:xfrm>
            <a:custGeom>
              <a:avLst/>
              <a:gdLst/>
              <a:ahLst/>
              <a:cxnLst/>
              <a:rect l="l" t="t" r="r" b="b"/>
              <a:pathLst>
                <a:path w="407193" h="39243" extrusionOk="0">
                  <a:moveTo>
                    <a:pt x="0" y="0"/>
                  </a:moveTo>
                  <a:lnTo>
                    <a:pt x="407194" y="0"/>
                  </a:lnTo>
                  <a:lnTo>
                    <a:pt x="407194" y="39243"/>
                  </a:lnTo>
                  <a:lnTo>
                    <a:pt x="0" y="392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47" name="Google Shape;47;p2"/>
          <p:cNvGrpSpPr/>
          <p:nvPr userDrawn="1"/>
        </p:nvGrpSpPr>
        <p:grpSpPr>
          <a:xfrm>
            <a:off x="10991284" y="4934122"/>
            <a:ext cx="1200716" cy="1627419"/>
            <a:chOff x="0" y="2616032"/>
            <a:chExt cx="3849683" cy="3975132"/>
          </a:xfrm>
        </p:grpSpPr>
        <p:sp>
          <p:nvSpPr>
            <p:cNvPr id="48" name="Google Shape;48;p2"/>
            <p:cNvSpPr/>
            <p:nvPr/>
          </p:nvSpPr>
          <p:spPr>
            <a:xfrm>
              <a:off x="0" y="2955148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0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009" y="4313626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11947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193969" y="2810821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884498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54" name="Google Shape;54;p2"/>
          <p:cNvGrpSpPr/>
          <p:nvPr userDrawn="1"/>
        </p:nvGrpSpPr>
        <p:grpSpPr>
          <a:xfrm flipH="1">
            <a:off x="-116" y="5125352"/>
            <a:ext cx="1873641" cy="1627419"/>
            <a:chOff x="-1" y="2616032"/>
            <a:chExt cx="3849683" cy="3975131"/>
          </a:xfrm>
        </p:grpSpPr>
        <p:sp>
          <p:nvSpPr>
            <p:cNvPr id="55" name="Google Shape;55;p2"/>
            <p:cNvSpPr/>
            <p:nvPr/>
          </p:nvSpPr>
          <p:spPr>
            <a:xfrm>
              <a:off x="-1" y="2955147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b="1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1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b="1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008" y="4313625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b="1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11946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b="1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193970" y="2810822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b="1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884499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 b="1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61" name="Google Shape;61;p2"/>
          <p:cNvGrpSpPr/>
          <p:nvPr userDrawn="1"/>
        </p:nvGrpSpPr>
        <p:grpSpPr>
          <a:xfrm>
            <a:off x="1645675" y="5447947"/>
            <a:ext cx="758914" cy="787590"/>
            <a:chOff x="2362009" y="2723845"/>
            <a:chExt cx="709332" cy="736134"/>
          </a:xfrm>
        </p:grpSpPr>
        <p:sp>
          <p:nvSpPr>
            <p:cNvPr id="62" name="Google Shape;62;p2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68" name="Google Shape;68;p2"/>
          <p:cNvGrpSpPr/>
          <p:nvPr userDrawn="1"/>
        </p:nvGrpSpPr>
        <p:grpSpPr>
          <a:xfrm>
            <a:off x="1060818" y="5749952"/>
            <a:ext cx="758914" cy="787590"/>
            <a:chOff x="2362009" y="2723845"/>
            <a:chExt cx="709332" cy="736134"/>
          </a:xfrm>
        </p:grpSpPr>
        <p:sp>
          <p:nvSpPr>
            <p:cNvPr id="69" name="Google Shape;69;p2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75" name="Google Shape;75;p2"/>
          <p:cNvGrpSpPr/>
          <p:nvPr userDrawn="1"/>
        </p:nvGrpSpPr>
        <p:grpSpPr>
          <a:xfrm>
            <a:off x="542457" y="5959828"/>
            <a:ext cx="758914" cy="787590"/>
            <a:chOff x="2362009" y="2723845"/>
            <a:chExt cx="709332" cy="736134"/>
          </a:xfrm>
        </p:grpSpPr>
        <p:sp>
          <p:nvSpPr>
            <p:cNvPr id="76" name="Google Shape;76;p2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2" name="MH_SubTitle_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6796075" y="6209340"/>
            <a:ext cx="2684839" cy="488488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4EC799"/>
                </a:solidFill>
              </a14:hiddenFill>
            </a:ext>
          </a:extLst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2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" name="MH_SubTitle_3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6329115" y="798126"/>
            <a:ext cx="2133600" cy="592950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12</a:t>
            </a:r>
            <a:endParaRPr lang="en-US" altLang="zh-CN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ldLvl="0" animBg="1"/>
          <p:bldP spid="3" grpId="0" bldLvl="0" animBg="1"/>
          <p:bldP spid="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ldLvl="0" animBg="1"/>
          <p:bldP spid="3" grpId="0" bldLvl="0" animBg="1"/>
          <p:bldP spid="4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p27"/>
          <p:cNvSpPr txBox="1"/>
          <p:nvPr/>
        </p:nvSpPr>
        <p:spPr>
          <a:xfrm>
            <a:off x="2997835" y="1557020"/>
            <a:ext cx="8109585" cy="76327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0"/>
              <a:buFont typeface="Pompiere" panose="02000000000000000000"/>
              <a:buNone/>
              <a:defRPr sz="15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0"/>
              <a:buFont typeface="Pompiere" panose="02000000000000000000"/>
              <a:buNone/>
              <a:defRPr sz="15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0"/>
              <a:buFont typeface="Pompiere" panose="02000000000000000000"/>
              <a:buNone/>
              <a:defRPr sz="15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0"/>
              <a:buFont typeface="Pompiere" panose="02000000000000000000"/>
              <a:buNone/>
              <a:defRPr sz="15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0"/>
              <a:buFont typeface="Pompiere" panose="02000000000000000000"/>
              <a:buNone/>
              <a:defRPr sz="15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0"/>
              <a:buFont typeface="Pompiere" panose="02000000000000000000"/>
              <a:buNone/>
              <a:defRPr sz="15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0"/>
              <a:buFont typeface="Pompiere" panose="02000000000000000000"/>
              <a:buNone/>
              <a:defRPr sz="15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0"/>
              <a:buFont typeface="Pompiere" panose="02000000000000000000"/>
              <a:buNone/>
              <a:defRPr sz="15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0"/>
              <a:buFont typeface="Pompiere" panose="02000000000000000000"/>
              <a:buNone/>
              <a:defRPr sz="15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16600"/>
              <a:t>GRAMMAR</a:t>
            </a:r>
            <a:endParaRPr lang="en-US" altLang="en-GB" sz="16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s.sachmem.vn/public/images/TA3T2SHS/U12-L2-1-1-frwqckpgtawalcjy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10" y="1859280"/>
            <a:ext cx="3669665" cy="256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60297" y="60224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1. Look, listen and repeat.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Helvetica Neue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2616200" y="4961890"/>
            <a:ext cx="2773045" cy="905687"/>
          </a:xfrm>
          <a:prstGeom prst="wedgeRoundRectCallout">
            <a:avLst>
              <a:gd name="adj1" fmla="val -17187"/>
              <a:gd name="adj2" fmla="val -175020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Wow! It's nice! 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Is there a garden?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1418570" y="1237241"/>
            <a:ext cx="3745608" cy="983615"/>
          </a:xfrm>
          <a:custGeom>
            <a:avLst/>
            <a:gdLst>
              <a:gd name="connsiteX0" fmla="*/ 0 w 3745608"/>
              <a:gd name="connsiteY0" fmla="*/ 96482 h 578882"/>
              <a:gd name="connsiteX1" fmla="*/ 96482 w 3745608"/>
              <a:gd name="connsiteY1" fmla="*/ 0 h 578882"/>
              <a:gd name="connsiteX2" fmla="*/ 624268 w 3745608"/>
              <a:gd name="connsiteY2" fmla="*/ 0 h 578882"/>
              <a:gd name="connsiteX3" fmla="*/ 624268 w 3745608"/>
              <a:gd name="connsiteY3" fmla="*/ 0 h 578882"/>
              <a:gd name="connsiteX4" fmla="*/ 1560670 w 3745608"/>
              <a:gd name="connsiteY4" fmla="*/ 0 h 578882"/>
              <a:gd name="connsiteX5" fmla="*/ 3649126 w 3745608"/>
              <a:gd name="connsiteY5" fmla="*/ 0 h 578882"/>
              <a:gd name="connsiteX6" fmla="*/ 3745608 w 3745608"/>
              <a:gd name="connsiteY6" fmla="*/ 96482 h 578882"/>
              <a:gd name="connsiteX7" fmla="*/ 3745608 w 3745608"/>
              <a:gd name="connsiteY7" fmla="*/ 337681 h 578882"/>
              <a:gd name="connsiteX8" fmla="*/ 3745608 w 3745608"/>
              <a:gd name="connsiteY8" fmla="*/ 337681 h 578882"/>
              <a:gd name="connsiteX9" fmla="*/ 3745608 w 3745608"/>
              <a:gd name="connsiteY9" fmla="*/ 482402 h 578882"/>
              <a:gd name="connsiteX10" fmla="*/ 3745608 w 3745608"/>
              <a:gd name="connsiteY10" fmla="*/ 482400 h 578882"/>
              <a:gd name="connsiteX11" fmla="*/ 3649126 w 3745608"/>
              <a:gd name="connsiteY11" fmla="*/ 578882 h 578882"/>
              <a:gd name="connsiteX12" fmla="*/ 1560670 w 3745608"/>
              <a:gd name="connsiteY12" fmla="*/ 578882 h 578882"/>
              <a:gd name="connsiteX13" fmla="*/ 921757 w 3745608"/>
              <a:gd name="connsiteY13" fmla="*/ 1319868 h 578882"/>
              <a:gd name="connsiteX14" fmla="*/ 624268 w 3745608"/>
              <a:gd name="connsiteY14" fmla="*/ 578882 h 578882"/>
              <a:gd name="connsiteX15" fmla="*/ 96482 w 3745608"/>
              <a:gd name="connsiteY15" fmla="*/ 578882 h 578882"/>
              <a:gd name="connsiteX16" fmla="*/ 0 w 3745608"/>
              <a:gd name="connsiteY16" fmla="*/ 482400 h 578882"/>
              <a:gd name="connsiteX17" fmla="*/ 0 w 3745608"/>
              <a:gd name="connsiteY17" fmla="*/ 482402 h 578882"/>
              <a:gd name="connsiteX18" fmla="*/ 0 w 3745608"/>
              <a:gd name="connsiteY18" fmla="*/ 337681 h 578882"/>
              <a:gd name="connsiteX19" fmla="*/ 0 w 3745608"/>
              <a:gd name="connsiteY19" fmla="*/ 337681 h 578882"/>
              <a:gd name="connsiteX20" fmla="*/ 0 w 3745608"/>
              <a:gd name="connsiteY20" fmla="*/ 96482 h 578882"/>
              <a:gd name="connsiteX0-1" fmla="*/ 0 w 3745608"/>
              <a:gd name="connsiteY0-2" fmla="*/ 96482 h 1319868"/>
              <a:gd name="connsiteX1-3" fmla="*/ 96482 w 3745608"/>
              <a:gd name="connsiteY1-4" fmla="*/ 0 h 1319868"/>
              <a:gd name="connsiteX2-5" fmla="*/ 624268 w 3745608"/>
              <a:gd name="connsiteY2-6" fmla="*/ 0 h 1319868"/>
              <a:gd name="connsiteX3-7" fmla="*/ 624268 w 3745608"/>
              <a:gd name="connsiteY3-8" fmla="*/ 0 h 1319868"/>
              <a:gd name="connsiteX4-9" fmla="*/ 1560670 w 3745608"/>
              <a:gd name="connsiteY4-10" fmla="*/ 0 h 1319868"/>
              <a:gd name="connsiteX5-11" fmla="*/ 3649126 w 3745608"/>
              <a:gd name="connsiteY5-12" fmla="*/ 0 h 1319868"/>
              <a:gd name="connsiteX6-13" fmla="*/ 3745608 w 3745608"/>
              <a:gd name="connsiteY6-14" fmla="*/ 96482 h 1319868"/>
              <a:gd name="connsiteX7-15" fmla="*/ 3745608 w 3745608"/>
              <a:gd name="connsiteY7-16" fmla="*/ 337681 h 1319868"/>
              <a:gd name="connsiteX8-17" fmla="*/ 3745608 w 3745608"/>
              <a:gd name="connsiteY8-18" fmla="*/ 337681 h 1319868"/>
              <a:gd name="connsiteX9-19" fmla="*/ 3745608 w 3745608"/>
              <a:gd name="connsiteY9-20" fmla="*/ 482402 h 1319868"/>
              <a:gd name="connsiteX10-21" fmla="*/ 3745608 w 3745608"/>
              <a:gd name="connsiteY10-22" fmla="*/ 482400 h 1319868"/>
              <a:gd name="connsiteX11-23" fmla="*/ 3649126 w 3745608"/>
              <a:gd name="connsiteY11-24" fmla="*/ 578882 h 1319868"/>
              <a:gd name="connsiteX12-25" fmla="*/ 800816 w 3745608"/>
              <a:gd name="connsiteY12-26" fmla="*/ 540245 h 1319868"/>
              <a:gd name="connsiteX13-27" fmla="*/ 921757 w 3745608"/>
              <a:gd name="connsiteY13-28" fmla="*/ 1319868 h 1319868"/>
              <a:gd name="connsiteX14-29" fmla="*/ 624268 w 3745608"/>
              <a:gd name="connsiteY14-30" fmla="*/ 578882 h 1319868"/>
              <a:gd name="connsiteX15-31" fmla="*/ 96482 w 3745608"/>
              <a:gd name="connsiteY15-32" fmla="*/ 578882 h 1319868"/>
              <a:gd name="connsiteX16-33" fmla="*/ 0 w 3745608"/>
              <a:gd name="connsiteY16-34" fmla="*/ 482400 h 1319868"/>
              <a:gd name="connsiteX17-35" fmla="*/ 0 w 3745608"/>
              <a:gd name="connsiteY17-36" fmla="*/ 482402 h 1319868"/>
              <a:gd name="connsiteX18-37" fmla="*/ 0 w 3745608"/>
              <a:gd name="connsiteY18-38" fmla="*/ 337681 h 1319868"/>
              <a:gd name="connsiteX19-39" fmla="*/ 0 w 3745608"/>
              <a:gd name="connsiteY19-40" fmla="*/ 337681 h 1319868"/>
              <a:gd name="connsiteX20-41" fmla="*/ 0 w 3745608"/>
              <a:gd name="connsiteY20-42" fmla="*/ 96482 h 1319868"/>
              <a:gd name="connsiteX0-43" fmla="*/ 0 w 3745608"/>
              <a:gd name="connsiteY0-44" fmla="*/ 96482 h 1319868"/>
              <a:gd name="connsiteX1-45" fmla="*/ 96482 w 3745608"/>
              <a:gd name="connsiteY1-46" fmla="*/ 0 h 1319868"/>
              <a:gd name="connsiteX2-47" fmla="*/ 624268 w 3745608"/>
              <a:gd name="connsiteY2-48" fmla="*/ 0 h 1319868"/>
              <a:gd name="connsiteX3-49" fmla="*/ 624268 w 3745608"/>
              <a:gd name="connsiteY3-50" fmla="*/ 0 h 1319868"/>
              <a:gd name="connsiteX4-51" fmla="*/ 1560670 w 3745608"/>
              <a:gd name="connsiteY4-52" fmla="*/ 0 h 1319868"/>
              <a:gd name="connsiteX5-53" fmla="*/ 3649126 w 3745608"/>
              <a:gd name="connsiteY5-54" fmla="*/ 0 h 1319868"/>
              <a:gd name="connsiteX6-55" fmla="*/ 3745608 w 3745608"/>
              <a:gd name="connsiteY6-56" fmla="*/ 96482 h 1319868"/>
              <a:gd name="connsiteX7-57" fmla="*/ 3745608 w 3745608"/>
              <a:gd name="connsiteY7-58" fmla="*/ 337681 h 1319868"/>
              <a:gd name="connsiteX8-59" fmla="*/ 3745608 w 3745608"/>
              <a:gd name="connsiteY8-60" fmla="*/ 337681 h 1319868"/>
              <a:gd name="connsiteX9-61" fmla="*/ 3745608 w 3745608"/>
              <a:gd name="connsiteY9-62" fmla="*/ 482402 h 1319868"/>
              <a:gd name="connsiteX10-63" fmla="*/ 3745608 w 3745608"/>
              <a:gd name="connsiteY10-64" fmla="*/ 482400 h 1319868"/>
              <a:gd name="connsiteX11-65" fmla="*/ 3649126 w 3745608"/>
              <a:gd name="connsiteY11-66" fmla="*/ 578882 h 1319868"/>
              <a:gd name="connsiteX12-67" fmla="*/ 800816 w 3745608"/>
              <a:gd name="connsiteY12-68" fmla="*/ 578882 h 1319868"/>
              <a:gd name="connsiteX13-69" fmla="*/ 921757 w 3745608"/>
              <a:gd name="connsiteY13-70" fmla="*/ 1319868 h 1319868"/>
              <a:gd name="connsiteX14-71" fmla="*/ 624268 w 3745608"/>
              <a:gd name="connsiteY14-72" fmla="*/ 578882 h 1319868"/>
              <a:gd name="connsiteX15-73" fmla="*/ 96482 w 3745608"/>
              <a:gd name="connsiteY15-74" fmla="*/ 578882 h 1319868"/>
              <a:gd name="connsiteX16-75" fmla="*/ 0 w 3745608"/>
              <a:gd name="connsiteY16-76" fmla="*/ 482400 h 1319868"/>
              <a:gd name="connsiteX17-77" fmla="*/ 0 w 3745608"/>
              <a:gd name="connsiteY17-78" fmla="*/ 482402 h 1319868"/>
              <a:gd name="connsiteX18-79" fmla="*/ 0 w 3745608"/>
              <a:gd name="connsiteY18-80" fmla="*/ 337681 h 1319868"/>
              <a:gd name="connsiteX19-81" fmla="*/ 0 w 3745608"/>
              <a:gd name="connsiteY19-82" fmla="*/ 337681 h 1319868"/>
              <a:gd name="connsiteX20-83" fmla="*/ 0 w 3745608"/>
              <a:gd name="connsiteY20-84" fmla="*/ 96482 h 13198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</a:cxnLst>
            <a:rect l="l" t="t" r="r" b="b"/>
            <a:pathLst>
              <a:path w="3745608" h="1319868">
                <a:moveTo>
                  <a:pt x="0" y="96482"/>
                </a:moveTo>
                <a:cubicBezTo>
                  <a:pt x="0" y="43196"/>
                  <a:pt x="43196" y="0"/>
                  <a:pt x="96482" y="0"/>
                </a:cubicBezTo>
                <a:lnTo>
                  <a:pt x="624268" y="0"/>
                </a:lnTo>
                <a:lnTo>
                  <a:pt x="624268" y="0"/>
                </a:lnTo>
                <a:lnTo>
                  <a:pt x="1560670" y="0"/>
                </a:lnTo>
                <a:lnTo>
                  <a:pt x="3649126" y="0"/>
                </a:lnTo>
                <a:cubicBezTo>
                  <a:pt x="3702412" y="0"/>
                  <a:pt x="3745608" y="43196"/>
                  <a:pt x="3745608" y="96482"/>
                </a:cubicBezTo>
                <a:lnTo>
                  <a:pt x="3745608" y="337681"/>
                </a:lnTo>
                <a:lnTo>
                  <a:pt x="3745608" y="337681"/>
                </a:lnTo>
                <a:lnTo>
                  <a:pt x="3745608" y="482402"/>
                </a:lnTo>
                <a:lnTo>
                  <a:pt x="3745608" y="482400"/>
                </a:lnTo>
                <a:cubicBezTo>
                  <a:pt x="3745608" y="535686"/>
                  <a:pt x="3702412" y="578882"/>
                  <a:pt x="3649126" y="578882"/>
                </a:cubicBezTo>
                <a:lnTo>
                  <a:pt x="800816" y="578882"/>
                </a:lnTo>
                <a:lnTo>
                  <a:pt x="921757" y="1319868"/>
                </a:lnTo>
                <a:lnTo>
                  <a:pt x="624268" y="578882"/>
                </a:lnTo>
                <a:lnTo>
                  <a:pt x="96482" y="578882"/>
                </a:lnTo>
                <a:cubicBezTo>
                  <a:pt x="43196" y="578882"/>
                  <a:pt x="0" y="535686"/>
                  <a:pt x="0" y="482400"/>
                </a:cubicBezTo>
                <a:lnTo>
                  <a:pt x="0" y="482402"/>
                </a:lnTo>
                <a:lnTo>
                  <a:pt x="0" y="337681"/>
                </a:lnTo>
                <a:lnTo>
                  <a:pt x="0" y="337681"/>
                </a:lnTo>
                <a:lnTo>
                  <a:pt x="0" y="96482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 is the living room.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Tiếng Anh 3 Tập 2 - Unit 12 This is my house - Lesson 2 - 1 Look, listen and repeat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029.000000" end="11506.5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6288" y="1493249"/>
            <a:ext cx="365760" cy="365760"/>
          </a:xfrm>
          <a:prstGeom prst="rect">
            <a:avLst/>
          </a:prstGeom>
        </p:spPr>
      </p:pic>
      <p:pic>
        <p:nvPicPr>
          <p:cNvPr id="8" name="soundMsPham"/>
          <p:cNvPicPr>
            <a:picLocks noChangeAspect="1"/>
          </p:cNvPicPr>
          <p:nvPr/>
        </p:nvPicPr>
        <p:blipFill rotWithShape="1">
          <a:blip r:embed="rId5"/>
          <a:srcRect l="14414" t="15022" r="14612" b="15187"/>
          <a:stretch>
            <a:fillRect/>
          </a:stretch>
        </p:blipFill>
        <p:spPr>
          <a:xfrm>
            <a:off x="506288" y="1402063"/>
            <a:ext cx="457199" cy="457200"/>
          </a:xfrm>
          <a:prstGeom prst="ellipse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11760" y="4227830"/>
            <a:ext cx="2504440" cy="786130"/>
          </a:xfrm>
          <a:prstGeom prst="wedgeRoundRectCallout">
            <a:avLst>
              <a:gd name="adj1" fmla="val 47185"/>
              <a:gd name="adj2" fmla="val -12592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Yes, there is. 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Come and see it.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4220" y="1859280"/>
            <a:ext cx="4123055" cy="2882265"/>
          </a:xfrm>
          <a:prstGeom prst="rect">
            <a:avLst/>
          </a:prstGeom>
        </p:spPr>
      </p:pic>
      <p:sp>
        <p:nvSpPr>
          <p:cNvPr id="14" name="Rectangular Callout 13"/>
          <p:cNvSpPr/>
          <p:nvPr/>
        </p:nvSpPr>
        <p:spPr>
          <a:xfrm>
            <a:off x="7357110" y="1019175"/>
            <a:ext cx="2589530" cy="611505"/>
          </a:xfrm>
          <a:prstGeom prst="wedgeRectCallout">
            <a:avLst>
              <a:gd name="adj1" fmla="val -51527"/>
              <a:gd name="adj2" fmla="val 16131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2400"/>
              <a:t>Is there a fence?</a:t>
            </a:r>
            <a:endParaRPr lang="en-US" sz="2400"/>
          </a:p>
        </p:txBody>
      </p:sp>
      <p:sp>
        <p:nvSpPr>
          <p:cNvPr id="15" name="Rectangular Callout 14"/>
          <p:cNvSpPr/>
          <p:nvPr/>
        </p:nvSpPr>
        <p:spPr>
          <a:xfrm>
            <a:off x="6535420" y="4857115"/>
            <a:ext cx="2700655" cy="611505"/>
          </a:xfrm>
          <a:prstGeom prst="wedgeRectCallout">
            <a:avLst>
              <a:gd name="adj1" fmla="val 34246"/>
              <a:gd name="adj2" fmla="val -15238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2400"/>
              <a:t>No, there isn’t.</a:t>
            </a:r>
            <a:endParaRPr lang="en-US" sz="2400"/>
          </a:p>
        </p:txBody>
      </p:sp>
      <p:pic>
        <p:nvPicPr>
          <p:cNvPr id="16" name="Tiếng Anh 3 Tập 2 - Unit 12 This is my house - Lesson 2 - 1 Look, listen and repeat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1932.000000" end="1327.5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13313" y="1493498"/>
            <a:ext cx="365760" cy="365760"/>
          </a:xfrm>
          <a:prstGeom prst="rect">
            <a:avLst/>
          </a:prstGeom>
        </p:spPr>
      </p:pic>
      <p:pic>
        <p:nvPicPr>
          <p:cNvPr id="17" name="soundMsPham"/>
          <p:cNvPicPr>
            <a:picLocks noChangeAspect="1"/>
          </p:cNvPicPr>
          <p:nvPr/>
        </p:nvPicPr>
        <p:blipFill rotWithShape="1">
          <a:blip r:embed="rId5"/>
          <a:srcRect l="14414" t="15022" r="14612" b="15187"/>
          <a:stretch>
            <a:fillRect/>
          </a:stretch>
        </p:blipFill>
        <p:spPr>
          <a:xfrm>
            <a:off x="5867593" y="1402312"/>
            <a:ext cx="457199" cy="45720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u12.2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u12.2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05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8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80482" y="3013073"/>
            <a:ext cx="2133380" cy="181243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27"/>
          <a:stretch>
            <a:fillRect/>
          </a:stretch>
        </p:blipFill>
        <p:spPr>
          <a:xfrm>
            <a:off x="5611990" y="4142514"/>
            <a:ext cx="2194560" cy="1434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354" y="4218271"/>
            <a:ext cx="1828800" cy="12669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120" y="3187597"/>
            <a:ext cx="2039950" cy="1239140"/>
          </a:xfrm>
          <a:prstGeom prst="rect">
            <a:avLst/>
          </a:prstGeom>
        </p:spPr>
      </p:pic>
      <p:cxnSp>
        <p:nvCxnSpPr>
          <p:cNvPr id="33" name="Straight Arrow Connector 32"/>
          <p:cNvCxnSpPr/>
          <p:nvPr/>
        </p:nvCxnSpPr>
        <p:spPr>
          <a:xfrm flipH="1">
            <a:off x="1925624" y="2127037"/>
            <a:ext cx="1155541" cy="1191065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5" idx="3"/>
            <a:endCxn id="44" idx="1"/>
          </p:cNvCxnSpPr>
          <p:nvPr/>
        </p:nvCxnSpPr>
        <p:spPr>
          <a:xfrm flipV="1">
            <a:off x="7288326" y="1427916"/>
            <a:ext cx="755207" cy="347833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5" idx="3"/>
            <a:endCxn id="46" idx="1"/>
          </p:cNvCxnSpPr>
          <p:nvPr/>
        </p:nvCxnSpPr>
        <p:spPr>
          <a:xfrm>
            <a:off x="7288326" y="1775749"/>
            <a:ext cx="755207" cy="52517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endCxn id="48" idx="1"/>
          </p:cNvCxnSpPr>
          <p:nvPr/>
        </p:nvCxnSpPr>
        <p:spPr>
          <a:xfrm>
            <a:off x="6163684" y="2068149"/>
            <a:ext cx="2316798" cy="1851139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5067316" y="2233331"/>
            <a:ext cx="1285058" cy="1932514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endCxn id="27" idx="0"/>
          </p:cNvCxnSpPr>
          <p:nvPr/>
        </p:nvCxnSpPr>
        <p:spPr>
          <a:xfrm flipH="1">
            <a:off x="3836754" y="2267947"/>
            <a:ext cx="79210" cy="1950324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500628" y="4296232"/>
            <a:ext cx="2224084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pond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8752113" y="4743099"/>
            <a:ext cx="1828800" cy="74207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yard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922354" y="5595574"/>
            <a:ext cx="1828800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fence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610424" y="5576514"/>
            <a:ext cx="2388301" cy="5632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gate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8043533" y="1107876"/>
            <a:ext cx="3245961" cy="64008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Yes,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is.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8043533" y="1980884"/>
            <a:ext cx="3245961" cy="64008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No,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there isn’t.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ight Arrow Callout 4"/>
          <p:cNvSpPr/>
          <p:nvPr/>
        </p:nvSpPr>
        <p:spPr>
          <a:xfrm>
            <a:off x="2461880" y="1185592"/>
            <a:ext cx="4826446" cy="1180313"/>
          </a:xfrm>
          <a:prstGeom prst="rightArrowCallout">
            <a:avLst>
              <a:gd name="adj1" fmla="val 20509"/>
              <a:gd name="adj2" fmla="val 25000"/>
              <a:gd name="adj3" fmla="val 23877"/>
              <a:gd name="adj4" fmla="val 90715"/>
            </a:avLst>
          </a:prstGeom>
          <a:solidFill>
            <a:srgbClr val="FFFFD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Is there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________?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bldLvl="0" animBg="1"/>
      <p:bldP spid="52" grpId="0" bldLvl="0" animBg="1"/>
      <p:bldP spid="53" grpId="0" bldLvl="0" animBg="1"/>
      <p:bldP spid="54" grpId="0" bldLvl="0" animBg="1"/>
      <p:bldP spid="44" grpId="0" bldLvl="0" animBg="1"/>
      <p:bldP spid="46" grpId="0" bldLvl="0" animBg="1"/>
      <p:bldP spid="5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5782" y="61889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2. Point and say.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970094" y="2460035"/>
            <a:ext cx="3670479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there a yard?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90761" y="3685109"/>
            <a:ext cx="3094586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</a:t>
            </a:r>
            <a:r>
              <a:rPr lang="en-US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is.</a:t>
            </a:r>
            <a:endParaRPr lang="en-US" sz="28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9154" y="2364058"/>
            <a:ext cx="770837" cy="770837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89154" y="3589132"/>
            <a:ext cx="770837" cy="770837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378890" y="2521851"/>
            <a:ext cx="1920240" cy="455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_____________ ?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413" y="1596463"/>
            <a:ext cx="4473631" cy="2884907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860842" y="3746925"/>
            <a:ext cx="2056063" cy="455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 .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5782" y="61889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2. Point and say.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970094" y="2460035"/>
            <a:ext cx="3670479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there 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gate?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90761" y="3685109"/>
            <a:ext cx="3198411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there isn’t.</a:t>
            </a:r>
            <a:endParaRPr lang="en-US" sz="28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9154" y="2364058"/>
            <a:ext cx="770837" cy="770837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89154" y="3589132"/>
            <a:ext cx="770837" cy="770837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268932" y="2521851"/>
            <a:ext cx="1920240" cy="455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_____________ 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747430" y="3771900"/>
            <a:ext cx="1786470" cy="4158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 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2" b="23687"/>
          <a:stretch>
            <a:fillRect/>
          </a:stretch>
        </p:blipFill>
        <p:spPr>
          <a:xfrm>
            <a:off x="6039334" y="2032163"/>
            <a:ext cx="5279619" cy="32065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5782" y="61889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2. Point and say.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970094" y="2460035"/>
            <a:ext cx="3670479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there a fence?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90761" y="3685109"/>
            <a:ext cx="2348249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</a:t>
            </a:r>
            <a:r>
              <a:rPr lang="en-US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is.</a:t>
            </a:r>
            <a:endParaRPr lang="en-US" sz="28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9154" y="2364058"/>
            <a:ext cx="770837" cy="770837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89154" y="3589132"/>
            <a:ext cx="770837" cy="770837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349594" y="2545568"/>
            <a:ext cx="1920240" cy="455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_____________ 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832716" y="3808741"/>
            <a:ext cx="1329222" cy="455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 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" t="18611" r="22638" b="29167"/>
          <a:stretch>
            <a:fillRect/>
          </a:stretch>
        </p:blipFill>
        <p:spPr>
          <a:xfrm>
            <a:off x="6200657" y="1370194"/>
            <a:ext cx="5167326" cy="39447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5782" y="61889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2. Point and say.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970094" y="2460035"/>
            <a:ext cx="3670479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there 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pond?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90761" y="3685109"/>
            <a:ext cx="2866989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</a:t>
            </a:r>
            <a:r>
              <a:rPr lang="en-US" sz="28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isn’t.</a:t>
            </a:r>
            <a:endParaRPr lang="en-US" sz="28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9154" y="2364058"/>
            <a:ext cx="770837" cy="770837"/>
          </a:xfrm>
          <a:prstGeom prst="ellipse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89154" y="3589132"/>
            <a:ext cx="770837" cy="770837"/>
          </a:xfrm>
          <a:prstGeom prst="ellipse">
            <a:avLst/>
          </a:prstGeom>
          <a:ln>
            <a:solidFill>
              <a:srgbClr val="00206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279877" y="2586393"/>
            <a:ext cx="1920240" cy="455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_____________ 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714277" y="3808742"/>
            <a:ext cx="1743421" cy="455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 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27"/>
          <a:stretch>
            <a:fillRect/>
          </a:stretch>
        </p:blipFill>
        <p:spPr>
          <a:xfrm>
            <a:off x="6228507" y="1739016"/>
            <a:ext cx="5239323" cy="3423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t="5473"/>
          <a:stretch>
            <a:fillRect/>
          </a:stretch>
        </p:blipFill>
        <p:spPr>
          <a:xfrm>
            <a:off x="2668041" y="821222"/>
            <a:ext cx="7840518" cy="417053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60297" y="59039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3. Let's talk.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197087" y="5054084"/>
            <a:ext cx="3798799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Is there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 fence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741919" y="5764883"/>
            <a:ext cx="3383280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No, there isn’t.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173" y="4991758"/>
            <a:ext cx="736901" cy="736901"/>
          </a:xfrm>
          <a:prstGeom prst="ellipse">
            <a:avLst/>
          </a:prstGeom>
          <a:ln>
            <a:solidFill>
              <a:srgbClr val="202D58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8392" y="5264515"/>
            <a:ext cx="736901" cy="736901"/>
          </a:xfrm>
          <a:prstGeom prst="ellipse">
            <a:avLst/>
          </a:prstGeom>
          <a:ln>
            <a:solidFill>
              <a:srgbClr val="202D58"/>
            </a:solidFill>
          </a:ln>
        </p:spPr>
      </p:pic>
      <p:sp>
        <p:nvSpPr>
          <p:cNvPr id="11" name="Oval 10"/>
          <p:cNvSpPr/>
          <p:nvPr/>
        </p:nvSpPr>
        <p:spPr>
          <a:xfrm>
            <a:off x="3014300" y="2906490"/>
            <a:ext cx="731520" cy="731520"/>
          </a:xfrm>
          <a:prstGeom prst="ellipse">
            <a:avLst/>
          </a:prstGeom>
          <a:solidFill>
            <a:srgbClr val="E54D2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1</a:t>
            </a:r>
            <a:endParaRPr lang="en-US" sz="28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t="5473"/>
          <a:stretch>
            <a:fillRect/>
          </a:stretch>
        </p:blipFill>
        <p:spPr>
          <a:xfrm>
            <a:off x="2668041" y="821222"/>
            <a:ext cx="7840518" cy="417053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60297" y="59039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3. Let's talk.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197087" y="5054084"/>
            <a:ext cx="3798799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Is there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 yard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741919" y="5764883"/>
            <a:ext cx="3383280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there is.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785" y="4901757"/>
            <a:ext cx="736901" cy="736901"/>
          </a:xfrm>
          <a:prstGeom prst="ellipse">
            <a:avLst/>
          </a:prstGeom>
          <a:ln>
            <a:solidFill>
              <a:srgbClr val="202D58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5542" y="5247832"/>
            <a:ext cx="736901" cy="736901"/>
          </a:xfrm>
          <a:prstGeom prst="ellipse">
            <a:avLst/>
          </a:prstGeom>
          <a:ln>
            <a:solidFill>
              <a:srgbClr val="202D58"/>
            </a:solidFill>
          </a:ln>
        </p:spPr>
      </p:pic>
      <p:sp>
        <p:nvSpPr>
          <p:cNvPr id="13" name="Oval 12"/>
          <p:cNvSpPr/>
          <p:nvPr/>
        </p:nvSpPr>
        <p:spPr>
          <a:xfrm>
            <a:off x="3540929" y="3925641"/>
            <a:ext cx="731520" cy="731520"/>
          </a:xfrm>
          <a:prstGeom prst="ellipse">
            <a:avLst/>
          </a:prstGeom>
          <a:solidFill>
            <a:srgbClr val="E54D2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2</a:t>
            </a:r>
            <a:endParaRPr lang="en-US" sz="28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t="5473"/>
          <a:stretch>
            <a:fillRect/>
          </a:stretch>
        </p:blipFill>
        <p:spPr>
          <a:xfrm>
            <a:off x="2668041" y="821222"/>
            <a:ext cx="7840518" cy="417053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60297" y="59039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3. Let's talk.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197087" y="5054084"/>
            <a:ext cx="3798799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Is there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 gate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741919" y="5764883"/>
            <a:ext cx="3383280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there isn’t.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785" y="4901757"/>
            <a:ext cx="736901" cy="736901"/>
          </a:xfrm>
          <a:prstGeom prst="ellipse">
            <a:avLst/>
          </a:prstGeom>
          <a:ln>
            <a:solidFill>
              <a:srgbClr val="202D58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5542" y="5247832"/>
            <a:ext cx="736901" cy="736901"/>
          </a:xfrm>
          <a:prstGeom prst="ellipse">
            <a:avLst/>
          </a:prstGeom>
          <a:ln>
            <a:solidFill>
              <a:srgbClr val="202D58"/>
            </a:solidFill>
          </a:ln>
        </p:spPr>
      </p:pic>
      <p:sp>
        <p:nvSpPr>
          <p:cNvPr id="11" name="Oval 10"/>
          <p:cNvSpPr/>
          <p:nvPr/>
        </p:nvSpPr>
        <p:spPr>
          <a:xfrm>
            <a:off x="6976836" y="3109323"/>
            <a:ext cx="731520" cy="731520"/>
          </a:xfrm>
          <a:prstGeom prst="ellipse">
            <a:avLst/>
          </a:prstGeom>
          <a:solidFill>
            <a:srgbClr val="E54D2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3</a:t>
            </a:r>
            <a:endParaRPr lang="en-US" sz="28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16" name="Google Shape;1716;p35"/>
          <p:cNvSpPr txBox="1"/>
          <p:nvPr/>
        </p:nvSpPr>
        <p:spPr>
          <a:xfrm>
            <a:off x="715025" y="593375"/>
            <a:ext cx="10714800" cy="7635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0"/>
              <a:buFont typeface="Pompiere" panose="02000000000000000000"/>
              <a:buNone/>
              <a:defRPr sz="7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0"/>
              <a:buFont typeface="Pompiere" panose="02000000000000000000"/>
              <a:buNone/>
              <a:defRPr sz="7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0"/>
              <a:buFont typeface="Pompiere" panose="02000000000000000000"/>
              <a:buNone/>
              <a:defRPr sz="7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0"/>
              <a:buFont typeface="Pompiere" panose="02000000000000000000"/>
              <a:buNone/>
              <a:defRPr sz="7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0"/>
              <a:buFont typeface="Pompiere" panose="02000000000000000000"/>
              <a:buNone/>
              <a:defRPr sz="7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0"/>
              <a:buFont typeface="Pompiere" panose="02000000000000000000"/>
              <a:buNone/>
              <a:defRPr sz="7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0"/>
              <a:buFont typeface="Pompiere" panose="02000000000000000000"/>
              <a:buNone/>
              <a:defRPr sz="7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0"/>
              <a:buFont typeface="Pompiere" panose="02000000000000000000"/>
              <a:buNone/>
              <a:defRPr sz="7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0"/>
              <a:buFont typeface="Pompiere" panose="02000000000000000000"/>
              <a:buNone/>
              <a:defRPr sz="7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/>
              <a:t>OBJECTIVES</a:t>
            </a:r>
            <a:endParaRPr lang="en-US" altLang="en-GB"/>
          </a:p>
        </p:txBody>
      </p:sp>
      <p:sp>
        <p:nvSpPr>
          <p:cNvPr id="1717" name="Google Shape;1717;p35"/>
          <p:cNvSpPr txBox="1"/>
          <p:nvPr/>
        </p:nvSpPr>
        <p:spPr>
          <a:xfrm>
            <a:off x="4568482" y="3519385"/>
            <a:ext cx="2948400" cy="925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●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○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■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●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○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■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●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○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■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/>
              <a:t>Learn the new words</a:t>
            </a:r>
            <a:endParaRPr lang="en-US" altLang="en-GB"/>
          </a:p>
        </p:txBody>
      </p:sp>
      <p:sp>
        <p:nvSpPr>
          <p:cNvPr id="1718" name="Google Shape;1718;p35"/>
          <p:cNvSpPr txBox="1"/>
          <p:nvPr/>
        </p:nvSpPr>
        <p:spPr>
          <a:xfrm>
            <a:off x="715093" y="3413975"/>
            <a:ext cx="2948400" cy="925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●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○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■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●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○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■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●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○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■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/>
              <a:t>Review the last lesson</a:t>
            </a:r>
            <a:endParaRPr lang="en-US" altLang="en-GB"/>
          </a:p>
        </p:txBody>
      </p:sp>
      <p:sp>
        <p:nvSpPr>
          <p:cNvPr id="1722" name="Google Shape;1722;p35"/>
          <p:cNvSpPr txBox="1"/>
          <p:nvPr/>
        </p:nvSpPr>
        <p:spPr>
          <a:xfrm>
            <a:off x="8341179" y="3347655"/>
            <a:ext cx="2948400" cy="925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●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○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■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●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○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■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●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○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M Sans"/>
              <a:buChar char="■"/>
              <a:defRPr sz="22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/>
              <a:t>Learn the new sentences</a:t>
            </a:r>
            <a:endParaRPr lang="en-US" altLang="en-GB"/>
          </a:p>
        </p:txBody>
      </p:sp>
      <p:grpSp>
        <p:nvGrpSpPr>
          <p:cNvPr id="1723" name="Google Shape;1723;p35"/>
          <p:cNvGrpSpPr/>
          <p:nvPr/>
        </p:nvGrpSpPr>
        <p:grpSpPr>
          <a:xfrm>
            <a:off x="1680968" y="1743971"/>
            <a:ext cx="1039517" cy="1188626"/>
            <a:chOff x="4021232" y="4316729"/>
            <a:chExt cx="784363" cy="896873"/>
          </a:xfrm>
        </p:grpSpPr>
        <p:sp>
          <p:nvSpPr>
            <p:cNvPr id="1724" name="Google Shape;1724;p35"/>
            <p:cNvSpPr/>
            <p:nvPr/>
          </p:nvSpPr>
          <p:spPr>
            <a:xfrm>
              <a:off x="4230337" y="4316729"/>
              <a:ext cx="364617" cy="303847"/>
            </a:xfrm>
            <a:custGeom>
              <a:avLst/>
              <a:gdLst/>
              <a:ahLst/>
              <a:cxnLst/>
              <a:rect l="l" t="t" r="r" b="b"/>
              <a:pathLst>
                <a:path w="364617" h="303847" extrusionOk="0">
                  <a:moveTo>
                    <a:pt x="303848" y="121539"/>
                  </a:moveTo>
                  <a:cubicBezTo>
                    <a:pt x="287560" y="121539"/>
                    <a:pt x="272796" y="128111"/>
                    <a:pt x="262033" y="138589"/>
                  </a:cubicBezTo>
                  <a:cubicBezTo>
                    <a:pt x="258985" y="118300"/>
                    <a:pt x="256508" y="96488"/>
                    <a:pt x="255270" y="72961"/>
                  </a:cubicBezTo>
                  <a:cubicBezTo>
                    <a:pt x="253841" y="46672"/>
                    <a:pt x="254127" y="22288"/>
                    <a:pt x="255270" y="0"/>
                  </a:cubicBezTo>
                  <a:cubicBezTo>
                    <a:pt x="243078" y="0"/>
                    <a:pt x="230981" y="0"/>
                    <a:pt x="218789" y="0"/>
                  </a:cubicBezTo>
                  <a:cubicBezTo>
                    <a:pt x="206597" y="0"/>
                    <a:pt x="194501" y="0"/>
                    <a:pt x="182309" y="0"/>
                  </a:cubicBezTo>
                  <a:cubicBezTo>
                    <a:pt x="179546" y="26479"/>
                    <a:pt x="173069" y="60293"/>
                    <a:pt x="158020" y="97250"/>
                  </a:cubicBezTo>
                  <a:cubicBezTo>
                    <a:pt x="150495" y="115824"/>
                    <a:pt x="124873" y="155829"/>
                    <a:pt x="120587" y="160401"/>
                  </a:cubicBezTo>
                  <a:cubicBezTo>
                    <a:pt x="115919" y="131540"/>
                    <a:pt x="91059" y="109442"/>
                    <a:pt x="60770" y="109442"/>
                  </a:cubicBezTo>
                  <a:cubicBezTo>
                    <a:pt x="27242" y="109442"/>
                    <a:pt x="0" y="136684"/>
                    <a:pt x="0" y="170212"/>
                  </a:cubicBezTo>
                  <a:cubicBezTo>
                    <a:pt x="0" y="203740"/>
                    <a:pt x="27242" y="230981"/>
                    <a:pt x="60770" y="230981"/>
                  </a:cubicBezTo>
                  <a:cubicBezTo>
                    <a:pt x="74486" y="230981"/>
                    <a:pt x="87059" y="226219"/>
                    <a:pt x="97250" y="218504"/>
                  </a:cubicBezTo>
                  <a:cubicBezTo>
                    <a:pt x="97250" y="218599"/>
                    <a:pt x="97250" y="218694"/>
                    <a:pt x="97250" y="218789"/>
                  </a:cubicBezTo>
                  <a:cubicBezTo>
                    <a:pt x="97250" y="265747"/>
                    <a:pt x="135350" y="303847"/>
                    <a:pt x="182309" y="303847"/>
                  </a:cubicBezTo>
                  <a:cubicBezTo>
                    <a:pt x="225457" y="303847"/>
                    <a:pt x="261080" y="271653"/>
                    <a:pt x="266605" y="229933"/>
                  </a:cubicBezTo>
                  <a:cubicBezTo>
                    <a:pt x="276892" y="238030"/>
                    <a:pt x="289751" y="243078"/>
                    <a:pt x="303848" y="243078"/>
                  </a:cubicBezTo>
                  <a:cubicBezTo>
                    <a:pt x="337376" y="243078"/>
                    <a:pt x="364617" y="215836"/>
                    <a:pt x="364617" y="182308"/>
                  </a:cubicBezTo>
                  <a:cubicBezTo>
                    <a:pt x="364617" y="148780"/>
                    <a:pt x="337376" y="121539"/>
                    <a:pt x="303848" y="121539"/>
                  </a:cubicBezTo>
                  <a:close/>
                </a:path>
              </a:pathLst>
            </a:custGeom>
            <a:solidFill>
              <a:srgbClr val="1D63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25" name="Google Shape;1725;p35"/>
            <p:cNvSpPr/>
            <p:nvPr/>
          </p:nvSpPr>
          <p:spPr>
            <a:xfrm>
              <a:off x="4412646" y="4316729"/>
              <a:ext cx="60769" cy="145922"/>
            </a:xfrm>
            <a:custGeom>
              <a:avLst/>
              <a:gdLst/>
              <a:ahLst/>
              <a:cxnLst/>
              <a:rect l="l" t="t" r="r" b="b"/>
              <a:pathLst>
                <a:path w="60769" h="145922" extrusionOk="0">
                  <a:moveTo>
                    <a:pt x="17335" y="0"/>
                  </a:moveTo>
                  <a:cubicBezTo>
                    <a:pt x="11525" y="40481"/>
                    <a:pt x="5715" y="81058"/>
                    <a:pt x="0" y="121539"/>
                  </a:cubicBezTo>
                  <a:cubicBezTo>
                    <a:pt x="10858" y="124682"/>
                    <a:pt x="22479" y="128588"/>
                    <a:pt x="34766" y="133731"/>
                  </a:cubicBezTo>
                  <a:cubicBezTo>
                    <a:pt x="44005" y="137541"/>
                    <a:pt x="52673" y="141637"/>
                    <a:pt x="60770" y="145923"/>
                  </a:cubicBezTo>
                  <a:cubicBezTo>
                    <a:pt x="60770" y="97346"/>
                    <a:pt x="60770" y="48673"/>
                    <a:pt x="60770" y="95"/>
                  </a:cubicBezTo>
                  <a:cubicBezTo>
                    <a:pt x="46292" y="0"/>
                    <a:pt x="31814" y="0"/>
                    <a:pt x="17335" y="0"/>
                  </a:cubicBezTo>
                  <a:close/>
                </a:path>
              </a:pathLst>
            </a:custGeom>
            <a:solidFill>
              <a:srgbClr val="4793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26" name="Google Shape;1726;p35"/>
            <p:cNvSpPr/>
            <p:nvPr/>
          </p:nvSpPr>
          <p:spPr>
            <a:xfrm>
              <a:off x="4485607" y="4450460"/>
              <a:ext cx="97155" cy="97155"/>
            </a:xfrm>
            <a:custGeom>
              <a:avLst/>
              <a:gdLst/>
              <a:ahLst/>
              <a:cxnLst/>
              <a:rect l="l" t="t" r="r" b="b"/>
              <a:pathLst>
                <a:path w="97155" h="97155" extrusionOk="0">
                  <a:moveTo>
                    <a:pt x="97155" y="48577"/>
                  </a:moveTo>
                  <a:cubicBezTo>
                    <a:pt x="97155" y="75406"/>
                    <a:pt x="75406" y="97155"/>
                    <a:pt x="48578" y="97155"/>
                  </a:cubicBezTo>
                  <a:cubicBezTo>
                    <a:pt x="21749" y="97155"/>
                    <a:pt x="0" y="75406"/>
                    <a:pt x="0" y="48577"/>
                  </a:cubicBezTo>
                  <a:cubicBezTo>
                    <a:pt x="0" y="21749"/>
                    <a:pt x="21749" y="0"/>
                    <a:pt x="48578" y="0"/>
                  </a:cubicBezTo>
                  <a:cubicBezTo>
                    <a:pt x="75406" y="0"/>
                    <a:pt x="97155" y="21749"/>
                    <a:pt x="97155" y="48577"/>
                  </a:cubicBezTo>
                  <a:close/>
                </a:path>
              </a:pathLst>
            </a:custGeom>
            <a:solidFill>
              <a:srgbClr val="4793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27" name="Google Shape;1727;p35"/>
            <p:cNvSpPr/>
            <p:nvPr/>
          </p:nvSpPr>
          <p:spPr>
            <a:xfrm>
              <a:off x="4242529" y="4438268"/>
              <a:ext cx="97154" cy="97155"/>
            </a:xfrm>
            <a:custGeom>
              <a:avLst/>
              <a:gdLst/>
              <a:ahLst/>
              <a:cxnLst/>
              <a:rect l="l" t="t" r="r" b="b"/>
              <a:pathLst>
                <a:path w="97154" h="97155" extrusionOk="0">
                  <a:moveTo>
                    <a:pt x="97155" y="48577"/>
                  </a:moveTo>
                  <a:cubicBezTo>
                    <a:pt x="97155" y="75406"/>
                    <a:pt x="75406" y="97155"/>
                    <a:pt x="48578" y="97155"/>
                  </a:cubicBezTo>
                  <a:cubicBezTo>
                    <a:pt x="21749" y="97155"/>
                    <a:pt x="0" y="75406"/>
                    <a:pt x="0" y="48577"/>
                  </a:cubicBezTo>
                  <a:cubicBezTo>
                    <a:pt x="0" y="21749"/>
                    <a:pt x="21749" y="0"/>
                    <a:pt x="48578" y="0"/>
                  </a:cubicBezTo>
                  <a:cubicBezTo>
                    <a:pt x="75406" y="0"/>
                    <a:pt x="97155" y="21749"/>
                    <a:pt x="97155" y="48577"/>
                  </a:cubicBezTo>
                  <a:close/>
                </a:path>
              </a:pathLst>
            </a:custGeom>
            <a:solidFill>
              <a:srgbClr val="4793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28" name="Google Shape;1728;p35"/>
            <p:cNvSpPr/>
            <p:nvPr/>
          </p:nvSpPr>
          <p:spPr>
            <a:xfrm rot="-5047105">
              <a:off x="4265119" y="4677619"/>
              <a:ext cx="687334" cy="324896"/>
            </a:xfrm>
            <a:custGeom>
              <a:avLst/>
              <a:gdLst/>
              <a:ahLst/>
              <a:cxnLst/>
              <a:rect l="l" t="t" r="r" b="b"/>
              <a:pathLst>
                <a:path w="687151" h="324810" extrusionOk="0">
                  <a:moveTo>
                    <a:pt x="687151" y="162406"/>
                  </a:moveTo>
                  <a:cubicBezTo>
                    <a:pt x="687151" y="252100"/>
                    <a:pt x="533327" y="324811"/>
                    <a:pt x="343576" y="324811"/>
                  </a:cubicBezTo>
                  <a:cubicBezTo>
                    <a:pt x="153824" y="324811"/>
                    <a:pt x="0" y="252100"/>
                    <a:pt x="0" y="162406"/>
                  </a:cubicBezTo>
                  <a:cubicBezTo>
                    <a:pt x="0" y="72712"/>
                    <a:pt x="153824" y="0"/>
                    <a:pt x="343576" y="0"/>
                  </a:cubicBezTo>
                  <a:cubicBezTo>
                    <a:pt x="533327" y="0"/>
                    <a:pt x="687151" y="72712"/>
                    <a:pt x="687151" y="162406"/>
                  </a:cubicBezTo>
                  <a:close/>
                </a:path>
              </a:pathLst>
            </a:custGeom>
            <a:solidFill>
              <a:srgbClr val="F5B3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29" name="Google Shape;1729;p35"/>
            <p:cNvSpPr/>
            <p:nvPr/>
          </p:nvSpPr>
          <p:spPr>
            <a:xfrm rot="-5047105">
              <a:off x="4317775" y="4657487"/>
              <a:ext cx="605776" cy="286404"/>
            </a:xfrm>
            <a:custGeom>
              <a:avLst/>
              <a:gdLst/>
              <a:ahLst/>
              <a:cxnLst/>
              <a:rect l="l" t="t" r="r" b="b"/>
              <a:pathLst>
                <a:path w="605615" h="286328" extrusionOk="0">
                  <a:moveTo>
                    <a:pt x="605615" y="143165"/>
                  </a:moveTo>
                  <a:cubicBezTo>
                    <a:pt x="605615" y="222232"/>
                    <a:pt x="470044" y="286329"/>
                    <a:pt x="302808" y="286329"/>
                  </a:cubicBezTo>
                  <a:cubicBezTo>
                    <a:pt x="135572" y="286329"/>
                    <a:pt x="0" y="222232"/>
                    <a:pt x="0" y="143165"/>
                  </a:cubicBezTo>
                  <a:cubicBezTo>
                    <a:pt x="0" y="64097"/>
                    <a:pt x="135572" y="0"/>
                    <a:pt x="302808" y="0"/>
                  </a:cubicBezTo>
                  <a:cubicBezTo>
                    <a:pt x="470044" y="0"/>
                    <a:pt x="605615" y="64097"/>
                    <a:pt x="605615" y="143165"/>
                  </a:cubicBezTo>
                  <a:close/>
                </a:path>
              </a:pathLst>
            </a:custGeom>
            <a:solidFill>
              <a:srgbClr val="F5CE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30" name="Google Shape;1730;p35"/>
            <p:cNvSpPr/>
            <p:nvPr/>
          </p:nvSpPr>
          <p:spPr>
            <a:xfrm rot="-5047105">
              <a:off x="4339533" y="4635619"/>
              <a:ext cx="532984" cy="252104"/>
            </a:xfrm>
            <a:custGeom>
              <a:avLst/>
              <a:gdLst/>
              <a:ahLst/>
              <a:cxnLst/>
              <a:rect l="l" t="t" r="r" b="b"/>
              <a:pathLst>
                <a:path w="532842" h="252037" extrusionOk="0">
                  <a:moveTo>
                    <a:pt x="532842" y="126019"/>
                  </a:moveTo>
                  <a:cubicBezTo>
                    <a:pt x="532842" y="195617"/>
                    <a:pt x="413561" y="252038"/>
                    <a:pt x="266421" y="252038"/>
                  </a:cubicBezTo>
                  <a:cubicBezTo>
                    <a:pt x="119281" y="252038"/>
                    <a:pt x="0" y="195617"/>
                    <a:pt x="0" y="126019"/>
                  </a:cubicBezTo>
                  <a:cubicBezTo>
                    <a:pt x="0" y="56421"/>
                    <a:pt x="119281" y="0"/>
                    <a:pt x="266421" y="0"/>
                  </a:cubicBezTo>
                  <a:cubicBezTo>
                    <a:pt x="413561" y="0"/>
                    <a:pt x="532842" y="56421"/>
                    <a:pt x="532842" y="126019"/>
                  </a:cubicBezTo>
                  <a:close/>
                </a:path>
              </a:pathLst>
            </a:custGeom>
            <a:solidFill>
              <a:srgbClr val="F1DD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31" name="Google Shape;1731;p35"/>
            <p:cNvSpPr/>
            <p:nvPr/>
          </p:nvSpPr>
          <p:spPr>
            <a:xfrm rot="-283679">
              <a:off x="4050202" y="4469186"/>
              <a:ext cx="324906" cy="716356"/>
            </a:xfrm>
            <a:custGeom>
              <a:avLst/>
              <a:gdLst/>
              <a:ahLst/>
              <a:cxnLst/>
              <a:rect l="l" t="t" r="r" b="b"/>
              <a:pathLst>
                <a:path w="324612" h="715708" extrusionOk="0">
                  <a:moveTo>
                    <a:pt x="324612" y="357854"/>
                  </a:moveTo>
                  <a:cubicBezTo>
                    <a:pt x="324612" y="555492"/>
                    <a:pt x="251945" y="715709"/>
                    <a:pt x="162306" y="715709"/>
                  </a:cubicBezTo>
                  <a:cubicBezTo>
                    <a:pt x="72667" y="715709"/>
                    <a:pt x="0" y="555492"/>
                    <a:pt x="0" y="357854"/>
                  </a:cubicBezTo>
                  <a:cubicBezTo>
                    <a:pt x="0" y="160217"/>
                    <a:pt x="72667" y="0"/>
                    <a:pt x="162306" y="0"/>
                  </a:cubicBezTo>
                  <a:cubicBezTo>
                    <a:pt x="251945" y="0"/>
                    <a:pt x="324612" y="160217"/>
                    <a:pt x="324612" y="357854"/>
                  </a:cubicBezTo>
                  <a:close/>
                </a:path>
              </a:pathLst>
            </a:custGeom>
            <a:solidFill>
              <a:srgbClr val="F5B3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32" name="Google Shape;1732;p35"/>
            <p:cNvSpPr/>
            <p:nvPr/>
          </p:nvSpPr>
          <p:spPr>
            <a:xfrm rot="-283679">
              <a:off x="4071822" y="4468617"/>
              <a:ext cx="286390" cy="631316"/>
            </a:xfrm>
            <a:custGeom>
              <a:avLst/>
              <a:gdLst/>
              <a:ahLst/>
              <a:cxnLst/>
              <a:rect l="l" t="t" r="r" b="b"/>
              <a:pathLst>
                <a:path w="286131" h="630745" extrusionOk="0">
                  <a:moveTo>
                    <a:pt x="286131" y="315373"/>
                  </a:moveTo>
                  <a:cubicBezTo>
                    <a:pt x="286131" y="489549"/>
                    <a:pt x="222079" y="630746"/>
                    <a:pt x="143066" y="630746"/>
                  </a:cubicBezTo>
                  <a:cubicBezTo>
                    <a:pt x="64053" y="630746"/>
                    <a:pt x="0" y="489549"/>
                    <a:pt x="0" y="315373"/>
                  </a:cubicBezTo>
                  <a:cubicBezTo>
                    <a:pt x="0" y="141198"/>
                    <a:pt x="64053" y="0"/>
                    <a:pt x="143066" y="0"/>
                  </a:cubicBezTo>
                  <a:cubicBezTo>
                    <a:pt x="222079" y="0"/>
                    <a:pt x="286131" y="141198"/>
                    <a:pt x="286131" y="315373"/>
                  </a:cubicBezTo>
                  <a:close/>
                </a:path>
              </a:pathLst>
            </a:custGeom>
            <a:solidFill>
              <a:srgbClr val="F5CE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33" name="Google Shape;1733;p35"/>
            <p:cNvSpPr/>
            <p:nvPr/>
          </p:nvSpPr>
          <p:spPr>
            <a:xfrm rot="-283679">
              <a:off x="4100672" y="4466807"/>
              <a:ext cx="252069" cy="555620"/>
            </a:xfrm>
            <a:custGeom>
              <a:avLst/>
              <a:gdLst/>
              <a:ahLst/>
              <a:cxnLst/>
              <a:rect l="l" t="t" r="r" b="b"/>
              <a:pathLst>
                <a:path w="251841" h="555117" extrusionOk="0">
                  <a:moveTo>
                    <a:pt x="251841" y="277559"/>
                  </a:moveTo>
                  <a:cubicBezTo>
                    <a:pt x="251841" y="430850"/>
                    <a:pt x="195465" y="555118"/>
                    <a:pt x="125921" y="555118"/>
                  </a:cubicBezTo>
                  <a:cubicBezTo>
                    <a:pt x="56377" y="555118"/>
                    <a:pt x="0" y="430850"/>
                    <a:pt x="0" y="277559"/>
                  </a:cubicBezTo>
                  <a:cubicBezTo>
                    <a:pt x="0" y="124267"/>
                    <a:pt x="56377" y="0"/>
                    <a:pt x="125921" y="0"/>
                  </a:cubicBezTo>
                  <a:cubicBezTo>
                    <a:pt x="195465" y="0"/>
                    <a:pt x="251841" y="124267"/>
                    <a:pt x="251841" y="277559"/>
                  </a:cubicBezTo>
                  <a:close/>
                </a:path>
              </a:pathLst>
            </a:custGeom>
            <a:solidFill>
              <a:srgbClr val="F1DD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34" name="Google Shape;1734;p35"/>
            <p:cNvSpPr/>
            <p:nvPr/>
          </p:nvSpPr>
          <p:spPr>
            <a:xfrm>
              <a:off x="4218336" y="4440554"/>
              <a:ext cx="396239" cy="773048"/>
            </a:xfrm>
            <a:custGeom>
              <a:avLst/>
              <a:gdLst/>
              <a:ahLst/>
              <a:cxnLst/>
              <a:rect l="l" t="t" r="r" b="b"/>
              <a:pathLst>
                <a:path w="396239" h="773048" extrusionOk="0">
                  <a:moveTo>
                    <a:pt x="396240" y="386525"/>
                  </a:moveTo>
                  <a:cubicBezTo>
                    <a:pt x="396240" y="599996"/>
                    <a:pt x="307539" y="773049"/>
                    <a:pt x="198120" y="773049"/>
                  </a:cubicBezTo>
                  <a:cubicBezTo>
                    <a:pt x="88701" y="773049"/>
                    <a:pt x="0" y="599996"/>
                    <a:pt x="0" y="386525"/>
                  </a:cubicBezTo>
                  <a:cubicBezTo>
                    <a:pt x="0" y="173053"/>
                    <a:pt x="88701" y="0"/>
                    <a:pt x="198120" y="0"/>
                  </a:cubicBezTo>
                  <a:cubicBezTo>
                    <a:pt x="307539" y="0"/>
                    <a:pt x="396240" y="173053"/>
                    <a:pt x="396240" y="386525"/>
                  </a:cubicBezTo>
                  <a:close/>
                </a:path>
              </a:pathLst>
            </a:custGeom>
            <a:solidFill>
              <a:srgbClr val="F5B3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35" name="Google Shape;1735;p35"/>
            <p:cNvSpPr/>
            <p:nvPr/>
          </p:nvSpPr>
          <p:spPr>
            <a:xfrm>
              <a:off x="4247863" y="4454080"/>
              <a:ext cx="349186" cy="681227"/>
            </a:xfrm>
            <a:custGeom>
              <a:avLst/>
              <a:gdLst/>
              <a:ahLst/>
              <a:cxnLst/>
              <a:rect l="l" t="t" r="r" b="b"/>
              <a:pathLst>
                <a:path w="349186" h="681227" extrusionOk="0">
                  <a:moveTo>
                    <a:pt x="349187" y="340614"/>
                  </a:moveTo>
                  <a:cubicBezTo>
                    <a:pt x="349187" y="528730"/>
                    <a:pt x="271018" y="681228"/>
                    <a:pt x="174593" y="681228"/>
                  </a:cubicBezTo>
                  <a:cubicBezTo>
                    <a:pt x="78168" y="681228"/>
                    <a:pt x="0" y="528730"/>
                    <a:pt x="0" y="340614"/>
                  </a:cubicBezTo>
                  <a:cubicBezTo>
                    <a:pt x="0" y="152498"/>
                    <a:pt x="78168" y="0"/>
                    <a:pt x="174593" y="0"/>
                  </a:cubicBezTo>
                  <a:cubicBezTo>
                    <a:pt x="271018" y="0"/>
                    <a:pt x="349187" y="152498"/>
                    <a:pt x="349187" y="340614"/>
                  </a:cubicBezTo>
                  <a:close/>
                </a:path>
              </a:pathLst>
            </a:custGeom>
            <a:solidFill>
              <a:srgbClr val="F5CE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36" name="Google Shape;1736;p35"/>
            <p:cNvSpPr/>
            <p:nvPr/>
          </p:nvSpPr>
          <p:spPr>
            <a:xfrm>
              <a:off x="4293298" y="4463414"/>
              <a:ext cx="251460" cy="533971"/>
            </a:xfrm>
            <a:custGeom>
              <a:avLst/>
              <a:gdLst/>
              <a:ahLst/>
              <a:cxnLst/>
              <a:rect l="l" t="t" r="r" b="b"/>
              <a:pathLst>
                <a:path w="251460" h="533971" extrusionOk="0">
                  <a:moveTo>
                    <a:pt x="251460" y="266986"/>
                  </a:moveTo>
                  <a:cubicBezTo>
                    <a:pt x="251460" y="414438"/>
                    <a:pt x="195169" y="533972"/>
                    <a:pt x="125730" y="533972"/>
                  </a:cubicBezTo>
                  <a:cubicBezTo>
                    <a:pt x="56291" y="533972"/>
                    <a:pt x="0" y="414438"/>
                    <a:pt x="0" y="266986"/>
                  </a:cubicBezTo>
                  <a:cubicBezTo>
                    <a:pt x="0" y="119534"/>
                    <a:pt x="56291" y="0"/>
                    <a:pt x="125730" y="0"/>
                  </a:cubicBezTo>
                  <a:cubicBezTo>
                    <a:pt x="195169" y="0"/>
                    <a:pt x="251460" y="119534"/>
                    <a:pt x="251460" y="266986"/>
                  </a:cubicBezTo>
                  <a:close/>
                </a:path>
              </a:pathLst>
            </a:custGeom>
            <a:solidFill>
              <a:srgbClr val="F1DD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737" name="Google Shape;1737;p35"/>
          <p:cNvGrpSpPr/>
          <p:nvPr/>
        </p:nvGrpSpPr>
        <p:grpSpPr>
          <a:xfrm>
            <a:off x="5494347" y="1779850"/>
            <a:ext cx="1039526" cy="1101625"/>
            <a:chOff x="6002512" y="1949879"/>
            <a:chExt cx="799697" cy="847469"/>
          </a:xfrm>
        </p:grpSpPr>
        <p:sp>
          <p:nvSpPr>
            <p:cNvPr id="1738" name="Google Shape;1738;p35"/>
            <p:cNvSpPr/>
            <p:nvPr/>
          </p:nvSpPr>
          <p:spPr>
            <a:xfrm>
              <a:off x="6002512" y="2115262"/>
              <a:ext cx="799697" cy="682086"/>
            </a:xfrm>
            <a:custGeom>
              <a:avLst/>
              <a:gdLst/>
              <a:ahLst/>
              <a:cxnLst/>
              <a:rect l="l" t="t" r="r" b="b"/>
              <a:pathLst>
                <a:path w="799697" h="682086" extrusionOk="0">
                  <a:moveTo>
                    <a:pt x="758713" y="510875"/>
                  </a:moveTo>
                  <a:cubicBezTo>
                    <a:pt x="836818" y="378287"/>
                    <a:pt x="798527" y="179691"/>
                    <a:pt x="684227" y="77583"/>
                  </a:cubicBezTo>
                  <a:cubicBezTo>
                    <a:pt x="657367" y="53580"/>
                    <a:pt x="590025" y="-6523"/>
                    <a:pt x="508586" y="716"/>
                  </a:cubicBezTo>
                  <a:cubicBezTo>
                    <a:pt x="454294" y="5574"/>
                    <a:pt x="437434" y="36530"/>
                    <a:pt x="376856" y="33672"/>
                  </a:cubicBezTo>
                  <a:cubicBezTo>
                    <a:pt x="323039" y="31101"/>
                    <a:pt x="312562" y="5574"/>
                    <a:pt x="267128" y="716"/>
                  </a:cubicBezTo>
                  <a:cubicBezTo>
                    <a:pt x="182165" y="-8238"/>
                    <a:pt x="109394" y="69391"/>
                    <a:pt x="91487" y="88536"/>
                  </a:cubicBezTo>
                  <a:cubicBezTo>
                    <a:pt x="8905" y="176643"/>
                    <a:pt x="-23671" y="335710"/>
                    <a:pt x="18335" y="449343"/>
                  </a:cubicBezTo>
                  <a:cubicBezTo>
                    <a:pt x="59768" y="561548"/>
                    <a:pt x="168258" y="636033"/>
                    <a:pt x="280463" y="665751"/>
                  </a:cubicBezTo>
                  <a:cubicBezTo>
                    <a:pt x="316943" y="675372"/>
                    <a:pt x="354472" y="680706"/>
                    <a:pt x="392096" y="681849"/>
                  </a:cubicBezTo>
                  <a:cubicBezTo>
                    <a:pt x="532494" y="686135"/>
                    <a:pt x="657653" y="632033"/>
                    <a:pt x="731662" y="546784"/>
                  </a:cubicBezTo>
                  <a:cubicBezTo>
                    <a:pt x="742330" y="535640"/>
                    <a:pt x="751283" y="523543"/>
                    <a:pt x="758713" y="510875"/>
                  </a:cubicBezTo>
                  <a:close/>
                </a:path>
              </a:pathLst>
            </a:custGeom>
            <a:solidFill>
              <a:srgbClr val="D738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39" name="Google Shape;1739;p35"/>
            <p:cNvSpPr/>
            <p:nvPr/>
          </p:nvSpPr>
          <p:spPr>
            <a:xfrm rot="-5296899">
              <a:off x="6190297" y="2069834"/>
              <a:ext cx="526951" cy="618619"/>
            </a:xfrm>
            <a:custGeom>
              <a:avLst/>
              <a:gdLst/>
              <a:ahLst/>
              <a:cxnLst/>
              <a:rect l="l" t="t" r="r" b="b"/>
              <a:pathLst>
                <a:path w="526714" h="618341" extrusionOk="0">
                  <a:moveTo>
                    <a:pt x="526714" y="309171"/>
                  </a:moveTo>
                  <a:cubicBezTo>
                    <a:pt x="526714" y="479921"/>
                    <a:pt x="408805" y="618342"/>
                    <a:pt x="263357" y="618342"/>
                  </a:cubicBezTo>
                  <a:cubicBezTo>
                    <a:pt x="117909" y="618342"/>
                    <a:pt x="0" y="479921"/>
                    <a:pt x="0" y="309171"/>
                  </a:cubicBezTo>
                  <a:cubicBezTo>
                    <a:pt x="0" y="138421"/>
                    <a:pt x="117909" y="0"/>
                    <a:pt x="263357" y="0"/>
                  </a:cubicBezTo>
                  <a:cubicBezTo>
                    <a:pt x="408805" y="0"/>
                    <a:pt x="526714" y="138421"/>
                    <a:pt x="526714" y="309171"/>
                  </a:cubicBezTo>
                  <a:close/>
                </a:path>
              </a:pathLst>
            </a:custGeom>
            <a:solidFill>
              <a:srgbClr val="E926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40" name="Google Shape;1740;p35"/>
            <p:cNvSpPr/>
            <p:nvPr/>
          </p:nvSpPr>
          <p:spPr>
            <a:xfrm rot="-5296899">
              <a:off x="6285689" y="2049015"/>
              <a:ext cx="293110" cy="426516"/>
            </a:xfrm>
            <a:custGeom>
              <a:avLst/>
              <a:gdLst/>
              <a:ahLst/>
              <a:cxnLst/>
              <a:rect l="l" t="t" r="r" b="b"/>
              <a:pathLst>
                <a:path w="292978" h="426324" extrusionOk="0">
                  <a:moveTo>
                    <a:pt x="292979" y="213162"/>
                  </a:moveTo>
                  <a:cubicBezTo>
                    <a:pt x="292979" y="330888"/>
                    <a:pt x="227393" y="426324"/>
                    <a:pt x="146490" y="426324"/>
                  </a:cubicBezTo>
                  <a:cubicBezTo>
                    <a:pt x="65586" y="426324"/>
                    <a:pt x="0" y="330888"/>
                    <a:pt x="0" y="213162"/>
                  </a:cubicBezTo>
                  <a:cubicBezTo>
                    <a:pt x="0" y="95436"/>
                    <a:pt x="65586" y="0"/>
                    <a:pt x="146490" y="0"/>
                  </a:cubicBezTo>
                  <a:cubicBezTo>
                    <a:pt x="227393" y="0"/>
                    <a:pt x="292979" y="95436"/>
                    <a:pt x="292979" y="213162"/>
                  </a:cubicBezTo>
                  <a:close/>
                </a:path>
              </a:pathLst>
            </a:custGeom>
            <a:solidFill>
              <a:srgbClr val="F243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41" name="Google Shape;1741;p35"/>
            <p:cNvSpPr/>
            <p:nvPr/>
          </p:nvSpPr>
          <p:spPr>
            <a:xfrm>
              <a:off x="6089808" y="1949879"/>
              <a:ext cx="593121" cy="439847"/>
            </a:xfrm>
            <a:custGeom>
              <a:avLst/>
              <a:gdLst/>
              <a:ahLst/>
              <a:cxnLst/>
              <a:rect l="l" t="t" r="r" b="b"/>
              <a:pathLst>
                <a:path w="593121" h="439847" extrusionOk="0">
                  <a:moveTo>
                    <a:pt x="284797" y="178862"/>
                  </a:moveTo>
                  <a:cubicBezTo>
                    <a:pt x="280511" y="171814"/>
                    <a:pt x="254508" y="130285"/>
                    <a:pt x="201739" y="119521"/>
                  </a:cubicBezTo>
                  <a:cubicBezTo>
                    <a:pt x="160877" y="111139"/>
                    <a:pt x="128492" y="126284"/>
                    <a:pt x="118681" y="131428"/>
                  </a:cubicBezTo>
                  <a:cubicBezTo>
                    <a:pt x="142399" y="147239"/>
                    <a:pt x="166116" y="163051"/>
                    <a:pt x="189833" y="178862"/>
                  </a:cubicBezTo>
                  <a:cubicBezTo>
                    <a:pt x="175831" y="172576"/>
                    <a:pt x="145161" y="161336"/>
                    <a:pt x="106775" y="166956"/>
                  </a:cubicBezTo>
                  <a:cubicBezTo>
                    <a:pt x="40576" y="176767"/>
                    <a:pt x="5620" y="229345"/>
                    <a:pt x="0" y="238108"/>
                  </a:cubicBezTo>
                  <a:cubicBezTo>
                    <a:pt x="13144" y="246013"/>
                    <a:pt x="37814" y="258396"/>
                    <a:pt x="71152" y="261825"/>
                  </a:cubicBezTo>
                  <a:cubicBezTo>
                    <a:pt x="109538" y="265825"/>
                    <a:pt x="139541" y="255919"/>
                    <a:pt x="154210" y="249919"/>
                  </a:cubicBezTo>
                  <a:cubicBezTo>
                    <a:pt x="143637" y="261920"/>
                    <a:pt x="128968" y="281637"/>
                    <a:pt x="118586" y="309259"/>
                  </a:cubicBezTo>
                  <a:cubicBezTo>
                    <a:pt x="105442" y="344121"/>
                    <a:pt x="105442" y="374887"/>
                    <a:pt x="106680" y="392317"/>
                  </a:cubicBezTo>
                  <a:cubicBezTo>
                    <a:pt x="118015" y="391936"/>
                    <a:pt x="172688" y="389174"/>
                    <a:pt x="213455" y="344883"/>
                  </a:cubicBezTo>
                  <a:cubicBezTo>
                    <a:pt x="238315" y="317832"/>
                    <a:pt x="246221" y="288114"/>
                    <a:pt x="249079" y="273731"/>
                  </a:cubicBezTo>
                  <a:cubicBezTo>
                    <a:pt x="246126" y="294305"/>
                    <a:pt x="243173" y="334977"/>
                    <a:pt x="260985" y="380506"/>
                  </a:cubicBezTo>
                  <a:cubicBezTo>
                    <a:pt x="271367" y="407081"/>
                    <a:pt x="285464" y="426798"/>
                    <a:pt x="296609" y="439847"/>
                  </a:cubicBezTo>
                  <a:cubicBezTo>
                    <a:pt x="309563" y="427560"/>
                    <a:pt x="330708" y="404224"/>
                    <a:pt x="344043" y="368695"/>
                  </a:cubicBezTo>
                  <a:cubicBezTo>
                    <a:pt x="352806" y="345359"/>
                    <a:pt x="355378" y="324309"/>
                    <a:pt x="355949" y="309355"/>
                  </a:cubicBezTo>
                  <a:cubicBezTo>
                    <a:pt x="367379" y="319070"/>
                    <a:pt x="391478" y="336977"/>
                    <a:pt x="427101" y="344978"/>
                  </a:cubicBezTo>
                  <a:cubicBezTo>
                    <a:pt x="458153" y="351836"/>
                    <a:pt x="484061" y="348121"/>
                    <a:pt x="498253" y="344978"/>
                  </a:cubicBezTo>
                  <a:cubicBezTo>
                    <a:pt x="491299" y="328595"/>
                    <a:pt x="480346" y="307354"/>
                    <a:pt x="462629" y="285637"/>
                  </a:cubicBezTo>
                  <a:cubicBezTo>
                    <a:pt x="450342" y="270588"/>
                    <a:pt x="437864" y="258872"/>
                    <a:pt x="427006" y="250014"/>
                  </a:cubicBezTo>
                  <a:cubicBezTo>
                    <a:pt x="440436" y="254872"/>
                    <a:pt x="456343" y="259253"/>
                    <a:pt x="474440" y="261920"/>
                  </a:cubicBezTo>
                  <a:cubicBezTo>
                    <a:pt x="525208" y="269254"/>
                    <a:pt x="567499" y="258872"/>
                    <a:pt x="593122" y="250014"/>
                  </a:cubicBezTo>
                  <a:cubicBezTo>
                    <a:pt x="583882" y="239727"/>
                    <a:pt x="568357" y="225249"/>
                    <a:pt x="545687" y="214390"/>
                  </a:cubicBezTo>
                  <a:cubicBezTo>
                    <a:pt x="504444" y="194769"/>
                    <a:pt x="465868" y="199722"/>
                    <a:pt x="450818" y="202484"/>
                  </a:cubicBezTo>
                  <a:cubicBezTo>
                    <a:pt x="485680" y="179529"/>
                    <a:pt x="501491" y="163717"/>
                    <a:pt x="498253" y="155050"/>
                  </a:cubicBezTo>
                  <a:cubicBezTo>
                    <a:pt x="493205" y="141619"/>
                    <a:pt x="441770" y="145525"/>
                    <a:pt x="344043" y="166956"/>
                  </a:cubicBezTo>
                  <a:cubicBezTo>
                    <a:pt x="340709" y="162003"/>
                    <a:pt x="325564" y="137905"/>
                    <a:pt x="332137" y="107615"/>
                  </a:cubicBezTo>
                  <a:cubicBezTo>
                    <a:pt x="338328" y="79135"/>
                    <a:pt x="361379" y="56180"/>
                    <a:pt x="391478" y="48274"/>
                  </a:cubicBezTo>
                  <a:cubicBezTo>
                    <a:pt x="391763" y="43321"/>
                    <a:pt x="392049" y="25414"/>
                    <a:pt x="379571" y="12651"/>
                  </a:cubicBezTo>
                  <a:cubicBezTo>
                    <a:pt x="363760" y="-3446"/>
                    <a:pt x="333470" y="-4970"/>
                    <a:pt x="308419" y="12651"/>
                  </a:cubicBezTo>
                  <a:cubicBezTo>
                    <a:pt x="298990" y="23319"/>
                    <a:pt x="280130" y="47417"/>
                    <a:pt x="272796" y="83803"/>
                  </a:cubicBezTo>
                  <a:cubicBezTo>
                    <a:pt x="263747" y="129999"/>
                    <a:pt x="278987" y="166480"/>
                    <a:pt x="284797" y="178862"/>
                  </a:cubicBezTo>
                  <a:close/>
                </a:path>
              </a:pathLst>
            </a:custGeom>
            <a:solidFill>
              <a:srgbClr val="6394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42" name="Google Shape;1742;p35"/>
            <p:cNvSpPr/>
            <p:nvPr/>
          </p:nvSpPr>
          <p:spPr>
            <a:xfrm>
              <a:off x="6156007" y="1974538"/>
              <a:ext cx="477678" cy="354228"/>
            </a:xfrm>
            <a:custGeom>
              <a:avLst/>
              <a:gdLst/>
              <a:ahLst/>
              <a:cxnLst/>
              <a:rect l="l" t="t" r="r" b="b"/>
              <a:pathLst>
                <a:path w="477678" h="354228" extrusionOk="0">
                  <a:moveTo>
                    <a:pt x="229267" y="143916"/>
                  </a:moveTo>
                  <a:cubicBezTo>
                    <a:pt x="225838" y="138201"/>
                    <a:pt x="204883" y="104768"/>
                    <a:pt x="162401" y="96101"/>
                  </a:cubicBezTo>
                  <a:cubicBezTo>
                    <a:pt x="129445" y="89338"/>
                    <a:pt x="103442" y="101530"/>
                    <a:pt x="95536" y="105626"/>
                  </a:cubicBezTo>
                  <a:cubicBezTo>
                    <a:pt x="114681" y="118389"/>
                    <a:pt x="133731" y="131153"/>
                    <a:pt x="152876" y="143821"/>
                  </a:cubicBezTo>
                  <a:cubicBezTo>
                    <a:pt x="141637" y="138773"/>
                    <a:pt x="116872" y="129724"/>
                    <a:pt x="86011" y="134296"/>
                  </a:cubicBezTo>
                  <a:cubicBezTo>
                    <a:pt x="32671" y="142202"/>
                    <a:pt x="4572" y="184588"/>
                    <a:pt x="0" y="191636"/>
                  </a:cubicBezTo>
                  <a:cubicBezTo>
                    <a:pt x="10573" y="198018"/>
                    <a:pt x="30480" y="207924"/>
                    <a:pt x="57341" y="210782"/>
                  </a:cubicBezTo>
                  <a:cubicBezTo>
                    <a:pt x="88201" y="214020"/>
                    <a:pt x="112395" y="206019"/>
                    <a:pt x="124206" y="201257"/>
                  </a:cubicBezTo>
                  <a:cubicBezTo>
                    <a:pt x="115729" y="210972"/>
                    <a:pt x="103918" y="226784"/>
                    <a:pt x="95536" y="249072"/>
                  </a:cubicBezTo>
                  <a:cubicBezTo>
                    <a:pt x="84963" y="277171"/>
                    <a:pt x="84963" y="301936"/>
                    <a:pt x="86011" y="315938"/>
                  </a:cubicBezTo>
                  <a:cubicBezTo>
                    <a:pt x="95155" y="315652"/>
                    <a:pt x="139255" y="313461"/>
                    <a:pt x="172021" y="277742"/>
                  </a:cubicBezTo>
                  <a:cubicBezTo>
                    <a:pt x="192024" y="256025"/>
                    <a:pt x="198406" y="232022"/>
                    <a:pt x="200692" y="220402"/>
                  </a:cubicBezTo>
                  <a:cubicBezTo>
                    <a:pt x="198310" y="236975"/>
                    <a:pt x="195929" y="269741"/>
                    <a:pt x="210217" y="306413"/>
                  </a:cubicBezTo>
                  <a:cubicBezTo>
                    <a:pt x="218599" y="327844"/>
                    <a:pt x="229934" y="343655"/>
                    <a:pt x="238887" y="354228"/>
                  </a:cubicBezTo>
                  <a:cubicBezTo>
                    <a:pt x="249364" y="344322"/>
                    <a:pt x="266319" y="325558"/>
                    <a:pt x="277082" y="296888"/>
                  </a:cubicBezTo>
                  <a:cubicBezTo>
                    <a:pt x="284131" y="278028"/>
                    <a:pt x="286226" y="261169"/>
                    <a:pt x="286607" y="249072"/>
                  </a:cubicBezTo>
                  <a:cubicBezTo>
                    <a:pt x="295751" y="256883"/>
                    <a:pt x="315182" y="271361"/>
                    <a:pt x="343948" y="277742"/>
                  </a:cubicBezTo>
                  <a:cubicBezTo>
                    <a:pt x="368999" y="283267"/>
                    <a:pt x="389858" y="280314"/>
                    <a:pt x="401288" y="277742"/>
                  </a:cubicBezTo>
                  <a:cubicBezTo>
                    <a:pt x="395764" y="264598"/>
                    <a:pt x="386810" y="247453"/>
                    <a:pt x="372618" y="229927"/>
                  </a:cubicBezTo>
                  <a:cubicBezTo>
                    <a:pt x="362712" y="217830"/>
                    <a:pt x="352711" y="208400"/>
                    <a:pt x="343948" y="201257"/>
                  </a:cubicBezTo>
                  <a:cubicBezTo>
                    <a:pt x="354806" y="205162"/>
                    <a:pt x="367570" y="208686"/>
                    <a:pt x="382143" y="210782"/>
                  </a:cubicBezTo>
                  <a:cubicBezTo>
                    <a:pt x="423005" y="216687"/>
                    <a:pt x="457105" y="208305"/>
                    <a:pt x="477679" y="201257"/>
                  </a:cubicBezTo>
                  <a:cubicBezTo>
                    <a:pt x="470249" y="192970"/>
                    <a:pt x="457771" y="181254"/>
                    <a:pt x="439484" y="172586"/>
                  </a:cubicBezTo>
                  <a:cubicBezTo>
                    <a:pt x="406336" y="156775"/>
                    <a:pt x="375190" y="160775"/>
                    <a:pt x="362998" y="163061"/>
                  </a:cubicBezTo>
                  <a:cubicBezTo>
                    <a:pt x="391096" y="144583"/>
                    <a:pt x="403860" y="131819"/>
                    <a:pt x="401193" y="124866"/>
                  </a:cubicBezTo>
                  <a:cubicBezTo>
                    <a:pt x="397097" y="114008"/>
                    <a:pt x="355664" y="117151"/>
                    <a:pt x="276987" y="134391"/>
                  </a:cubicBezTo>
                  <a:cubicBezTo>
                    <a:pt x="274320" y="130391"/>
                    <a:pt x="262128" y="110960"/>
                    <a:pt x="267462" y="86576"/>
                  </a:cubicBezTo>
                  <a:cubicBezTo>
                    <a:pt x="272415" y="63620"/>
                    <a:pt x="278130" y="37236"/>
                    <a:pt x="302324" y="30854"/>
                  </a:cubicBezTo>
                  <a:cubicBezTo>
                    <a:pt x="302514" y="26854"/>
                    <a:pt x="315659" y="20377"/>
                    <a:pt x="305657" y="10185"/>
                  </a:cubicBezTo>
                  <a:cubicBezTo>
                    <a:pt x="292989" y="-2769"/>
                    <a:pt x="268510" y="-4007"/>
                    <a:pt x="248317" y="10185"/>
                  </a:cubicBezTo>
                  <a:cubicBezTo>
                    <a:pt x="240697" y="18758"/>
                    <a:pt x="225457" y="38189"/>
                    <a:pt x="219646" y="67526"/>
                  </a:cubicBezTo>
                  <a:cubicBezTo>
                    <a:pt x="212312" y="104578"/>
                    <a:pt x="224504" y="134010"/>
                    <a:pt x="229267" y="143916"/>
                  </a:cubicBezTo>
                  <a:close/>
                </a:path>
              </a:pathLst>
            </a:custGeom>
            <a:solidFill>
              <a:srgbClr val="87B9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743" name="Google Shape;1743;p35"/>
          <p:cNvGrpSpPr/>
          <p:nvPr/>
        </p:nvGrpSpPr>
        <p:grpSpPr>
          <a:xfrm>
            <a:off x="9209615" y="1736355"/>
            <a:ext cx="1362452" cy="1101654"/>
            <a:chOff x="7135177" y="3050114"/>
            <a:chExt cx="1018275" cy="823297"/>
          </a:xfrm>
        </p:grpSpPr>
        <p:sp>
          <p:nvSpPr>
            <p:cNvPr id="1744" name="Google Shape;1744;p35"/>
            <p:cNvSpPr/>
            <p:nvPr/>
          </p:nvSpPr>
          <p:spPr>
            <a:xfrm>
              <a:off x="7235864" y="3175624"/>
              <a:ext cx="917588" cy="697787"/>
            </a:xfrm>
            <a:custGeom>
              <a:avLst/>
              <a:gdLst/>
              <a:ahLst/>
              <a:cxnLst/>
              <a:rect l="l" t="t" r="r" b="b"/>
              <a:pathLst>
                <a:path w="917588" h="697787" extrusionOk="0">
                  <a:moveTo>
                    <a:pt x="14851" y="75067"/>
                  </a:moveTo>
                  <a:cubicBezTo>
                    <a:pt x="1992" y="110024"/>
                    <a:pt x="-7629" y="152982"/>
                    <a:pt x="8373" y="230229"/>
                  </a:cubicBezTo>
                  <a:cubicBezTo>
                    <a:pt x="11707" y="246041"/>
                    <a:pt x="22661" y="292332"/>
                    <a:pt x="80097" y="373104"/>
                  </a:cubicBezTo>
                  <a:cubicBezTo>
                    <a:pt x="182110" y="516360"/>
                    <a:pt x="304982" y="591798"/>
                    <a:pt x="349654" y="617421"/>
                  </a:cubicBezTo>
                  <a:cubicBezTo>
                    <a:pt x="426521" y="661426"/>
                    <a:pt x="471098" y="686953"/>
                    <a:pt x="540630" y="695240"/>
                  </a:cubicBezTo>
                  <a:cubicBezTo>
                    <a:pt x="564634" y="698097"/>
                    <a:pt x="730083" y="715337"/>
                    <a:pt x="839906" y="598942"/>
                  </a:cubicBezTo>
                  <a:cubicBezTo>
                    <a:pt x="859051" y="578654"/>
                    <a:pt x="909057" y="523980"/>
                    <a:pt x="916487" y="439017"/>
                  </a:cubicBezTo>
                  <a:cubicBezTo>
                    <a:pt x="918297" y="418634"/>
                    <a:pt x="923345" y="347863"/>
                    <a:pt x="876387" y="281950"/>
                  </a:cubicBezTo>
                  <a:cubicBezTo>
                    <a:pt x="827143" y="212799"/>
                    <a:pt x="753705" y="195272"/>
                    <a:pt x="732559" y="190510"/>
                  </a:cubicBezTo>
                  <a:cubicBezTo>
                    <a:pt x="676362" y="177937"/>
                    <a:pt x="664455" y="196416"/>
                    <a:pt x="584922" y="192129"/>
                  </a:cubicBezTo>
                  <a:cubicBezTo>
                    <a:pt x="496911" y="187462"/>
                    <a:pt x="431284" y="160697"/>
                    <a:pt x="415567" y="154029"/>
                  </a:cubicBezTo>
                  <a:cubicBezTo>
                    <a:pt x="367752" y="133741"/>
                    <a:pt x="323175" y="101737"/>
                    <a:pt x="233926" y="37729"/>
                  </a:cubicBezTo>
                  <a:cubicBezTo>
                    <a:pt x="174013" y="-5324"/>
                    <a:pt x="144105" y="-1133"/>
                    <a:pt x="111148" y="1534"/>
                  </a:cubicBezTo>
                  <a:cubicBezTo>
                    <a:pt x="64666" y="5058"/>
                    <a:pt x="31519" y="48492"/>
                    <a:pt x="14851" y="75067"/>
                  </a:cubicBezTo>
                  <a:close/>
                </a:path>
              </a:pathLst>
            </a:custGeom>
            <a:solidFill>
              <a:srgbClr val="752A7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45" name="Google Shape;1745;p35"/>
            <p:cNvSpPr/>
            <p:nvPr/>
          </p:nvSpPr>
          <p:spPr>
            <a:xfrm>
              <a:off x="7244861" y="3191600"/>
              <a:ext cx="852353" cy="650507"/>
            </a:xfrm>
            <a:custGeom>
              <a:avLst/>
              <a:gdLst/>
              <a:ahLst/>
              <a:cxnLst/>
              <a:rect l="l" t="t" r="r" b="b"/>
              <a:pathLst>
                <a:path w="852353" h="650507" extrusionOk="0">
                  <a:moveTo>
                    <a:pt x="13283" y="68997"/>
                  </a:moveTo>
                  <a:cubicBezTo>
                    <a:pt x="1567" y="101382"/>
                    <a:pt x="-7101" y="141197"/>
                    <a:pt x="8235" y="212920"/>
                  </a:cubicBezTo>
                  <a:cubicBezTo>
                    <a:pt x="11378" y="227588"/>
                    <a:pt x="21855" y="270641"/>
                    <a:pt x="75672" y="345984"/>
                  </a:cubicBezTo>
                  <a:cubicBezTo>
                    <a:pt x="171112" y="479525"/>
                    <a:pt x="285507" y="550391"/>
                    <a:pt x="327036" y="574394"/>
                  </a:cubicBezTo>
                  <a:cubicBezTo>
                    <a:pt x="398569" y="615732"/>
                    <a:pt x="440098" y="639640"/>
                    <a:pt x="504582" y="647831"/>
                  </a:cubicBezTo>
                  <a:cubicBezTo>
                    <a:pt x="526871" y="650689"/>
                    <a:pt x="680319" y="667643"/>
                    <a:pt x="781474" y="560201"/>
                  </a:cubicBezTo>
                  <a:cubicBezTo>
                    <a:pt x="799095" y="541532"/>
                    <a:pt x="845101" y="491050"/>
                    <a:pt x="851483" y="412183"/>
                  </a:cubicBezTo>
                  <a:cubicBezTo>
                    <a:pt x="853007" y="393323"/>
                    <a:pt x="857293" y="327696"/>
                    <a:pt x="813383" y="266165"/>
                  </a:cubicBezTo>
                  <a:cubicBezTo>
                    <a:pt x="767282" y="201680"/>
                    <a:pt x="699083" y="184916"/>
                    <a:pt x="679461" y="180440"/>
                  </a:cubicBezTo>
                  <a:cubicBezTo>
                    <a:pt x="627264" y="168438"/>
                    <a:pt x="616311" y="185488"/>
                    <a:pt x="542492" y="181011"/>
                  </a:cubicBezTo>
                  <a:cubicBezTo>
                    <a:pt x="460863" y="176153"/>
                    <a:pt x="399807" y="150817"/>
                    <a:pt x="385234" y="144626"/>
                  </a:cubicBezTo>
                  <a:cubicBezTo>
                    <a:pt x="340752" y="125480"/>
                    <a:pt x="299223" y="95477"/>
                    <a:pt x="216070" y="35564"/>
                  </a:cubicBezTo>
                  <a:cubicBezTo>
                    <a:pt x="160254" y="-4726"/>
                    <a:pt x="132536" y="-1012"/>
                    <a:pt x="101961" y="1274"/>
                  </a:cubicBezTo>
                  <a:cubicBezTo>
                    <a:pt x="59003" y="4418"/>
                    <a:pt x="28618" y="44423"/>
                    <a:pt x="13283" y="68997"/>
                  </a:cubicBezTo>
                  <a:close/>
                </a:path>
              </a:pathLst>
            </a:custGeom>
            <a:solidFill>
              <a:srgbClr val="7B37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46" name="Google Shape;1746;p35"/>
            <p:cNvSpPr/>
            <p:nvPr/>
          </p:nvSpPr>
          <p:spPr>
            <a:xfrm>
              <a:off x="7235109" y="3211317"/>
              <a:ext cx="770353" cy="598368"/>
            </a:xfrm>
            <a:custGeom>
              <a:avLst/>
              <a:gdLst/>
              <a:ahLst/>
              <a:cxnLst/>
              <a:rect l="l" t="t" r="r" b="b"/>
              <a:pathLst>
                <a:path w="770353" h="598368" extrusionOk="0">
                  <a:moveTo>
                    <a:pt x="9795" y="58805"/>
                  </a:moveTo>
                  <a:cubicBezTo>
                    <a:pt x="270" y="87571"/>
                    <a:pt x="-6302" y="123194"/>
                    <a:pt x="9605" y="188155"/>
                  </a:cubicBezTo>
                  <a:cubicBezTo>
                    <a:pt x="12843" y="201490"/>
                    <a:pt x="23511" y="240542"/>
                    <a:pt x="73899" y="309884"/>
                  </a:cubicBezTo>
                  <a:cubicBezTo>
                    <a:pt x="163338" y="432947"/>
                    <a:pt x="267828" y="500098"/>
                    <a:pt x="305737" y="522958"/>
                  </a:cubicBezTo>
                  <a:cubicBezTo>
                    <a:pt x="370984" y="562297"/>
                    <a:pt x="408893" y="585061"/>
                    <a:pt x="466805" y="594396"/>
                  </a:cubicBezTo>
                  <a:cubicBezTo>
                    <a:pt x="486903" y="597634"/>
                    <a:pt x="624729" y="617542"/>
                    <a:pt x="711883" y="523911"/>
                  </a:cubicBezTo>
                  <a:cubicBezTo>
                    <a:pt x="727028" y="507623"/>
                    <a:pt x="766747" y="463618"/>
                    <a:pt x="770081" y="392847"/>
                  </a:cubicBezTo>
                  <a:cubicBezTo>
                    <a:pt x="770843" y="375892"/>
                    <a:pt x="772748" y="316933"/>
                    <a:pt x="731600" y="260259"/>
                  </a:cubicBezTo>
                  <a:cubicBezTo>
                    <a:pt x="688452" y="200918"/>
                    <a:pt x="626920" y="183678"/>
                    <a:pt x="609204" y="179106"/>
                  </a:cubicBezTo>
                  <a:cubicBezTo>
                    <a:pt x="562150" y="166723"/>
                    <a:pt x="552911" y="181773"/>
                    <a:pt x="486712" y="175582"/>
                  </a:cubicBezTo>
                  <a:cubicBezTo>
                    <a:pt x="413560" y="168724"/>
                    <a:pt x="358125" y="144149"/>
                    <a:pt x="344885" y="138053"/>
                  </a:cubicBezTo>
                  <a:cubicBezTo>
                    <a:pt x="304499" y="119479"/>
                    <a:pt x="266399" y="91285"/>
                    <a:pt x="190294" y="34802"/>
                  </a:cubicBezTo>
                  <a:cubicBezTo>
                    <a:pt x="139145" y="-3107"/>
                    <a:pt x="114380" y="-631"/>
                    <a:pt x="87138" y="512"/>
                  </a:cubicBezTo>
                  <a:cubicBezTo>
                    <a:pt x="48848" y="2036"/>
                    <a:pt x="22845" y="37183"/>
                    <a:pt x="9795" y="58805"/>
                  </a:cubicBezTo>
                  <a:close/>
                </a:path>
              </a:pathLst>
            </a:custGeom>
            <a:solidFill>
              <a:srgbClr val="8C45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47" name="Google Shape;1747;p35"/>
            <p:cNvSpPr/>
            <p:nvPr/>
          </p:nvSpPr>
          <p:spPr>
            <a:xfrm>
              <a:off x="7135177" y="3050114"/>
              <a:ext cx="473106" cy="492899"/>
            </a:xfrm>
            <a:custGeom>
              <a:avLst/>
              <a:gdLst/>
              <a:ahLst/>
              <a:cxnLst/>
              <a:rect l="l" t="t" r="r" b="b"/>
              <a:pathLst>
                <a:path w="473106" h="492899" extrusionOk="0">
                  <a:moveTo>
                    <a:pt x="0" y="66942"/>
                  </a:moveTo>
                  <a:cubicBezTo>
                    <a:pt x="15907" y="72847"/>
                    <a:pt x="38005" y="82944"/>
                    <a:pt x="60770" y="100565"/>
                  </a:cubicBezTo>
                  <a:cubicBezTo>
                    <a:pt x="86487" y="120472"/>
                    <a:pt x="102965" y="141999"/>
                    <a:pt x="112776" y="157143"/>
                  </a:cubicBezTo>
                  <a:cubicBezTo>
                    <a:pt x="99060" y="167526"/>
                    <a:pt x="77724" y="186766"/>
                    <a:pt x="63627" y="217246"/>
                  </a:cubicBezTo>
                  <a:cubicBezTo>
                    <a:pt x="41053" y="266205"/>
                    <a:pt x="51721" y="312401"/>
                    <a:pt x="58483" y="341357"/>
                  </a:cubicBezTo>
                  <a:cubicBezTo>
                    <a:pt x="76867" y="420700"/>
                    <a:pt x="128016" y="471183"/>
                    <a:pt x="153162" y="492900"/>
                  </a:cubicBezTo>
                  <a:cubicBezTo>
                    <a:pt x="161449" y="485089"/>
                    <a:pt x="180880" y="464515"/>
                    <a:pt x="186785" y="432130"/>
                  </a:cubicBezTo>
                  <a:cubicBezTo>
                    <a:pt x="196977" y="375552"/>
                    <a:pt x="156305" y="333832"/>
                    <a:pt x="152209" y="329736"/>
                  </a:cubicBezTo>
                  <a:cubicBezTo>
                    <a:pt x="160020" y="345453"/>
                    <a:pt x="179451" y="379076"/>
                    <a:pt x="219075" y="402412"/>
                  </a:cubicBezTo>
                  <a:cubicBezTo>
                    <a:pt x="285559" y="441655"/>
                    <a:pt x="354711" y="420033"/>
                    <a:pt x="366141" y="416319"/>
                  </a:cubicBezTo>
                  <a:cubicBezTo>
                    <a:pt x="364236" y="393840"/>
                    <a:pt x="359283" y="363645"/>
                    <a:pt x="346424" y="330022"/>
                  </a:cubicBezTo>
                  <a:cubicBezTo>
                    <a:pt x="329374" y="285636"/>
                    <a:pt x="305562" y="253917"/>
                    <a:pt x="288226" y="234391"/>
                  </a:cubicBezTo>
                  <a:cubicBezTo>
                    <a:pt x="297561" y="244678"/>
                    <a:pt x="328231" y="275730"/>
                    <a:pt x="379381" y="284778"/>
                  </a:cubicBezTo>
                  <a:cubicBezTo>
                    <a:pt x="424434" y="292779"/>
                    <a:pt x="459867" y="279063"/>
                    <a:pt x="473107" y="273158"/>
                  </a:cubicBezTo>
                  <a:cubicBezTo>
                    <a:pt x="459962" y="253251"/>
                    <a:pt x="440341" y="225057"/>
                    <a:pt x="414242" y="193053"/>
                  </a:cubicBezTo>
                  <a:cubicBezTo>
                    <a:pt x="387191" y="159715"/>
                    <a:pt x="373666" y="143046"/>
                    <a:pt x="354806" y="128473"/>
                  </a:cubicBezTo>
                  <a:cubicBezTo>
                    <a:pt x="334994" y="113043"/>
                    <a:pt x="285559" y="74657"/>
                    <a:pt x="224599" y="84182"/>
                  </a:cubicBezTo>
                  <a:cubicBezTo>
                    <a:pt x="194977" y="88849"/>
                    <a:pt x="173260" y="103137"/>
                    <a:pt x="161258" y="112662"/>
                  </a:cubicBezTo>
                  <a:cubicBezTo>
                    <a:pt x="149923" y="93135"/>
                    <a:pt x="135541" y="71323"/>
                    <a:pt x="117348" y="48654"/>
                  </a:cubicBezTo>
                  <a:cubicBezTo>
                    <a:pt x="102108" y="29794"/>
                    <a:pt x="86868" y="13697"/>
                    <a:pt x="72771" y="171"/>
                  </a:cubicBezTo>
                  <a:cubicBezTo>
                    <a:pt x="69056" y="-114"/>
                    <a:pt x="39053" y="-2210"/>
                    <a:pt x="17526" y="21222"/>
                  </a:cubicBezTo>
                  <a:cubicBezTo>
                    <a:pt x="381" y="39605"/>
                    <a:pt x="0" y="61798"/>
                    <a:pt x="0" y="66942"/>
                  </a:cubicBezTo>
                  <a:close/>
                </a:path>
              </a:pathLst>
            </a:custGeom>
            <a:solidFill>
              <a:srgbClr val="5D97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48" name="Google Shape;1748;p35"/>
            <p:cNvSpPr/>
            <p:nvPr/>
          </p:nvSpPr>
          <p:spPr>
            <a:xfrm>
              <a:off x="7135642" y="3050939"/>
              <a:ext cx="413015" cy="435972"/>
            </a:xfrm>
            <a:custGeom>
              <a:avLst/>
              <a:gdLst/>
              <a:ahLst/>
              <a:cxnLst/>
              <a:rect l="l" t="t" r="r" b="b"/>
              <a:pathLst>
                <a:path w="413015" h="435972" extrusionOk="0">
                  <a:moveTo>
                    <a:pt x="11" y="63926"/>
                  </a:moveTo>
                  <a:cubicBezTo>
                    <a:pt x="13917" y="69164"/>
                    <a:pt x="36778" y="78404"/>
                    <a:pt x="58590" y="90977"/>
                  </a:cubicBezTo>
                  <a:cubicBezTo>
                    <a:pt x="88594" y="108122"/>
                    <a:pt x="102214" y="119075"/>
                    <a:pt x="110882" y="132315"/>
                  </a:cubicBezTo>
                  <a:cubicBezTo>
                    <a:pt x="99071" y="141173"/>
                    <a:pt x="68591" y="168891"/>
                    <a:pt x="56685" y="195275"/>
                  </a:cubicBezTo>
                  <a:cubicBezTo>
                    <a:pt x="37540" y="237662"/>
                    <a:pt x="47255" y="278048"/>
                    <a:pt x="53351" y="303194"/>
                  </a:cubicBezTo>
                  <a:cubicBezTo>
                    <a:pt x="70115" y="372440"/>
                    <a:pt x="114882" y="416827"/>
                    <a:pt x="136981" y="435972"/>
                  </a:cubicBezTo>
                  <a:cubicBezTo>
                    <a:pt x="144124" y="429305"/>
                    <a:pt x="160793" y="411493"/>
                    <a:pt x="165651" y="383394"/>
                  </a:cubicBezTo>
                  <a:cubicBezTo>
                    <a:pt x="174033" y="334245"/>
                    <a:pt x="138314" y="297574"/>
                    <a:pt x="134695" y="293954"/>
                  </a:cubicBezTo>
                  <a:cubicBezTo>
                    <a:pt x="141648" y="307670"/>
                    <a:pt x="158888" y="337198"/>
                    <a:pt x="193464" y="357867"/>
                  </a:cubicBezTo>
                  <a:cubicBezTo>
                    <a:pt x="251566" y="392633"/>
                    <a:pt x="311479" y="374441"/>
                    <a:pt x="321385" y="371297"/>
                  </a:cubicBezTo>
                  <a:cubicBezTo>
                    <a:pt x="319575" y="351676"/>
                    <a:pt x="315003" y="325387"/>
                    <a:pt x="303478" y="296050"/>
                  </a:cubicBezTo>
                  <a:cubicBezTo>
                    <a:pt x="288238" y="257283"/>
                    <a:pt x="267282" y="229375"/>
                    <a:pt x="252042" y="212230"/>
                  </a:cubicBezTo>
                  <a:cubicBezTo>
                    <a:pt x="260234" y="221279"/>
                    <a:pt x="287190" y="248615"/>
                    <a:pt x="331672" y="256902"/>
                  </a:cubicBezTo>
                  <a:cubicBezTo>
                    <a:pt x="370819" y="264236"/>
                    <a:pt x="401490" y="252616"/>
                    <a:pt x="413015" y="247663"/>
                  </a:cubicBezTo>
                  <a:cubicBezTo>
                    <a:pt x="401395" y="230232"/>
                    <a:pt x="384154" y="205562"/>
                    <a:pt x="361199" y="177368"/>
                  </a:cubicBezTo>
                  <a:cubicBezTo>
                    <a:pt x="337387" y="148127"/>
                    <a:pt x="325480" y="133553"/>
                    <a:pt x="308907" y="120599"/>
                  </a:cubicBezTo>
                  <a:cubicBezTo>
                    <a:pt x="291476" y="106979"/>
                    <a:pt x="248232" y="73070"/>
                    <a:pt x="195369" y="80880"/>
                  </a:cubicBezTo>
                  <a:cubicBezTo>
                    <a:pt x="169651" y="84690"/>
                    <a:pt x="144410" y="102978"/>
                    <a:pt x="134123" y="111074"/>
                  </a:cubicBezTo>
                  <a:cubicBezTo>
                    <a:pt x="124122" y="94025"/>
                    <a:pt x="110691" y="77165"/>
                    <a:pt x="97261" y="55544"/>
                  </a:cubicBezTo>
                  <a:cubicBezTo>
                    <a:pt x="67829" y="8109"/>
                    <a:pt x="75258" y="16110"/>
                    <a:pt x="60399" y="13"/>
                  </a:cubicBezTo>
                  <a:cubicBezTo>
                    <a:pt x="57161" y="-273"/>
                    <a:pt x="33444" y="4109"/>
                    <a:pt x="14870" y="24206"/>
                  </a:cubicBezTo>
                  <a:cubicBezTo>
                    <a:pt x="106" y="40113"/>
                    <a:pt x="-84" y="59354"/>
                    <a:pt x="11" y="63926"/>
                  </a:cubicBezTo>
                  <a:close/>
                </a:path>
              </a:pathLst>
            </a:custGeom>
            <a:solidFill>
              <a:srgbClr val="80B8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t="5473"/>
          <a:stretch>
            <a:fillRect/>
          </a:stretch>
        </p:blipFill>
        <p:spPr>
          <a:xfrm>
            <a:off x="2668041" y="821222"/>
            <a:ext cx="7840518" cy="417053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60297" y="59039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3. Let's talk.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197087" y="5054084"/>
            <a:ext cx="3798799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Is there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 pond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741919" y="5764883"/>
            <a:ext cx="3383280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there is.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785" y="4901757"/>
            <a:ext cx="736901" cy="736901"/>
          </a:xfrm>
          <a:prstGeom prst="ellipse">
            <a:avLst/>
          </a:prstGeom>
          <a:ln>
            <a:solidFill>
              <a:srgbClr val="202D58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5542" y="5247832"/>
            <a:ext cx="736901" cy="736901"/>
          </a:xfrm>
          <a:prstGeom prst="ellipse">
            <a:avLst/>
          </a:prstGeom>
          <a:ln>
            <a:solidFill>
              <a:srgbClr val="202D58"/>
            </a:solidFill>
          </a:ln>
        </p:spPr>
      </p:pic>
      <p:sp>
        <p:nvSpPr>
          <p:cNvPr id="11" name="Oval 10"/>
          <p:cNvSpPr/>
          <p:nvPr/>
        </p:nvSpPr>
        <p:spPr>
          <a:xfrm>
            <a:off x="9333992" y="3555058"/>
            <a:ext cx="731520" cy="731520"/>
          </a:xfrm>
          <a:prstGeom prst="ellipse">
            <a:avLst/>
          </a:prstGeom>
          <a:solidFill>
            <a:srgbClr val="E54D2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4</a:t>
            </a:r>
            <a:endParaRPr lang="en-US" sz="28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2" y="-3"/>
            <a:ext cx="12192002" cy="6855065"/>
          </a:xfrm>
          <a:prstGeom prst="rect">
            <a:avLst/>
          </a:prstGeom>
          <a:solidFill>
            <a:srgbClr val="FFF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chanvongquay"/>
          <p:cNvGrpSpPr/>
          <p:nvPr/>
        </p:nvGrpSpPr>
        <p:grpSpPr>
          <a:xfrm>
            <a:off x="1587089" y="3893214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-1" fmla="*/ 0 w 2152606"/>
                <a:gd name="connsiteY0-2" fmla="*/ 2271486 h 2271486"/>
                <a:gd name="connsiteX1-3" fmla="*/ 299357 w 2152606"/>
                <a:gd name="connsiteY1-4" fmla="*/ 1733759 h 2271486"/>
                <a:gd name="connsiteX2-5" fmla="*/ 1076303 w 2152606"/>
                <a:gd name="connsiteY2-6" fmla="*/ 0 h 2271486"/>
                <a:gd name="connsiteX3-7" fmla="*/ 2152606 w 2152606"/>
                <a:gd name="connsiteY3-8" fmla="*/ 2271486 h 2271486"/>
                <a:gd name="connsiteX4" fmla="*/ 0 w 2152606"/>
                <a:gd name="connsiteY4" fmla="*/ 2271486 h 2271486"/>
                <a:gd name="connsiteX0-9" fmla="*/ 0 w 2152606"/>
                <a:gd name="connsiteY0-10" fmla="*/ 2271486 h 2271486"/>
                <a:gd name="connsiteX1-11" fmla="*/ 299357 w 2152606"/>
                <a:gd name="connsiteY1-12" fmla="*/ 1733759 h 2271486"/>
                <a:gd name="connsiteX2-13" fmla="*/ 1076303 w 2152606"/>
                <a:gd name="connsiteY2-14" fmla="*/ 0 h 2271486"/>
                <a:gd name="connsiteX3-15" fmla="*/ 1832882 w 2152606"/>
                <a:gd name="connsiteY3-16" fmla="*/ 1733759 h 2271486"/>
                <a:gd name="connsiteX4-17" fmla="*/ 2152606 w 2152606"/>
                <a:gd name="connsiteY4-18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-1" fmla="*/ 0 w 3323772"/>
                <a:gd name="connsiteY0-2" fmla="*/ 427321 h 427321"/>
                <a:gd name="connsiteX1-3" fmla="*/ 146529 w 3323772"/>
                <a:gd name="connsiteY1-4" fmla="*/ 63500 h 427321"/>
                <a:gd name="connsiteX2-5" fmla="*/ 3177243 w 3323772"/>
                <a:gd name="connsiteY2-6" fmla="*/ 63500 h 427321"/>
                <a:gd name="connsiteX3-7" fmla="*/ 3323772 w 3323772"/>
                <a:gd name="connsiteY3-8" fmla="*/ 427321 h 427321"/>
                <a:gd name="connsiteX4-9" fmla="*/ 0 w 3323772"/>
                <a:gd name="connsiteY4-10" fmla="*/ 427321 h 427321"/>
                <a:gd name="connsiteX0-11" fmla="*/ 0 w 3323772"/>
                <a:gd name="connsiteY0-12" fmla="*/ 427321 h 427321"/>
                <a:gd name="connsiteX1-13" fmla="*/ 146529 w 3323772"/>
                <a:gd name="connsiteY1-14" fmla="*/ 63500 h 427321"/>
                <a:gd name="connsiteX2-15" fmla="*/ 3177243 w 3323772"/>
                <a:gd name="connsiteY2-16" fmla="*/ 63500 h 427321"/>
                <a:gd name="connsiteX3-17" fmla="*/ 3323772 w 3323772"/>
                <a:gd name="connsiteY3-18" fmla="*/ 427321 h 427321"/>
                <a:gd name="connsiteX4-19" fmla="*/ 0 w 3323772"/>
                <a:gd name="connsiteY4-20" fmla="*/ 427321 h 427321"/>
                <a:gd name="connsiteX0-21" fmla="*/ 0 w 3323772"/>
                <a:gd name="connsiteY0-22" fmla="*/ 467436 h 467436"/>
                <a:gd name="connsiteX1-23" fmla="*/ 146529 w 3323772"/>
                <a:gd name="connsiteY1-24" fmla="*/ 103615 h 467436"/>
                <a:gd name="connsiteX2-25" fmla="*/ 3177243 w 3323772"/>
                <a:gd name="connsiteY2-26" fmla="*/ 103615 h 467436"/>
                <a:gd name="connsiteX3-27" fmla="*/ 3323772 w 3323772"/>
                <a:gd name="connsiteY3-28" fmla="*/ 467436 h 467436"/>
                <a:gd name="connsiteX4-29" fmla="*/ 0 w 3323772"/>
                <a:gd name="connsiteY4-30" fmla="*/ 467436 h 467436"/>
                <a:gd name="connsiteX0-31" fmla="*/ 0 w 3323772"/>
                <a:gd name="connsiteY0-32" fmla="*/ 467436 h 467436"/>
                <a:gd name="connsiteX1-33" fmla="*/ 146529 w 3323772"/>
                <a:gd name="connsiteY1-34" fmla="*/ 103615 h 467436"/>
                <a:gd name="connsiteX2-35" fmla="*/ 3177243 w 3323772"/>
                <a:gd name="connsiteY2-36" fmla="*/ 103615 h 467436"/>
                <a:gd name="connsiteX3-37" fmla="*/ 3323772 w 3323772"/>
                <a:gd name="connsiteY3-38" fmla="*/ 467436 h 467436"/>
                <a:gd name="connsiteX4-39" fmla="*/ 0 w 3323772"/>
                <a:gd name="connsiteY4-40" fmla="*/ 467436 h 467436"/>
                <a:gd name="connsiteX0-41" fmla="*/ 0 w 3323772"/>
                <a:gd name="connsiteY0-42" fmla="*/ 445749 h 445749"/>
                <a:gd name="connsiteX1-43" fmla="*/ 146529 w 3323772"/>
                <a:gd name="connsiteY1-44" fmla="*/ 81928 h 445749"/>
                <a:gd name="connsiteX2-45" fmla="*/ 3177243 w 3323772"/>
                <a:gd name="connsiteY2-46" fmla="*/ 81928 h 445749"/>
                <a:gd name="connsiteX3-47" fmla="*/ 3323772 w 3323772"/>
                <a:gd name="connsiteY3-48" fmla="*/ 445749 h 445749"/>
                <a:gd name="connsiteX4-49" fmla="*/ 0 w 3323772"/>
                <a:gd name="connsiteY4-50" fmla="*/ 445749 h 445749"/>
                <a:gd name="connsiteX0-51" fmla="*/ 0 w 3323772"/>
                <a:gd name="connsiteY0-52" fmla="*/ 435056 h 435056"/>
                <a:gd name="connsiteX1-53" fmla="*/ 146529 w 3323772"/>
                <a:gd name="connsiteY1-54" fmla="*/ 71235 h 435056"/>
                <a:gd name="connsiteX2-55" fmla="*/ 3177243 w 3323772"/>
                <a:gd name="connsiteY2-56" fmla="*/ 71235 h 435056"/>
                <a:gd name="connsiteX3-57" fmla="*/ 3323772 w 3323772"/>
                <a:gd name="connsiteY3-58" fmla="*/ 435056 h 435056"/>
                <a:gd name="connsiteX4-59" fmla="*/ 0 w 3323772"/>
                <a:gd name="connsiteY4-60" fmla="*/ 435056 h 435056"/>
                <a:gd name="connsiteX0-61" fmla="*/ 0 w 3323772"/>
                <a:gd name="connsiteY0-62" fmla="*/ 416635 h 416635"/>
                <a:gd name="connsiteX1-63" fmla="*/ 146529 w 3323772"/>
                <a:gd name="connsiteY1-64" fmla="*/ 52814 h 416635"/>
                <a:gd name="connsiteX2-65" fmla="*/ 3177243 w 3323772"/>
                <a:gd name="connsiteY2-66" fmla="*/ 52814 h 416635"/>
                <a:gd name="connsiteX3-67" fmla="*/ 3323772 w 3323772"/>
                <a:gd name="connsiteY3-68" fmla="*/ 416635 h 416635"/>
                <a:gd name="connsiteX4-69" fmla="*/ 0 w 3323772"/>
                <a:gd name="connsiteY4-70" fmla="*/ 416635 h 41663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oup 134"/>
          <p:cNvGrpSpPr/>
          <p:nvPr/>
        </p:nvGrpSpPr>
        <p:grpSpPr>
          <a:xfrm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136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45" name="Group 144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47" name="Freeform 146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Freeform 147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Freeform 148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Freeform 149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51" name="Freeform 150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Freeform 151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Freeform 152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Freeform 153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6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7" name="Oval 136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  <a:endParaRPr lang="en-US" sz="4800" b="1" dirty="0"/>
            </a:p>
          </p:txBody>
        </p:sp>
        <p:sp>
          <p:nvSpPr>
            <p:cNvPr id="138" name="Oval 137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  <a:endParaRPr lang="en-US" sz="4800" b="1" dirty="0"/>
            </a:p>
          </p:txBody>
        </p:sp>
        <p:sp>
          <p:nvSpPr>
            <p:cNvPr id="139" name="Oval 138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  <a:endParaRPr lang="en-US" sz="4800" b="1" dirty="0"/>
            </a:p>
          </p:txBody>
        </p:sp>
        <p:sp>
          <p:nvSpPr>
            <p:cNvPr id="140" name="Oval 139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  <a:endParaRPr lang="en-US" sz="4800" b="1" dirty="0"/>
            </a:p>
          </p:txBody>
        </p:sp>
        <p:sp>
          <p:nvSpPr>
            <p:cNvPr id="141" name="Oval 140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  <a:endParaRPr lang="en-US" sz="4800" b="1" dirty="0"/>
            </a:p>
          </p:txBody>
        </p:sp>
        <p:sp>
          <p:nvSpPr>
            <p:cNvPr id="142" name="Oval 141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  <a:endParaRPr lang="en-US" sz="4800" b="1" dirty="0"/>
            </a:p>
          </p:txBody>
        </p:sp>
        <p:sp>
          <p:nvSpPr>
            <p:cNvPr id="143" name="Oval 142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  <a:endParaRPr lang="en-US" sz="4800" b="1" dirty="0"/>
            </a:p>
          </p:txBody>
        </p:sp>
        <p:sp>
          <p:nvSpPr>
            <p:cNvPr id="144" name="Oval 143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  <a:endParaRPr lang="en-US" sz="4800" b="1" dirty="0"/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chu"/>
          <p:cNvGrpSpPr/>
          <p:nvPr/>
        </p:nvGrpSpPr>
        <p:grpSpPr>
          <a:xfrm>
            <a:off x="-139606" y="322703"/>
            <a:ext cx="6547104" cy="6547756"/>
            <a:chOff x="2714170" y="821463"/>
            <a:chExt cx="5942482" cy="6122794"/>
          </a:xfrm>
        </p:grpSpPr>
        <p:sp>
          <p:nvSpPr>
            <p:cNvPr id="64" name="Oval 63"/>
            <p:cNvSpPr/>
            <p:nvPr/>
          </p:nvSpPr>
          <p:spPr>
            <a:xfrm>
              <a:off x="2714170" y="821463"/>
              <a:ext cx="5942482" cy="612279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382818" y="1103454"/>
              <a:ext cx="4813742" cy="495931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prstTxWarp prst="textArchUp">
                <a:avLst>
                  <a:gd name="adj" fmla="val 10800000"/>
                </a:avLst>
              </a:prstTxWarp>
              <a:spAutoFit/>
            </a:bodyPr>
            <a:lstStyle/>
            <a:p>
              <a:pPr algn="ctr"/>
              <a:r>
                <a:rPr lang="en-US" sz="6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Vòng quay kì diệu</a:t>
              </a:r>
              <a:endPara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9" name="play"/>
          <p:cNvSpPr/>
          <p:nvPr/>
        </p:nvSpPr>
        <p:spPr>
          <a:xfrm>
            <a:off x="8180685" y="3068415"/>
            <a:ext cx="2238127" cy="829478"/>
          </a:xfrm>
          <a:prstGeom prst="roundRect">
            <a:avLst>
              <a:gd name="adj" fmla="val 50000"/>
            </a:avLst>
          </a:prstGeom>
          <a:solidFill>
            <a:srgbClr val="32BB27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PLAY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pic>
        <p:nvPicPr>
          <p:cNvPr id="3" name="Medi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0937.53027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4118" y="-1184835"/>
            <a:ext cx="609600" cy="609600"/>
          </a:xfrm>
          <a:prstGeom prst="rect">
            <a:avLst/>
          </a:prstGeom>
        </p:spPr>
      </p:pic>
      <p:sp>
        <p:nvSpPr>
          <p:cNvPr id="90" name="Oval 89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Spin">
            <a:hlinkClick r:id="" action="ppaction://hlinkshowjump?jump=nextslide"/>
          </p:cNvPr>
          <p:cNvSpPr/>
          <p:nvPr/>
        </p:nvSpPr>
        <p:spPr>
          <a:xfrm>
            <a:off x="5025323" y="5353350"/>
            <a:ext cx="1433877" cy="580171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pic>
        <p:nvPicPr>
          <p:cNvPr id="2" name="Content Placeholder 2" descr="ML (1)"/>
          <p:cNvPicPr>
            <a:picLocks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5560" y="37465"/>
            <a:ext cx="1105535" cy="11055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90" grpId="0" animBg="1"/>
      <p:bldP spid="6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-2" y="-3"/>
            <a:ext cx="12192002" cy="6855065"/>
          </a:xfrm>
          <a:prstGeom prst="rect">
            <a:avLst/>
          </a:prstGeom>
          <a:solidFill>
            <a:srgbClr val="FFF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XmDA.MsPham"/>
          <p:cNvSpPr/>
          <p:nvPr/>
        </p:nvSpPr>
        <p:spPr>
          <a:xfrm>
            <a:off x="7849724" y="5065716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  <a:endParaRPr lang="en-US" b="1" dirty="0"/>
          </a:p>
        </p:txBody>
      </p:sp>
      <p:grpSp>
        <p:nvGrpSpPr>
          <p:cNvPr id="58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-1" fmla="*/ 0 w 2152606"/>
                <a:gd name="connsiteY0-2" fmla="*/ 2271486 h 2271486"/>
                <a:gd name="connsiteX1-3" fmla="*/ 299357 w 2152606"/>
                <a:gd name="connsiteY1-4" fmla="*/ 1733759 h 2271486"/>
                <a:gd name="connsiteX2-5" fmla="*/ 1076303 w 2152606"/>
                <a:gd name="connsiteY2-6" fmla="*/ 0 h 2271486"/>
                <a:gd name="connsiteX3-7" fmla="*/ 2152606 w 2152606"/>
                <a:gd name="connsiteY3-8" fmla="*/ 2271486 h 2271486"/>
                <a:gd name="connsiteX4" fmla="*/ 0 w 2152606"/>
                <a:gd name="connsiteY4" fmla="*/ 2271486 h 2271486"/>
                <a:gd name="connsiteX0-9" fmla="*/ 0 w 2152606"/>
                <a:gd name="connsiteY0-10" fmla="*/ 2271486 h 2271486"/>
                <a:gd name="connsiteX1-11" fmla="*/ 299357 w 2152606"/>
                <a:gd name="connsiteY1-12" fmla="*/ 1733759 h 2271486"/>
                <a:gd name="connsiteX2-13" fmla="*/ 1076303 w 2152606"/>
                <a:gd name="connsiteY2-14" fmla="*/ 0 h 2271486"/>
                <a:gd name="connsiteX3-15" fmla="*/ 1832882 w 2152606"/>
                <a:gd name="connsiteY3-16" fmla="*/ 1733759 h 2271486"/>
                <a:gd name="connsiteX4-17" fmla="*/ 2152606 w 2152606"/>
                <a:gd name="connsiteY4-18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-1" fmla="*/ 0 w 3323772"/>
                <a:gd name="connsiteY0-2" fmla="*/ 427321 h 427321"/>
                <a:gd name="connsiteX1-3" fmla="*/ 146529 w 3323772"/>
                <a:gd name="connsiteY1-4" fmla="*/ 63500 h 427321"/>
                <a:gd name="connsiteX2-5" fmla="*/ 3177243 w 3323772"/>
                <a:gd name="connsiteY2-6" fmla="*/ 63500 h 427321"/>
                <a:gd name="connsiteX3-7" fmla="*/ 3323772 w 3323772"/>
                <a:gd name="connsiteY3-8" fmla="*/ 427321 h 427321"/>
                <a:gd name="connsiteX4-9" fmla="*/ 0 w 3323772"/>
                <a:gd name="connsiteY4-10" fmla="*/ 427321 h 427321"/>
                <a:gd name="connsiteX0-11" fmla="*/ 0 w 3323772"/>
                <a:gd name="connsiteY0-12" fmla="*/ 427321 h 427321"/>
                <a:gd name="connsiteX1-13" fmla="*/ 146529 w 3323772"/>
                <a:gd name="connsiteY1-14" fmla="*/ 63500 h 427321"/>
                <a:gd name="connsiteX2-15" fmla="*/ 3177243 w 3323772"/>
                <a:gd name="connsiteY2-16" fmla="*/ 63500 h 427321"/>
                <a:gd name="connsiteX3-17" fmla="*/ 3323772 w 3323772"/>
                <a:gd name="connsiteY3-18" fmla="*/ 427321 h 427321"/>
                <a:gd name="connsiteX4-19" fmla="*/ 0 w 3323772"/>
                <a:gd name="connsiteY4-20" fmla="*/ 427321 h 427321"/>
                <a:gd name="connsiteX0-21" fmla="*/ 0 w 3323772"/>
                <a:gd name="connsiteY0-22" fmla="*/ 467436 h 467436"/>
                <a:gd name="connsiteX1-23" fmla="*/ 146529 w 3323772"/>
                <a:gd name="connsiteY1-24" fmla="*/ 103615 h 467436"/>
                <a:gd name="connsiteX2-25" fmla="*/ 3177243 w 3323772"/>
                <a:gd name="connsiteY2-26" fmla="*/ 103615 h 467436"/>
                <a:gd name="connsiteX3-27" fmla="*/ 3323772 w 3323772"/>
                <a:gd name="connsiteY3-28" fmla="*/ 467436 h 467436"/>
                <a:gd name="connsiteX4-29" fmla="*/ 0 w 3323772"/>
                <a:gd name="connsiteY4-30" fmla="*/ 467436 h 467436"/>
                <a:gd name="connsiteX0-31" fmla="*/ 0 w 3323772"/>
                <a:gd name="connsiteY0-32" fmla="*/ 467436 h 467436"/>
                <a:gd name="connsiteX1-33" fmla="*/ 146529 w 3323772"/>
                <a:gd name="connsiteY1-34" fmla="*/ 103615 h 467436"/>
                <a:gd name="connsiteX2-35" fmla="*/ 3177243 w 3323772"/>
                <a:gd name="connsiteY2-36" fmla="*/ 103615 h 467436"/>
                <a:gd name="connsiteX3-37" fmla="*/ 3323772 w 3323772"/>
                <a:gd name="connsiteY3-38" fmla="*/ 467436 h 467436"/>
                <a:gd name="connsiteX4-39" fmla="*/ 0 w 3323772"/>
                <a:gd name="connsiteY4-40" fmla="*/ 467436 h 467436"/>
                <a:gd name="connsiteX0-41" fmla="*/ 0 w 3323772"/>
                <a:gd name="connsiteY0-42" fmla="*/ 445749 h 445749"/>
                <a:gd name="connsiteX1-43" fmla="*/ 146529 w 3323772"/>
                <a:gd name="connsiteY1-44" fmla="*/ 81928 h 445749"/>
                <a:gd name="connsiteX2-45" fmla="*/ 3177243 w 3323772"/>
                <a:gd name="connsiteY2-46" fmla="*/ 81928 h 445749"/>
                <a:gd name="connsiteX3-47" fmla="*/ 3323772 w 3323772"/>
                <a:gd name="connsiteY3-48" fmla="*/ 445749 h 445749"/>
                <a:gd name="connsiteX4-49" fmla="*/ 0 w 3323772"/>
                <a:gd name="connsiteY4-50" fmla="*/ 445749 h 445749"/>
                <a:gd name="connsiteX0-51" fmla="*/ 0 w 3323772"/>
                <a:gd name="connsiteY0-52" fmla="*/ 435056 h 435056"/>
                <a:gd name="connsiteX1-53" fmla="*/ 146529 w 3323772"/>
                <a:gd name="connsiteY1-54" fmla="*/ 71235 h 435056"/>
                <a:gd name="connsiteX2-55" fmla="*/ 3177243 w 3323772"/>
                <a:gd name="connsiteY2-56" fmla="*/ 71235 h 435056"/>
                <a:gd name="connsiteX3-57" fmla="*/ 3323772 w 3323772"/>
                <a:gd name="connsiteY3-58" fmla="*/ 435056 h 435056"/>
                <a:gd name="connsiteX4-59" fmla="*/ 0 w 3323772"/>
                <a:gd name="connsiteY4-60" fmla="*/ 435056 h 435056"/>
                <a:gd name="connsiteX0-61" fmla="*/ 0 w 3323772"/>
                <a:gd name="connsiteY0-62" fmla="*/ 416635 h 416635"/>
                <a:gd name="connsiteX1-63" fmla="*/ 146529 w 3323772"/>
                <a:gd name="connsiteY1-64" fmla="*/ 52814 h 416635"/>
                <a:gd name="connsiteX2-65" fmla="*/ 3177243 w 3323772"/>
                <a:gd name="connsiteY2-66" fmla="*/ 52814 h 416635"/>
                <a:gd name="connsiteX3-67" fmla="*/ 3323772 w 3323772"/>
                <a:gd name="connsiteY3-68" fmla="*/ 416635 h 416635"/>
                <a:gd name="connsiteX4-69" fmla="*/ 0 w 3323772"/>
                <a:gd name="connsiteY4-70" fmla="*/ 416635 h 41663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0201034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  <a:endParaRPr lang="en-US" sz="4800" b="1" dirty="0"/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  <a:endParaRPr lang="en-US" sz="4800" b="1" dirty="0"/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  <a:endParaRPr lang="en-US" sz="4800" b="1" dirty="0"/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  <a:endParaRPr lang="en-US" sz="4800" b="1" dirty="0"/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  <a:endParaRPr lang="en-US" sz="4800" b="1" dirty="0"/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  <a:endParaRPr lang="en-US" sz="4800" b="1" dirty="0"/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  <a:endParaRPr lang="en-US" sz="4800" b="1" dirty="0"/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  <a:endParaRPr lang="en-US" sz="4800" b="1" dirty="0"/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2"/>
          <p:cNvSpPr/>
          <p:nvPr/>
        </p:nvSpPr>
        <p:spPr>
          <a:xfrm>
            <a:off x="5921540" y="910325"/>
            <a:ext cx="5905324" cy="3486194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Is there 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 pond</a:t>
            </a: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_______.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6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108" name="DA.MsPham2"/>
          <p:cNvSpPr txBox="1"/>
          <p:nvPr/>
        </p:nvSpPr>
        <p:spPr>
          <a:xfrm>
            <a:off x="6346064" y="4603533"/>
            <a:ext cx="5023881" cy="17273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 sz="4800" dirty="0"/>
              <a:t>there is</a:t>
            </a:r>
            <a:endParaRPr lang="zh-CN" altLang="en-US" sz="4800" dirty="0"/>
          </a:p>
        </p:txBody>
      </p:sp>
      <p:sp>
        <p:nvSpPr>
          <p:cNvPr id="71" name="Oval 70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2" descr="ML (1)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60" y="37465"/>
            <a:ext cx="1105535" cy="11055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7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</p:childTnLst>
        </p:cTn>
      </p:par>
    </p:tnLst>
    <p:bldLst>
      <p:bldP spid="110" grpId="0" animBg="1"/>
      <p:bldP spid="110" grpId="1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4" grpId="0" animBg="1"/>
      <p:bldP spid="106" grpId="0" animBg="1"/>
      <p:bldP spid="108" grpId="0" animBg="1"/>
      <p:bldP spid="7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-2" y="-3"/>
            <a:ext cx="12192002" cy="6855065"/>
          </a:xfrm>
          <a:prstGeom prst="rect">
            <a:avLst/>
          </a:prstGeom>
          <a:solidFill>
            <a:srgbClr val="FFF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XmDA.MsPham"/>
          <p:cNvSpPr/>
          <p:nvPr/>
        </p:nvSpPr>
        <p:spPr>
          <a:xfrm>
            <a:off x="7849724" y="5065716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  <a:endParaRPr lang="en-US" b="1" dirty="0"/>
          </a:p>
        </p:txBody>
      </p:sp>
      <p:grpSp>
        <p:nvGrpSpPr>
          <p:cNvPr id="58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-1" fmla="*/ 0 w 2152606"/>
                <a:gd name="connsiteY0-2" fmla="*/ 2271486 h 2271486"/>
                <a:gd name="connsiteX1-3" fmla="*/ 299357 w 2152606"/>
                <a:gd name="connsiteY1-4" fmla="*/ 1733759 h 2271486"/>
                <a:gd name="connsiteX2-5" fmla="*/ 1076303 w 2152606"/>
                <a:gd name="connsiteY2-6" fmla="*/ 0 h 2271486"/>
                <a:gd name="connsiteX3-7" fmla="*/ 2152606 w 2152606"/>
                <a:gd name="connsiteY3-8" fmla="*/ 2271486 h 2271486"/>
                <a:gd name="connsiteX4" fmla="*/ 0 w 2152606"/>
                <a:gd name="connsiteY4" fmla="*/ 2271486 h 2271486"/>
                <a:gd name="connsiteX0-9" fmla="*/ 0 w 2152606"/>
                <a:gd name="connsiteY0-10" fmla="*/ 2271486 h 2271486"/>
                <a:gd name="connsiteX1-11" fmla="*/ 299357 w 2152606"/>
                <a:gd name="connsiteY1-12" fmla="*/ 1733759 h 2271486"/>
                <a:gd name="connsiteX2-13" fmla="*/ 1076303 w 2152606"/>
                <a:gd name="connsiteY2-14" fmla="*/ 0 h 2271486"/>
                <a:gd name="connsiteX3-15" fmla="*/ 1832882 w 2152606"/>
                <a:gd name="connsiteY3-16" fmla="*/ 1733759 h 2271486"/>
                <a:gd name="connsiteX4-17" fmla="*/ 2152606 w 2152606"/>
                <a:gd name="connsiteY4-18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-1" fmla="*/ 0 w 3323772"/>
                <a:gd name="connsiteY0-2" fmla="*/ 427321 h 427321"/>
                <a:gd name="connsiteX1-3" fmla="*/ 146529 w 3323772"/>
                <a:gd name="connsiteY1-4" fmla="*/ 63500 h 427321"/>
                <a:gd name="connsiteX2-5" fmla="*/ 3177243 w 3323772"/>
                <a:gd name="connsiteY2-6" fmla="*/ 63500 h 427321"/>
                <a:gd name="connsiteX3-7" fmla="*/ 3323772 w 3323772"/>
                <a:gd name="connsiteY3-8" fmla="*/ 427321 h 427321"/>
                <a:gd name="connsiteX4-9" fmla="*/ 0 w 3323772"/>
                <a:gd name="connsiteY4-10" fmla="*/ 427321 h 427321"/>
                <a:gd name="connsiteX0-11" fmla="*/ 0 w 3323772"/>
                <a:gd name="connsiteY0-12" fmla="*/ 427321 h 427321"/>
                <a:gd name="connsiteX1-13" fmla="*/ 146529 w 3323772"/>
                <a:gd name="connsiteY1-14" fmla="*/ 63500 h 427321"/>
                <a:gd name="connsiteX2-15" fmla="*/ 3177243 w 3323772"/>
                <a:gd name="connsiteY2-16" fmla="*/ 63500 h 427321"/>
                <a:gd name="connsiteX3-17" fmla="*/ 3323772 w 3323772"/>
                <a:gd name="connsiteY3-18" fmla="*/ 427321 h 427321"/>
                <a:gd name="connsiteX4-19" fmla="*/ 0 w 3323772"/>
                <a:gd name="connsiteY4-20" fmla="*/ 427321 h 427321"/>
                <a:gd name="connsiteX0-21" fmla="*/ 0 w 3323772"/>
                <a:gd name="connsiteY0-22" fmla="*/ 467436 h 467436"/>
                <a:gd name="connsiteX1-23" fmla="*/ 146529 w 3323772"/>
                <a:gd name="connsiteY1-24" fmla="*/ 103615 h 467436"/>
                <a:gd name="connsiteX2-25" fmla="*/ 3177243 w 3323772"/>
                <a:gd name="connsiteY2-26" fmla="*/ 103615 h 467436"/>
                <a:gd name="connsiteX3-27" fmla="*/ 3323772 w 3323772"/>
                <a:gd name="connsiteY3-28" fmla="*/ 467436 h 467436"/>
                <a:gd name="connsiteX4-29" fmla="*/ 0 w 3323772"/>
                <a:gd name="connsiteY4-30" fmla="*/ 467436 h 467436"/>
                <a:gd name="connsiteX0-31" fmla="*/ 0 w 3323772"/>
                <a:gd name="connsiteY0-32" fmla="*/ 467436 h 467436"/>
                <a:gd name="connsiteX1-33" fmla="*/ 146529 w 3323772"/>
                <a:gd name="connsiteY1-34" fmla="*/ 103615 h 467436"/>
                <a:gd name="connsiteX2-35" fmla="*/ 3177243 w 3323772"/>
                <a:gd name="connsiteY2-36" fmla="*/ 103615 h 467436"/>
                <a:gd name="connsiteX3-37" fmla="*/ 3323772 w 3323772"/>
                <a:gd name="connsiteY3-38" fmla="*/ 467436 h 467436"/>
                <a:gd name="connsiteX4-39" fmla="*/ 0 w 3323772"/>
                <a:gd name="connsiteY4-40" fmla="*/ 467436 h 467436"/>
                <a:gd name="connsiteX0-41" fmla="*/ 0 w 3323772"/>
                <a:gd name="connsiteY0-42" fmla="*/ 445749 h 445749"/>
                <a:gd name="connsiteX1-43" fmla="*/ 146529 w 3323772"/>
                <a:gd name="connsiteY1-44" fmla="*/ 81928 h 445749"/>
                <a:gd name="connsiteX2-45" fmla="*/ 3177243 w 3323772"/>
                <a:gd name="connsiteY2-46" fmla="*/ 81928 h 445749"/>
                <a:gd name="connsiteX3-47" fmla="*/ 3323772 w 3323772"/>
                <a:gd name="connsiteY3-48" fmla="*/ 445749 h 445749"/>
                <a:gd name="connsiteX4-49" fmla="*/ 0 w 3323772"/>
                <a:gd name="connsiteY4-50" fmla="*/ 445749 h 445749"/>
                <a:gd name="connsiteX0-51" fmla="*/ 0 w 3323772"/>
                <a:gd name="connsiteY0-52" fmla="*/ 435056 h 435056"/>
                <a:gd name="connsiteX1-53" fmla="*/ 146529 w 3323772"/>
                <a:gd name="connsiteY1-54" fmla="*/ 71235 h 435056"/>
                <a:gd name="connsiteX2-55" fmla="*/ 3177243 w 3323772"/>
                <a:gd name="connsiteY2-56" fmla="*/ 71235 h 435056"/>
                <a:gd name="connsiteX3-57" fmla="*/ 3323772 w 3323772"/>
                <a:gd name="connsiteY3-58" fmla="*/ 435056 h 435056"/>
                <a:gd name="connsiteX4-59" fmla="*/ 0 w 3323772"/>
                <a:gd name="connsiteY4-60" fmla="*/ 435056 h 435056"/>
                <a:gd name="connsiteX0-61" fmla="*/ 0 w 3323772"/>
                <a:gd name="connsiteY0-62" fmla="*/ 416635 h 416635"/>
                <a:gd name="connsiteX1-63" fmla="*/ 146529 w 3323772"/>
                <a:gd name="connsiteY1-64" fmla="*/ 52814 h 416635"/>
                <a:gd name="connsiteX2-65" fmla="*/ 3177243 w 3323772"/>
                <a:gd name="connsiteY2-66" fmla="*/ 52814 h 416635"/>
                <a:gd name="connsiteX3-67" fmla="*/ 3323772 w 3323772"/>
                <a:gd name="connsiteY3-68" fmla="*/ 416635 h 416635"/>
                <a:gd name="connsiteX4-69" fmla="*/ 0 w 3323772"/>
                <a:gd name="connsiteY4-70" fmla="*/ 416635 h 41663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800000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  <a:endParaRPr lang="en-US" sz="4800" b="1" dirty="0"/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  <a:endParaRPr lang="en-US" sz="4800" b="1" dirty="0"/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  <a:endParaRPr lang="en-US" sz="4800" b="1" dirty="0"/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  <a:endParaRPr lang="en-US" sz="4800" b="1" dirty="0"/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  <a:endParaRPr lang="en-US" sz="4800" b="1" dirty="0"/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  <a:endParaRPr lang="en-US" sz="4800" b="1" dirty="0"/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  <a:endParaRPr lang="en-US" sz="4800" b="1" dirty="0"/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  <a:endParaRPr lang="en-US" sz="4800" b="1" dirty="0"/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2"/>
          <p:cNvSpPr/>
          <p:nvPr/>
        </p:nvSpPr>
        <p:spPr>
          <a:xfrm>
            <a:off x="5921540" y="910325"/>
            <a:ext cx="5905324" cy="3486194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 there 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 house</a:t>
            </a: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there isn’t.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6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108" name="DA.MsPham2"/>
          <p:cNvSpPr txBox="1"/>
          <p:nvPr/>
        </p:nvSpPr>
        <p:spPr>
          <a:xfrm>
            <a:off x="6346064" y="4603533"/>
            <a:ext cx="5023881" cy="17273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 sz="4800" dirty="0">
                <a:latin typeface="Century Gothic" panose="020B0502020202020204" pitchFamily="34" charset="0"/>
              </a:rPr>
              <a:t>Is </a:t>
            </a:r>
            <a:endParaRPr lang="zh-CN" altLang="en-US" sz="4800" dirty="0"/>
          </a:p>
        </p:txBody>
      </p:sp>
      <p:sp>
        <p:nvSpPr>
          <p:cNvPr id="71" name="Oval 70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2" descr="ML (1)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60" y="37465"/>
            <a:ext cx="1105535" cy="11055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7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</p:childTnLst>
        </p:cTn>
      </p:par>
    </p:tnLst>
    <p:bldLst>
      <p:bldP spid="110" grpId="0" animBg="1"/>
      <p:bldP spid="110" grpId="1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4" grpId="0" animBg="1"/>
      <p:bldP spid="106" grpId="0" animBg="1"/>
      <p:bldP spid="108" grpId="0" animBg="1"/>
      <p:bldP spid="7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-2" y="-3"/>
            <a:ext cx="12192002" cy="6855065"/>
          </a:xfrm>
          <a:prstGeom prst="rect">
            <a:avLst/>
          </a:prstGeom>
          <a:solidFill>
            <a:srgbClr val="FFF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XmDA.MsPham"/>
          <p:cNvSpPr/>
          <p:nvPr/>
        </p:nvSpPr>
        <p:spPr>
          <a:xfrm>
            <a:off x="7849724" y="5065716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  <a:endParaRPr lang="en-US" b="1" dirty="0"/>
          </a:p>
        </p:txBody>
      </p:sp>
      <p:grpSp>
        <p:nvGrpSpPr>
          <p:cNvPr id="58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-1" fmla="*/ 0 w 2152606"/>
                <a:gd name="connsiteY0-2" fmla="*/ 2271486 h 2271486"/>
                <a:gd name="connsiteX1-3" fmla="*/ 299357 w 2152606"/>
                <a:gd name="connsiteY1-4" fmla="*/ 1733759 h 2271486"/>
                <a:gd name="connsiteX2-5" fmla="*/ 1076303 w 2152606"/>
                <a:gd name="connsiteY2-6" fmla="*/ 0 h 2271486"/>
                <a:gd name="connsiteX3-7" fmla="*/ 2152606 w 2152606"/>
                <a:gd name="connsiteY3-8" fmla="*/ 2271486 h 2271486"/>
                <a:gd name="connsiteX4" fmla="*/ 0 w 2152606"/>
                <a:gd name="connsiteY4" fmla="*/ 2271486 h 2271486"/>
                <a:gd name="connsiteX0-9" fmla="*/ 0 w 2152606"/>
                <a:gd name="connsiteY0-10" fmla="*/ 2271486 h 2271486"/>
                <a:gd name="connsiteX1-11" fmla="*/ 299357 w 2152606"/>
                <a:gd name="connsiteY1-12" fmla="*/ 1733759 h 2271486"/>
                <a:gd name="connsiteX2-13" fmla="*/ 1076303 w 2152606"/>
                <a:gd name="connsiteY2-14" fmla="*/ 0 h 2271486"/>
                <a:gd name="connsiteX3-15" fmla="*/ 1832882 w 2152606"/>
                <a:gd name="connsiteY3-16" fmla="*/ 1733759 h 2271486"/>
                <a:gd name="connsiteX4-17" fmla="*/ 2152606 w 2152606"/>
                <a:gd name="connsiteY4-18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-1" fmla="*/ 0 w 3323772"/>
                <a:gd name="connsiteY0-2" fmla="*/ 427321 h 427321"/>
                <a:gd name="connsiteX1-3" fmla="*/ 146529 w 3323772"/>
                <a:gd name="connsiteY1-4" fmla="*/ 63500 h 427321"/>
                <a:gd name="connsiteX2-5" fmla="*/ 3177243 w 3323772"/>
                <a:gd name="connsiteY2-6" fmla="*/ 63500 h 427321"/>
                <a:gd name="connsiteX3-7" fmla="*/ 3323772 w 3323772"/>
                <a:gd name="connsiteY3-8" fmla="*/ 427321 h 427321"/>
                <a:gd name="connsiteX4-9" fmla="*/ 0 w 3323772"/>
                <a:gd name="connsiteY4-10" fmla="*/ 427321 h 427321"/>
                <a:gd name="connsiteX0-11" fmla="*/ 0 w 3323772"/>
                <a:gd name="connsiteY0-12" fmla="*/ 427321 h 427321"/>
                <a:gd name="connsiteX1-13" fmla="*/ 146529 w 3323772"/>
                <a:gd name="connsiteY1-14" fmla="*/ 63500 h 427321"/>
                <a:gd name="connsiteX2-15" fmla="*/ 3177243 w 3323772"/>
                <a:gd name="connsiteY2-16" fmla="*/ 63500 h 427321"/>
                <a:gd name="connsiteX3-17" fmla="*/ 3323772 w 3323772"/>
                <a:gd name="connsiteY3-18" fmla="*/ 427321 h 427321"/>
                <a:gd name="connsiteX4-19" fmla="*/ 0 w 3323772"/>
                <a:gd name="connsiteY4-20" fmla="*/ 427321 h 427321"/>
                <a:gd name="connsiteX0-21" fmla="*/ 0 w 3323772"/>
                <a:gd name="connsiteY0-22" fmla="*/ 467436 h 467436"/>
                <a:gd name="connsiteX1-23" fmla="*/ 146529 w 3323772"/>
                <a:gd name="connsiteY1-24" fmla="*/ 103615 h 467436"/>
                <a:gd name="connsiteX2-25" fmla="*/ 3177243 w 3323772"/>
                <a:gd name="connsiteY2-26" fmla="*/ 103615 h 467436"/>
                <a:gd name="connsiteX3-27" fmla="*/ 3323772 w 3323772"/>
                <a:gd name="connsiteY3-28" fmla="*/ 467436 h 467436"/>
                <a:gd name="connsiteX4-29" fmla="*/ 0 w 3323772"/>
                <a:gd name="connsiteY4-30" fmla="*/ 467436 h 467436"/>
                <a:gd name="connsiteX0-31" fmla="*/ 0 w 3323772"/>
                <a:gd name="connsiteY0-32" fmla="*/ 467436 h 467436"/>
                <a:gd name="connsiteX1-33" fmla="*/ 146529 w 3323772"/>
                <a:gd name="connsiteY1-34" fmla="*/ 103615 h 467436"/>
                <a:gd name="connsiteX2-35" fmla="*/ 3177243 w 3323772"/>
                <a:gd name="connsiteY2-36" fmla="*/ 103615 h 467436"/>
                <a:gd name="connsiteX3-37" fmla="*/ 3323772 w 3323772"/>
                <a:gd name="connsiteY3-38" fmla="*/ 467436 h 467436"/>
                <a:gd name="connsiteX4-39" fmla="*/ 0 w 3323772"/>
                <a:gd name="connsiteY4-40" fmla="*/ 467436 h 467436"/>
                <a:gd name="connsiteX0-41" fmla="*/ 0 w 3323772"/>
                <a:gd name="connsiteY0-42" fmla="*/ 445749 h 445749"/>
                <a:gd name="connsiteX1-43" fmla="*/ 146529 w 3323772"/>
                <a:gd name="connsiteY1-44" fmla="*/ 81928 h 445749"/>
                <a:gd name="connsiteX2-45" fmla="*/ 3177243 w 3323772"/>
                <a:gd name="connsiteY2-46" fmla="*/ 81928 h 445749"/>
                <a:gd name="connsiteX3-47" fmla="*/ 3323772 w 3323772"/>
                <a:gd name="connsiteY3-48" fmla="*/ 445749 h 445749"/>
                <a:gd name="connsiteX4-49" fmla="*/ 0 w 3323772"/>
                <a:gd name="connsiteY4-50" fmla="*/ 445749 h 445749"/>
                <a:gd name="connsiteX0-51" fmla="*/ 0 w 3323772"/>
                <a:gd name="connsiteY0-52" fmla="*/ 435056 h 435056"/>
                <a:gd name="connsiteX1-53" fmla="*/ 146529 w 3323772"/>
                <a:gd name="connsiteY1-54" fmla="*/ 71235 h 435056"/>
                <a:gd name="connsiteX2-55" fmla="*/ 3177243 w 3323772"/>
                <a:gd name="connsiteY2-56" fmla="*/ 71235 h 435056"/>
                <a:gd name="connsiteX3-57" fmla="*/ 3323772 w 3323772"/>
                <a:gd name="connsiteY3-58" fmla="*/ 435056 h 435056"/>
                <a:gd name="connsiteX4-59" fmla="*/ 0 w 3323772"/>
                <a:gd name="connsiteY4-60" fmla="*/ 435056 h 435056"/>
                <a:gd name="connsiteX0-61" fmla="*/ 0 w 3323772"/>
                <a:gd name="connsiteY0-62" fmla="*/ 416635 h 416635"/>
                <a:gd name="connsiteX1-63" fmla="*/ 146529 w 3323772"/>
                <a:gd name="connsiteY1-64" fmla="*/ 52814 h 416635"/>
                <a:gd name="connsiteX2-65" fmla="*/ 3177243 w 3323772"/>
                <a:gd name="connsiteY2-66" fmla="*/ 52814 h 416635"/>
                <a:gd name="connsiteX3-67" fmla="*/ 3323772 w 3323772"/>
                <a:gd name="connsiteY3-68" fmla="*/ 416635 h 416635"/>
                <a:gd name="connsiteX4-69" fmla="*/ 0 w 3323772"/>
                <a:gd name="connsiteY4-70" fmla="*/ 416635 h 41663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8000000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  <a:endParaRPr lang="en-US" sz="4800" b="1" dirty="0"/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  <a:endParaRPr lang="en-US" sz="4800" b="1" dirty="0"/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  <a:endParaRPr lang="en-US" sz="4800" b="1" dirty="0"/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  <a:endParaRPr lang="en-US" sz="4800" b="1" dirty="0"/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  <a:endParaRPr lang="en-US" sz="4800" b="1" dirty="0"/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  <a:endParaRPr lang="en-US" sz="4800" b="1" dirty="0"/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  <a:endParaRPr lang="en-US" sz="4800" b="1" dirty="0"/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  <a:endParaRPr lang="en-US" sz="4800" b="1" dirty="0"/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2"/>
          <p:cNvSpPr/>
          <p:nvPr/>
        </p:nvSpPr>
        <p:spPr>
          <a:xfrm>
            <a:off x="5921540" y="910325"/>
            <a:ext cx="5905324" cy="3486194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____________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there is.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6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108" name="DA.MsPham2"/>
          <p:cNvSpPr txBox="1"/>
          <p:nvPr/>
        </p:nvSpPr>
        <p:spPr>
          <a:xfrm>
            <a:off x="6346064" y="4603533"/>
            <a:ext cx="5023881" cy="17273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Is there </a:t>
            </a:r>
            <a:r>
              <a:rPr lang="en-US" sz="3600" dirty="0">
                <a:solidFill>
                  <a:srgbClr val="FF0000"/>
                </a:solidFill>
                <a:latin typeface="Century Gothic" panose="020B0502020202020204" pitchFamily="34" charset="0"/>
              </a:rPr>
              <a:t>a fence</a:t>
            </a:r>
            <a:r>
              <a:rPr lang="en-US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lang="en-US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Oval 70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11" b="29167"/>
          <a:stretch>
            <a:fillRect/>
          </a:stretch>
        </p:blipFill>
        <p:spPr>
          <a:xfrm>
            <a:off x="7524429" y="2749959"/>
            <a:ext cx="2699545" cy="1535577"/>
          </a:xfrm>
          <a:prstGeom prst="rect">
            <a:avLst/>
          </a:prstGeom>
        </p:spPr>
      </p:pic>
      <p:pic>
        <p:nvPicPr>
          <p:cNvPr id="7" name="Content Placeholder 2" descr="ML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" y="37465"/>
            <a:ext cx="1105535" cy="11055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3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17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</p:childTnLst>
        </p:cTn>
      </p:par>
    </p:tnLst>
    <p:bldLst>
      <p:bldP spid="110" grpId="0" animBg="1"/>
      <p:bldP spid="110" grpId="1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4" grpId="0" animBg="1"/>
      <p:bldP spid="106" grpId="0" animBg="1"/>
      <p:bldP spid="108" grpId="0" animBg="1"/>
      <p:bldP spid="7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-2" y="-3"/>
            <a:ext cx="12192002" cy="6855065"/>
          </a:xfrm>
          <a:prstGeom prst="rect">
            <a:avLst/>
          </a:prstGeom>
          <a:solidFill>
            <a:srgbClr val="FFF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XmDA.MsPham"/>
          <p:cNvSpPr/>
          <p:nvPr/>
        </p:nvSpPr>
        <p:spPr>
          <a:xfrm>
            <a:off x="7849724" y="5065716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  <a:endParaRPr lang="en-US" b="1" dirty="0"/>
          </a:p>
        </p:txBody>
      </p:sp>
      <p:grpSp>
        <p:nvGrpSpPr>
          <p:cNvPr id="58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-1" fmla="*/ 0 w 2152606"/>
                <a:gd name="connsiteY0-2" fmla="*/ 2271486 h 2271486"/>
                <a:gd name="connsiteX1-3" fmla="*/ 299357 w 2152606"/>
                <a:gd name="connsiteY1-4" fmla="*/ 1733759 h 2271486"/>
                <a:gd name="connsiteX2-5" fmla="*/ 1076303 w 2152606"/>
                <a:gd name="connsiteY2-6" fmla="*/ 0 h 2271486"/>
                <a:gd name="connsiteX3-7" fmla="*/ 2152606 w 2152606"/>
                <a:gd name="connsiteY3-8" fmla="*/ 2271486 h 2271486"/>
                <a:gd name="connsiteX4" fmla="*/ 0 w 2152606"/>
                <a:gd name="connsiteY4" fmla="*/ 2271486 h 2271486"/>
                <a:gd name="connsiteX0-9" fmla="*/ 0 w 2152606"/>
                <a:gd name="connsiteY0-10" fmla="*/ 2271486 h 2271486"/>
                <a:gd name="connsiteX1-11" fmla="*/ 299357 w 2152606"/>
                <a:gd name="connsiteY1-12" fmla="*/ 1733759 h 2271486"/>
                <a:gd name="connsiteX2-13" fmla="*/ 1076303 w 2152606"/>
                <a:gd name="connsiteY2-14" fmla="*/ 0 h 2271486"/>
                <a:gd name="connsiteX3-15" fmla="*/ 1832882 w 2152606"/>
                <a:gd name="connsiteY3-16" fmla="*/ 1733759 h 2271486"/>
                <a:gd name="connsiteX4-17" fmla="*/ 2152606 w 2152606"/>
                <a:gd name="connsiteY4-18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-1" fmla="*/ 0 w 3323772"/>
                <a:gd name="connsiteY0-2" fmla="*/ 427321 h 427321"/>
                <a:gd name="connsiteX1-3" fmla="*/ 146529 w 3323772"/>
                <a:gd name="connsiteY1-4" fmla="*/ 63500 h 427321"/>
                <a:gd name="connsiteX2-5" fmla="*/ 3177243 w 3323772"/>
                <a:gd name="connsiteY2-6" fmla="*/ 63500 h 427321"/>
                <a:gd name="connsiteX3-7" fmla="*/ 3323772 w 3323772"/>
                <a:gd name="connsiteY3-8" fmla="*/ 427321 h 427321"/>
                <a:gd name="connsiteX4-9" fmla="*/ 0 w 3323772"/>
                <a:gd name="connsiteY4-10" fmla="*/ 427321 h 427321"/>
                <a:gd name="connsiteX0-11" fmla="*/ 0 w 3323772"/>
                <a:gd name="connsiteY0-12" fmla="*/ 427321 h 427321"/>
                <a:gd name="connsiteX1-13" fmla="*/ 146529 w 3323772"/>
                <a:gd name="connsiteY1-14" fmla="*/ 63500 h 427321"/>
                <a:gd name="connsiteX2-15" fmla="*/ 3177243 w 3323772"/>
                <a:gd name="connsiteY2-16" fmla="*/ 63500 h 427321"/>
                <a:gd name="connsiteX3-17" fmla="*/ 3323772 w 3323772"/>
                <a:gd name="connsiteY3-18" fmla="*/ 427321 h 427321"/>
                <a:gd name="connsiteX4-19" fmla="*/ 0 w 3323772"/>
                <a:gd name="connsiteY4-20" fmla="*/ 427321 h 427321"/>
                <a:gd name="connsiteX0-21" fmla="*/ 0 w 3323772"/>
                <a:gd name="connsiteY0-22" fmla="*/ 467436 h 467436"/>
                <a:gd name="connsiteX1-23" fmla="*/ 146529 w 3323772"/>
                <a:gd name="connsiteY1-24" fmla="*/ 103615 h 467436"/>
                <a:gd name="connsiteX2-25" fmla="*/ 3177243 w 3323772"/>
                <a:gd name="connsiteY2-26" fmla="*/ 103615 h 467436"/>
                <a:gd name="connsiteX3-27" fmla="*/ 3323772 w 3323772"/>
                <a:gd name="connsiteY3-28" fmla="*/ 467436 h 467436"/>
                <a:gd name="connsiteX4-29" fmla="*/ 0 w 3323772"/>
                <a:gd name="connsiteY4-30" fmla="*/ 467436 h 467436"/>
                <a:gd name="connsiteX0-31" fmla="*/ 0 w 3323772"/>
                <a:gd name="connsiteY0-32" fmla="*/ 467436 h 467436"/>
                <a:gd name="connsiteX1-33" fmla="*/ 146529 w 3323772"/>
                <a:gd name="connsiteY1-34" fmla="*/ 103615 h 467436"/>
                <a:gd name="connsiteX2-35" fmla="*/ 3177243 w 3323772"/>
                <a:gd name="connsiteY2-36" fmla="*/ 103615 h 467436"/>
                <a:gd name="connsiteX3-37" fmla="*/ 3323772 w 3323772"/>
                <a:gd name="connsiteY3-38" fmla="*/ 467436 h 467436"/>
                <a:gd name="connsiteX4-39" fmla="*/ 0 w 3323772"/>
                <a:gd name="connsiteY4-40" fmla="*/ 467436 h 467436"/>
                <a:gd name="connsiteX0-41" fmla="*/ 0 w 3323772"/>
                <a:gd name="connsiteY0-42" fmla="*/ 445749 h 445749"/>
                <a:gd name="connsiteX1-43" fmla="*/ 146529 w 3323772"/>
                <a:gd name="connsiteY1-44" fmla="*/ 81928 h 445749"/>
                <a:gd name="connsiteX2-45" fmla="*/ 3177243 w 3323772"/>
                <a:gd name="connsiteY2-46" fmla="*/ 81928 h 445749"/>
                <a:gd name="connsiteX3-47" fmla="*/ 3323772 w 3323772"/>
                <a:gd name="connsiteY3-48" fmla="*/ 445749 h 445749"/>
                <a:gd name="connsiteX4-49" fmla="*/ 0 w 3323772"/>
                <a:gd name="connsiteY4-50" fmla="*/ 445749 h 445749"/>
                <a:gd name="connsiteX0-51" fmla="*/ 0 w 3323772"/>
                <a:gd name="connsiteY0-52" fmla="*/ 435056 h 435056"/>
                <a:gd name="connsiteX1-53" fmla="*/ 146529 w 3323772"/>
                <a:gd name="connsiteY1-54" fmla="*/ 71235 h 435056"/>
                <a:gd name="connsiteX2-55" fmla="*/ 3177243 w 3323772"/>
                <a:gd name="connsiteY2-56" fmla="*/ 71235 h 435056"/>
                <a:gd name="connsiteX3-57" fmla="*/ 3323772 w 3323772"/>
                <a:gd name="connsiteY3-58" fmla="*/ 435056 h 435056"/>
                <a:gd name="connsiteX4-59" fmla="*/ 0 w 3323772"/>
                <a:gd name="connsiteY4-60" fmla="*/ 435056 h 435056"/>
                <a:gd name="connsiteX0-61" fmla="*/ 0 w 3323772"/>
                <a:gd name="connsiteY0-62" fmla="*/ 416635 h 416635"/>
                <a:gd name="connsiteX1-63" fmla="*/ 146529 w 3323772"/>
                <a:gd name="connsiteY1-64" fmla="*/ 52814 h 416635"/>
                <a:gd name="connsiteX2-65" fmla="*/ 3177243 w 3323772"/>
                <a:gd name="connsiteY2-66" fmla="*/ 52814 h 416635"/>
                <a:gd name="connsiteX3-67" fmla="*/ 3323772 w 3323772"/>
                <a:gd name="connsiteY3-68" fmla="*/ 416635 h 416635"/>
                <a:gd name="connsiteX4-69" fmla="*/ 0 w 3323772"/>
                <a:gd name="connsiteY4-70" fmla="*/ 416635 h 41663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3600000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  <a:endParaRPr lang="en-US" sz="4800" b="1" dirty="0"/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  <a:endParaRPr lang="en-US" sz="4800" b="1" dirty="0"/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  <a:endParaRPr lang="en-US" sz="4800" b="1" dirty="0"/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  <a:endParaRPr lang="en-US" sz="4800" b="1" dirty="0"/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  <a:endParaRPr lang="en-US" sz="4800" b="1" dirty="0"/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  <a:endParaRPr lang="en-US" sz="4800" b="1" dirty="0"/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  <a:endParaRPr lang="en-US" sz="4800" b="1" dirty="0"/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  <a:endParaRPr lang="en-US" sz="4800" b="1" dirty="0"/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2"/>
          <p:cNvSpPr/>
          <p:nvPr/>
        </p:nvSpPr>
        <p:spPr>
          <a:xfrm>
            <a:off x="5921540" y="910325"/>
            <a:ext cx="5905324" cy="3486194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Is there 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 gate</a:t>
            </a: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there ______.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6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108" name="DA.MsPham2"/>
          <p:cNvSpPr txBox="1"/>
          <p:nvPr/>
        </p:nvSpPr>
        <p:spPr>
          <a:xfrm>
            <a:off x="6346064" y="4603533"/>
            <a:ext cx="5023881" cy="17273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 sz="4800" dirty="0">
                <a:latin typeface="Century Gothic" panose="020B0502020202020204" pitchFamily="34" charset="0"/>
              </a:rPr>
              <a:t>isn’t</a:t>
            </a:r>
            <a:endParaRPr lang="zh-CN" altLang="en-US" sz="4800" dirty="0"/>
          </a:p>
        </p:txBody>
      </p:sp>
      <p:sp>
        <p:nvSpPr>
          <p:cNvPr id="71" name="Oval 70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2" descr="ML (1)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35" y="0"/>
            <a:ext cx="1079500" cy="1079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7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</p:childTnLst>
        </p:cTn>
      </p:par>
    </p:tnLst>
    <p:bldLst>
      <p:bldP spid="110" grpId="0" animBg="1"/>
      <p:bldP spid="110" grpId="1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4" grpId="0" animBg="1"/>
      <p:bldP spid="106" grpId="0" animBg="1"/>
      <p:bldP spid="108" grpId="0" animBg="1"/>
      <p:bldP spid="7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-2" y="-3"/>
            <a:ext cx="12192002" cy="6855065"/>
          </a:xfrm>
          <a:prstGeom prst="rect">
            <a:avLst/>
          </a:prstGeom>
          <a:solidFill>
            <a:srgbClr val="FFF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XmDA.MsPham"/>
          <p:cNvSpPr/>
          <p:nvPr/>
        </p:nvSpPr>
        <p:spPr>
          <a:xfrm>
            <a:off x="7849724" y="5065716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  <a:endParaRPr lang="en-US" b="1" dirty="0"/>
          </a:p>
        </p:txBody>
      </p:sp>
      <p:grpSp>
        <p:nvGrpSpPr>
          <p:cNvPr id="58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-1" fmla="*/ 0 w 2152606"/>
                <a:gd name="connsiteY0-2" fmla="*/ 2271486 h 2271486"/>
                <a:gd name="connsiteX1-3" fmla="*/ 299357 w 2152606"/>
                <a:gd name="connsiteY1-4" fmla="*/ 1733759 h 2271486"/>
                <a:gd name="connsiteX2-5" fmla="*/ 1076303 w 2152606"/>
                <a:gd name="connsiteY2-6" fmla="*/ 0 h 2271486"/>
                <a:gd name="connsiteX3-7" fmla="*/ 2152606 w 2152606"/>
                <a:gd name="connsiteY3-8" fmla="*/ 2271486 h 2271486"/>
                <a:gd name="connsiteX4" fmla="*/ 0 w 2152606"/>
                <a:gd name="connsiteY4" fmla="*/ 2271486 h 2271486"/>
                <a:gd name="connsiteX0-9" fmla="*/ 0 w 2152606"/>
                <a:gd name="connsiteY0-10" fmla="*/ 2271486 h 2271486"/>
                <a:gd name="connsiteX1-11" fmla="*/ 299357 w 2152606"/>
                <a:gd name="connsiteY1-12" fmla="*/ 1733759 h 2271486"/>
                <a:gd name="connsiteX2-13" fmla="*/ 1076303 w 2152606"/>
                <a:gd name="connsiteY2-14" fmla="*/ 0 h 2271486"/>
                <a:gd name="connsiteX3-15" fmla="*/ 1832882 w 2152606"/>
                <a:gd name="connsiteY3-16" fmla="*/ 1733759 h 2271486"/>
                <a:gd name="connsiteX4-17" fmla="*/ 2152606 w 2152606"/>
                <a:gd name="connsiteY4-18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-1" fmla="*/ 0 w 3323772"/>
                <a:gd name="connsiteY0-2" fmla="*/ 427321 h 427321"/>
                <a:gd name="connsiteX1-3" fmla="*/ 146529 w 3323772"/>
                <a:gd name="connsiteY1-4" fmla="*/ 63500 h 427321"/>
                <a:gd name="connsiteX2-5" fmla="*/ 3177243 w 3323772"/>
                <a:gd name="connsiteY2-6" fmla="*/ 63500 h 427321"/>
                <a:gd name="connsiteX3-7" fmla="*/ 3323772 w 3323772"/>
                <a:gd name="connsiteY3-8" fmla="*/ 427321 h 427321"/>
                <a:gd name="connsiteX4-9" fmla="*/ 0 w 3323772"/>
                <a:gd name="connsiteY4-10" fmla="*/ 427321 h 427321"/>
                <a:gd name="connsiteX0-11" fmla="*/ 0 w 3323772"/>
                <a:gd name="connsiteY0-12" fmla="*/ 427321 h 427321"/>
                <a:gd name="connsiteX1-13" fmla="*/ 146529 w 3323772"/>
                <a:gd name="connsiteY1-14" fmla="*/ 63500 h 427321"/>
                <a:gd name="connsiteX2-15" fmla="*/ 3177243 w 3323772"/>
                <a:gd name="connsiteY2-16" fmla="*/ 63500 h 427321"/>
                <a:gd name="connsiteX3-17" fmla="*/ 3323772 w 3323772"/>
                <a:gd name="connsiteY3-18" fmla="*/ 427321 h 427321"/>
                <a:gd name="connsiteX4-19" fmla="*/ 0 w 3323772"/>
                <a:gd name="connsiteY4-20" fmla="*/ 427321 h 427321"/>
                <a:gd name="connsiteX0-21" fmla="*/ 0 w 3323772"/>
                <a:gd name="connsiteY0-22" fmla="*/ 467436 h 467436"/>
                <a:gd name="connsiteX1-23" fmla="*/ 146529 w 3323772"/>
                <a:gd name="connsiteY1-24" fmla="*/ 103615 h 467436"/>
                <a:gd name="connsiteX2-25" fmla="*/ 3177243 w 3323772"/>
                <a:gd name="connsiteY2-26" fmla="*/ 103615 h 467436"/>
                <a:gd name="connsiteX3-27" fmla="*/ 3323772 w 3323772"/>
                <a:gd name="connsiteY3-28" fmla="*/ 467436 h 467436"/>
                <a:gd name="connsiteX4-29" fmla="*/ 0 w 3323772"/>
                <a:gd name="connsiteY4-30" fmla="*/ 467436 h 467436"/>
                <a:gd name="connsiteX0-31" fmla="*/ 0 w 3323772"/>
                <a:gd name="connsiteY0-32" fmla="*/ 467436 h 467436"/>
                <a:gd name="connsiteX1-33" fmla="*/ 146529 w 3323772"/>
                <a:gd name="connsiteY1-34" fmla="*/ 103615 h 467436"/>
                <a:gd name="connsiteX2-35" fmla="*/ 3177243 w 3323772"/>
                <a:gd name="connsiteY2-36" fmla="*/ 103615 h 467436"/>
                <a:gd name="connsiteX3-37" fmla="*/ 3323772 w 3323772"/>
                <a:gd name="connsiteY3-38" fmla="*/ 467436 h 467436"/>
                <a:gd name="connsiteX4-39" fmla="*/ 0 w 3323772"/>
                <a:gd name="connsiteY4-40" fmla="*/ 467436 h 467436"/>
                <a:gd name="connsiteX0-41" fmla="*/ 0 w 3323772"/>
                <a:gd name="connsiteY0-42" fmla="*/ 445749 h 445749"/>
                <a:gd name="connsiteX1-43" fmla="*/ 146529 w 3323772"/>
                <a:gd name="connsiteY1-44" fmla="*/ 81928 h 445749"/>
                <a:gd name="connsiteX2-45" fmla="*/ 3177243 w 3323772"/>
                <a:gd name="connsiteY2-46" fmla="*/ 81928 h 445749"/>
                <a:gd name="connsiteX3-47" fmla="*/ 3323772 w 3323772"/>
                <a:gd name="connsiteY3-48" fmla="*/ 445749 h 445749"/>
                <a:gd name="connsiteX4-49" fmla="*/ 0 w 3323772"/>
                <a:gd name="connsiteY4-50" fmla="*/ 445749 h 445749"/>
                <a:gd name="connsiteX0-51" fmla="*/ 0 w 3323772"/>
                <a:gd name="connsiteY0-52" fmla="*/ 435056 h 435056"/>
                <a:gd name="connsiteX1-53" fmla="*/ 146529 w 3323772"/>
                <a:gd name="connsiteY1-54" fmla="*/ 71235 h 435056"/>
                <a:gd name="connsiteX2-55" fmla="*/ 3177243 w 3323772"/>
                <a:gd name="connsiteY2-56" fmla="*/ 71235 h 435056"/>
                <a:gd name="connsiteX3-57" fmla="*/ 3323772 w 3323772"/>
                <a:gd name="connsiteY3-58" fmla="*/ 435056 h 435056"/>
                <a:gd name="connsiteX4-59" fmla="*/ 0 w 3323772"/>
                <a:gd name="connsiteY4-60" fmla="*/ 435056 h 435056"/>
                <a:gd name="connsiteX0-61" fmla="*/ 0 w 3323772"/>
                <a:gd name="connsiteY0-62" fmla="*/ 416635 h 416635"/>
                <a:gd name="connsiteX1-63" fmla="*/ 146529 w 3323772"/>
                <a:gd name="connsiteY1-64" fmla="*/ 52814 h 416635"/>
                <a:gd name="connsiteX2-65" fmla="*/ 3177243 w 3323772"/>
                <a:gd name="connsiteY2-66" fmla="*/ 52814 h 416635"/>
                <a:gd name="connsiteX3-67" fmla="*/ 3323772 w 3323772"/>
                <a:gd name="connsiteY3-68" fmla="*/ 416635 h 416635"/>
                <a:gd name="connsiteX4-69" fmla="*/ 0 w 3323772"/>
                <a:gd name="connsiteY4-70" fmla="*/ 416635 h 41663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8000000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  <a:endParaRPr lang="en-US" sz="4800" b="1" dirty="0"/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  <a:endParaRPr lang="en-US" sz="4800" b="1" dirty="0"/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  <a:endParaRPr lang="en-US" sz="4800" b="1" dirty="0"/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  <a:endParaRPr lang="en-US" sz="4800" b="1" dirty="0"/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  <a:endParaRPr lang="en-US" sz="4800" b="1" dirty="0"/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  <a:endParaRPr lang="en-US" sz="4800" b="1" dirty="0"/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  <a:endParaRPr lang="en-US" sz="4800" b="1" dirty="0"/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  <a:endParaRPr lang="en-US" sz="4800" b="1" dirty="0"/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2"/>
          <p:cNvSpPr/>
          <p:nvPr/>
        </p:nvSpPr>
        <p:spPr>
          <a:xfrm>
            <a:off x="5921540" y="910325"/>
            <a:ext cx="5905324" cy="3486194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Are there 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 garden</a:t>
            </a: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there is.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True - False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6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108" name="DA.MsPham2"/>
          <p:cNvSpPr txBox="1"/>
          <p:nvPr/>
        </p:nvSpPr>
        <p:spPr>
          <a:xfrm>
            <a:off x="6346064" y="4603533"/>
            <a:ext cx="5023881" cy="17273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 sz="4800" dirty="0">
                <a:solidFill>
                  <a:srgbClr val="002060"/>
                </a:solidFill>
                <a:latin typeface="Century Gothic" panose="020B0502020202020204" pitchFamily="34" charset="0"/>
              </a:rPr>
              <a:t>False</a:t>
            </a:r>
            <a:endParaRPr lang="en-US" sz="4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Oval 70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2" descr="ML (1)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45" y="0"/>
            <a:ext cx="1073785" cy="1073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7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</p:childTnLst>
        </p:cTn>
      </p:par>
    </p:tnLst>
    <p:bldLst>
      <p:bldP spid="110" grpId="0" animBg="1"/>
      <p:bldP spid="110" grpId="1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4" grpId="0" animBg="1"/>
      <p:bldP spid="106" grpId="0" animBg="1"/>
      <p:bldP spid="108" grpId="0" animBg="1"/>
      <p:bldP spid="7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-2" y="-3"/>
            <a:ext cx="12192002" cy="6855065"/>
          </a:xfrm>
          <a:prstGeom prst="rect">
            <a:avLst/>
          </a:prstGeom>
          <a:solidFill>
            <a:srgbClr val="FFF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XmDA.MsPham"/>
          <p:cNvSpPr/>
          <p:nvPr/>
        </p:nvSpPr>
        <p:spPr>
          <a:xfrm>
            <a:off x="7849724" y="5065716"/>
            <a:ext cx="168910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  <a:endParaRPr lang="en-US" b="1" dirty="0"/>
          </a:p>
        </p:txBody>
      </p:sp>
      <p:grpSp>
        <p:nvGrpSpPr>
          <p:cNvPr id="58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-1" fmla="*/ 0 w 2152606"/>
                <a:gd name="connsiteY0-2" fmla="*/ 2271486 h 2271486"/>
                <a:gd name="connsiteX1-3" fmla="*/ 299357 w 2152606"/>
                <a:gd name="connsiteY1-4" fmla="*/ 1733759 h 2271486"/>
                <a:gd name="connsiteX2-5" fmla="*/ 1076303 w 2152606"/>
                <a:gd name="connsiteY2-6" fmla="*/ 0 h 2271486"/>
                <a:gd name="connsiteX3-7" fmla="*/ 2152606 w 2152606"/>
                <a:gd name="connsiteY3-8" fmla="*/ 2271486 h 2271486"/>
                <a:gd name="connsiteX4" fmla="*/ 0 w 2152606"/>
                <a:gd name="connsiteY4" fmla="*/ 2271486 h 2271486"/>
                <a:gd name="connsiteX0-9" fmla="*/ 0 w 2152606"/>
                <a:gd name="connsiteY0-10" fmla="*/ 2271486 h 2271486"/>
                <a:gd name="connsiteX1-11" fmla="*/ 299357 w 2152606"/>
                <a:gd name="connsiteY1-12" fmla="*/ 1733759 h 2271486"/>
                <a:gd name="connsiteX2-13" fmla="*/ 1076303 w 2152606"/>
                <a:gd name="connsiteY2-14" fmla="*/ 0 h 2271486"/>
                <a:gd name="connsiteX3-15" fmla="*/ 1832882 w 2152606"/>
                <a:gd name="connsiteY3-16" fmla="*/ 1733759 h 2271486"/>
                <a:gd name="connsiteX4-17" fmla="*/ 2152606 w 2152606"/>
                <a:gd name="connsiteY4-18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-1" fmla="*/ 0 w 3323772"/>
                <a:gd name="connsiteY0-2" fmla="*/ 427321 h 427321"/>
                <a:gd name="connsiteX1-3" fmla="*/ 146529 w 3323772"/>
                <a:gd name="connsiteY1-4" fmla="*/ 63500 h 427321"/>
                <a:gd name="connsiteX2-5" fmla="*/ 3177243 w 3323772"/>
                <a:gd name="connsiteY2-6" fmla="*/ 63500 h 427321"/>
                <a:gd name="connsiteX3-7" fmla="*/ 3323772 w 3323772"/>
                <a:gd name="connsiteY3-8" fmla="*/ 427321 h 427321"/>
                <a:gd name="connsiteX4-9" fmla="*/ 0 w 3323772"/>
                <a:gd name="connsiteY4-10" fmla="*/ 427321 h 427321"/>
                <a:gd name="connsiteX0-11" fmla="*/ 0 w 3323772"/>
                <a:gd name="connsiteY0-12" fmla="*/ 427321 h 427321"/>
                <a:gd name="connsiteX1-13" fmla="*/ 146529 w 3323772"/>
                <a:gd name="connsiteY1-14" fmla="*/ 63500 h 427321"/>
                <a:gd name="connsiteX2-15" fmla="*/ 3177243 w 3323772"/>
                <a:gd name="connsiteY2-16" fmla="*/ 63500 h 427321"/>
                <a:gd name="connsiteX3-17" fmla="*/ 3323772 w 3323772"/>
                <a:gd name="connsiteY3-18" fmla="*/ 427321 h 427321"/>
                <a:gd name="connsiteX4-19" fmla="*/ 0 w 3323772"/>
                <a:gd name="connsiteY4-20" fmla="*/ 427321 h 427321"/>
                <a:gd name="connsiteX0-21" fmla="*/ 0 w 3323772"/>
                <a:gd name="connsiteY0-22" fmla="*/ 467436 h 467436"/>
                <a:gd name="connsiteX1-23" fmla="*/ 146529 w 3323772"/>
                <a:gd name="connsiteY1-24" fmla="*/ 103615 h 467436"/>
                <a:gd name="connsiteX2-25" fmla="*/ 3177243 w 3323772"/>
                <a:gd name="connsiteY2-26" fmla="*/ 103615 h 467436"/>
                <a:gd name="connsiteX3-27" fmla="*/ 3323772 w 3323772"/>
                <a:gd name="connsiteY3-28" fmla="*/ 467436 h 467436"/>
                <a:gd name="connsiteX4-29" fmla="*/ 0 w 3323772"/>
                <a:gd name="connsiteY4-30" fmla="*/ 467436 h 467436"/>
                <a:gd name="connsiteX0-31" fmla="*/ 0 w 3323772"/>
                <a:gd name="connsiteY0-32" fmla="*/ 467436 h 467436"/>
                <a:gd name="connsiteX1-33" fmla="*/ 146529 w 3323772"/>
                <a:gd name="connsiteY1-34" fmla="*/ 103615 h 467436"/>
                <a:gd name="connsiteX2-35" fmla="*/ 3177243 w 3323772"/>
                <a:gd name="connsiteY2-36" fmla="*/ 103615 h 467436"/>
                <a:gd name="connsiteX3-37" fmla="*/ 3323772 w 3323772"/>
                <a:gd name="connsiteY3-38" fmla="*/ 467436 h 467436"/>
                <a:gd name="connsiteX4-39" fmla="*/ 0 w 3323772"/>
                <a:gd name="connsiteY4-40" fmla="*/ 467436 h 467436"/>
                <a:gd name="connsiteX0-41" fmla="*/ 0 w 3323772"/>
                <a:gd name="connsiteY0-42" fmla="*/ 445749 h 445749"/>
                <a:gd name="connsiteX1-43" fmla="*/ 146529 w 3323772"/>
                <a:gd name="connsiteY1-44" fmla="*/ 81928 h 445749"/>
                <a:gd name="connsiteX2-45" fmla="*/ 3177243 w 3323772"/>
                <a:gd name="connsiteY2-46" fmla="*/ 81928 h 445749"/>
                <a:gd name="connsiteX3-47" fmla="*/ 3323772 w 3323772"/>
                <a:gd name="connsiteY3-48" fmla="*/ 445749 h 445749"/>
                <a:gd name="connsiteX4-49" fmla="*/ 0 w 3323772"/>
                <a:gd name="connsiteY4-50" fmla="*/ 445749 h 445749"/>
                <a:gd name="connsiteX0-51" fmla="*/ 0 w 3323772"/>
                <a:gd name="connsiteY0-52" fmla="*/ 435056 h 435056"/>
                <a:gd name="connsiteX1-53" fmla="*/ 146529 w 3323772"/>
                <a:gd name="connsiteY1-54" fmla="*/ 71235 h 435056"/>
                <a:gd name="connsiteX2-55" fmla="*/ 3177243 w 3323772"/>
                <a:gd name="connsiteY2-56" fmla="*/ 71235 h 435056"/>
                <a:gd name="connsiteX3-57" fmla="*/ 3323772 w 3323772"/>
                <a:gd name="connsiteY3-58" fmla="*/ 435056 h 435056"/>
                <a:gd name="connsiteX4-59" fmla="*/ 0 w 3323772"/>
                <a:gd name="connsiteY4-60" fmla="*/ 435056 h 435056"/>
                <a:gd name="connsiteX0-61" fmla="*/ 0 w 3323772"/>
                <a:gd name="connsiteY0-62" fmla="*/ 416635 h 416635"/>
                <a:gd name="connsiteX1-63" fmla="*/ 146529 w 3323772"/>
                <a:gd name="connsiteY1-64" fmla="*/ 52814 h 416635"/>
                <a:gd name="connsiteX2-65" fmla="*/ 3177243 w 3323772"/>
                <a:gd name="connsiteY2-66" fmla="*/ 52814 h 416635"/>
                <a:gd name="connsiteX3-67" fmla="*/ 3323772 w 3323772"/>
                <a:gd name="connsiteY3-68" fmla="*/ 416635 h 416635"/>
                <a:gd name="connsiteX4-69" fmla="*/ 0 w 3323772"/>
                <a:gd name="connsiteY4-70" fmla="*/ 416635 h 41663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7200000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  <a:endParaRPr lang="en-US" sz="4800" b="1" dirty="0"/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  <a:endParaRPr lang="en-US" sz="4800" b="1" dirty="0"/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  <a:endParaRPr lang="en-US" sz="4800" b="1" dirty="0"/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  <a:endParaRPr lang="en-US" sz="4800" b="1" dirty="0"/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  <a:endParaRPr lang="en-US" sz="4800" b="1" dirty="0"/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  <a:endParaRPr lang="en-US" sz="4800" b="1" dirty="0"/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  <a:endParaRPr lang="en-US" sz="4800" b="1" dirty="0"/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  <a:endParaRPr lang="en-US" sz="4800" b="1" dirty="0"/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2"/>
          <p:cNvSpPr/>
          <p:nvPr/>
        </p:nvSpPr>
        <p:spPr>
          <a:xfrm>
            <a:off x="5921540" y="910325"/>
            <a:ext cx="5905324" cy="3486194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Is there </a:t>
            </a:r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 yard</a:t>
            </a: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_____ , there is.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6" name="Spin">
            <a:hlinkClick r:id="" action="ppaction://hlinkshowjump?jump=nextslide"/>
          </p:cNvPr>
          <p:cNvSpPr/>
          <p:nvPr/>
        </p:nvSpPr>
        <p:spPr>
          <a:xfrm>
            <a:off x="4792200" y="6964362"/>
            <a:ext cx="1355178" cy="54832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108" name="DA.MsPham2"/>
          <p:cNvSpPr txBox="1"/>
          <p:nvPr/>
        </p:nvSpPr>
        <p:spPr>
          <a:xfrm>
            <a:off x="6346064" y="4603533"/>
            <a:ext cx="5023881" cy="17273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 sz="4800" dirty="0">
                <a:latin typeface="Century Gothic" panose="020B0502020202020204" pitchFamily="34" charset="0"/>
              </a:rPr>
              <a:t>Yes</a:t>
            </a:r>
            <a:endParaRPr lang="zh-CN" altLang="en-US" sz="4800" dirty="0"/>
          </a:p>
        </p:txBody>
      </p:sp>
      <p:sp>
        <p:nvSpPr>
          <p:cNvPr id="71" name="Oval 70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2" descr="ML (1)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600" y="0"/>
            <a:ext cx="1111250" cy="1111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7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</p:childTnLst>
        </p:cTn>
      </p:par>
    </p:tnLst>
    <p:bldLst>
      <p:bldP spid="110" grpId="0" animBg="1"/>
      <p:bldP spid="110" grpId="1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4" grpId="0" animBg="1"/>
      <p:bldP spid="106" grpId="0" animBg="1"/>
      <p:bldP spid="108" grpId="0" animBg="1"/>
      <p:bldP spid="7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-2" y="-3"/>
            <a:ext cx="12192002" cy="6855065"/>
          </a:xfrm>
          <a:prstGeom prst="rect">
            <a:avLst/>
          </a:prstGeom>
          <a:solidFill>
            <a:srgbClr val="FFF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12192002" cy="504825"/>
          </a:xfrm>
          <a:prstGeom prst="rect">
            <a:avLst/>
          </a:prstGeom>
        </p:spPr>
      </p:pic>
      <p:pic>
        <p:nvPicPr>
          <p:cNvPr id="82" name="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>
            <a:fillRect/>
          </a:stretch>
        </p:blipFill>
        <p:spPr>
          <a:xfrm>
            <a:off x="238526" y="5015428"/>
            <a:ext cx="1449877" cy="1768424"/>
          </a:xfrm>
          <a:prstGeom prst="rect">
            <a:avLst/>
          </a:prstGeom>
        </p:spPr>
      </p:pic>
      <p:grpSp>
        <p:nvGrpSpPr>
          <p:cNvPr id="58" name="chanvongquay"/>
          <p:cNvGrpSpPr/>
          <p:nvPr/>
        </p:nvGrpSpPr>
        <p:grpSpPr>
          <a:xfrm>
            <a:off x="1489313" y="3871738"/>
            <a:ext cx="3323772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-1" fmla="*/ 0 w 2152606"/>
                <a:gd name="connsiteY0-2" fmla="*/ 2271486 h 2271486"/>
                <a:gd name="connsiteX1-3" fmla="*/ 299357 w 2152606"/>
                <a:gd name="connsiteY1-4" fmla="*/ 1733759 h 2271486"/>
                <a:gd name="connsiteX2-5" fmla="*/ 1076303 w 2152606"/>
                <a:gd name="connsiteY2-6" fmla="*/ 0 h 2271486"/>
                <a:gd name="connsiteX3-7" fmla="*/ 2152606 w 2152606"/>
                <a:gd name="connsiteY3-8" fmla="*/ 2271486 h 2271486"/>
                <a:gd name="connsiteX4" fmla="*/ 0 w 2152606"/>
                <a:gd name="connsiteY4" fmla="*/ 2271486 h 2271486"/>
                <a:gd name="connsiteX0-9" fmla="*/ 0 w 2152606"/>
                <a:gd name="connsiteY0-10" fmla="*/ 2271486 h 2271486"/>
                <a:gd name="connsiteX1-11" fmla="*/ 299357 w 2152606"/>
                <a:gd name="connsiteY1-12" fmla="*/ 1733759 h 2271486"/>
                <a:gd name="connsiteX2-13" fmla="*/ 1076303 w 2152606"/>
                <a:gd name="connsiteY2-14" fmla="*/ 0 h 2271486"/>
                <a:gd name="connsiteX3-15" fmla="*/ 1832882 w 2152606"/>
                <a:gd name="connsiteY3-16" fmla="*/ 1733759 h 2271486"/>
                <a:gd name="connsiteX4-17" fmla="*/ 2152606 w 2152606"/>
                <a:gd name="connsiteY4-18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-1" fmla="*/ 0 w 3323772"/>
                <a:gd name="connsiteY0-2" fmla="*/ 427321 h 427321"/>
                <a:gd name="connsiteX1-3" fmla="*/ 146529 w 3323772"/>
                <a:gd name="connsiteY1-4" fmla="*/ 63500 h 427321"/>
                <a:gd name="connsiteX2-5" fmla="*/ 3177243 w 3323772"/>
                <a:gd name="connsiteY2-6" fmla="*/ 63500 h 427321"/>
                <a:gd name="connsiteX3-7" fmla="*/ 3323772 w 3323772"/>
                <a:gd name="connsiteY3-8" fmla="*/ 427321 h 427321"/>
                <a:gd name="connsiteX4-9" fmla="*/ 0 w 3323772"/>
                <a:gd name="connsiteY4-10" fmla="*/ 427321 h 427321"/>
                <a:gd name="connsiteX0-11" fmla="*/ 0 w 3323772"/>
                <a:gd name="connsiteY0-12" fmla="*/ 427321 h 427321"/>
                <a:gd name="connsiteX1-13" fmla="*/ 146529 w 3323772"/>
                <a:gd name="connsiteY1-14" fmla="*/ 63500 h 427321"/>
                <a:gd name="connsiteX2-15" fmla="*/ 3177243 w 3323772"/>
                <a:gd name="connsiteY2-16" fmla="*/ 63500 h 427321"/>
                <a:gd name="connsiteX3-17" fmla="*/ 3323772 w 3323772"/>
                <a:gd name="connsiteY3-18" fmla="*/ 427321 h 427321"/>
                <a:gd name="connsiteX4-19" fmla="*/ 0 w 3323772"/>
                <a:gd name="connsiteY4-20" fmla="*/ 427321 h 427321"/>
                <a:gd name="connsiteX0-21" fmla="*/ 0 w 3323772"/>
                <a:gd name="connsiteY0-22" fmla="*/ 467436 h 467436"/>
                <a:gd name="connsiteX1-23" fmla="*/ 146529 w 3323772"/>
                <a:gd name="connsiteY1-24" fmla="*/ 103615 h 467436"/>
                <a:gd name="connsiteX2-25" fmla="*/ 3177243 w 3323772"/>
                <a:gd name="connsiteY2-26" fmla="*/ 103615 h 467436"/>
                <a:gd name="connsiteX3-27" fmla="*/ 3323772 w 3323772"/>
                <a:gd name="connsiteY3-28" fmla="*/ 467436 h 467436"/>
                <a:gd name="connsiteX4-29" fmla="*/ 0 w 3323772"/>
                <a:gd name="connsiteY4-30" fmla="*/ 467436 h 467436"/>
                <a:gd name="connsiteX0-31" fmla="*/ 0 w 3323772"/>
                <a:gd name="connsiteY0-32" fmla="*/ 467436 h 467436"/>
                <a:gd name="connsiteX1-33" fmla="*/ 146529 w 3323772"/>
                <a:gd name="connsiteY1-34" fmla="*/ 103615 h 467436"/>
                <a:gd name="connsiteX2-35" fmla="*/ 3177243 w 3323772"/>
                <a:gd name="connsiteY2-36" fmla="*/ 103615 h 467436"/>
                <a:gd name="connsiteX3-37" fmla="*/ 3323772 w 3323772"/>
                <a:gd name="connsiteY3-38" fmla="*/ 467436 h 467436"/>
                <a:gd name="connsiteX4-39" fmla="*/ 0 w 3323772"/>
                <a:gd name="connsiteY4-40" fmla="*/ 467436 h 467436"/>
                <a:gd name="connsiteX0-41" fmla="*/ 0 w 3323772"/>
                <a:gd name="connsiteY0-42" fmla="*/ 445749 h 445749"/>
                <a:gd name="connsiteX1-43" fmla="*/ 146529 w 3323772"/>
                <a:gd name="connsiteY1-44" fmla="*/ 81928 h 445749"/>
                <a:gd name="connsiteX2-45" fmla="*/ 3177243 w 3323772"/>
                <a:gd name="connsiteY2-46" fmla="*/ 81928 h 445749"/>
                <a:gd name="connsiteX3-47" fmla="*/ 3323772 w 3323772"/>
                <a:gd name="connsiteY3-48" fmla="*/ 445749 h 445749"/>
                <a:gd name="connsiteX4-49" fmla="*/ 0 w 3323772"/>
                <a:gd name="connsiteY4-50" fmla="*/ 445749 h 445749"/>
                <a:gd name="connsiteX0-51" fmla="*/ 0 w 3323772"/>
                <a:gd name="connsiteY0-52" fmla="*/ 435056 h 435056"/>
                <a:gd name="connsiteX1-53" fmla="*/ 146529 w 3323772"/>
                <a:gd name="connsiteY1-54" fmla="*/ 71235 h 435056"/>
                <a:gd name="connsiteX2-55" fmla="*/ 3177243 w 3323772"/>
                <a:gd name="connsiteY2-56" fmla="*/ 71235 h 435056"/>
                <a:gd name="connsiteX3-57" fmla="*/ 3323772 w 3323772"/>
                <a:gd name="connsiteY3-58" fmla="*/ 435056 h 435056"/>
                <a:gd name="connsiteX4-59" fmla="*/ 0 w 3323772"/>
                <a:gd name="connsiteY4-60" fmla="*/ 435056 h 435056"/>
                <a:gd name="connsiteX0-61" fmla="*/ 0 w 3323772"/>
                <a:gd name="connsiteY0-62" fmla="*/ 416635 h 416635"/>
                <a:gd name="connsiteX1-63" fmla="*/ 146529 w 3323772"/>
                <a:gd name="connsiteY1-64" fmla="*/ 52814 h 416635"/>
                <a:gd name="connsiteX2-65" fmla="*/ 3177243 w 3323772"/>
                <a:gd name="connsiteY2-66" fmla="*/ 52814 h 416635"/>
                <a:gd name="connsiteX3-67" fmla="*/ 3323772 w 3323772"/>
                <a:gd name="connsiteY3-68" fmla="*/ 416635 h 416635"/>
                <a:gd name="connsiteX4-69" fmla="*/ 0 w 3323772"/>
                <a:gd name="connsiteY4-70" fmla="*/ 416635 h 41663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0800000">
            <a:off x="1061116" y="1112839"/>
            <a:ext cx="4375718" cy="4375718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  <a:endParaRPr lang="en-US" sz="4800" b="1" dirty="0"/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  <a:endParaRPr lang="en-US" sz="4800" b="1" dirty="0"/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  <a:endParaRPr lang="en-US" sz="4800" b="1" dirty="0"/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  <a:endParaRPr lang="en-US" sz="4800" b="1" dirty="0"/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  <a:endParaRPr lang="en-US" sz="4800" b="1" dirty="0"/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  <a:endParaRPr lang="en-US" sz="4800" b="1" dirty="0"/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  <a:endParaRPr lang="en-US" sz="4800" b="1" dirty="0"/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  <a:endParaRPr lang="en-US" sz="4800" b="1" dirty="0"/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958342" y="3077941"/>
            <a:ext cx="619899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12192002" cy="504825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3133946" y="100592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151199" y="537453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rot="5400000">
            <a:off x="5335503" y="319755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rot="5400000">
            <a:off x="966894" y="321480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rot="2729469">
            <a:off x="4696825" y="164668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 rot="2729469">
            <a:off x="1593479" y="472146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 rot="8129469">
            <a:off x="4677214" y="4753083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 rot="8129469">
            <a:off x="1602432" y="164973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rot="1380000">
            <a:off x="3988793" y="117282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 rot="1380000">
            <a:off x="2297723" y="52008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 rot="6780000">
            <a:off x="5158999" y="4050447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6780000">
            <a:off x="1130932" y="2359376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4109469">
            <a:off x="5177066" y="2373314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4109469">
            <a:off x="1119007" y="3991092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9509469">
            <a:off x="3945247" y="5225105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 rot="9509469">
            <a:off x="2327469" y="1167048"/>
            <a:ext cx="174101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2996135" y="3047858"/>
            <a:ext cx="50568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6044954" y="1367004"/>
            <a:ext cx="5683303" cy="3968710"/>
            <a:chOff x="6015508" y="2156468"/>
            <a:chExt cx="5683303" cy="3968710"/>
          </a:xfrm>
        </p:grpSpPr>
        <p:sp>
          <p:nvSpPr>
            <p:cNvPr id="102" name="Rounded Rectangle 2"/>
            <p:cNvSpPr/>
            <p:nvPr/>
          </p:nvSpPr>
          <p:spPr>
            <a:xfrm>
              <a:off x="6015508" y="2156468"/>
              <a:ext cx="5683303" cy="3968710"/>
            </a:xfrm>
            <a:custGeom>
              <a:avLst/>
              <a:gdLst>
                <a:gd name="connsiteX0" fmla="*/ 0 w 5535236"/>
                <a:gd name="connsiteY0" fmla="*/ 383312 h 3785797"/>
                <a:gd name="connsiteX1" fmla="*/ 383312 w 5535236"/>
                <a:gd name="connsiteY1" fmla="*/ 0 h 3785797"/>
                <a:gd name="connsiteX2" fmla="*/ 5151924 w 5535236"/>
                <a:gd name="connsiteY2" fmla="*/ 0 h 3785797"/>
                <a:gd name="connsiteX3" fmla="*/ 5535236 w 5535236"/>
                <a:gd name="connsiteY3" fmla="*/ 383312 h 3785797"/>
                <a:gd name="connsiteX4" fmla="*/ 5535236 w 5535236"/>
                <a:gd name="connsiteY4" fmla="*/ 3402485 h 3785797"/>
                <a:gd name="connsiteX5" fmla="*/ 5151924 w 5535236"/>
                <a:gd name="connsiteY5" fmla="*/ 3785797 h 3785797"/>
                <a:gd name="connsiteX6" fmla="*/ 383312 w 5535236"/>
                <a:gd name="connsiteY6" fmla="*/ 3785797 h 3785797"/>
                <a:gd name="connsiteX7" fmla="*/ 0 w 5535236"/>
                <a:gd name="connsiteY7" fmla="*/ 3402485 h 3785797"/>
                <a:gd name="connsiteX8" fmla="*/ 0 w 5535236"/>
                <a:gd name="connsiteY8" fmla="*/ 383312 h 3785797"/>
                <a:gd name="connsiteX0-1" fmla="*/ 0 w 5535236"/>
                <a:gd name="connsiteY0-2" fmla="*/ 383312 h 3785797"/>
                <a:gd name="connsiteX1-3" fmla="*/ 383312 w 5535236"/>
                <a:gd name="connsiteY1-4" fmla="*/ 0 h 3785797"/>
                <a:gd name="connsiteX2-5" fmla="*/ 5151924 w 5535236"/>
                <a:gd name="connsiteY2-6" fmla="*/ 0 h 3785797"/>
                <a:gd name="connsiteX3-7" fmla="*/ 5535236 w 5535236"/>
                <a:gd name="connsiteY3-8" fmla="*/ 383312 h 3785797"/>
                <a:gd name="connsiteX4-9" fmla="*/ 5535236 w 5535236"/>
                <a:gd name="connsiteY4-10" fmla="*/ 3402485 h 3785797"/>
                <a:gd name="connsiteX5-11" fmla="*/ 5151924 w 5535236"/>
                <a:gd name="connsiteY5-12" fmla="*/ 3785797 h 3785797"/>
                <a:gd name="connsiteX6-13" fmla="*/ 383312 w 5535236"/>
                <a:gd name="connsiteY6-14" fmla="*/ 3785797 h 3785797"/>
                <a:gd name="connsiteX7-15" fmla="*/ 0 w 5535236"/>
                <a:gd name="connsiteY7-16" fmla="*/ 3402485 h 3785797"/>
                <a:gd name="connsiteX8-17" fmla="*/ 0 w 5535236"/>
                <a:gd name="connsiteY8-18" fmla="*/ 383312 h 3785797"/>
                <a:gd name="connsiteX0-19" fmla="*/ 0 w 5535236"/>
                <a:gd name="connsiteY0-20" fmla="*/ 501845 h 3904330"/>
                <a:gd name="connsiteX1-21" fmla="*/ 383312 w 5535236"/>
                <a:gd name="connsiteY1-22" fmla="*/ 118533 h 3904330"/>
                <a:gd name="connsiteX2-23" fmla="*/ 5151924 w 5535236"/>
                <a:gd name="connsiteY2-24" fmla="*/ 118533 h 3904330"/>
                <a:gd name="connsiteX3-25" fmla="*/ 5535236 w 5535236"/>
                <a:gd name="connsiteY3-26" fmla="*/ 501845 h 3904330"/>
                <a:gd name="connsiteX4-27" fmla="*/ 5535236 w 5535236"/>
                <a:gd name="connsiteY4-28" fmla="*/ 3521018 h 3904330"/>
                <a:gd name="connsiteX5-29" fmla="*/ 5151924 w 5535236"/>
                <a:gd name="connsiteY5-30" fmla="*/ 3904330 h 3904330"/>
                <a:gd name="connsiteX6-31" fmla="*/ 383312 w 5535236"/>
                <a:gd name="connsiteY6-32" fmla="*/ 3904330 h 3904330"/>
                <a:gd name="connsiteX7-33" fmla="*/ 0 w 5535236"/>
                <a:gd name="connsiteY7-34" fmla="*/ 3521018 h 3904330"/>
                <a:gd name="connsiteX8-35" fmla="*/ 0 w 5535236"/>
                <a:gd name="connsiteY8-36" fmla="*/ 501845 h 3904330"/>
                <a:gd name="connsiteX0-37" fmla="*/ 0 w 5535236"/>
                <a:gd name="connsiteY0-38" fmla="*/ 469214 h 3871699"/>
                <a:gd name="connsiteX1-39" fmla="*/ 383312 w 5535236"/>
                <a:gd name="connsiteY1-40" fmla="*/ 85902 h 3871699"/>
                <a:gd name="connsiteX2-41" fmla="*/ 5151924 w 5535236"/>
                <a:gd name="connsiteY2-42" fmla="*/ 85902 h 3871699"/>
                <a:gd name="connsiteX3-43" fmla="*/ 5535236 w 5535236"/>
                <a:gd name="connsiteY3-44" fmla="*/ 469214 h 3871699"/>
                <a:gd name="connsiteX4-45" fmla="*/ 5535236 w 5535236"/>
                <a:gd name="connsiteY4-46" fmla="*/ 3488387 h 3871699"/>
                <a:gd name="connsiteX5-47" fmla="*/ 5151924 w 5535236"/>
                <a:gd name="connsiteY5-48" fmla="*/ 3871699 h 3871699"/>
                <a:gd name="connsiteX6-49" fmla="*/ 383312 w 5535236"/>
                <a:gd name="connsiteY6-50" fmla="*/ 3871699 h 3871699"/>
                <a:gd name="connsiteX7-51" fmla="*/ 0 w 5535236"/>
                <a:gd name="connsiteY7-52" fmla="*/ 3488387 h 3871699"/>
                <a:gd name="connsiteX8-53" fmla="*/ 0 w 5535236"/>
                <a:gd name="connsiteY8-54" fmla="*/ 469214 h 3871699"/>
                <a:gd name="connsiteX0-55" fmla="*/ 19999 w 5555235"/>
                <a:gd name="connsiteY0-56" fmla="*/ 469214 h 3871699"/>
                <a:gd name="connsiteX1-57" fmla="*/ 403311 w 5555235"/>
                <a:gd name="connsiteY1-58" fmla="*/ 85902 h 3871699"/>
                <a:gd name="connsiteX2-59" fmla="*/ 5171923 w 5555235"/>
                <a:gd name="connsiteY2-60" fmla="*/ 85902 h 3871699"/>
                <a:gd name="connsiteX3-61" fmla="*/ 5555235 w 5555235"/>
                <a:gd name="connsiteY3-62" fmla="*/ 469214 h 3871699"/>
                <a:gd name="connsiteX4-63" fmla="*/ 5555235 w 5555235"/>
                <a:gd name="connsiteY4-64" fmla="*/ 3488387 h 3871699"/>
                <a:gd name="connsiteX5-65" fmla="*/ 5171923 w 5555235"/>
                <a:gd name="connsiteY5-66" fmla="*/ 3871699 h 3871699"/>
                <a:gd name="connsiteX6-67" fmla="*/ 403311 w 5555235"/>
                <a:gd name="connsiteY6-68" fmla="*/ 3871699 h 3871699"/>
                <a:gd name="connsiteX7-69" fmla="*/ 19999 w 5555235"/>
                <a:gd name="connsiteY7-70" fmla="*/ 3488387 h 3871699"/>
                <a:gd name="connsiteX8-71" fmla="*/ 19999 w 5555235"/>
                <a:gd name="connsiteY8-72" fmla="*/ 469214 h 3871699"/>
                <a:gd name="connsiteX0-73" fmla="*/ 19999 w 5758435"/>
                <a:gd name="connsiteY0-74" fmla="*/ 469214 h 3871699"/>
                <a:gd name="connsiteX1-75" fmla="*/ 403311 w 5758435"/>
                <a:gd name="connsiteY1-76" fmla="*/ 85902 h 3871699"/>
                <a:gd name="connsiteX2-77" fmla="*/ 5171923 w 5758435"/>
                <a:gd name="connsiteY2-78" fmla="*/ 85902 h 3871699"/>
                <a:gd name="connsiteX3-79" fmla="*/ 5555235 w 5758435"/>
                <a:gd name="connsiteY3-80" fmla="*/ 469214 h 3871699"/>
                <a:gd name="connsiteX4-81" fmla="*/ 5555235 w 5758435"/>
                <a:gd name="connsiteY4-82" fmla="*/ 3488387 h 3871699"/>
                <a:gd name="connsiteX5-83" fmla="*/ 5171923 w 5758435"/>
                <a:gd name="connsiteY5-84" fmla="*/ 3871699 h 3871699"/>
                <a:gd name="connsiteX6-85" fmla="*/ 403311 w 5758435"/>
                <a:gd name="connsiteY6-86" fmla="*/ 3871699 h 3871699"/>
                <a:gd name="connsiteX7-87" fmla="*/ 19999 w 5758435"/>
                <a:gd name="connsiteY7-88" fmla="*/ 3488387 h 3871699"/>
                <a:gd name="connsiteX8-89" fmla="*/ 19999 w 5758435"/>
                <a:gd name="connsiteY8-90" fmla="*/ 469214 h 3871699"/>
                <a:gd name="connsiteX0-91" fmla="*/ 19999 w 5683303"/>
                <a:gd name="connsiteY0-92" fmla="*/ 469214 h 3871699"/>
                <a:gd name="connsiteX1-93" fmla="*/ 403311 w 5683303"/>
                <a:gd name="connsiteY1-94" fmla="*/ 85902 h 3871699"/>
                <a:gd name="connsiteX2-95" fmla="*/ 5171923 w 5683303"/>
                <a:gd name="connsiteY2-96" fmla="*/ 85902 h 3871699"/>
                <a:gd name="connsiteX3-97" fmla="*/ 5555235 w 5683303"/>
                <a:gd name="connsiteY3-98" fmla="*/ 469214 h 3871699"/>
                <a:gd name="connsiteX4-99" fmla="*/ 5555235 w 5683303"/>
                <a:gd name="connsiteY4-100" fmla="*/ 3488387 h 3871699"/>
                <a:gd name="connsiteX5-101" fmla="*/ 5171923 w 5683303"/>
                <a:gd name="connsiteY5-102" fmla="*/ 3871699 h 3871699"/>
                <a:gd name="connsiteX6-103" fmla="*/ 403311 w 5683303"/>
                <a:gd name="connsiteY6-104" fmla="*/ 3871699 h 3871699"/>
                <a:gd name="connsiteX7-105" fmla="*/ 19999 w 5683303"/>
                <a:gd name="connsiteY7-106" fmla="*/ 3488387 h 3871699"/>
                <a:gd name="connsiteX8-107" fmla="*/ 19999 w 5683303"/>
                <a:gd name="connsiteY8-108" fmla="*/ 469214 h 3871699"/>
                <a:gd name="connsiteX0-109" fmla="*/ 19999 w 5683303"/>
                <a:gd name="connsiteY0-110" fmla="*/ 469214 h 4024099"/>
                <a:gd name="connsiteX1-111" fmla="*/ 403311 w 5683303"/>
                <a:gd name="connsiteY1-112" fmla="*/ 85902 h 4024099"/>
                <a:gd name="connsiteX2-113" fmla="*/ 5171923 w 5683303"/>
                <a:gd name="connsiteY2-114" fmla="*/ 85902 h 4024099"/>
                <a:gd name="connsiteX3-115" fmla="*/ 5555235 w 5683303"/>
                <a:gd name="connsiteY3-116" fmla="*/ 469214 h 4024099"/>
                <a:gd name="connsiteX4-117" fmla="*/ 5555235 w 5683303"/>
                <a:gd name="connsiteY4-118" fmla="*/ 3488387 h 4024099"/>
                <a:gd name="connsiteX5-119" fmla="*/ 5171923 w 5683303"/>
                <a:gd name="connsiteY5-120" fmla="*/ 3871699 h 4024099"/>
                <a:gd name="connsiteX6-121" fmla="*/ 403311 w 5683303"/>
                <a:gd name="connsiteY6-122" fmla="*/ 3871699 h 4024099"/>
                <a:gd name="connsiteX7-123" fmla="*/ 19999 w 5683303"/>
                <a:gd name="connsiteY7-124" fmla="*/ 3488387 h 4024099"/>
                <a:gd name="connsiteX8-125" fmla="*/ 19999 w 5683303"/>
                <a:gd name="connsiteY8-126" fmla="*/ 469214 h 4024099"/>
                <a:gd name="connsiteX0-127" fmla="*/ 19999 w 5683303"/>
                <a:gd name="connsiteY0-128" fmla="*/ 469214 h 3968710"/>
                <a:gd name="connsiteX1-129" fmla="*/ 403311 w 5683303"/>
                <a:gd name="connsiteY1-130" fmla="*/ 85902 h 3968710"/>
                <a:gd name="connsiteX2-131" fmla="*/ 5171923 w 5683303"/>
                <a:gd name="connsiteY2-132" fmla="*/ 85902 h 3968710"/>
                <a:gd name="connsiteX3-133" fmla="*/ 5555235 w 5683303"/>
                <a:gd name="connsiteY3-134" fmla="*/ 469214 h 3968710"/>
                <a:gd name="connsiteX4-135" fmla="*/ 5555235 w 5683303"/>
                <a:gd name="connsiteY4-136" fmla="*/ 3488387 h 3968710"/>
                <a:gd name="connsiteX5-137" fmla="*/ 5171923 w 5683303"/>
                <a:gd name="connsiteY5-138" fmla="*/ 3871699 h 3968710"/>
                <a:gd name="connsiteX6-139" fmla="*/ 403311 w 5683303"/>
                <a:gd name="connsiteY6-140" fmla="*/ 3871699 h 3968710"/>
                <a:gd name="connsiteX7-141" fmla="*/ 19999 w 5683303"/>
                <a:gd name="connsiteY7-142" fmla="*/ 3488387 h 3968710"/>
                <a:gd name="connsiteX8-143" fmla="*/ 19999 w 5683303"/>
                <a:gd name="connsiteY8-144" fmla="*/ 469214 h 396871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5683303" h="3968710">
                  <a:moveTo>
                    <a:pt x="19999" y="469214"/>
                  </a:moveTo>
                  <a:cubicBezTo>
                    <a:pt x="19999" y="257517"/>
                    <a:pt x="-132236" y="200202"/>
                    <a:pt x="403311" y="85902"/>
                  </a:cubicBezTo>
                  <a:cubicBezTo>
                    <a:pt x="2049998" y="-180798"/>
                    <a:pt x="3468086" y="276402"/>
                    <a:pt x="5171923" y="85902"/>
                  </a:cubicBezTo>
                  <a:cubicBezTo>
                    <a:pt x="5383620" y="85902"/>
                    <a:pt x="5555235" y="257517"/>
                    <a:pt x="5555235" y="469214"/>
                  </a:cubicBezTo>
                  <a:cubicBezTo>
                    <a:pt x="6012435" y="1608955"/>
                    <a:pt x="5059935" y="2405796"/>
                    <a:pt x="5555235" y="3488387"/>
                  </a:cubicBezTo>
                  <a:cubicBezTo>
                    <a:pt x="5555235" y="3700084"/>
                    <a:pt x="5383620" y="3871699"/>
                    <a:pt x="5171923" y="3871699"/>
                  </a:cubicBezTo>
                  <a:cubicBezTo>
                    <a:pt x="3620486" y="4214599"/>
                    <a:pt x="2145248" y="3509749"/>
                    <a:pt x="403311" y="3871699"/>
                  </a:cubicBezTo>
                  <a:cubicBezTo>
                    <a:pt x="191614" y="3871699"/>
                    <a:pt x="19999" y="3700084"/>
                    <a:pt x="19999" y="3488387"/>
                  </a:cubicBezTo>
                  <a:cubicBezTo>
                    <a:pt x="19999" y="2481996"/>
                    <a:pt x="229549" y="1589905"/>
                    <a:pt x="19999" y="4692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endParaRPr lang="en-US" sz="2800" b="1" dirty="0">
                <a:solidFill>
                  <a:srgbClr val="C00000"/>
                </a:solidFill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" t="13992" r="65563" b="63584"/>
            <a:stretch>
              <a:fillRect/>
            </a:stretch>
          </p:blipFill>
          <p:spPr>
            <a:xfrm>
              <a:off x="6267107" y="2500111"/>
              <a:ext cx="5094247" cy="2782572"/>
            </a:xfrm>
            <a:prstGeom prst="ellipse">
              <a:avLst/>
            </a:prstGeom>
          </p:spPr>
        </p:pic>
      </p:grpSp>
      <p:sp>
        <p:nvSpPr>
          <p:cNvPr id="103" name="Spin">
            <a:hlinkClick r:id="" action="ppaction://hlinkshowjump?jump=endshow"/>
          </p:cNvPr>
          <p:cNvSpPr/>
          <p:nvPr/>
        </p:nvSpPr>
        <p:spPr>
          <a:xfrm>
            <a:off x="7854782" y="7196651"/>
            <a:ext cx="1433877" cy="580171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EXIT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pic>
        <p:nvPicPr>
          <p:cNvPr id="9" name="Content Placeholder 8" descr="Ms Linh"/>
          <p:cNvPicPr>
            <a:picLocks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268605" y="4685665"/>
            <a:ext cx="2319655" cy="2398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35" presetClass="path" presetSubtype="0" accel="50000" decel="5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79167E-6 3.33333E-6 L 0.00222 -0.2486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4898" y="1015741"/>
            <a:ext cx="6096000" cy="5835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4. Listen and number.</a:t>
            </a:r>
            <a:endParaRPr lang="en-US" sz="32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4898" y="2608442"/>
            <a:ext cx="2579570" cy="2194560"/>
          </a:xfrm>
          <a:prstGeom prst="roundRect">
            <a:avLst>
              <a:gd name="adj" fmla="val 8069"/>
            </a:avLst>
          </a:prstGeom>
          <a:ln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387" y="2608442"/>
            <a:ext cx="2579570" cy="2194560"/>
          </a:xfrm>
          <a:prstGeom prst="roundRect">
            <a:avLst>
              <a:gd name="adj" fmla="val 8069"/>
            </a:avLst>
          </a:prstGeom>
          <a:ln>
            <a:solidFill>
              <a:srgbClr val="C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876" y="2608442"/>
            <a:ext cx="2579570" cy="2194560"/>
          </a:xfrm>
          <a:prstGeom prst="roundRect">
            <a:avLst>
              <a:gd name="adj" fmla="val 8069"/>
            </a:avLst>
          </a:prstGeom>
          <a:ln>
            <a:solidFill>
              <a:srgbClr val="C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2365" y="2608442"/>
            <a:ext cx="2579570" cy="2194560"/>
          </a:xfrm>
          <a:prstGeom prst="roundRect">
            <a:avLst>
              <a:gd name="adj" fmla="val 8069"/>
            </a:avLst>
          </a:prstGeom>
          <a:ln>
            <a:solidFill>
              <a:srgbClr val="C00000"/>
            </a:solidFill>
          </a:ln>
        </p:spPr>
      </p:pic>
      <p:sp>
        <p:nvSpPr>
          <p:cNvPr id="8" name="Rounded Rectangle 7"/>
          <p:cNvSpPr/>
          <p:nvPr/>
        </p:nvSpPr>
        <p:spPr>
          <a:xfrm>
            <a:off x="2017483" y="5019638"/>
            <a:ext cx="731520" cy="73152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  <a:endParaRPr lang="en-US" sz="32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789972" y="5019638"/>
            <a:ext cx="731520" cy="73152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  <a:endParaRPr lang="en-US" sz="32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562461" y="5019638"/>
            <a:ext cx="731520" cy="73152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 Black" panose="020B0A04020102020204" pitchFamily="34" charset="0"/>
              </a:rPr>
              <a:t>4</a:t>
            </a:r>
            <a:endParaRPr lang="en-US" sz="32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334950" y="5019638"/>
            <a:ext cx="731520" cy="73152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  <a:endParaRPr lang="en-US" sz="32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8-Point Star 11"/>
          <p:cNvSpPr/>
          <p:nvPr/>
        </p:nvSpPr>
        <p:spPr>
          <a:xfrm>
            <a:off x="2091533" y="2334122"/>
            <a:ext cx="548640" cy="548640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a</a:t>
            </a:r>
            <a:endParaRPr lang="en-US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8-Point Star 12"/>
          <p:cNvSpPr/>
          <p:nvPr/>
        </p:nvSpPr>
        <p:spPr>
          <a:xfrm>
            <a:off x="4864022" y="2334122"/>
            <a:ext cx="548640" cy="548640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b</a:t>
            </a:r>
            <a:endParaRPr lang="en-US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8-Point Star 13"/>
          <p:cNvSpPr/>
          <p:nvPr/>
        </p:nvSpPr>
        <p:spPr>
          <a:xfrm>
            <a:off x="7636511" y="2334122"/>
            <a:ext cx="548640" cy="548640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c</a:t>
            </a:r>
            <a:endParaRPr lang="en-US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8-Point Star 14"/>
          <p:cNvSpPr/>
          <p:nvPr/>
        </p:nvSpPr>
        <p:spPr>
          <a:xfrm>
            <a:off x="10409000" y="2334122"/>
            <a:ext cx="548640" cy="548640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d</a:t>
            </a:r>
            <a:endParaRPr lang="en-US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6" name="Tiếng Anh 3 Tập 2 (cũ) - Unit 12 This is my house - Lesson 2 - 4 Listen and number. - Sách Mề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8885" y="1095967"/>
            <a:ext cx="365760" cy="365760"/>
          </a:xfrm>
          <a:prstGeom prst="rect">
            <a:avLst/>
          </a:prstGeom>
        </p:spPr>
      </p:pic>
      <p:pic>
        <p:nvPicPr>
          <p:cNvPr id="18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>
            <a:fillRect/>
          </a:stretch>
        </p:blipFill>
        <p:spPr>
          <a:xfrm>
            <a:off x="727835" y="1050247"/>
            <a:ext cx="457199" cy="457200"/>
          </a:xfrm>
          <a:prstGeom prst="ellipse">
            <a:avLst/>
          </a:prstGeom>
        </p:spPr>
      </p:pic>
      <p:pic>
        <p:nvPicPr>
          <p:cNvPr id="22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>
            <a:fillRect/>
          </a:stretch>
        </p:blipFill>
        <p:spPr>
          <a:xfrm>
            <a:off x="2721812" y="2379842"/>
            <a:ext cx="365759" cy="365760"/>
          </a:xfrm>
          <a:prstGeom prst="ellipse">
            <a:avLst/>
          </a:prstGeom>
        </p:spPr>
      </p:pic>
      <p:pic>
        <p:nvPicPr>
          <p:cNvPr id="23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>
            <a:fillRect/>
          </a:stretch>
        </p:blipFill>
        <p:spPr>
          <a:xfrm>
            <a:off x="5476791" y="2379842"/>
            <a:ext cx="365759" cy="365760"/>
          </a:xfrm>
          <a:prstGeom prst="ellipse">
            <a:avLst/>
          </a:prstGeom>
        </p:spPr>
      </p:pic>
      <p:pic>
        <p:nvPicPr>
          <p:cNvPr id="24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>
            <a:fillRect/>
          </a:stretch>
        </p:blipFill>
        <p:spPr>
          <a:xfrm>
            <a:off x="8266790" y="2379842"/>
            <a:ext cx="365759" cy="365760"/>
          </a:xfrm>
          <a:prstGeom prst="ellipse">
            <a:avLst/>
          </a:prstGeom>
        </p:spPr>
      </p:pic>
      <p:pic>
        <p:nvPicPr>
          <p:cNvPr id="25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>
            <a:fillRect/>
          </a:stretch>
        </p:blipFill>
        <p:spPr>
          <a:xfrm>
            <a:off x="11055387" y="2379842"/>
            <a:ext cx="365759" cy="36576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724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2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L2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2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L2-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" name="Google Shape;454;p6"/>
          <p:cNvGrpSpPr/>
          <p:nvPr/>
        </p:nvGrpSpPr>
        <p:grpSpPr>
          <a:xfrm>
            <a:off x="2564294" y="4108299"/>
            <a:ext cx="1087172" cy="1395808"/>
            <a:chOff x="3534651" y="0"/>
            <a:chExt cx="862629" cy="1107520"/>
          </a:xfrm>
        </p:grpSpPr>
        <p:sp>
          <p:nvSpPr>
            <p:cNvPr id="455" name="Google Shape;455;p6"/>
            <p:cNvSpPr/>
            <p:nvPr/>
          </p:nvSpPr>
          <p:spPr>
            <a:xfrm>
              <a:off x="3534651" y="0"/>
              <a:ext cx="862629" cy="898000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84B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56" name="Google Shape;456;p6"/>
            <p:cNvGrpSpPr/>
            <p:nvPr/>
          </p:nvGrpSpPr>
          <p:grpSpPr>
            <a:xfrm>
              <a:off x="3571225" y="91032"/>
              <a:ext cx="825052" cy="1016489"/>
              <a:chOff x="2409243" y="2857703"/>
              <a:chExt cx="604080" cy="744244"/>
            </a:xfrm>
          </p:grpSpPr>
          <p:sp>
            <p:nvSpPr>
              <p:cNvPr id="457" name="Google Shape;457;p6"/>
              <p:cNvSpPr/>
              <p:nvPr/>
            </p:nvSpPr>
            <p:spPr>
              <a:xfrm rot="-1561164">
                <a:off x="2535890" y="2901206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 panose="020F0502020204030204"/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58" name="Google Shape;458;p6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 panose="020F0502020204030204"/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459" name="Google Shape;459;p6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 panose="020F0502020204030204"/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462" name="Google Shape;462;p6"/>
          <p:cNvSpPr/>
          <p:nvPr/>
        </p:nvSpPr>
        <p:spPr>
          <a:xfrm flipH="1">
            <a:off x="5339066" y="5606716"/>
            <a:ext cx="6852933" cy="1160687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63" name="Google Shape;463;p6"/>
          <p:cNvSpPr/>
          <p:nvPr/>
        </p:nvSpPr>
        <p:spPr>
          <a:xfrm>
            <a:off x="4162926" y="6261233"/>
            <a:ext cx="7807668" cy="519769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rgbClr val="5331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 panose="020F0502020204030204"/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64" name="Google Shape;464;p6"/>
          <p:cNvSpPr/>
          <p:nvPr/>
        </p:nvSpPr>
        <p:spPr>
          <a:xfrm>
            <a:off x="0" y="5364284"/>
            <a:ext cx="6852933" cy="1401869"/>
          </a:xfrm>
          <a:custGeom>
            <a:avLst/>
            <a:gdLst/>
            <a:ahLst/>
            <a:cxnLst/>
            <a:rect l="l" t="t" r="r" b="b"/>
            <a:pathLst>
              <a:path w="5675307" h="3014771" extrusionOk="0">
                <a:moveTo>
                  <a:pt x="5675307" y="2624005"/>
                </a:moveTo>
                <a:cubicBezTo>
                  <a:pt x="5675307" y="3115019"/>
                  <a:pt x="1032513" y="2923318"/>
                  <a:pt x="0" y="3014770"/>
                </a:cubicBezTo>
                <a:lnTo>
                  <a:pt x="0" y="68687"/>
                </a:lnTo>
                <a:cubicBezTo>
                  <a:pt x="922623" y="-91286"/>
                  <a:pt x="3610081" y="-210837"/>
                  <a:pt x="5675307" y="2624005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65" name="Google Shape;465;p6"/>
          <p:cNvSpPr/>
          <p:nvPr/>
        </p:nvSpPr>
        <p:spPr>
          <a:xfrm>
            <a:off x="-4834" y="6362231"/>
            <a:ext cx="12196582" cy="495730"/>
          </a:xfrm>
          <a:custGeom>
            <a:avLst/>
            <a:gdLst/>
            <a:ahLst/>
            <a:cxnLst/>
            <a:rect l="l" t="t" r="r" b="b"/>
            <a:pathLst>
              <a:path w="229680" h="12929" extrusionOk="0">
                <a:moveTo>
                  <a:pt x="0" y="1161"/>
                </a:moveTo>
                <a:cubicBezTo>
                  <a:pt x="91" y="5209"/>
                  <a:pt x="0" y="8881"/>
                  <a:pt x="91" y="12929"/>
                </a:cubicBezTo>
                <a:lnTo>
                  <a:pt x="229680" y="12929"/>
                </a:lnTo>
                <a:lnTo>
                  <a:pt x="229680" y="4568"/>
                </a:lnTo>
                <a:lnTo>
                  <a:pt x="228014" y="5133"/>
                </a:lnTo>
                <a:cubicBezTo>
                  <a:pt x="223927" y="6504"/>
                  <a:pt x="219733" y="8063"/>
                  <a:pt x="215378" y="8655"/>
                </a:cubicBezTo>
                <a:cubicBezTo>
                  <a:pt x="213603" y="8902"/>
                  <a:pt x="211838" y="9004"/>
                  <a:pt x="210079" y="9004"/>
                </a:cubicBezTo>
                <a:cubicBezTo>
                  <a:pt x="206855" y="9004"/>
                  <a:pt x="203648" y="8660"/>
                  <a:pt x="200431" y="8225"/>
                </a:cubicBezTo>
                <a:cubicBezTo>
                  <a:pt x="196647" y="7703"/>
                  <a:pt x="192932" y="7224"/>
                  <a:pt x="189167" y="7224"/>
                </a:cubicBezTo>
                <a:cubicBezTo>
                  <a:pt x="187689" y="7224"/>
                  <a:pt x="186204" y="7298"/>
                  <a:pt x="184704" y="7472"/>
                </a:cubicBezTo>
                <a:cubicBezTo>
                  <a:pt x="179864" y="8010"/>
                  <a:pt x="175133" y="9139"/>
                  <a:pt x="170294" y="9650"/>
                </a:cubicBezTo>
                <a:cubicBezTo>
                  <a:pt x="167662" y="9944"/>
                  <a:pt x="164995" y="10006"/>
                  <a:pt x="162329" y="10006"/>
                </a:cubicBezTo>
                <a:lnTo>
                  <a:pt x="156448" y="9972"/>
                </a:lnTo>
                <a:cubicBezTo>
                  <a:pt x="152066" y="9972"/>
                  <a:pt x="136850" y="4972"/>
                  <a:pt x="134108" y="4111"/>
                </a:cubicBezTo>
                <a:cubicBezTo>
                  <a:pt x="131500" y="3332"/>
                  <a:pt x="128865" y="2391"/>
                  <a:pt x="126150" y="2041"/>
                </a:cubicBezTo>
                <a:cubicBezTo>
                  <a:pt x="123945" y="1768"/>
                  <a:pt x="121740" y="1619"/>
                  <a:pt x="119535" y="1619"/>
                </a:cubicBezTo>
                <a:cubicBezTo>
                  <a:pt x="118057" y="1619"/>
                  <a:pt x="116579" y="1686"/>
                  <a:pt x="115101" y="1826"/>
                </a:cubicBezTo>
                <a:cubicBezTo>
                  <a:pt x="104939" y="2794"/>
                  <a:pt x="95341" y="6262"/>
                  <a:pt x="85287" y="7687"/>
                </a:cubicBezTo>
                <a:cubicBezTo>
                  <a:pt x="81425" y="8227"/>
                  <a:pt x="77549" y="8470"/>
                  <a:pt x="73672" y="8470"/>
                </a:cubicBezTo>
                <a:cubicBezTo>
                  <a:pt x="67132" y="8470"/>
                  <a:pt x="60593" y="7780"/>
                  <a:pt x="54128" y="6665"/>
                </a:cubicBezTo>
                <a:cubicBezTo>
                  <a:pt x="48912" y="5778"/>
                  <a:pt x="43751" y="4649"/>
                  <a:pt x="38616" y="3466"/>
                </a:cubicBezTo>
                <a:cubicBezTo>
                  <a:pt x="33831" y="2364"/>
                  <a:pt x="30723" y="463"/>
                  <a:pt x="24287" y="79"/>
                </a:cubicBezTo>
                <a:cubicBezTo>
                  <a:pt x="17851" y="-305"/>
                  <a:pt x="8096" y="800"/>
                  <a:pt x="0" y="1161"/>
                </a:cubicBezTo>
                <a:close/>
              </a:path>
            </a:pathLst>
          </a:custGeom>
          <a:solidFill>
            <a:srgbClr val="A7CC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 panose="020F0502020204030204"/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466" name="Google Shape;466;p6"/>
          <p:cNvGrpSpPr/>
          <p:nvPr/>
        </p:nvGrpSpPr>
        <p:grpSpPr>
          <a:xfrm>
            <a:off x="-53414" y="4129597"/>
            <a:ext cx="1515116" cy="1543007"/>
            <a:chOff x="-1652170" y="987304"/>
            <a:chExt cx="1875144" cy="1909663"/>
          </a:xfrm>
        </p:grpSpPr>
        <p:sp>
          <p:nvSpPr>
            <p:cNvPr id="467" name="Google Shape;467;p6"/>
            <p:cNvSpPr/>
            <p:nvPr/>
          </p:nvSpPr>
          <p:spPr>
            <a:xfrm>
              <a:off x="-145415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-126223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-344255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-675606" y="987304"/>
              <a:ext cx="177300" cy="6423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1" name="Google Shape;471;p6"/>
            <p:cNvSpPr/>
            <p:nvPr/>
          </p:nvSpPr>
          <p:spPr>
            <a:xfrm>
              <a:off x="-654753" y="1039768"/>
              <a:ext cx="136981" cy="457961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2" name="Google Shape;472;p6"/>
            <p:cNvSpPr/>
            <p:nvPr/>
          </p:nvSpPr>
          <p:spPr>
            <a:xfrm>
              <a:off x="-891645" y="1332052"/>
              <a:ext cx="616553" cy="1558294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3" name="Google Shape;473;p6"/>
            <p:cNvSpPr/>
            <p:nvPr/>
          </p:nvSpPr>
          <p:spPr>
            <a:xfrm>
              <a:off x="-112632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4" name="Google Shape;474;p6"/>
            <p:cNvSpPr/>
            <p:nvPr/>
          </p:nvSpPr>
          <p:spPr>
            <a:xfrm>
              <a:off x="-97485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5" name="Google Shape;475;p6"/>
            <p:cNvSpPr/>
            <p:nvPr/>
          </p:nvSpPr>
          <p:spPr>
            <a:xfrm>
              <a:off x="-269556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6" name="Google Shape;476;p6"/>
            <p:cNvSpPr/>
            <p:nvPr/>
          </p:nvSpPr>
          <p:spPr>
            <a:xfrm>
              <a:off x="-401132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7" name="Google Shape;477;p6"/>
            <p:cNvSpPr/>
            <p:nvPr/>
          </p:nvSpPr>
          <p:spPr>
            <a:xfrm>
              <a:off x="-381940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-599972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9" name="Google Shape;479;p6"/>
            <p:cNvSpPr/>
            <p:nvPr/>
          </p:nvSpPr>
          <p:spPr>
            <a:xfrm>
              <a:off x="-238455" y="1845519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0" name="Google Shape;480;p6"/>
            <p:cNvSpPr/>
            <p:nvPr/>
          </p:nvSpPr>
          <p:spPr>
            <a:xfrm>
              <a:off x="-226988" y="1874371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1" name="Google Shape;481;p6"/>
            <p:cNvSpPr/>
            <p:nvPr/>
          </p:nvSpPr>
          <p:spPr>
            <a:xfrm>
              <a:off x="-357262" y="2035107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2" name="Google Shape;482;p6"/>
            <p:cNvSpPr/>
            <p:nvPr/>
          </p:nvSpPr>
          <p:spPr>
            <a:xfrm>
              <a:off x="-534758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-519611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-691682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-717446" y="1838310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-705979" y="1867162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-836253" y="2027898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-905940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-886748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-1104780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-1436131" y="987304"/>
              <a:ext cx="177300" cy="6423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2" name="Google Shape;492;p6"/>
            <p:cNvSpPr/>
            <p:nvPr/>
          </p:nvSpPr>
          <p:spPr>
            <a:xfrm>
              <a:off x="-1415278" y="1039768"/>
              <a:ext cx="136982" cy="457961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3" name="Google Shape;493;p6"/>
            <p:cNvSpPr/>
            <p:nvPr/>
          </p:nvSpPr>
          <p:spPr>
            <a:xfrm>
              <a:off x="-1652170" y="1332052"/>
              <a:ext cx="616553" cy="1558294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  <a:effectLst>
              <a:outerShdw blurRad="215900" dist="203200" dir="18900000" algn="bl" rotWithShape="0">
                <a:srgbClr val="000000">
                  <a:alpha val="1373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4" name="Google Shape;494;p6"/>
            <p:cNvSpPr/>
            <p:nvPr/>
          </p:nvSpPr>
          <p:spPr>
            <a:xfrm>
              <a:off x="-873157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-858010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6" name="Google Shape;496;p6"/>
            <p:cNvSpPr/>
            <p:nvPr/>
          </p:nvSpPr>
          <p:spPr>
            <a:xfrm>
              <a:off x="-1030081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7" name="Google Shape;497;p6"/>
            <p:cNvSpPr/>
            <p:nvPr/>
          </p:nvSpPr>
          <p:spPr>
            <a:xfrm>
              <a:off x="-1161657" y="1139150"/>
              <a:ext cx="163200" cy="5910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8" name="Google Shape;498;p6"/>
            <p:cNvSpPr/>
            <p:nvPr/>
          </p:nvSpPr>
          <p:spPr>
            <a:xfrm>
              <a:off x="-1142465" y="1187437"/>
              <a:ext cx="126023" cy="423347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9" name="Google Shape;499;p6"/>
            <p:cNvSpPr/>
            <p:nvPr/>
          </p:nvSpPr>
          <p:spPr>
            <a:xfrm>
              <a:off x="-1360497" y="1456451"/>
              <a:ext cx="567229" cy="144051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0" name="Google Shape;500;p6"/>
            <p:cNvSpPr/>
            <p:nvPr/>
          </p:nvSpPr>
          <p:spPr>
            <a:xfrm>
              <a:off x="-998980" y="1845519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1" name="Google Shape;501;p6"/>
            <p:cNvSpPr/>
            <p:nvPr/>
          </p:nvSpPr>
          <p:spPr>
            <a:xfrm>
              <a:off x="-987513" y="1874371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2" name="Google Shape;502;p6"/>
            <p:cNvSpPr/>
            <p:nvPr/>
          </p:nvSpPr>
          <p:spPr>
            <a:xfrm>
              <a:off x="-1117787" y="2035107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3" name="Google Shape;503;p6"/>
            <p:cNvSpPr/>
            <p:nvPr/>
          </p:nvSpPr>
          <p:spPr>
            <a:xfrm>
              <a:off x="-1295283" y="1509184"/>
              <a:ext cx="128700" cy="4665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4" name="Google Shape;504;p6"/>
            <p:cNvSpPr/>
            <p:nvPr/>
          </p:nvSpPr>
          <p:spPr>
            <a:xfrm>
              <a:off x="-1280136" y="1547292"/>
              <a:ext cx="99540" cy="332820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5" name="Google Shape;505;p6"/>
            <p:cNvSpPr/>
            <p:nvPr/>
          </p:nvSpPr>
          <p:spPr>
            <a:xfrm>
              <a:off x="-1452207" y="1759598"/>
              <a:ext cx="448029" cy="1132481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6" name="Google Shape;506;p6"/>
            <p:cNvSpPr/>
            <p:nvPr/>
          </p:nvSpPr>
          <p:spPr>
            <a:xfrm>
              <a:off x="-1477971" y="1838310"/>
              <a:ext cx="97500" cy="3531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7" name="Google Shape;507;p6"/>
            <p:cNvSpPr/>
            <p:nvPr/>
          </p:nvSpPr>
          <p:spPr>
            <a:xfrm>
              <a:off x="-1466504" y="1867162"/>
              <a:ext cx="75796" cy="252943"/>
            </a:xfrm>
            <a:custGeom>
              <a:avLst/>
              <a:gdLst/>
              <a:ahLst/>
              <a:cxnLst/>
              <a:rect l="l" t="t" r="r" b="b"/>
              <a:pathLst>
                <a:path w="365284" h="1065025" extrusionOk="0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8" name="Google Shape;508;p6"/>
            <p:cNvSpPr/>
            <p:nvPr/>
          </p:nvSpPr>
          <p:spPr>
            <a:xfrm>
              <a:off x="-1596778" y="2027898"/>
              <a:ext cx="341159" cy="860686"/>
            </a:xfrm>
            <a:custGeom>
              <a:avLst/>
              <a:gdLst/>
              <a:ahLst/>
              <a:cxnLst/>
              <a:rect l="l" t="t" r="r" b="b"/>
              <a:pathLst>
                <a:path w="1644142" h="3623939" extrusionOk="0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509" name="Google Shape;509;p6"/>
          <p:cNvGrpSpPr/>
          <p:nvPr/>
        </p:nvGrpSpPr>
        <p:grpSpPr>
          <a:xfrm flipH="1">
            <a:off x="-20247" y="4889703"/>
            <a:ext cx="1514080" cy="1314974"/>
            <a:chOff x="0" y="2616032"/>
            <a:chExt cx="3849683" cy="3975132"/>
          </a:xfrm>
        </p:grpSpPr>
        <p:sp>
          <p:nvSpPr>
            <p:cNvPr id="510" name="Google Shape;510;p6"/>
            <p:cNvSpPr/>
            <p:nvPr/>
          </p:nvSpPr>
          <p:spPr>
            <a:xfrm>
              <a:off x="0" y="2955148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1" name="Google Shape;511;p6"/>
            <p:cNvSpPr/>
            <p:nvPr/>
          </p:nvSpPr>
          <p:spPr>
            <a:xfrm>
              <a:off x="0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2" name="Google Shape;512;p6"/>
            <p:cNvSpPr/>
            <p:nvPr/>
          </p:nvSpPr>
          <p:spPr>
            <a:xfrm>
              <a:off x="1009" y="4313626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3" name="Google Shape;513;p6"/>
            <p:cNvSpPr/>
            <p:nvPr/>
          </p:nvSpPr>
          <p:spPr>
            <a:xfrm>
              <a:off x="211947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4" name="Google Shape;514;p6"/>
            <p:cNvSpPr/>
            <p:nvPr/>
          </p:nvSpPr>
          <p:spPr>
            <a:xfrm>
              <a:off x="1193969" y="2810821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5" name="Google Shape;515;p6"/>
            <p:cNvSpPr/>
            <p:nvPr/>
          </p:nvSpPr>
          <p:spPr>
            <a:xfrm>
              <a:off x="2884498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516" name="Google Shape;516;p6"/>
          <p:cNvGrpSpPr/>
          <p:nvPr/>
        </p:nvGrpSpPr>
        <p:grpSpPr>
          <a:xfrm>
            <a:off x="1728431" y="4168539"/>
            <a:ext cx="1087172" cy="1395809"/>
            <a:chOff x="4293487" y="-1448942"/>
            <a:chExt cx="862629" cy="1107521"/>
          </a:xfrm>
        </p:grpSpPr>
        <p:sp>
          <p:nvSpPr>
            <p:cNvPr id="517" name="Google Shape;517;p6"/>
            <p:cNvSpPr/>
            <p:nvPr/>
          </p:nvSpPr>
          <p:spPr>
            <a:xfrm>
              <a:off x="4293487" y="-1448942"/>
              <a:ext cx="862629" cy="898000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18" name="Google Shape;518;p6"/>
            <p:cNvGrpSpPr/>
            <p:nvPr/>
          </p:nvGrpSpPr>
          <p:grpSpPr>
            <a:xfrm>
              <a:off x="4330063" y="-1357909"/>
              <a:ext cx="825052" cy="1016489"/>
              <a:chOff x="2409244" y="2857703"/>
              <a:chExt cx="604080" cy="744244"/>
            </a:xfrm>
          </p:grpSpPr>
          <p:sp>
            <p:nvSpPr>
              <p:cNvPr id="519" name="Google Shape;519;p6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 panose="020F0502020204030204"/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20" name="Google Shape;520;p6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 panose="020F0502020204030204"/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21" name="Google Shape;521;p6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 panose="020F0502020204030204"/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522" name="Google Shape;522;p6"/>
          <p:cNvGrpSpPr/>
          <p:nvPr/>
        </p:nvGrpSpPr>
        <p:grpSpPr>
          <a:xfrm>
            <a:off x="3286610" y="4505612"/>
            <a:ext cx="1087172" cy="1395809"/>
            <a:chOff x="4293487" y="-1448942"/>
            <a:chExt cx="862629" cy="1107521"/>
          </a:xfrm>
        </p:grpSpPr>
        <p:sp>
          <p:nvSpPr>
            <p:cNvPr id="523" name="Google Shape;523;p6"/>
            <p:cNvSpPr/>
            <p:nvPr/>
          </p:nvSpPr>
          <p:spPr>
            <a:xfrm>
              <a:off x="4293487" y="-1448942"/>
              <a:ext cx="862629" cy="898000"/>
            </a:xfrm>
            <a:custGeom>
              <a:avLst/>
              <a:gdLst/>
              <a:ahLst/>
              <a:cxnLst/>
              <a:rect l="l" t="t" r="r" b="b"/>
              <a:pathLst>
                <a:path w="24510" h="25515" extrusionOk="0">
                  <a:moveTo>
                    <a:pt x="12255" y="1"/>
                  </a:moveTo>
                  <a:cubicBezTo>
                    <a:pt x="6079" y="1"/>
                    <a:pt x="1" y="8432"/>
                    <a:pt x="1" y="15466"/>
                  </a:cubicBezTo>
                  <a:cubicBezTo>
                    <a:pt x="1" y="22524"/>
                    <a:pt x="6079" y="25514"/>
                    <a:pt x="12255" y="25514"/>
                  </a:cubicBezTo>
                  <a:cubicBezTo>
                    <a:pt x="18431" y="25514"/>
                    <a:pt x="24509" y="22696"/>
                    <a:pt x="24509" y="15662"/>
                  </a:cubicBezTo>
                  <a:cubicBezTo>
                    <a:pt x="24509" y="8603"/>
                    <a:pt x="18431" y="1"/>
                    <a:pt x="12255" y="1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24" name="Google Shape;524;p6"/>
            <p:cNvGrpSpPr/>
            <p:nvPr/>
          </p:nvGrpSpPr>
          <p:grpSpPr>
            <a:xfrm>
              <a:off x="4330063" y="-1357909"/>
              <a:ext cx="825052" cy="1016489"/>
              <a:chOff x="2409244" y="2857703"/>
              <a:chExt cx="604080" cy="744244"/>
            </a:xfrm>
          </p:grpSpPr>
          <p:sp>
            <p:nvSpPr>
              <p:cNvPr id="525" name="Google Shape;525;p6"/>
              <p:cNvSpPr/>
              <p:nvPr/>
            </p:nvSpPr>
            <p:spPr>
              <a:xfrm rot="-1561164">
                <a:off x="2535891" y="2901207"/>
                <a:ext cx="350787" cy="657237"/>
              </a:xfrm>
              <a:custGeom>
                <a:avLst/>
                <a:gdLst/>
                <a:ahLst/>
                <a:cxnLst/>
                <a:rect l="l" t="t" r="r" b="b"/>
                <a:pathLst>
                  <a:path w="298799" h="506749" extrusionOk="0">
                    <a:moveTo>
                      <a:pt x="237839" y="240430"/>
                    </a:moveTo>
                    <a:cubicBezTo>
                      <a:pt x="220694" y="243193"/>
                      <a:pt x="201073" y="247765"/>
                      <a:pt x="179737" y="255004"/>
                    </a:cubicBezTo>
                    <a:cubicBezTo>
                      <a:pt x="166592" y="259480"/>
                      <a:pt x="154781" y="264434"/>
                      <a:pt x="144018" y="269386"/>
                    </a:cubicBezTo>
                    <a:cubicBezTo>
                      <a:pt x="149447" y="258814"/>
                      <a:pt x="155162" y="247955"/>
                      <a:pt x="160973" y="236811"/>
                    </a:cubicBezTo>
                    <a:cubicBezTo>
                      <a:pt x="175165" y="209950"/>
                      <a:pt x="188690" y="184995"/>
                      <a:pt x="201359" y="162040"/>
                    </a:cubicBezTo>
                    <a:cubicBezTo>
                      <a:pt x="211836" y="155944"/>
                      <a:pt x="223457" y="149752"/>
                      <a:pt x="236411" y="143847"/>
                    </a:cubicBezTo>
                    <a:cubicBezTo>
                      <a:pt x="259271" y="133560"/>
                      <a:pt x="280511" y="126702"/>
                      <a:pt x="298799" y="122035"/>
                    </a:cubicBezTo>
                    <a:cubicBezTo>
                      <a:pt x="281654" y="124797"/>
                      <a:pt x="262033" y="129369"/>
                      <a:pt x="240697" y="136608"/>
                    </a:cubicBezTo>
                    <a:cubicBezTo>
                      <a:pt x="228886" y="140608"/>
                      <a:pt x="218027" y="144990"/>
                      <a:pt x="208217" y="149467"/>
                    </a:cubicBezTo>
                    <a:cubicBezTo>
                      <a:pt x="259652" y="57074"/>
                      <a:pt x="294799" y="1258"/>
                      <a:pt x="292894" y="19"/>
                    </a:cubicBezTo>
                    <a:cubicBezTo>
                      <a:pt x="290798" y="-1219"/>
                      <a:pt x="249650" y="56979"/>
                      <a:pt x="201168" y="136322"/>
                    </a:cubicBezTo>
                    <a:cubicBezTo>
                      <a:pt x="200406" y="127750"/>
                      <a:pt x="199358" y="118796"/>
                      <a:pt x="197834" y="109367"/>
                    </a:cubicBezTo>
                    <a:cubicBezTo>
                      <a:pt x="194215" y="87173"/>
                      <a:pt x="188881" y="67742"/>
                      <a:pt x="183261" y="51264"/>
                    </a:cubicBezTo>
                    <a:cubicBezTo>
                      <a:pt x="187833" y="69647"/>
                      <a:pt x="191834" y="91555"/>
                      <a:pt x="193453" y="116605"/>
                    </a:cubicBezTo>
                    <a:cubicBezTo>
                      <a:pt x="194215" y="127654"/>
                      <a:pt x="194310" y="138037"/>
                      <a:pt x="194215" y="147752"/>
                    </a:cubicBezTo>
                    <a:cubicBezTo>
                      <a:pt x="185642" y="161849"/>
                      <a:pt x="176975" y="176613"/>
                      <a:pt x="168212" y="191662"/>
                    </a:cubicBezTo>
                    <a:cubicBezTo>
                      <a:pt x="154019" y="216237"/>
                      <a:pt x="140970" y="239764"/>
                      <a:pt x="128873" y="262243"/>
                    </a:cubicBezTo>
                    <a:cubicBezTo>
                      <a:pt x="128111" y="252337"/>
                      <a:pt x="126968" y="241764"/>
                      <a:pt x="125158" y="230525"/>
                    </a:cubicBezTo>
                    <a:cubicBezTo>
                      <a:pt x="121539" y="208331"/>
                      <a:pt x="116205" y="188900"/>
                      <a:pt x="110585" y="172422"/>
                    </a:cubicBezTo>
                    <a:cubicBezTo>
                      <a:pt x="115157" y="190805"/>
                      <a:pt x="119158" y="212713"/>
                      <a:pt x="120777" y="237763"/>
                    </a:cubicBezTo>
                    <a:cubicBezTo>
                      <a:pt x="121730" y="251575"/>
                      <a:pt x="121825" y="264434"/>
                      <a:pt x="121349" y="276340"/>
                    </a:cubicBezTo>
                    <a:cubicBezTo>
                      <a:pt x="91726" y="332537"/>
                      <a:pt x="16669" y="468173"/>
                      <a:pt x="0" y="505321"/>
                    </a:cubicBezTo>
                    <a:cubicBezTo>
                      <a:pt x="4858" y="508178"/>
                      <a:pt x="14002" y="503892"/>
                      <a:pt x="18860" y="506750"/>
                    </a:cubicBezTo>
                    <a:cubicBezTo>
                      <a:pt x="35338" y="471126"/>
                      <a:pt x="107061" y="341300"/>
                      <a:pt x="137446" y="281864"/>
                    </a:cubicBezTo>
                    <a:cubicBezTo>
                      <a:pt x="148590" y="275197"/>
                      <a:pt x="161163" y="268434"/>
                      <a:pt x="175355" y="261957"/>
                    </a:cubicBezTo>
                    <a:cubicBezTo>
                      <a:pt x="198311" y="251956"/>
                      <a:pt x="219551" y="245098"/>
                      <a:pt x="237839" y="240430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 panose="020F0502020204030204"/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26" name="Google Shape;526;p6"/>
              <p:cNvSpPr/>
              <p:nvPr/>
            </p:nvSpPr>
            <p:spPr>
              <a:xfrm rot="-2515216">
                <a:off x="2514083" y="3102481"/>
                <a:ext cx="166142" cy="338012"/>
              </a:xfrm>
              <a:custGeom>
                <a:avLst/>
                <a:gdLst/>
                <a:ahLst/>
                <a:cxnLst/>
                <a:rect l="l" t="t" r="r" b="b"/>
                <a:pathLst>
                  <a:path w="174116" h="354234" extrusionOk="0">
                    <a:moveTo>
                      <a:pt x="92202" y="172879"/>
                    </a:moveTo>
                    <a:cubicBezTo>
                      <a:pt x="92488" y="173641"/>
                      <a:pt x="92773" y="174307"/>
                      <a:pt x="93059" y="175070"/>
                    </a:cubicBezTo>
                    <a:cubicBezTo>
                      <a:pt x="92773" y="168021"/>
                      <a:pt x="92488" y="161068"/>
                      <a:pt x="92012" y="153924"/>
                    </a:cubicBezTo>
                    <a:cubicBezTo>
                      <a:pt x="87821" y="94012"/>
                      <a:pt x="77343" y="42100"/>
                      <a:pt x="65818" y="0"/>
                    </a:cubicBezTo>
                    <a:cubicBezTo>
                      <a:pt x="79153" y="35052"/>
                      <a:pt x="93821" y="83439"/>
                      <a:pt x="101251" y="142304"/>
                    </a:cubicBezTo>
                    <a:cubicBezTo>
                      <a:pt x="107251" y="132969"/>
                      <a:pt x="114014" y="123158"/>
                      <a:pt x="122015" y="113062"/>
                    </a:cubicBezTo>
                    <a:cubicBezTo>
                      <a:pt x="135922" y="95440"/>
                      <a:pt x="150019" y="80963"/>
                      <a:pt x="162877" y="69342"/>
                    </a:cubicBezTo>
                    <a:cubicBezTo>
                      <a:pt x="150019" y="83153"/>
                      <a:pt x="135826" y="100489"/>
                      <a:pt x="122301" y="121539"/>
                    </a:cubicBezTo>
                    <a:cubicBezTo>
                      <a:pt x="114681" y="133350"/>
                      <a:pt x="108299" y="144685"/>
                      <a:pt x="102870" y="155448"/>
                    </a:cubicBezTo>
                    <a:cubicBezTo>
                      <a:pt x="103727" y="163925"/>
                      <a:pt x="104584" y="172593"/>
                      <a:pt x="105061" y="181451"/>
                    </a:cubicBezTo>
                    <a:cubicBezTo>
                      <a:pt x="106108" y="197834"/>
                      <a:pt x="106394" y="213646"/>
                      <a:pt x="106108" y="228695"/>
                    </a:cubicBezTo>
                    <a:cubicBezTo>
                      <a:pt x="112204" y="222313"/>
                      <a:pt x="118872" y="215741"/>
                      <a:pt x="126301" y="209074"/>
                    </a:cubicBezTo>
                    <a:cubicBezTo>
                      <a:pt x="143065" y="194120"/>
                      <a:pt x="159448" y="182213"/>
                      <a:pt x="174117" y="172974"/>
                    </a:cubicBezTo>
                    <a:cubicBezTo>
                      <a:pt x="159067" y="184404"/>
                      <a:pt x="142113" y="198977"/>
                      <a:pt x="125158" y="217456"/>
                    </a:cubicBezTo>
                    <a:cubicBezTo>
                      <a:pt x="118015" y="225266"/>
                      <a:pt x="111633" y="232886"/>
                      <a:pt x="105823" y="240316"/>
                    </a:cubicBezTo>
                    <a:cubicBezTo>
                      <a:pt x="104394" y="284035"/>
                      <a:pt x="98584" y="321755"/>
                      <a:pt x="92107" y="351282"/>
                    </a:cubicBezTo>
                    <a:cubicBezTo>
                      <a:pt x="88201" y="352234"/>
                      <a:pt x="84392" y="353187"/>
                      <a:pt x="80486" y="354235"/>
                    </a:cubicBezTo>
                    <a:cubicBezTo>
                      <a:pt x="84772" y="330994"/>
                      <a:pt x="88583" y="304229"/>
                      <a:pt x="91059" y="274891"/>
                    </a:cubicBezTo>
                    <a:cubicBezTo>
                      <a:pt x="81534" y="267557"/>
                      <a:pt x="70961" y="260032"/>
                      <a:pt x="59055" y="252698"/>
                    </a:cubicBezTo>
                    <a:cubicBezTo>
                      <a:pt x="37719" y="239554"/>
                      <a:pt x="17526" y="230029"/>
                      <a:pt x="0" y="223075"/>
                    </a:cubicBezTo>
                    <a:cubicBezTo>
                      <a:pt x="16573" y="228029"/>
                      <a:pt x="35528" y="235077"/>
                      <a:pt x="55721" y="244983"/>
                    </a:cubicBezTo>
                    <a:cubicBezTo>
                      <a:pt x="69247" y="251650"/>
                      <a:pt x="81343" y="258699"/>
                      <a:pt x="91916" y="265557"/>
                    </a:cubicBezTo>
                    <a:cubicBezTo>
                      <a:pt x="93726" y="240411"/>
                      <a:pt x="94393" y="213360"/>
                      <a:pt x="93535" y="184690"/>
                    </a:cubicBezTo>
                    <a:cubicBezTo>
                      <a:pt x="83629" y="176022"/>
                      <a:pt x="72390" y="167068"/>
                      <a:pt x="59531" y="158210"/>
                    </a:cubicBezTo>
                    <a:cubicBezTo>
                      <a:pt x="38862" y="144018"/>
                      <a:pt x="19145" y="133540"/>
                      <a:pt x="1905" y="125730"/>
                    </a:cubicBezTo>
                    <a:cubicBezTo>
                      <a:pt x="18288" y="131540"/>
                      <a:pt x="36862" y="139446"/>
                      <a:pt x="56483" y="150304"/>
                    </a:cubicBezTo>
                    <a:cubicBezTo>
                      <a:pt x="69818" y="157734"/>
                      <a:pt x="81725" y="165449"/>
                      <a:pt x="92202" y="172879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 panose="020F0502020204030204"/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527" name="Google Shape;527;p6"/>
              <p:cNvSpPr/>
              <p:nvPr/>
            </p:nvSpPr>
            <p:spPr>
              <a:xfrm rot="-1557633">
                <a:off x="2653005" y="3149908"/>
                <a:ext cx="307505" cy="206123"/>
              </a:xfrm>
              <a:custGeom>
                <a:avLst/>
                <a:gdLst/>
                <a:ahLst/>
                <a:cxnLst/>
                <a:rect l="l" t="t" r="r" b="b"/>
                <a:pathLst>
                  <a:path w="322421" h="216122" extrusionOk="0">
                    <a:moveTo>
                      <a:pt x="157639" y="111157"/>
                    </a:moveTo>
                    <a:cubicBezTo>
                      <a:pt x="156877" y="111252"/>
                      <a:pt x="156115" y="111347"/>
                      <a:pt x="155258" y="111443"/>
                    </a:cubicBezTo>
                    <a:cubicBezTo>
                      <a:pt x="161544" y="108395"/>
                      <a:pt x="167831" y="105347"/>
                      <a:pt x="174403" y="102394"/>
                    </a:cubicBezTo>
                    <a:cubicBezTo>
                      <a:pt x="229171" y="77819"/>
                      <a:pt x="279940" y="62579"/>
                      <a:pt x="322421" y="52959"/>
                    </a:cubicBezTo>
                    <a:cubicBezTo>
                      <a:pt x="285274" y="57722"/>
                      <a:pt x="235649" y="67628"/>
                      <a:pt x="180213" y="88773"/>
                    </a:cubicBezTo>
                    <a:cubicBezTo>
                      <a:pt x="185642" y="79153"/>
                      <a:pt x="191071" y="68485"/>
                      <a:pt x="196120" y="56674"/>
                    </a:cubicBezTo>
                    <a:cubicBezTo>
                      <a:pt x="205073" y="36100"/>
                      <a:pt x="211169" y="16764"/>
                      <a:pt x="215360" y="0"/>
                    </a:cubicBezTo>
                    <a:cubicBezTo>
                      <a:pt x="209264" y="17907"/>
                      <a:pt x="200692" y="38481"/>
                      <a:pt x="188500" y="60389"/>
                    </a:cubicBezTo>
                    <a:cubicBezTo>
                      <a:pt x="181642" y="72676"/>
                      <a:pt x="174688" y="83629"/>
                      <a:pt x="167735" y="93536"/>
                    </a:cubicBezTo>
                    <a:cubicBezTo>
                      <a:pt x="159829" y="96774"/>
                      <a:pt x="151829" y="100108"/>
                      <a:pt x="143732" y="103823"/>
                    </a:cubicBezTo>
                    <a:cubicBezTo>
                      <a:pt x="128778" y="110681"/>
                      <a:pt x="114776" y="117824"/>
                      <a:pt x="101537" y="125159"/>
                    </a:cubicBezTo>
                    <a:cubicBezTo>
                      <a:pt x="104299" y="116777"/>
                      <a:pt x="106966" y="107728"/>
                      <a:pt x="109252" y="98108"/>
                    </a:cubicBezTo>
                    <a:cubicBezTo>
                      <a:pt x="114586" y="76295"/>
                      <a:pt x="117253" y="56293"/>
                      <a:pt x="118491" y="38958"/>
                    </a:cubicBezTo>
                    <a:cubicBezTo>
                      <a:pt x="115538" y="57626"/>
                      <a:pt x="110585" y="79439"/>
                      <a:pt x="102394" y="103061"/>
                    </a:cubicBezTo>
                    <a:cubicBezTo>
                      <a:pt x="98965" y="113062"/>
                      <a:pt x="95250" y="122301"/>
                      <a:pt x="91440" y="130874"/>
                    </a:cubicBezTo>
                    <a:cubicBezTo>
                      <a:pt x="53531" y="152781"/>
                      <a:pt x="23050" y="175736"/>
                      <a:pt x="0" y="195358"/>
                    </a:cubicBezTo>
                    <a:cubicBezTo>
                      <a:pt x="953" y="199263"/>
                      <a:pt x="1905" y="203073"/>
                      <a:pt x="2953" y="206978"/>
                    </a:cubicBezTo>
                    <a:cubicBezTo>
                      <a:pt x="21431" y="192215"/>
                      <a:pt x="43148" y="176213"/>
                      <a:pt x="67913" y="160211"/>
                    </a:cubicBezTo>
                    <a:cubicBezTo>
                      <a:pt x="78867" y="165164"/>
                      <a:pt x="90488" y="170974"/>
                      <a:pt x="102584" y="178022"/>
                    </a:cubicBezTo>
                    <a:cubicBezTo>
                      <a:pt x="124206" y="190595"/>
                      <a:pt x="142208" y="203930"/>
                      <a:pt x="156591" y="216122"/>
                    </a:cubicBezTo>
                    <a:cubicBezTo>
                      <a:pt x="144399" y="203835"/>
                      <a:pt x="129254" y="190405"/>
                      <a:pt x="110966" y="177356"/>
                    </a:cubicBezTo>
                    <a:cubicBezTo>
                      <a:pt x="98679" y="168593"/>
                      <a:pt x="86773" y="161258"/>
                      <a:pt x="75724" y="155067"/>
                    </a:cubicBezTo>
                    <a:cubicBezTo>
                      <a:pt x="96965" y="141637"/>
                      <a:pt x="120491" y="128207"/>
                      <a:pt x="146304" y="115443"/>
                    </a:cubicBezTo>
                    <a:cubicBezTo>
                      <a:pt x="158591" y="120110"/>
                      <a:pt x="171831" y="125825"/>
                      <a:pt x="185642" y="132969"/>
                    </a:cubicBezTo>
                    <a:cubicBezTo>
                      <a:pt x="207931" y="144494"/>
                      <a:pt x="226504" y="156877"/>
                      <a:pt x="241459" y="168402"/>
                    </a:cubicBezTo>
                    <a:cubicBezTo>
                      <a:pt x="228695" y="156686"/>
                      <a:pt x="212884" y="144113"/>
                      <a:pt x="194024" y="131826"/>
                    </a:cubicBezTo>
                    <a:cubicBezTo>
                      <a:pt x="181546" y="123635"/>
                      <a:pt x="169164" y="116777"/>
                      <a:pt x="157639" y="111157"/>
                    </a:cubicBezTo>
                    <a:close/>
                  </a:path>
                </a:pathLst>
              </a:custGeom>
              <a:solidFill>
                <a:srgbClr val="533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 panose="020F0502020204030204"/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528" name="Google Shape;528;p6"/>
          <p:cNvGrpSpPr/>
          <p:nvPr/>
        </p:nvGrpSpPr>
        <p:grpSpPr>
          <a:xfrm>
            <a:off x="10386895" y="5176909"/>
            <a:ext cx="1397934" cy="1090019"/>
            <a:chOff x="10513760" y="5186511"/>
            <a:chExt cx="1144628" cy="892507"/>
          </a:xfrm>
        </p:grpSpPr>
        <p:grpSp>
          <p:nvGrpSpPr>
            <p:cNvPr id="529" name="Google Shape;529;p6"/>
            <p:cNvGrpSpPr/>
            <p:nvPr/>
          </p:nvGrpSpPr>
          <p:grpSpPr>
            <a:xfrm>
              <a:off x="10513760" y="5186511"/>
              <a:ext cx="1144628" cy="750937"/>
              <a:chOff x="515893" y="5033977"/>
              <a:chExt cx="1293803" cy="848804"/>
            </a:xfrm>
          </p:grpSpPr>
          <p:grpSp>
            <p:nvGrpSpPr>
              <p:cNvPr id="530" name="Google Shape;530;p6"/>
              <p:cNvGrpSpPr/>
              <p:nvPr/>
            </p:nvGrpSpPr>
            <p:grpSpPr>
              <a:xfrm>
                <a:off x="1325176" y="5043686"/>
                <a:ext cx="484520" cy="839095"/>
                <a:chOff x="5776729" y="2875423"/>
                <a:chExt cx="641578" cy="1111090"/>
              </a:xfrm>
            </p:grpSpPr>
            <p:sp>
              <p:nvSpPr>
                <p:cNvPr id="531" name="Google Shape;531;p6"/>
                <p:cNvSpPr/>
                <p:nvPr/>
              </p:nvSpPr>
              <p:spPr>
                <a:xfrm>
                  <a:off x="6115539" y="3769897"/>
                  <a:ext cx="204984" cy="182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84" h="182948" extrusionOk="0">
                      <a:moveTo>
                        <a:pt x="102791" y="10201"/>
                      </a:moveTo>
                      <a:cubicBezTo>
                        <a:pt x="91858" y="51030"/>
                        <a:pt x="108415" y="84851"/>
                        <a:pt x="119926" y="116019"/>
                      </a:cubicBezTo>
                      <a:lnTo>
                        <a:pt x="31078" y="129404"/>
                      </a:lnTo>
                      <a:cubicBezTo>
                        <a:pt x="7835" y="142581"/>
                        <a:pt x="5389" y="155759"/>
                        <a:pt x="-18" y="168926"/>
                      </a:cubicBezTo>
                      <a:cubicBezTo>
                        <a:pt x="11829" y="161491"/>
                        <a:pt x="24005" y="154168"/>
                        <a:pt x="50752" y="151720"/>
                      </a:cubicBezTo>
                      <a:lnTo>
                        <a:pt x="46944" y="182950"/>
                      </a:lnTo>
                      <a:lnTo>
                        <a:pt x="80579" y="171476"/>
                      </a:lnTo>
                      <a:cubicBezTo>
                        <a:pt x="97942" y="175576"/>
                        <a:pt x="116101" y="172475"/>
                        <a:pt x="135157" y="161277"/>
                      </a:cubicBezTo>
                      <a:cubicBezTo>
                        <a:pt x="157912" y="162643"/>
                        <a:pt x="180568" y="163408"/>
                        <a:pt x="204966" y="174668"/>
                      </a:cubicBezTo>
                      <a:cubicBezTo>
                        <a:pt x="203907" y="151852"/>
                        <a:pt x="184153" y="137573"/>
                        <a:pt x="164984" y="123029"/>
                      </a:cubicBezTo>
                      <a:cubicBezTo>
                        <a:pt x="140025" y="84735"/>
                        <a:pt x="148078" y="41335"/>
                        <a:pt x="142772" y="2"/>
                      </a:cubicBezTo>
                      <a:close/>
                    </a:path>
                  </a:pathLst>
                </a:custGeom>
                <a:solidFill>
                  <a:srgbClr val="EBC78A"/>
                </a:solidFill>
                <a:ln w="9525" cap="flat" cmpd="sng">
                  <a:solidFill>
                    <a:srgbClr val="FF66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32" name="Google Shape;532;p6"/>
                <p:cNvSpPr/>
                <p:nvPr/>
              </p:nvSpPr>
              <p:spPr>
                <a:xfrm>
                  <a:off x="6104965" y="3774437"/>
                  <a:ext cx="228577" cy="212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577" h="212076" extrusionOk="0">
                      <a:moveTo>
                        <a:pt x="149625" y="383"/>
                      </a:moveTo>
                      <a:cubicBezTo>
                        <a:pt x="147932" y="16734"/>
                        <a:pt x="145011" y="42206"/>
                        <a:pt x="149801" y="64684"/>
                      </a:cubicBezTo>
                      <a:cubicBezTo>
                        <a:pt x="154589" y="87161"/>
                        <a:pt x="158358" y="108556"/>
                        <a:pt x="170232" y="124517"/>
                      </a:cubicBezTo>
                      <a:cubicBezTo>
                        <a:pt x="185245" y="136420"/>
                        <a:pt x="195206" y="142978"/>
                        <a:pt x="198400" y="155401"/>
                      </a:cubicBezTo>
                      <a:cubicBezTo>
                        <a:pt x="185072" y="151984"/>
                        <a:pt x="164059" y="146884"/>
                        <a:pt x="145387" y="150536"/>
                      </a:cubicBezTo>
                      <a:cubicBezTo>
                        <a:pt x="126714" y="154187"/>
                        <a:pt x="113803" y="160725"/>
                        <a:pt x="99770" y="158389"/>
                      </a:cubicBezTo>
                      <a:cubicBezTo>
                        <a:pt x="85737" y="156054"/>
                        <a:pt x="67366" y="167885"/>
                        <a:pt x="64993" y="167416"/>
                      </a:cubicBezTo>
                      <a:cubicBezTo>
                        <a:pt x="54200" y="154044"/>
                        <a:pt x="102750" y="143192"/>
                        <a:pt x="111965" y="139643"/>
                      </a:cubicBezTo>
                      <a:cubicBezTo>
                        <a:pt x="101396" y="133442"/>
                        <a:pt x="74963" y="139306"/>
                        <a:pt x="67240" y="139867"/>
                      </a:cubicBezTo>
                      <a:cubicBezTo>
                        <a:pt x="55979" y="139449"/>
                        <a:pt x="36153" y="146109"/>
                        <a:pt x="31856" y="146833"/>
                      </a:cubicBezTo>
                      <a:cubicBezTo>
                        <a:pt x="34328" y="139888"/>
                        <a:pt x="44192" y="131942"/>
                        <a:pt x="54080" y="131300"/>
                      </a:cubicBezTo>
                      <a:cubicBezTo>
                        <a:pt x="63967" y="130667"/>
                        <a:pt x="72149" y="130780"/>
                        <a:pt x="77627" y="129566"/>
                      </a:cubicBezTo>
                      <a:cubicBezTo>
                        <a:pt x="83104" y="128352"/>
                        <a:pt x="88456" y="127750"/>
                        <a:pt x="98220" y="128260"/>
                      </a:cubicBezTo>
                      <a:cubicBezTo>
                        <a:pt x="107983" y="128760"/>
                        <a:pt x="111302" y="123997"/>
                        <a:pt x="117072" y="122365"/>
                      </a:cubicBezTo>
                      <a:cubicBezTo>
                        <a:pt x="122843" y="120723"/>
                        <a:pt x="131591" y="121875"/>
                        <a:pt x="134604" y="116939"/>
                      </a:cubicBezTo>
                      <a:cubicBezTo>
                        <a:pt x="137617" y="112002"/>
                        <a:pt x="137632" y="106408"/>
                        <a:pt x="136766" y="101758"/>
                      </a:cubicBezTo>
                      <a:cubicBezTo>
                        <a:pt x="135903" y="97128"/>
                        <a:pt x="134227" y="92794"/>
                        <a:pt x="132383" y="88172"/>
                      </a:cubicBezTo>
                      <a:lnTo>
                        <a:pt x="132362" y="88112"/>
                      </a:lnTo>
                      <a:cubicBezTo>
                        <a:pt x="111878" y="35507"/>
                        <a:pt x="120591" y="31153"/>
                        <a:pt x="122218" y="7348"/>
                      </a:cubicBezTo>
                      <a:lnTo>
                        <a:pt x="106963" y="7465"/>
                      </a:lnTo>
                      <a:cubicBezTo>
                        <a:pt x="89064" y="70708"/>
                        <a:pt x="108580" y="75349"/>
                        <a:pt x="116114" y="91219"/>
                      </a:cubicBezTo>
                      <a:cubicBezTo>
                        <a:pt x="119595" y="98555"/>
                        <a:pt x="127178" y="104612"/>
                        <a:pt x="124103" y="108185"/>
                      </a:cubicBezTo>
                      <a:cubicBezTo>
                        <a:pt x="121027" y="111758"/>
                        <a:pt x="113124" y="111162"/>
                        <a:pt x="104120" y="110612"/>
                      </a:cubicBezTo>
                      <a:cubicBezTo>
                        <a:pt x="95116" y="110064"/>
                        <a:pt x="80665" y="110382"/>
                        <a:pt x="73740" y="111918"/>
                      </a:cubicBezTo>
                      <a:cubicBezTo>
                        <a:pt x="66814" y="113454"/>
                        <a:pt x="58762" y="112284"/>
                        <a:pt x="48298" y="112429"/>
                      </a:cubicBezTo>
                      <a:cubicBezTo>
                        <a:pt x="37834" y="112574"/>
                        <a:pt x="28450" y="123201"/>
                        <a:pt x="20689" y="132136"/>
                      </a:cubicBezTo>
                      <a:cubicBezTo>
                        <a:pt x="12929" y="141060"/>
                        <a:pt x="5736" y="150128"/>
                        <a:pt x="3515" y="158032"/>
                      </a:cubicBezTo>
                      <a:cubicBezTo>
                        <a:pt x="-462" y="172189"/>
                        <a:pt x="-5625" y="194158"/>
                        <a:pt x="16445" y="170282"/>
                      </a:cubicBezTo>
                      <a:cubicBezTo>
                        <a:pt x="26503" y="159399"/>
                        <a:pt x="48510" y="151566"/>
                        <a:pt x="51695" y="158073"/>
                      </a:cubicBezTo>
                      <a:cubicBezTo>
                        <a:pt x="54880" y="164570"/>
                        <a:pt x="45650" y="178614"/>
                        <a:pt x="45975" y="189609"/>
                      </a:cubicBezTo>
                      <a:cubicBezTo>
                        <a:pt x="46299" y="200543"/>
                        <a:pt x="46888" y="204582"/>
                        <a:pt x="53948" y="212078"/>
                      </a:cubicBezTo>
                      <a:cubicBezTo>
                        <a:pt x="53380" y="204694"/>
                        <a:pt x="58500" y="193934"/>
                        <a:pt x="62812" y="185887"/>
                      </a:cubicBezTo>
                      <a:cubicBezTo>
                        <a:pt x="68120" y="175983"/>
                        <a:pt x="80289" y="173280"/>
                        <a:pt x="97311" y="176146"/>
                      </a:cubicBezTo>
                      <a:cubicBezTo>
                        <a:pt x="114332" y="179012"/>
                        <a:pt x="132018" y="171240"/>
                        <a:pt x="146920" y="163111"/>
                      </a:cubicBezTo>
                      <a:cubicBezTo>
                        <a:pt x="173069" y="166610"/>
                        <a:pt x="194251" y="167150"/>
                        <a:pt x="206208" y="173056"/>
                      </a:cubicBezTo>
                      <a:lnTo>
                        <a:pt x="224099" y="190221"/>
                      </a:lnTo>
                      <a:cubicBezTo>
                        <a:pt x="227191" y="183286"/>
                        <a:pt x="230436" y="176065"/>
                        <a:pt x="227248" y="165712"/>
                      </a:cubicBezTo>
                      <a:cubicBezTo>
                        <a:pt x="220742" y="144569"/>
                        <a:pt x="208473" y="119254"/>
                        <a:pt x="180159" y="109505"/>
                      </a:cubicBezTo>
                      <a:cubicBezTo>
                        <a:pt x="172092" y="90730"/>
                        <a:pt x="168892" y="80972"/>
                        <a:pt x="164663" y="59463"/>
                      </a:cubicBezTo>
                      <a:cubicBezTo>
                        <a:pt x="160434" y="37952"/>
                        <a:pt x="161917" y="19374"/>
                        <a:pt x="163924" y="2"/>
                      </a:cubicBezTo>
                      <a:close/>
                    </a:path>
                  </a:pathLst>
                </a:custGeom>
                <a:solidFill>
                  <a:srgbClr val="8C7D4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33" name="Google Shape;533;p6"/>
                <p:cNvSpPr/>
                <p:nvPr/>
              </p:nvSpPr>
              <p:spPr>
                <a:xfrm>
                  <a:off x="5786051" y="2949488"/>
                  <a:ext cx="622686" cy="827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686" h="827421" extrusionOk="0">
                      <a:moveTo>
                        <a:pt x="248238" y="36337"/>
                      </a:moveTo>
                      <a:cubicBezTo>
                        <a:pt x="246031" y="22333"/>
                        <a:pt x="240824" y="8974"/>
                        <a:pt x="215238" y="2"/>
                      </a:cubicBezTo>
                      <a:cubicBezTo>
                        <a:pt x="192967" y="3298"/>
                        <a:pt x="171792" y="8521"/>
                        <a:pt x="156218" y="23587"/>
                      </a:cubicBezTo>
                      <a:cubicBezTo>
                        <a:pt x="108858" y="70289"/>
                        <a:pt x="103880" y="135437"/>
                        <a:pt x="106717" y="203988"/>
                      </a:cubicBezTo>
                      <a:lnTo>
                        <a:pt x="80697" y="349329"/>
                      </a:lnTo>
                      <a:lnTo>
                        <a:pt x="100" y="446860"/>
                      </a:lnTo>
                      <a:cubicBezTo>
                        <a:pt x="-1229" y="534226"/>
                        <a:pt x="6810" y="620921"/>
                        <a:pt x="121948" y="699931"/>
                      </a:cubicBezTo>
                      <a:cubicBezTo>
                        <a:pt x="150029" y="737093"/>
                        <a:pt x="169308" y="778184"/>
                        <a:pt x="226026" y="802562"/>
                      </a:cubicBezTo>
                      <a:cubicBezTo>
                        <a:pt x="265653" y="812543"/>
                        <a:pt x="307961" y="834640"/>
                        <a:pt x="331374" y="771326"/>
                      </a:cubicBezTo>
                      <a:cubicBezTo>
                        <a:pt x="353314" y="801027"/>
                        <a:pt x="381163" y="821494"/>
                        <a:pt x="418318" y="827423"/>
                      </a:cubicBezTo>
                      <a:lnTo>
                        <a:pt x="485588" y="812761"/>
                      </a:lnTo>
                      <a:lnTo>
                        <a:pt x="499550" y="773876"/>
                      </a:lnTo>
                      <a:cubicBezTo>
                        <a:pt x="532672" y="745937"/>
                        <a:pt x="564773" y="716200"/>
                        <a:pt x="584590" y="664871"/>
                      </a:cubicBezTo>
                      <a:cubicBezTo>
                        <a:pt x="587740" y="623129"/>
                        <a:pt x="563137" y="595326"/>
                        <a:pt x="536358" y="568615"/>
                      </a:cubicBezTo>
                      <a:cubicBezTo>
                        <a:pt x="551053" y="550079"/>
                        <a:pt x="566528" y="532620"/>
                        <a:pt x="568090" y="495944"/>
                      </a:cubicBezTo>
                      <a:cubicBezTo>
                        <a:pt x="587434" y="501834"/>
                        <a:pt x="591486" y="490657"/>
                        <a:pt x="596013" y="480008"/>
                      </a:cubicBezTo>
                      <a:lnTo>
                        <a:pt x="577609" y="454509"/>
                      </a:lnTo>
                      <a:cubicBezTo>
                        <a:pt x="588190" y="452280"/>
                        <a:pt x="601233" y="450668"/>
                        <a:pt x="605528" y="446860"/>
                      </a:cubicBezTo>
                      <a:lnTo>
                        <a:pt x="592840" y="424549"/>
                      </a:lnTo>
                      <a:cubicBezTo>
                        <a:pt x="601650" y="423923"/>
                        <a:pt x="609976" y="424767"/>
                        <a:pt x="622029" y="414350"/>
                      </a:cubicBezTo>
                      <a:cubicBezTo>
                        <a:pt x="621927" y="392991"/>
                        <a:pt x="605701" y="387836"/>
                        <a:pt x="594744" y="377377"/>
                      </a:cubicBezTo>
                      <a:lnTo>
                        <a:pt x="622668" y="342954"/>
                      </a:lnTo>
                      <a:lnTo>
                        <a:pt x="611245" y="317456"/>
                      </a:lnTo>
                      <a:lnTo>
                        <a:pt x="582051" y="307894"/>
                      </a:lnTo>
                      <a:cubicBezTo>
                        <a:pt x="587781" y="298274"/>
                        <a:pt x="595731" y="291774"/>
                        <a:pt x="593475" y="270921"/>
                      </a:cubicBezTo>
                      <a:cubicBezTo>
                        <a:pt x="525283" y="231277"/>
                        <a:pt x="509584" y="278253"/>
                        <a:pt x="486858" y="313631"/>
                      </a:cubicBezTo>
                      <a:cubicBezTo>
                        <a:pt x="449958" y="317702"/>
                        <a:pt x="418439" y="329578"/>
                        <a:pt x="396741" y="355703"/>
                      </a:cubicBezTo>
                      <a:lnTo>
                        <a:pt x="304085" y="344867"/>
                      </a:lnTo>
                      <a:lnTo>
                        <a:pt x="259662" y="206538"/>
                      </a:lnTo>
                      <a:lnTo>
                        <a:pt x="250777" y="167653"/>
                      </a:lnTo>
                      <a:lnTo>
                        <a:pt x="270450" y="101995"/>
                      </a:lnTo>
                      <a:lnTo>
                        <a:pt x="227930" y="90521"/>
                      </a:lnTo>
                      <a:cubicBezTo>
                        <a:pt x="221005" y="80460"/>
                        <a:pt x="222846" y="72161"/>
                        <a:pt x="224123" y="63747"/>
                      </a:cubicBezTo>
                      <a:close/>
                    </a:path>
                  </a:pathLst>
                </a:custGeom>
                <a:solidFill>
                  <a:srgbClr val="9F3939"/>
                </a:solidFill>
                <a:ln w="9525" cap="flat" cmpd="sng">
                  <a:solidFill>
                    <a:srgbClr val="FF00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34" name="Google Shape;534;p6"/>
                <p:cNvSpPr/>
                <p:nvPr/>
              </p:nvSpPr>
              <p:spPr>
                <a:xfrm>
                  <a:off x="5786305" y="2949759"/>
                  <a:ext cx="622686" cy="827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2686" h="827421" extrusionOk="0">
                      <a:moveTo>
                        <a:pt x="248238" y="36337"/>
                      </a:moveTo>
                      <a:cubicBezTo>
                        <a:pt x="246031" y="22332"/>
                        <a:pt x="240825" y="8974"/>
                        <a:pt x="215238" y="2"/>
                      </a:cubicBezTo>
                      <a:cubicBezTo>
                        <a:pt x="192967" y="3298"/>
                        <a:pt x="171792" y="8521"/>
                        <a:pt x="156218" y="23588"/>
                      </a:cubicBezTo>
                      <a:cubicBezTo>
                        <a:pt x="108859" y="70289"/>
                        <a:pt x="103880" y="135438"/>
                        <a:pt x="106717" y="203988"/>
                      </a:cubicBezTo>
                      <a:lnTo>
                        <a:pt x="80697" y="349329"/>
                      </a:lnTo>
                      <a:lnTo>
                        <a:pt x="100" y="446860"/>
                      </a:lnTo>
                      <a:cubicBezTo>
                        <a:pt x="-1229" y="534227"/>
                        <a:pt x="6812" y="620921"/>
                        <a:pt x="121948" y="699931"/>
                      </a:cubicBezTo>
                      <a:cubicBezTo>
                        <a:pt x="150030" y="737094"/>
                        <a:pt x="169308" y="778185"/>
                        <a:pt x="226026" y="802562"/>
                      </a:cubicBezTo>
                      <a:cubicBezTo>
                        <a:pt x="265654" y="812543"/>
                        <a:pt x="307962" y="834640"/>
                        <a:pt x="331374" y="771327"/>
                      </a:cubicBezTo>
                      <a:cubicBezTo>
                        <a:pt x="353315" y="801027"/>
                        <a:pt x="381164" y="821494"/>
                        <a:pt x="418318" y="827423"/>
                      </a:cubicBezTo>
                      <a:lnTo>
                        <a:pt x="485588" y="812761"/>
                      </a:lnTo>
                      <a:lnTo>
                        <a:pt x="499550" y="773876"/>
                      </a:lnTo>
                      <a:cubicBezTo>
                        <a:pt x="532673" y="745937"/>
                        <a:pt x="564773" y="716200"/>
                        <a:pt x="584590" y="664871"/>
                      </a:cubicBezTo>
                      <a:cubicBezTo>
                        <a:pt x="587740" y="623129"/>
                        <a:pt x="563138" y="595325"/>
                        <a:pt x="536358" y="568615"/>
                      </a:cubicBezTo>
                      <a:cubicBezTo>
                        <a:pt x="551054" y="550079"/>
                        <a:pt x="566529" y="532620"/>
                        <a:pt x="568090" y="495944"/>
                      </a:cubicBezTo>
                      <a:cubicBezTo>
                        <a:pt x="587434" y="501834"/>
                        <a:pt x="591488" y="490657"/>
                        <a:pt x="596013" y="480008"/>
                      </a:cubicBezTo>
                      <a:lnTo>
                        <a:pt x="577609" y="454510"/>
                      </a:lnTo>
                      <a:cubicBezTo>
                        <a:pt x="588191" y="452280"/>
                        <a:pt x="601233" y="450669"/>
                        <a:pt x="605528" y="446860"/>
                      </a:cubicBezTo>
                      <a:lnTo>
                        <a:pt x="592840" y="424549"/>
                      </a:lnTo>
                      <a:cubicBezTo>
                        <a:pt x="601650" y="423923"/>
                        <a:pt x="609976" y="424767"/>
                        <a:pt x="622029" y="414350"/>
                      </a:cubicBezTo>
                      <a:cubicBezTo>
                        <a:pt x="621927" y="392991"/>
                        <a:pt x="605701" y="387837"/>
                        <a:pt x="594744" y="377377"/>
                      </a:cubicBezTo>
                      <a:lnTo>
                        <a:pt x="622668" y="342954"/>
                      </a:lnTo>
                      <a:lnTo>
                        <a:pt x="611245" y="317456"/>
                      </a:lnTo>
                      <a:lnTo>
                        <a:pt x="582051" y="307894"/>
                      </a:lnTo>
                      <a:cubicBezTo>
                        <a:pt x="587782" y="298274"/>
                        <a:pt x="595732" y="291774"/>
                        <a:pt x="593475" y="270922"/>
                      </a:cubicBezTo>
                      <a:cubicBezTo>
                        <a:pt x="525284" y="231277"/>
                        <a:pt x="509585" y="278253"/>
                        <a:pt x="486858" y="313631"/>
                      </a:cubicBezTo>
                      <a:cubicBezTo>
                        <a:pt x="449959" y="317702"/>
                        <a:pt x="418439" y="329578"/>
                        <a:pt x="396741" y="355704"/>
                      </a:cubicBezTo>
                      <a:lnTo>
                        <a:pt x="304085" y="344867"/>
                      </a:lnTo>
                      <a:lnTo>
                        <a:pt x="259662" y="206538"/>
                      </a:lnTo>
                      <a:lnTo>
                        <a:pt x="250777" y="167653"/>
                      </a:lnTo>
                      <a:lnTo>
                        <a:pt x="270450" y="108305"/>
                      </a:lnTo>
                      <a:lnTo>
                        <a:pt x="227930" y="90521"/>
                      </a:lnTo>
                      <a:cubicBezTo>
                        <a:pt x="221006" y="80460"/>
                        <a:pt x="222847" y="72161"/>
                        <a:pt x="224123" y="63748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0000">
                      <a:alpha val="2980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35" name="Google Shape;535;p6"/>
                <p:cNvSpPr/>
                <p:nvPr/>
              </p:nvSpPr>
              <p:spPr>
                <a:xfrm>
                  <a:off x="5984402" y="3045263"/>
                  <a:ext cx="97827" cy="74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27" h="74523" extrusionOk="0">
                      <a:moveTo>
                        <a:pt x="83449" y="9212"/>
                      </a:moveTo>
                      <a:lnTo>
                        <a:pt x="97809" y="51132"/>
                      </a:lnTo>
                      <a:lnTo>
                        <a:pt x="79410" y="72317"/>
                      </a:lnTo>
                      <a:lnTo>
                        <a:pt x="50691" y="59246"/>
                      </a:lnTo>
                      <a:cubicBezTo>
                        <a:pt x="37994" y="77244"/>
                        <a:pt x="23587" y="77193"/>
                        <a:pt x="8508" y="70063"/>
                      </a:cubicBezTo>
                      <a:lnTo>
                        <a:pt x="-18" y="40764"/>
                      </a:lnTo>
                      <a:lnTo>
                        <a:pt x="-18" y="40764"/>
                      </a:lnTo>
                      <a:lnTo>
                        <a:pt x="29150" y="1774"/>
                      </a:lnTo>
                      <a:cubicBezTo>
                        <a:pt x="58647" y="-4847"/>
                        <a:pt x="83449" y="9212"/>
                        <a:pt x="83449" y="9212"/>
                      </a:cubicBezTo>
                      <a:close/>
                    </a:path>
                  </a:pathLst>
                </a:custGeom>
                <a:solidFill>
                  <a:srgbClr val="E64A4A"/>
                </a:solidFill>
                <a:ln w="9525" cap="flat" cmpd="sng">
                  <a:solidFill>
                    <a:srgbClr val="C837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36" name="Google Shape;536;p6"/>
                <p:cNvSpPr/>
                <p:nvPr/>
              </p:nvSpPr>
              <p:spPr>
                <a:xfrm>
                  <a:off x="5986417" y="3047911"/>
                  <a:ext cx="97827" cy="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27" h="72750" extrusionOk="0">
                      <a:moveTo>
                        <a:pt x="85244" y="16454"/>
                      </a:moveTo>
                      <a:lnTo>
                        <a:pt x="97809" y="49359"/>
                      </a:lnTo>
                      <a:lnTo>
                        <a:pt x="79410" y="70544"/>
                      </a:lnTo>
                      <a:lnTo>
                        <a:pt x="50691" y="57473"/>
                      </a:lnTo>
                      <a:cubicBezTo>
                        <a:pt x="37994" y="75472"/>
                        <a:pt x="23587" y="75421"/>
                        <a:pt x="8508" y="68290"/>
                      </a:cubicBezTo>
                      <a:lnTo>
                        <a:pt x="-18" y="38992"/>
                      </a:lnTo>
                      <a:lnTo>
                        <a:pt x="-18" y="38992"/>
                      </a:lnTo>
                      <a:lnTo>
                        <a:pt x="29151" y="2"/>
                      </a:lnTo>
                      <a:cubicBezTo>
                        <a:pt x="62399" y="2800"/>
                        <a:pt x="85803" y="17858"/>
                        <a:pt x="85244" y="1645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C83737">
                      <a:alpha val="2980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37" name="Google Shape;537;p6"/>
                <p:cNvSpPr/>
                <p:nvPr/>
              </p:nvSpPr>
              <p:spPr>
                <a:xfrm>
                  <a:off x="5944043" y="2889577"/>
                  <a:ext cx="162240" cy="10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40" h="108960" extrusionOk="0">
                      <a:moveTo>
                        <a:pt x="26009" y="65811"/>
                      </a:moveTo>
                      <a:lnTo>
                        <a:pt x="-18" y="20736"/>
                      </a:lnTo>
                      <a:lnTo>
                        <a:pt x="32292" y="7214"/>
                      </a:lnTo>
                      <a:lnTo>
                        <a:pt x="63704" y="35611"/>
                      </a:lnTo>
                      <a:cubicBezTo>
                        <a:pt x="78837" y="29939"/>
                        <a:pt x="81846" y="16439"/>
                        <a:pt x="80308" y="2"/>
                      </a:cubicBezTo>
                      <a:lnTo>
                        <a:pt x="106335" y="38766"/>
                      </a:lnTo>
                      <a:lnTo>
                        <a:pt x="123387" y="9017"/>
                      </a:lnTo>
                      <a:lnTo>
                        <a:pt x="125183" y="54542"/>
                      </a:lnTo>
                      <a:cubicBezTo>
                        <a:pt x="135376" y="50212"/>
                        <a:pt x="145182" y="48184"/>
                        <a:pt x="158838" y="55444"/>
                      </a:cubicBezTo>
                      <a:cubicBezTo>
                        <a:pt x="163692" y="70465"/>
                        <a:pt x="162710" y="84582"/>
                        <a:pt x="159736" y="93307"/>
                      </a:cubicBezTo>
                      <a:lnTo>
                        <a:pt x="145825" y="105027"/>
                      </a:lnTo>
                      <a:cubicBezTo>
                        <a:pt x="121387" y="103138"/>
                        <a:pt x="99314" y="115418"/>
                        <a:pt x="88833" y="104125"/>
                      </a:cubicBezTo>
                      <a:cubicBezTo>
                        <a:pt x="92183" y="88240"/>
                        <a:pt x="81567" y="78588"/>
                        <a:pt x="74922" y="67164"/>
                      </a:cubicBezTo>
                      <a:close/>
                    </a:path>
                  </a:pathLst>
                </a:custGeom>
                <a:solidFill>
                  <a:srgbClr val="E24444"/>
                </a:solidFill>
                <a:ln w="9525" cap="flat" cmpd="sng">
                  <a:solidFill>
                    <a:srgbClr val="C837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38" name="Google Shape;538;p6"/>
                <p:cNvSpPr/>
                <p:nvPr/>
              </p:nvSpPr>
              <p:spPr>
                <a:xfrm>
                  <a:off x="5977988" y="3040984"/>
                  <a:ext cx="112422" cy="83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22" h="83201" extrusionOk="0">
                      <a:moveTo>
                        <a:pt x="30230" y="785"/>
                      </a:moveTo>
                      <a:cubicBezTo>
                        <a:pt x="18982" y="8164"/>
                        <a:pt x="10364" y="16721"/>
                        <a:pt x="5638" y="26402"/>
                      </a:cubicBezTo>
                      <a:cubicBezTo>
                        <a:pt x="-41" y="38036"/>
                        <a:pt x="-2139" y="51282"/>
                        <a:pt x="2604" y="63276"/>
                      </a:cubicBezTo>
                      <a:cubicBezTo>
                        <a:pt x="7333" y="75237"/>
                        <a:pt x="20651" y="83918"/>
                        <a:pt x="36854" y="83157"/>
                      </a:cubicBezTo>
                      <a:cubicBezTo>
                        <a:pt x="49789" y="82549"/>
                        <a:pt x="56108" y="79397"/>
                        <a:pt x="63250" y="71722"/>
                      </a:cubicBezTo>
                      <a:cubicBezTo>
                        <a:pt x="67061" y="75746"/>
                        <a:pt x="71890" y="79291"/>
                        <a:pt x="83849" y="79699"/>
                      </a:cubicBezTo>
                      <a:cubicBezTo>
                        <a:pt x="95808" y="80107"/>
                        <a:pt x="107756" y="68736"/>
                        <a:pt x="111640" y="54511"/>
                      </a:cubicBezTo>
                      <a:cubicBezTo>
                        <a:pt x="115525" y="40286"/>
                        <a:pt x="103727" y="14251"/>
                        <a:pt x="95882" y="4913"/>
                      </a:cubicBezTo>
                      <a:cubicBezTo>
                        <a:pt x="95882" y="4913"/>
                        <a:pt x="80080" y="3845"/>
                        <a:pt x="67415" y="1702"/>
                      </a:cubicBezTo>
                      <a:cubicBezTo>
                        <a:pt x="48543" y="88"/>
                        <a:pt x="45051" y="-689"/>
                        <a:pt x="30230" y="785"/>
                      </a:cubicBezTo>
                      <a:close/>
                      <a:moveTo>
                        <a:pt x="58084" y="46518"/>
                      </a:moveTo>
                      <a:cubicBezTo>
                        <a:pt x="56455" y="52686"/>
                        <a:pt x="50802" y="62108"/>
                        <a:pt x="48904" y="63679"/>
                      </a:cubicBezTo>
                      <a:cubicBezTo>
                        <a:pt x="46958" y="65289"/>
                        <a:pt x="42897" y="69723"/>
                        <a:pt x="34623" y="69989"/>
                      </a:cubicBezTo>
                      <a:cubicBezTo>
                        <a:pt x="26348" y="70256"/>
                        <a:pt x="21282" y="62319"/>
                        <a:pt x="20539" y="56185"/>
                      </a:cubicBezTo>
                      <a:cubicBezTo>
                        <a:pt x="19962" y="51418"/>
                        <a:pt x="21367" y="42783"/>
                        <a:pt x="25298" y="34619"/>
                      </a:cubicBezTo>
                      <a:cubicBezTo>
                        <a:pt x="29229" y="26456"/>
                        <a:pt x="32651" y="21018"/>
                        <a:pt x="49754" y="14230"/>
                      </a:cubicBezTo>
                      <a:lnTo>
                        <a:pt x="61163" y="13795"/>
                      </a:lnTo>
                      <a:cubicBezTo>
                        <a:pt x="61364" y="24394"/>
                        <a:pt x="61096" y="35112"/>
                        <a:pt x="58084" y="46518"/>
                      </a:cubicBezTo>
                      <a:close/>
                      <a:moveTo>
                        <a:pt x="79547" y="29836"/>
                      </a:moveTo>
                      <a:lnTo>
                        <a:pt x="87195" y="17538"/>
                      </a:lnTo>
                      <a:cubicBezTo>
                        <a:pt x="93659" y="26840"/>
                        <a:pt x="98243" y="45245"/>
                        <a:pt x="96610" y="51223"/>
                      </a:cubicBezTo>
                      <a:cubicBezTo>
                        <a:pt x="94979" y="57196"/>
                        <a:pt x="86217" y="65004"/>
                        <a:pt x="82264" y="65932"/>
                      </a:cubicBezTo>
                      <a:cubicBezTo>
                        <a:pt x="78613" y="66790"/>
                        <a:pt x="72541" y="60778"/>
                        <a:pt x="69938" y="57337"/>
                      </a:cubicBezTo>
                      <a:close/>
                    </a:path>
                  </a:pathLst>
                </a:custGeom>
                <a:solidFill>
                  <a:srgbClr val="90080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39" name="Google Shape;539;p6"/>
                <p:cNvSpPr/>
                <p:nvPr/>
              </p:nvSpPr>
              <p:spPr>
                <a:xfrm>
                  <a:off x="5942637" y="2889606"/>
                  <a:ext cx="162240" cy="108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40" h="108960" extrusionOk="0">
                      <a:moveTo>
                        <a:pt x="26009" y="65811"/>
                      </a:moveTo>
                      <a:lnTo>
                        <a:pt x="-18" y="20736"/>
                      </a:lnTo>
                      <a:lnTo>
                        <a:pt x="32292" y="7214"/>
                      </a:lnTo>
                      <a:lnTo>
                        <a:pt x="63704" y="35611"/>
                      </a:lnTo>
                      <a:cubicBezTo>
                        <a:pt x="78837" y="29939"/>
                        <a:pt x="81846" y="16439"/>
                        <a:pt x="80308" y="2"/>
                      </a:cubicBezTo>
                      <a:lnTo>
                        <a:pt x="106335" y="38766"/>
                      </a:lnTo>
                      <a:lnTo>
                        <a:pt x="123387" y="9017"/>
                      </a:lnTo>
                      <a:lnTo>
                        <a:pt x="125183" y="54542"/>
                      </a:lnTo>
                      <a:cubicBezTo>
                        <a:pt x="135377" y="50212"/>
                        <a:pt x="145182" y="48184"/>
                        <a:pt x="158839" y="55444"/>
                      </a:cubicBezTo>
                      <a:cubicBezTo>
                        <a:pt x="163692" y="70465"/>
                        <a:pt x="162710" y="84583"/>
                        <a:pt x="159736" y="93307"/>
                      </a:cubicBezTo>
                      <a:lnTo>
                        <a:pt x="145825" y="105027"/>
                      </a:lnTo>
                      <a:cubicBezTo>
                        <a:pt x="121387" y="103138"/>
                        <a:pt x="99314" y="115418"/>
                        <a:pt x="88834" y="104126"/>
                      </a:cubicBezTo>
                      <a:cubicBezTo>
                        <a:pt x="92183" y="88239"/>
                        <a:pt x="81567" y="78588"/>
                        <a:pt x="74922" y="6716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C83737">
                      <a:alpha val="2980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40" name="Google Shape;540;p6"/>
                <p:cNvSpPr/>
                <p:nvPr/>
              </p:nvSpPr>
              <p:spPr>
                <a:xfrm>
                  <a:off x="5776729" y="2943352"/>
                  <a:ext cx="641578" cy="846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578" h="846469" extrusionOk="0">
                      <a:moveTo>
                        <a:pt x="216389" y="18"/>
                      </a:moveTo>
                      <a:cubicBezTo>
                        <a:pt x="212358" y="-94"/>
                        <a:pt x="207936" y="353"/>
                        <a:pt x="203002" y="1592"/>
                      </a:cubicBezTo>
                      <a:cubicBezTo>
                        <a:pt x="183268" y="6548"/>
                        <a:pt x="160378" y="18765"/>
                        <a:pt x="147016" y="38723"/>
                      </a:cubicBezTo>
                      <a:cubicBezTo>
                        <a:pt x="110509" y="93255"/>
                        <a:pt x="95718" y="118612"/>
                        <a:pt x="107055" y="201275"/>
                      </a:cubicBezTo>
                      <a:cubicBezTo>
                        <a:pt x="110249" y="224573"/>
                        <a:pt x="95129" y="242761"/>
                        <a:pt x="88790" y="265719"/>
                      </a:cubicBezTo>
                      <a:cubicBezTo>
                        <a:pt x="82836" y="287274"/>
                        <a:pt x="85282" y="318601"/>
                        <a:pt x="85993" y="348150"/>
                      </a:cubicBezTo>
                      <a:cubicBezTo>
                        <a:pt x="82811" y="355211"/>
                        <a:pt x="62190" y="364055"/>
                        <a:pt x="50573" y="376258"/>
                      </a:cubicBezTo>
                      <a:cubicBezTo>
                        <a:pt x="38649" y="388783"/>
                        <a:pt x="22689" y="416059"/>
                        <a:pt x="22689" y="416059"/>
                      </a:cubicBezTo>
                      <a:cubicBezTo>
                        <a:pt x="10236" y="423753"/>
                        <a:pt x="-764" y="451842"/>
                        <a:pt x="21" y="482395"/>
                      </a:cubicBezTo>
                      <a:cubicBezTo>
                        <a:pt x="793" y="512469"/>
                        <a:pt x="5500" y="543289"/>
                        <a:pt x="11543" y="568731"/>
                      </a:cubicBezTo>
                      <a:cubicBezTo>
                        <a:pt x="23544" y="619253"/>
                        <a:pt x="54469" y="658099"/>
                        <a:pt x="90257" y="686084"/>
                      </a:cubicBezTo>
                      <a:cubicBezTo>
                        <a:pt x="126045" y="714067"/>
                        <a:pt x="136637" y="728735"/>
                        <a:pt x="145925" y="741840"/>
                      </a:cubicBezTo>
                      <a:cubicBezTo>
                        <a:pt x="155088" y="754770"/>
                        <a:pt x="166845" y="772246"/>
                        <a:pt x="182873" y="787041"/>
                      </a:cubicBezTo>
                      <a:cubicBezTo>
                        <a:pt x="218634" y="820049"/>
                        <a:pt x="250197" y="825552"/>
                        <a:pt x="280307" y="828495"/>
                      </a:cubicBezTo>
                      <a:cubicBezTo>
                        <a:pt x="310417" y="831437"/>
                        <a:pt x="316562" y="823759"/>
                        <a:pt x="327765" y="817977"/>
                      </a:cubicBezTo>
                      <a:cubicBezTo>
                        <a:pt x="340190" y="811565"/>
                        <a:pt x="339975" y="797630"/>
                        <a:pt x="342917" y="794291"/>
                      </a:cubicBezTo>
                      <a:cubicBezTo>
                        <a:pt x="360728" y="808005"/>
                        <a:pt x="378996" y="829668"/>
                        <a:pt x="402195" y="832280"/>
                      </a:cubicBezTo>
                      <a:cubicBezTo>
                        <a:pt x="405565" y="835021"/>
                        <a:pt x="415042" y="840393"/>
                        <a:pt x="419707" y="842958"/>
                      </a:cubicBezTo>
                      <a:cubicBezTo>
                        <a:pt x="425556" y="846172"/>
                        <a:pt x="434026" y="848915"/>
                        <a:pt x="445786" y="842958"/>
                      </a:cubicBezTo>
                      <a:cubicBezTo>
                        <a:pt x="457546" y="837000"/>
                        <a:pt x="463938" y="832933"/>
                        <a:pt x="478747" y="833715"/>
                      </a:cubicBezTo>
                      <a:cubicBezTo>
                        <a:pt x="493556" y="834496"/>
                        <a:pt x="502639" y="826411"/>
                        <a:pt x="507999" y="817658"/>
                      </a:cubicBezTo>
                      <a:cubicBezTo>
                        <a:pt x="512613" y="810125"/>
                        <a:pt x="510119" y="799496"/>
                        <a:pt x="512223" y="790467"/>
                      </a:cubicBezTo>
                      <a:cubicBezTo>
                        <a:pt x="524152" y="780149"/>
                        <a:pt x="534835" y="770756"/>
                        <a:pt x="536954" y="760367"/>
                      </a:cubicBezTo>
                      <a:cubicBezTo>
                        <a:pt x="539684" y="758144"/>
                        <a:pt x="551198" y="748938"/>
                        <a:pt x="566266" y="733713"/>
                      </a:cubicBezTo>
                      <a:cubicBezTo>
                        <a:pt x="583018" y="716785"/>
                        <a:pt x="601683" y="697200"/>
                        <a:pt x="606465" y="673991"/>
                      </a:cubicBezTo>
                      <a:cubicBezTo>
                        <a:pt x="616861" y="623526"/>
                        <a:pt x="572672" y="589564"/>
                        <a:pt x="556885" y="573910"/>
                      </a:cubicBezTo>
                      <a:cubicBezTo>
                        <a:pt x="561291" y="565884"/>
                        <a:pt x="573142" y="551497"/>
                        <a:pt x="577828" y="542654"/>
                      </a:cubicBezTo>
                      <a:cubicBezTo>
                        <a:pt x="582976" y="532942"/>
                        <a:pt x="582515" y="524484"/>
                        <a:pt x="584333" y="510503"/>
                      </a:cubicBezTo>
                      <a:cubicBezTo>
                        <a:pt x="605401" y="509243"/>
                        <a:pt x="607730" y="512280"/>
                        <a:pt x="616028" y="492873"/>
                      </a:cubicBezTo>
                      <a:cubicBezTo>
                        <a:pt x="621258" y="480622"/>
                        <a:pt x="600447" y="468713"/>
                        <a:pt x="598434" y="464825"/>
                      </a:cubicBezTo>
                      <a:cubicBezTo>
                        <a:pt x="601261" y="462888"/>
                        <a:pt x="618811" y="467393"/>
                        <a:pt x="621258" y="463749"/>
                      </a:cubicBezTo>
                      <a:cubicBezTo>
                        <a:pt x="624802" y="458481"/>
                        <a:pt x="627797" y="445830"/>
                        <a:pt x="616282" y="435064"/>
                      </a:cubicBezTo>
                      <a:cubicBezTo>
                        <a:pt x="625502" y="431648"/>
                        <a:pt x="640865" y="427302"/>
                        <a:pt x="640236" y="419446"/>
                      </a:cubicBezTo>
                      <a:cubicBezTo>
                        <a:pt x="637860" y="389505"/>
                        <a:pt x="618709" y="391470"/>
                        <a:pt x="617237" y="381418"/>
                      </a:cubicBezTo>
                      <a:cubicBezTo>
                        <a:pt x="615764" y="371366"/>
                        <a:pt x="634560" y="366439"/>
                        <a:pt x="638296" y="357613"/>
                      </a:cubicBezTo>
                      <a:cubicBezTo>
                        <a:pt x="642855" y="346846"/>
                        <a:pt x="643190" y="330724"/>
                        <a:pt x="635737" y="320660"/>
                      </a:cubicBezTo>
                      <a:cubicBezTo>
                        <a:pt x="630376" y="313417"/>
                        <a:pt x="607893" y="312544"/>
                        <a:pt x="601726" y="310361"/>
                      </a:cubicBezTo>
                      <a:cubicBezTo>
                        <a:pt x="607844" y="296236"/>
                        <a:pt x="621309" y="280217"/>
                        <a:pt x="614201" y="270599"/>
                      </a:cubicBezTo>
                      <a:cubicBezTo>
                        <a:pt x="602443" y="254700"/>
                        <a:pt x="584274" y="248018"/>
                        <a:pt x="567714" y="248727"/>
                      </a:cubicBezTo>
                      <a:cubicBezTo>
                        <a:pt x="550927" y="249446"/>
                        <a:pt x="532101" y="252470"/>
                        <a:pt x="523944" y="258985"/>
                      </a:cubicBezTo>
                      <a:cubicBezTo>
                        <a:pt x="515788" y="265502"/>
                        <a:pt x="508952" y="271627"/>
                        <a:pt x="502010" y="281476"/>
                      </a:cubicBezTo>
                      <a:cubicBezTo>
                        <a:pt x="494908" y="291550"/>
                        <a:pt x="490680" y="301978"/>
                        <a:pt x="488821" y="311735"/>
                      </a:cubicBezTo>
                      <a:cubicBezTo>
                        <a:pt x="447488" y="317751"/>
                        <a:pt x="417630" y="333512"/>
                        <a:pt x="397297" y="350641"/>
                      </a:cubicBezTo>
                      <a:cubicBezTo>
                        <a:pt x="378156" y="343556"/>
                        <a:pt x="358059" y="340429"/>
                        <a:pt x="340497" y="340381"/>
                      </a:cubicBezTo>
                      <a:cubicBezTo>
                        <a:pt x="322937" y="340334"/>
                        <a:pt x="320851" y="324287"/>
                        <a:pt x="318603" y="320142"/>
                      </a:cubicBezTo>
                      <a:cubicBezTo>
                        <a:pt x="313859" y="311398"/>
                        <a:pt x="306224" y="301593"/>
                        <a:pt x="302996" y="292293"/>
                      </a:cubicBezTo>
                      <a:cubicBezTo>
                        <a:pt x="299067" y="280976"/>
                        <a:pt x="292711" y="257793"/>
                        <a:pt x="288676" y="242511"/>
                      </a:cubicBezTo>
                      <a:cubicBezTo>
                        <a:pt x="284141" y="225330"/>
                        <a:pt x="274903" y="214452"/>
                        <a:pt x="269221" y="200320"/>
                      </a:cubicBezTo>
                      <a:cubicBezTo>
                        <a:pt x="264294" y="188060"/>
                        <a:pt x="269300" y="171054"/>
                        <a:pt x="268765" y="155817"/>
                      </a:cubicBezTo>
                      <a:cubicBezTo>
                        <a:pt x="268229" y="140580"/>
                        <a:pt x="282434" y="126235"/>
                        <a:pt x="291691" y="109203"/>
                      </a:cubicBezTo>
                      <a:lnTo>
                        <a:pt x="276163" y="108206"/>
                      </a:lnTo>
                      <a:cubicBezTo>
                        <a:pt x="272502" y="128713"/>
                        <a:pt x="265615" y="133978"/>
                        <a:pt x="265890" y="147131"/>
                      </a:cubicBezTo>
                      <a:cubicBezTo>
                        <a:pt x="264437" y="163412"/>
                        <a:pt x="262553" y="164575"/>
                        <a:pt x="255994" y="173546"/>
                      </a:cubicBezTo>
                      <a:cubicBezTo>
                        <a:pt x="255994" y="173546"/>
                        <a:pt x="267286" y="232000"/>
                        <a:pt x="271859" y="249324"/>
                      </a:cubicBezTo>
                      <a:cubicBezTo>
                        <a:pt x="275104" y="261616"/>
                        <a:pt x="276512" y="277631"/>
                        <a:pt x="281933" y="293249"/>
                      </a:cubicBezTo>
                      <a:cubicBezTo>
                        <a:pt x="288764" y="312929"/>
                        <a:pt x="290546" y="323886"/>
                        <a:pt x="293991" y="333190"/>
                      </a:cubicBezTo>
                      <a:cubicBezTo>
                        <a:pt x="295131" y="336267"/>
                        <a:pt x="303778" y="349867"/>
                        <a:pt x="312613" y="356378"/>
                      </a:cubicBezTo>
                      <a:cubicBezTo>
                        <a:pt x="321448" y="362889"/>
                        <a:pt x="333501" y="367604"/>
                        <a:pt x="351783" y="364465"/>
                      </a:cubicBezTo>
                      <a:cubicBezTo>
                        <a:pt x="370063" y="361326"/>
                        <a:pt x="385992" y="367313"/>
                        <a:pt x="407042" y="375394"/>
                      </a:cubicBezTo>
                      <a:cubicBezTo>
                        <a:pt x="428090" y="383475"/>
                        <a:pt x="442002" y="389676"/>
                        <a:pt x="455920" y="399186"/>
                      </a:cubicBezTo>
                      <a:cubicBezTo>
                        <a:pt x="471516" y="409845"/>
                        <a:pt x="493727" y="421734"/>
                        <a:pt x="495683" y="454068"/>
                      </a:cubicBezTo>
                      <a:cubicBezTo>
                        <a:pt x="517172" y="470789"/>
                        <a:pt x="525657" y="475503"/>
                        <a:pt x="514901" y="503252"/>
                      </a:cubicBezTo>
                      <a:cubicBezTo>
                        <a:pt x="508109" y="520775"/>
                        <a:pt x="487195" y="531743"/>
                        <a:pt x="465102" y="533092"/>
                      </a:cubicBezTo>
                      <a:cubicBezTo>
                        <a:pt x="443009" y="534443"/>
                        <a:pt x="439707" y="541550"/>
                        <a:pt x="433054" y="542974"/>
                      </a:cubicBezTo>
                      <a:cubicBezTo>
                        <a:pt x="421750" y="545392"/>
                        <a:pt x="414125" y="533586"/>
                        <a:pt x="404694" y="528172"/>
                      </a:cubicBezTo>
                      <a:cubicBezTo>
                        <a:pt x="396686" y="535632"/>
                        <a:pt x="386181" y="538634"/>
                        <a:pt x="377445" y="539607"/>
                      </a:cubicBezTo>
                      <a:cubicBezTo>
                        <a:pt x="370510" y="539280"/>
                        <a:pt x="363240" y="550381"/>
                        <a:pt x="341608" y="543870"/>
                      </a:cubicBezTo>
                      <a:cubicBezTo>
                        <a:pt x="319976" y="537358"/>
                        <a:pt x="304421" y="535231"/>
                        <a:pt x="303491" y="541799"/>
                      </a:cubicBezTo>
                      <a:cubicBezTo>
                        <a:pt x="302561" y="548365"/>
                        <a:pt x="318170" y="557447"/>
                        <a:pt x="339149" y="563731"/>
                      </a:cubicBezTo>
                      <a:cubicBezTo>
                        <a:pt x="360128" y="570014"/>
                        <a:pt x="370127" y="567330"/>
                        <a:pt x="381590" y="562356"/>
                      </a:cubicBezTo>
                      <a:cubicBezTo>
                        <a:pt x="390959" y="562797"/>
                        <a:pt x="399979" y="560688"/>
                        <a:pt x="407549" y="551321"/>
                      </a:cubicBezTo>
                      <a:cubicBezTo>
                        <a:pt x="418168" y="554888"/>
                        <a:pt x="428259" y="564654"/>
                        <a:pt x="436902" y="562317"/>
                      </a:cubicBezTo>
                      <a:cubicBezTo>
                        <a:pt x="447200" y="559530"/>
                        <a:pt x="455248" y="555320"/>
                        <a:pt x="462227" y="552695"/>
                      </a:cubicBezTo>
                      <a:cubicBezTo>
                        <a:pt x="497177" y="553687"/>
                        <a:pt x="527207" y="541868"/>
                        <a:pt x="534674" y="515862"/>
                      </a:cubicBezTo>
                      <a:cubicBezTo>
                        <a:pt x="542139" y="489854"/>
                        <a:pt x="544109" y="460905"/>
                        <a:pt x="512422" y="448032"/>
                      </a:cubicBezTo>
                      <a:cubicBezTo>
                        <a:pt x="507535" y="411508"/>
                        <a:pt x="491931" y="388819"/>
                        <a:pt x="472123" y="375282"/>
                      </a:cubicBezTo>
                      <a:cubicBezTo>
                        <a:pt x="457373" y="365202"/>
                        <a:pt x="443821" y="361114"/>
                        <a:pt x="428036" y="356776"/>
                      </a:cubicBezTo>
                      <a:cubicBezTo>
                        <a:pt x="435973" y="350296"/>
                        <a:pt x="443597" y="343940"/>
                        <a:pt x="451419" y="340740"/>
                      </a:cubicBezTo>
                      <a:cubicBezTo>
                        <a:pt x="472747" y="332014"/>
                        <a:pt x="486316" y="331078"/>
                        <a:pt x="507385" y="329047"/>
                      </a:cubicBezTo>
                      <a:cubicBezTo>
                        <a:pt x="508569" y="310117"/>
                        <a:pt x="516059" y="298247"/>
                        <a:pt x="529180" y="288688"/>
                      </a:cubicBezTo>
                      <a:cubicBezTo>
                        <a:pt x="537587" y="282562"/>
                        <a:pt x="559579" y="278012"/>
                        <a:pt x="568923" y="277611"/>
                      </a:cubicBezTo>
                      <a:cubicBezTo>
                        <a:pt x="578267" y="277212"/>
                        <a:pt x="585659" y="279746"/>
                        <a:pt x="591195" y="287671"/>
                      </a:cubicBezTo>
                      <a:cubicBezTo>
                        <a:pt x="595870" y="294365"/>
                        <a:pt x="591452" y="288048"/>
                        <a:pt x="591591" y="288229"/>
                      </a:cubicBezTo>
                      <a:cubicBezTo>
                        <a:pt x="591724" y="288400"/>
                        <a:pt x="592008" y="288728"/>
                        <a:pt x="592008" y="288728"/>
                      </a:cubicBezTo>
                      <a:cubicBezTo>
                        <a:pt x="599694" y="297918"/>
                        <a:pt x="583998" y="309851"/>
                        <a:pt x="576559" y="317512"/>
                      </a:cubicBezTo>
                      <a:cubicBezTo>
                        <a:pt x="607102" y="324829"/>
                        <a:pt x="613206" y="334767"/>
                        <a:pt x="615927" y="344505"/>
                      </a:cubicBezTo>
                      <a:cubicBezTo>
                        <a:pt x="618851" y="354988"/>
                        <a:pt x="601751" y="363478"/>
                        <a:pt x="592643" y="370979"/>
                      </a:cubicBezTo>
                      <a:cubicBezTo>
                        <a:pt x="585629" y="379232"/>
                        <a:pt x="584846" y="387003"/>
                        <a:pt x="598890" y="393629"/>
                      </a:cubicBezTo>
                      <a:cubicBezTo>
                        <a:pt x="609930" y="397840"/>
                        <a:pt x="623360" y="401942"/>
                        <a:pt x="622233" y="416637"/>
                      </a:cubicBezTo>
                      <a:cubicBezTo>
                        <a:pt x="621420" y="427229"/>
                        <a:pt x="589721" y="423541"/>
                        <a:pt x="577768" y="425243"/>
                      </a:cubicBezTo>
                      <a:cubicBezTo>
                        <a:pt x="583672" y="432556"/>
                        <a:pt x="605208" y="432500"/>
                        <a:pt x="603451" y="449148"/>
                      </a:cubicBezTo>
                      <a:cubicBezTo>
                        <a:pt x="602680" y="456447"/>
                        <a:pt x="582005" y="454610"/>
                        <a:pt x="573881" y="459307"/>
                      </a:cubicBezTo>
                      <a:cubicBezTo>
                        <a:pt x="588921" y="466394"/>
                        <a:pt x="596733" y="475872"/>
                        <a:pt x="591869" y="485782"/>
                      </a:cubicBezTo>
                      <a:cubicBezTo>
                        <a:pt x="585851" y="498041"/>
                        <a:pt x="575057" y="493115"/>
                        <a:pt x="567773" y="493889"/>
                      </a:cubicBezTo>
                      <a:cubicBezTo>
                        <a:pt x="568274" y="509966"/>
                        <a:pt x="566750" y="521155"/>
                        <a:pt x="560356" y="533352"/>
                      </a:cubicBezTo>
                      <a:cubicBezTo>
                        <a:pt x="550209" y="550769"/>
                        <a:pt x="543893" y="561960"/>
                        <a:pt x="536121" y="579110"/>
                      </a:cubicBezTo>
                      <a:cubicBezTo>
                        <a:pt x="567684" y="607634"/>
                        <a:pt x="584986" y="642761"/>
                        <a:pt x="580088" y="671800"/>
                      </a:cubicBezTo>
                      <a:cubicBezTo>
                        <a:pt x="578301" y="680474"/>
                        <a:pt x="566793" y="704465"/>
                        <a:pt x="551352" y="720068"/>
                      </a:cubicBezTo>
                      <a:cubicBezTo>
                        <a:pt x="535911" y="735670"/>
                        <a:pt x="516269" y="754589"/>
                        <a:pt x="516269" y="754589"/>
                      </a:cubicBezTo>
                      <a:cubicBezTo>
                        <a:pt x="513190" y="764716"/>
                        <a:pt x="509114" y="769691"/>
                        <a:pt x="498242" y="783455"/>
                      </a:cubicBezTo>
                      <a:cubicBezTo>
                        <a:pt x="494912" y="802270"/>
                        <a:pt x="487915" y="812159"/>
                        <a:pt x="474820" y="813674"/>
                      </a:cubicBezTo>
                      <a:cubicBezTo>
                        <a:pt x="463029" y="816063"/>
                        <a:pt x="449584" y="819951"/>
                        <a:pt x="441939" y="822738"/>
                      </a:cubicBezTo>
                      <a:cubicBezTo>
                        <a:pt x="434293" y="825526"/>
                        <a:pt x="426993" y="820227"/>
                        <a:pt x="406796" y="815666"/>
                      </a:cubicBezTo>
                      <a:cubicBezTo>
                        <a:pt x="386599" y="811105"/>
                        <a:pt x="359450" y="783812"/>
                        <a:pt x="346487" y="767160"/>
                      </a:cubicBezTo>
                      <a:cubicBezTo>
                        <a:pt x="346487" y="767160"/>
                        <a:pt x="350292" y="745535"/>
                        <a:pt x="355273" y="734510"/>
                      </a:cubicBezTo>
                      <a:cubicBezTo>
                        <a:pt x="362429" y="718669"/>
                        <a:pt x="403291" y="680675"/>
                        <a:pt x="397138" y="678832"/>
                      </a:cubicBezTo>
                      <a:cubicBezTo>
                        <a:pt x="390985" y="676989"/>
                        <a:pt x="353486" y="714812"/>
                        <a:pt x="343135" y="728056"/>
                      </a:cubicBezTo>
                      <a:cubicBezTo>
                        <a:pt x="337205" y="735643"/>
                        <a:pt x="328558" y="756761"/>
                        <a:pt x="328558" y="756761"/>
                      </a:cubicBezTo>
                      <a:cubicBezTo>
                        <a:pt x="345754" y="776865"/>
                        <a:pt x="336420" y="787735"/>
                        <a:pt x="315231" y="804810"/>
                      </a:cubicBezTo>
                      <a:cubicBezTo>
                        <a:pt x="310594" y="808547"/>
                        <a:pt x="302953" y="812451"/>
                        <a:pt x="284055" y="809651"/>
                      </a:cubicBezTo>
                      <a:cubicBezTo>
                        <a:pt x="249834" y="804577"/>
                        <a:pt x="219505" y="789982"/>
                        <a:pt x="199571" y="771363"/>
                      </a:cubicBezTo>
                      <a:cubicBezTo>
                        <a:pt x="182151" y="755092"/>
                        <a:pt x="174398" y="743498"/>
                        <a:pt x="165817" y="731084"/>
                      </a:cubicBezTo>
                      <a:cubicBezTo>
                        <a:pt x="173966" y="733496"/>
                        <a:pt x="182499" y="736284"/>
                        <a:pt x="191281" y="741382"/>
                      </a:cubicBezTo>
                      <a:cubicBezTo>
                        <a:pt x="201542" y="773777"/>
                        <a:pt x="219704" y="774178"/>
                        <a:pt x="241100" y="769192"/>
                      </a:cubicBezTo>
                      <a:cubicBezTo>
                        <a:pt x="253869" y="779930"/>
                        <a:pt x="265795" y="780609"/>
                        <a:pt x="277809" y="780487"/>
                      </a:cubicBezTo>
                      <a:cubicBezTo>
                        <a:pt x="287678" y="780386"/>
                        <a:pt x="323039" y="767534"/>
                        <a:pt x="320269" y="760546"/>
                      </a:cubicBezTo>
                      <a:cubicBezTo>
                        <a:pt x="318163" y="755232"/>
                        <a:pt x="287219" y="769217"/>
                        <a:pt x="277888" y="769729"/>
                      </a:cubicBezTo>
                      <a:cubicBezTo>
                        <a:pt x="267552" y="770297"/>
                        <a:pt x="255952" y="766457"/>
                        <a:pt x="246514" y="756861"/>
                      </a:cubicBezTo>
                      <a:cubicBezTo>
                        <a:pt x="226116" y="763614"/>
                        <a:pt x="211158" y="756316"/>
                        <a:pt x="197965" y="731900"/>
                      </a:cubicBezTo>
                      <a:cubicBezTo>
                        <a:pt x="176559" y="719499"/>
                        <a:pt x="160640" y="716340"/>
                        <a:pt x="148999" y="707358"/>
                      </a:cubicBezTo>
                      <a:cubicBezTo>
                        <a:pt x="142200" y="698584"/>
                        <a:pt x="133893" y="690020"/>
                        <a:pt x="121274" y="683971"/>
                      </a:cubicBezTo>
                      <a:cubicBezTo>
                        <a:pt x="76665" y="642285"/>
                        <a:pt x="56359" y="600925"/>
                        <a:pt x="47856" y="565523"/>
                      </a:cubicBezTo>
                      <a:cubicBezTo>
                        <a:pt x="39353" y="530122"/>
                        <a:pt x="28247" y="505525"/>
                        <a:pt x="27587" y="479825"/>
                      </a:cubicBezTo>
                      <a:cubicBezTo>
                        <a:pt x="26927" y="454126"/>
                        <a:pt x="28727" y="450693"/>
                        <a:pt x="40340" y="435383"/>
                      </a:cubicBezTo>
                      <a:cubicBezTo>
                        <a:pt x="44951" y="427143"/>
                        <a:pt x="58964" y="412587"/>
                        <a:pt x="70167" y="401140"/>
                      </a:cubicBezTo>
                      <a:cubicBezTo>
                        <a:pt x="83113" y="387910"/>
                        <a:pt x="104932" y="353847"/>
                        <a:pt x="104932" y="353847"/>
                      </a:cubicBezTo>
                      <a:cubicBezTo>
                        <a:pt x="104932" y="353847"/>
                        <a:pt x="110189" y="296352"/>
                        <a:pt x="116514" y="273448"/>
                      </a:cubicBezTo>
                      <a:cubicBezTo>
                        <a:pt x="122839" y="250545"/>
                        <a:pt x="132178" y="229309"/>
                        <a:pt x="129623" y="200002"/>
                      </a:cubicBezTo>
                      <a:cubicBezTo>
                        <a:pt x="123837" y="133617"/>
                        <a:pt x="136828" y="93941"/>
                        <a:pt x="167205" y="44362"/>
                      </a:cubicBezTo>
                      <a:cubicBezTo>
                        <a:pt x="171454" y="37426"/>
                        <a:pt x="185230" y="22649"/>
                        <a:pt x="202209" y="18385"/>
                      </a:cubicBezTo>
                      <a:cubicBezTo>
                        <a:pt x="215930" y="14939"/>
                        <a:pt x="227317" y="14014"/>
                        <a:pt x="238541" y="20955"/>
                      </a:cubicBezTo>
                      <a:cubicBezTo>
                        <a:pt x="253864" y="30431"/>
                        <a:pt x="253446" y="49054"/>
                        <a:pt x="259286" y="46713"/>
                      </a:cubicBezTo>
                      <a:cubicBezTo>
                        <a:pt x="265125" y="44370"/>
                        <a:pt x="257985" y="17112"/>
                        <a:pt x="245145" y="10158"/>
                      </a:cubicBezTo>
                      <a:cubicBezTo>
                        <a:pt x="237032" y="5764"/>
                        <a:pt x="228481" y="354"/>
                        <a:pt x="216389" y="18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41" name="Google Shape;541;p6"/>
                <p:cNvSpPr/>
                <p:nvPr/>
              </p:nvSpPr>
              <p:spPr>
                <a:xfrm>
                  <a:off x="5904209" y="3722726"/>
                  <a:ext cx="206456" cy="218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456" h="218013" extrusionOk="0">
                      <a:moveTo>
                        <a:pt x="151657" y="14663"/>
                      </a:moveTo>
                      <a:lnTo>
                        <a:pt x="159907" y="63747"/>
                      </a:lnTo>
                      <a:cubicBezTo>
                        <a:pt x="136359" y="84880"/>
                        <a:pt x="123876" y="113423"/>
                        <a:pt x="115484" y="144705"/>
                      </a:cubicBezTo>
                      <a:cubicBezTo>
                        <a:pt x="99729" y="145935"/>
                        <a:pt x="86629" y="151165"/>
                        <a:pt x="74233" y="157454"/>
                      </a:cubicBezTo>
                      <a:lnTo>
                        <a:pt x="35521" y="150442"/>
                      </a:lnTo>
                      <a:lnTo>
                        <a:pt x="-18" y="181675"/>
                      </a:lnTo>
                      <a:cubicBezTo>
                        <a:pt x="19982" y="175199"/>
                        <a:pt x="39419" y="174393"/>
                        <a:pt x="57733" y="184868"/>
                      </a:cubicBezTo>
                      <a:lnTo>
                        <a:pt x="129445" y="180400"/>
                      </a:lnTo>
                      <a:cubicBezTo>
                        <a:pt x="139617" y="190049"/>
                        <a:pt x="147395" y="203288"/>
                        <a:pt x="154196" y="218015"/>
                      </a:cubicBezTo>
                      <a:cubicBezTo>
                        <a:pt x="166116" y="206011"/>
                        <a:pt x="161904" y="182226"/>
                        <a:pt x="155465" y="156816"/>
                      </a:cubicBezTo>
                      <a:cubicBezTo>
                        <a:pt x="172388" y="156706"/>
                        <a:pt x="189311" y="170497"/>
                        <a:pt x="206235" y="183593"/>
                      </a:cubicBezTo>
                      <a:cubicBezTo>
                        <a:pt x="206235" y="183593"/>
                        <a:pt x="207504" y="154267"/>
                        <a:pt x="203696" y="150442"/>
                      </a:cubicBezTo>
                      <a:cubicBezTo>
                        <a:pt x="199889" y="146617"/>
                        <a:pt x="175773" y="126218"/>
                        <a:pt x="175773" y="126218"/>
                      </a:cubicBezTo>
                      <a:lnTo>
                        <a:pt x="196716" y="67572"/>
                      </a:lnTo>
                      <a:lnTo>
                        <a:pt x="194812" y="2"/>
                      </a:lnTo>
                      <a:close/>
                    </a:path>
                  </a:pathLst>
                </a:custGeom>
                <a:solidFill>
                  <a:srgbClr val="EBC78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42" name="Google Shape;542;p6"/>
                <p:cNvSpPr/>
                <p:nvPr/>
              </p:nvSpPr>
              <p:spPr>
                <a:xfrm>
                  <a:off x="5894544" y="3714432"/>
                  <a:ext cx="224143" cy="245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143" h="245461" extrusionOk="0">
                      <a:moveTo>
                        <a:pt x="197892" y="67535"/>
                      </a:moveTo>
                      <a:cubicBezTo>
                        <a:pt x="197795" y="72871"/>
                        <a:pt x="190940" y="84092"/>
                        <a:pt x="188492" y="98850"/>
                      </a:cubicBezTo>
                      <a:cubicBezTo>
                        <a:pt x="186253" y="112350"/>
                        <a:pt x="181313" y="128114"/>
                        <a:pt x="177029" y="135225"/>
                      </a:cubicBezTo>
                      <a:cubicBezTo>
                        <a:pt x="183089" y="140965"/>
                        <a:pt x="190795" y="146782"/>
                        <a:pt x="196626" y="152920"/>
                      </a:cubicBezTo>
                      <a:cubicBezTo>
                        <a:pt x="200685" y="157190"/>
                        <a:pt x="203836" y="161617"/>
                        <a:pt x="204894" y="166282"/>
                      </a:cubicBezTo>
                      <a:lnTo>
                        <a:pt x="204933" y="166500"/>
                      </a:lnTo>
                      <a:cubicBezTo>
                        <a:pt x="206218" y="170757"/>
                        <a:pt x="206295" y="175537"/>
                        <a:pt x="206658" y="179015"/>
                      </a:cubicBezTo>
                      <a:cubicBezTo>
                        <a:pt x="201563" y="168288"/>
                        <a:pt x="193059" y="164471"/>
                        <a:pt x="186291" y="161660"/>
                      </a:cubicBezTo>
                      <a:cubicBezTo>
                        <a:pt x="179151" y="158695"/>
                        <a:pt x="170773" y="160200"/>
                        <a:pt x="164555" y="153931"/>
                      </a:cubicBezTo>
                      <a:cubicBezTo>
                        <a:pt x="163463" y="143438"/>
                        <a:pt x="156346" y="140208"/>
                        <a:pt x="151427" y="134329"/>
                      </a:cubicBezTo>
                      <a:cubicBezTo>
                        <a:pt x="152291" y="141455"/>
                        <a:pt x="157093" y="150840"/>
                        <a:pt x="152696" y="154947"/>
                      </a:cubicBezTo>
                      <a:cubicBezTo>
                        <a:pt x="152168" y="163246"/>
                        <a:pt x="155162" y="169860"/>
                        <a:pt x="157574" y="175384"/>
                      </a:cubicBezTo>
                      <a:cubicBezTo>
                        <a:pt x="159986" y="180912"/>
                        <a:pt x="162059" y="185634"/>
                        <a:pt x="162631" y="190846"/>
                      </a:cubicBezTo>
                      <a:cubicBezTo>
                        <a:pt x="163202" y="196068"/>
                        <a:pt x="163021" y="208440"/>
                        <a:pt x="162395" y="211479"/>
                      </a:cubicBezTo>
                      <a:cubicBezTo>
                        <a:pt x="155478" y="199179"/>
                        <a:pt x="162406" y="193855"/>
                        <a:pt x="143554" y="182575"/>
                      </a:cubicBezTo>
                      <a:cubicBezTo>
                        <a:pt x="140686" y="180861"/>
                        <a:pt x="137613" y="179433"/>
                        <a:pt x="123336" y="177934"/>
                      </a:cubicBezTo>
                      <a:cubicBezTo>
                        <a:pt x="109059" y="176435"/>
                        <a:pt x="95368" y="180422"/>
                        <a:pt x="84078" y="182932"/>
                      </a:cubicBezTo>
                      <a:cubicBezTo>
                        <a:pt x="72320" y="185553"/>
                        <a:pt x="63750" y="186420"/>
                        <a:pt x="56864" y="181728"/>
                      </a:cubicBezTo>
                      <a:cubicBezTo>
                        <a:pt x="49978" y="177036"/>
                        <a:pt x="41393" y="177036"/>
                        <a:pt x="33982" y="178729"/>
                      </a:cubicBezTo>
                      <a:cubicBezTo>
                        <a:pt x="37642" y="175098"/>
                        <a:pt x="41059" y="171455"/>
                        <a:pt x="50403" y="167896"/>
                      </a:cubicBezTo>
                      <a:cubicBezTo>
                        <a:pt x="66892" y="166209"/>
                        <a:pt x="75937" y="169975"/>
                        <a:pt x="88897" y="175608"/>
                      </a:cubicBezTo>
                      <a:cubicBezTo>
                        <a:pt x="99825" y="164886"/>
                        <a:pt x="115950" y="161107"/>
                        <a:pt x="128005" y="158035"/>
                      </a:cubicBezTo>
                      <a:cubicBezTo>
                        <a:pt x="133405" y="139027"/>
                        <a:pt x="139599" y="122536"/>
                        <a:pt x="149662" y="109806"/>
                      </a:cubicBezTo>
                      <a:cubicBezTo>
                        <a:pt x="161295" y="95092"/>
                        <a:pt x="173466" y="83463"/>
                        <a:pt x="178897" y="70101"/>
                      </a:cubicBezTo>
                      <a:cubicBezTo>
                        <a:pt x="176469" y="54714"/>
                        <a:pt x="179883" y="35336"/>
                        <a:pt x="169534" y="22336"/>
                      </a:cubicBezTo>
                      <a:cubicBezTo>
                        <a:pt x="160965" y="11572"/>
                        <a:pt x="149072" y="15556"/>
                        <a:pt x="155513" y="28153"/>
                      </a:cubicBezTo>
                      <a:cubicBezTo>
                        <a:pt x="160622" y="38146"/>
                        <a:pt x="163145" y="47489"/>
                        <a:pt x="164893" y="56638"/>
                      </a:cubicBezTo>
                      <a:cubicBezTo>
                        <a:pt x="162262" y="72049"/>
                        <a:pt x="149003" y="81932"/>
                        <a:pt x="138120" y="95703"/>
                      </a:cubicBezTo>
                      <a:cubicBezTo>
                        <a:pt x="127890" y="108650"/>
                        <a:pt x="125700" y="129896"/>
                        <a:pt x="119200" y="146998"/>
                      </a:cubicBezTo>
                      <a:cubicBezTo>
                        <a:pt x="111212" y="148880"/>
                        <a:pt x="95668" y="151759"/>
                        <a:pt x="85327" y="159110"/>
                      </a:cubicBezTo>
                      <a:cubicBezTo>
                        <a:pt x="72225" y="153861"/>
                        <a:pt x="60255" y="146793"/>
                        <a:pt x="44740" y="151585"/>
                      </a:cubicBezTo>
                      <a:cubicBezTo>
                        <a:pt x="29226" y="156377"/>
                        <a:pt x="19616" y="163676"/>
                        <a:pt x="13733" y="171939"/>
                      </a:cubicBezTo>
                      <a:cubicBezTo>
                        <a:pt x="7850" y="180198"/>
                        <a:pt x="3960" y="187103"/>
                        <a:pt x="1814" y="193835"/>
                      </a:cubicBezTo>
                      <a:cubicBezTo>
                        <a:pt x="-1805" y="205176"/>
                        <a:pt x="410" y="211316"/>
                        <a:pt x="4353" y="215906"/>
                      </a:cubicBezTo>
                      <a:cubicBezTo>
                        <a:pt x="7404" y="213509"/>
                        <a:pt x="6818" y="207328"/>
                        <a:pt x="16510" y="199230"/>
                      </a:cubicBezTo>
                      <a:cubicBezTo>
                        <a:pt x="22759" y="194008"/>
                        <a:pt x="30853" y="198108"/>
                        <a:pt x="35965" y="196344"/>
                      </a:cubicBezTo>
                      <a:cubicBezTo>
                        <a:pt x="41077" y="194579"/>
                        <a:pt x="42599" y="194569"/>
                        <a:pt x="51662" y="199903"/>
                      </a:cubicBezTo>
                      <a:cubicBezTo>
                        <a:pt x="60727" y="205237"/>
                        <a:pt x="75102" y="203442"/>
                        <a:pt x="87965" y="200587"/>
                      </a:cubicBezTo>
                      <a:cubicBezTo>
                        <a:pt x="100827" y="197721"/>
                        <a:pt x="113025" y="194222"/>
                        <a:pt x="121414" y="194844"/>
                      </a:cubicBezTo>
                      <a:cubicBezTo>
                        <a:pt x="129418" y="195436"/>
                        <a:pt x="135612" y="194100"/>
                        <a:pt x="141840" y="198251"/>
                      </a:cubicBezTo>
                      <a:cubicBezTo>
                        <a:pt x="143307" y="199230"/>
                        <a:pt x="149097" y="203667"/>
                        <a:pt x="150893" y="208797"/>
                      </a:cubicBezTo>
                      <a:cubicBezTo>
                        <a:pt x="152688" y="213917"/>
                        <a:pt x="153019" y="219884"/>
                        <a:pt x="156148" y="225606"/>
                      </a:cubicBezTo>
                      <a:cubicBezTo>
                        <a:pt x="160195" y="234367"/>
                        <a:pt x="158099" y="240048"/>
                        <a:pt x="155493" y="245464"/>
                      </a:cubicBezTo>
                      <a:cubicBezTo>
                        <a:pt x="161931" y="242730"/>
                        <a:pt x="168640" y="240435"/>
                        <a:pt x="170150" y="229451"/>
                      </a:cubicBezTo>
                      <a:cubicBezTo>
                        <a:pt x="176223" y="217293"/>
                        <a:pt x="182487" y="206400"/>
                        <a:pt x="180442" y="189673"/>
                      </a:cubicBezTo>
                      <a:cubicBezTo>
                        <a:pt x="179643" y="183125"/>
                        <a:pt x="177699" y="178689"/>
                        <a:pt x="175841" y="174131"/>
                      </a:cubicBezTo>
                      <a:cubicBezTo>
                        <a:pt x="183915" y="177434"/>
                        <a:pt x="181494" y="176771"/>
                        <a:pt x="191054" y="180902"/>
                      </a:cubicBezTo>
                      <a:cubicBezTo>
                        <a:pt x="201984" y="185624"/>
                        <a:pt x="212319" y="193457"/>
                        <a:pt x="214216" y="205880"/>
                      </a:cubicBezTo>
                      <a:cubicBezTo>
                        <a:pt x="222483" y="202922"/>
                        <a:pt x="221659" y="193284"/>
                        <a:pt x="222922" y="186083"/>
                      </a:cubicBezTo>
                      <a:cubicBezTo>
                        <a:pt x="224109" y="179321"/>
                        <a:pt x="225072" y="174597"/>
                        <a:pt x="222486" y="162716"/>
                      </a:cubicBezTo>
                      <a:cubicBezTo>
                        <a:pt x="218873" y="146111"/>
                        <a:pt x="200904" y="139447"/>
                        <a:pt x="192996" y="133293"/>
                      </a:cubicBezTo>
                      <a:cubicBezTo>
                        <a:pt x="195574" y="123988"/>
                        <a:pt x="204341" y="111112"/>
                        <a:pt x="206124" y="102477"/>
                      </a:cubicBezTo>
                      <a:cubicBezTo>
                        <a:pt x="209239" y="87400"/>
                        <a:pt x="210843" y="82786"/>
                        <a:pt x="211906" y="72745"/>
                      </a:cubicBezTo>
                      <a:cubicBezTo>
                        <a:pt x="214021" y="52765"/>
                        <a:pt x="213046" y="12475"/>
                        <a:pt x="213046" y="12475"/>
                      </a:cubicBezTo>
                      <a:cubicBezTo>
                        <a:pt x="213467" y="-9714"/>
                        <a:pt x="199074" y="2835"/>
                        <a:pt x="198925" y="11001"/>
                      </a:cubicBezTo>
                      <a:close/>
                    </a:path>
                  </a:pathLst>
                </a:custGeom>
                <a:solidFill>
                  <a:srgbClr val="7867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43" name="Google Shape;543;p6"/>
                <p:cNvSpPr/>
                <p:nvPr/>
              </p:nvSpPr>
              <p:spPr>
                <a:xfrm>
                  <a:off x="6010906" y="2989193"/>
                  <a:ext cx="140458" cy="80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58" h="80146" extrusionOk="0">
                      <a:moveTo>
                        <a:pt x="84346" y="2"/>
                      </a:moveTo>
                      <a:lnTo>
                        <a:pt x="26907" y="13073"/>
                      </a:lnTo>
                      <a:lnTo>
                        <a:pt x="-18" y="32455"/>
                      </a:lnTo>
                      <a:lnTo>
                        <a:pt x="430" y="49584"/>
                      </a:lnTo>
                      <a:cubicBezTo>
                        <a:pt x="16939" y="52501"/>
                        <a:pt x="38425" y="67914"/>
                        <a:pt x="57422" y="77080"/>
                      </a:cubicBezTo>
                      <a:cubicBezTo>
                        <a:pt x="57686" y="78938"/>
                        <a:pt x="117518" y="83594"/>
                        <a:pt x="117105" y="75728"/>
                      </a:cubicBezTo>
                      <a:cubicBezTo>
                        <a:pt x="117554" y="73924"/>
                        <a:pt x="116656" y="67163"/>
                        <a:pt x="116656" y="67163"/>
                      </a:cubicBezTo>
                      <a:lnTo>
                        <a:pt x="40818" y="41470"/>
                      </a:lnTo>
                      <a:lnTo>
                        <a:pt x="81654" y="27948"/>
                      </a:lnTo>
                      <a:lnTo>
                        <a:pt x="140440" y="58599"/>
                      </a:lnTo>
                      <a:lnTo>
                        <a:pt x="122041" y="20285"/>
                      </a:lnTo>
                      <a:close/>
                    </a:path>
                  </a:pathLst>
                </a:custGeom>
                <a:solidFill>
                  <a:srgbClr val="FFCF00"/>
                </a:solidFill>
                <a:ln w="9525" cap="flat" cmpd="sng">
                  <a:solidFill>
                    <a:srgbClr val="00FF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44" name="Google Shape;544;p6"/>
                <p:cNvSpPr/>
                <p:nvPr/>
              </p:nvSpPr>
              <p:spPr>
                <a:xfrm>
                  <a:off x="5932595" y="2875423"/>
                  <a:ext cx="179969" cy="171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69" h="171652" extrusionOk="0">
                      <a:moveTo>
                        <a:pt x="76949" y="280"/>
                      </a:moveTo>
                      <a:cubicBezTo>
                        <a:pt x="76426" y="9799"/>
                        <a:pt x="83731" y="18776"/>
                        <a:pt x="83185" y="26515"/>
                      </a:cubicBezTo>
                      <a:cubicBezTo>
                        <a:pt x="82565" y="35311"/>
                        <a:pt x="76923" y="38980"/>
                        <a:pt x="71049" y="35133"/>
                      </a:cubicBezTo>
                      <a:cubicBezTo>
                        <a:pt x="65174" y="31285"/>
                        <a:pt x="57055" y="14712"/>
                        <a:pt x="48668" y="12200"/>
                      </a:cubicBezTo>
                      <a:cubicBezTo>
                        <a:pt x="38668" y="9206"/>
                        <a:pt x="16780" y="12659"/>
                        <a:pt x="8379" y="21403"/>
                      </a:cubicBezTo>
                      <a:cubicBezTo>
                        <a:pt x="-23" y="30146"/>
                        <a:pt x="-4571" y="41795"/>
                        <a:pt x="6693" y="52529"/>
                      </a:cubicBezTo>
                      <a:cubicBezTo>
                        <a:pt x="13106" y="58641"/>
                        <a:pt x="26291" y="70173"/>
                        <a:pt x="28454" y="75418"/>
                      </a:cubicBezTo>
                      <a:lnTo>
                        <a:pt x="41982" y="70806"/>
                      </a:lnTo>
                      <a:cubicBezTo>
                        <a:pt x="36978" y="62129"/>
                        <a:pt x="28395" y="51175"/>
                        <a:pt x="27003" y="42350"/>
                      </a:cubicBezTo>
                      <a:cubicBezTo>
                        <a:pt x="26741" y="40690"/>
                        <a:pt x="30460" y="27263"/>
                        <a:pt x="43109" y="31752"/>
                      </a:cubicBezTo>
                      <a:cubicBezTo>
                        <a:pt x="53374" y="35395"/>
                        <a:pt x="55543" y="48425"/>
                        <a:pt x="60860" y="56673"/>
                      </a:cubicBezTo>
                      <a:cubicBezTo>
                        <a:pt x="70027" y="59159"/>
                        <a:pt x="79831" y="57331"/>
                        <a:pt x="87137" y="55796"/>
                      </a:cubicBezTo>
                      <a:cubicBezTo>
                        <a:pt x="92010" y="53372"/>
                        <a:pt x="95117" y="36139"/>
                        <a:pt x="96805" y="32004"/>
                      </a:cubicBezTo>
                      <a:cubicBezTo>
                        <a:pt x="101209" y="34923"/>
                        <a:pt x="106841" y="46965"/>
                        <a:pt x="108476" y="53707"/>
                      </a:cubicBezTo>
                      <a:lnTo>
                        <a:pt x="112420" y="69977"/>
                      </a:lnTo>
                      <a:cubicBezTo>
                        <a:pt x="116904" y="67904"/>
                        <a:pt x="123412" y="65858"/>
                        <a:pt x="129341" y="51036"/>
                      </a:cubicBezTo>
                      <a:cubicBezTo>
                        <a:pt x="130228" y="59212"/>
                        <a:pt x="136381" y="73326"/>
                        <a:pt x="125373" y="84674"/>
                      </a:cubicBezTo>
                      <a:cubicBezTo>
                        <a:pt x="136618" y="79090"/>
                        <a:pt x="142254" y="65762"/>
                        <a:pt x="162512" y="70815"/>
                      </a:cubicBezTo>
                      <a:cubicBezTo>
                        <a:pt x="170867" y="72900"/>
                        <a:pt x="166517" y="91233"/>
                        <a:pt x="162883" y="99240"/>
                      </a:cubicBezTo>
                      <a:cubicBezTo>
                        <a:pt x="160478" y="104540"/>
                        <a:pt x="156591" y="109733"/>
                        <a:pt x="152136" y="111327"/>
                      </a:cubicBezTo>
                      <a:cubicBezTo>
                        <a:pt x="140639" y="115440"/>
                        <a:pt x="129808" y="118535"/>
                        <a:pt x="118064" y="120262"/>
                      </a:cubicBezTo>
                      <a:cubicBezTo>
                        <a:pt x="110468" y="121379"/>
                        <a:pt x="104839" y="118824"/>
                        <a:pt x="97429" y="110976"/>
                      </a:cubicBezTo>
                      <a:cubicBezTo>
                        <a:pt x="92661" y="106205"/>
                        <a:pt x="89328" y="97111"/>
                        <a:pt x="72876" y="94964"/>
                      </a:cubicBezTo>
                      <a:cubicBezTo>
                        <a:pt x="55954" y="92754"/>
                        <a:pt x="39850" y="100371"/>
                        <a:pt x="36346" y="105038"/>
                      </a:cubicBezTo>
                      <a:cubicBezTo>
                        <a:pt x="31955" y="110889"/>
                        <a:pt x="19215" y="141757"/>
                        <a:pt x="70061" y="145558"/>
                      </a:cubicBezTo>
                      <a:cubicBezTo>
                        <a:pt x="68269" y="155416"/>
                        <a:pt x="70805" y="160927"/>
                        <a:pt x="76526" y="166833"/>
                      </a:cubicBezTo>
                      <a:cubicBezTo>
                        <a:pt x="88693" y="168877"/>
                        <a:pt x="89482" y="173957"/>
                        <a:pt x="102942" y="170455"/>
                      </a:cubicBezTo>
                      <a:cubicBezTo>
                        <a:pt x="90379" y="165847"/>
                        <a:pt x="80424" y="162163"/>
                        <a:pt x="82971" y="151005"/>
                      </a:cubicBezTo>
                      <a:cubicBezTo>
                        <a:pt x="84953" y="142321"/>
                        <a:pt x="106981" y="141128"/>
                        <a:pt x="122575" y="140123"/>
                      </a:cubicBezTo>
                      <a:cubicBezTo>
                        <a:pt x="117481" y="137281"/>
                        <a:pt x="112869" y="134295"/>
                        <a:pt x="115757" y="129050"/>
                      </a:cubicBezTo>
                      <a:cubicBezTo>
                        <a:pt x="123581" y="123547"/>
                        <a:pt x="139830" y="122788"/>
                        <a:pt x="150322" y="125877"/>
                      </a:cubicBezTo>
                      <a:cubicBezTo>
                        <a:pt x="154786" y="127191"/>
                        <a:pt x="160625" y="124191"/>
                        <a:pt x="166247" y="120578"/>
                      </a:cubicBezTo>
                      <a:cubicBezTo>
                        <a:pt x="171869" y="116965"/>
                        <a:pt x="177250" y="110405"/>
                        <a:pt x="178900" y="101813"/>
                      </a:cubicBezTo>
                      <a:cubicBezTo>
                        <a:pt x="180175" y="95167"/>
                        <a:pt x="180561" y="86140"/>
                        <a:pt x="178503" y="76852"/>
                      </a:cubicBezTo>
                      <a:cubicBezTo>
                        <a:pt x="177474" y="72208"/>
                        <a:pt x="176576" y="66650"/>
                        <a:pt x="171800" y="62987"/>
                      </a:cubicBezTo>
                      <a:cubicBezTo>
                        <a:pt x="161847" y="55355"/>
                        <a:pt x="155061" y="57554"/>
                        <a:pt x="144015" y="60677"/>
                      </a:cubicBezTo>
                      <a:cubicBezTo>
                        <a:pt x="144554" y="50588"/>
                        <a:pt x="146280" y="35098"/>
                        <a:pt x="142964" y="24145"/>
                      </a:cubicBezTo>
                      <a:cubicBezTo>
                        <a:pt x="140223" y="15095"/>
                        <a:pt x="131509" y="-352"/>
                        <a:pt x="123556" y="2300"/>
                      </a:cubicBezTo>
                      <a:cubicBezTo>
                        <a:pt x="115840" y="4872"/>
                        <a:pt x="135701" y="31401"/>
                        <a:pt x="116349" y="38107"/>
                      </a:cubicBezTo>
                      <a:cubicBezTo>
                        <a:pt x="115050" y="35156"/>
                        <a:pt x="112086" y="28013"/>
                        <a:pt x="110672" y="25193"/>
                      </a:cubicBezTo>
                      <a:cubicBezTo>
                        <a:pt x="106718" y="17302"/>
                        <a:pt x="103823" y="12889"/>
                        <a:pt x="99624" y="9720"/>
                      </a:cubicBezTo>
                      <a:cubicBezTo>
                        <a:pt x="91829" y="3839"/>
                        <a:pt x="83896" y="-1262"/>
                        <a:pt x="76949" y="280"/>
                      </a:cubicBezTo>
                      <a:close/>
                    </a:path>
                  </a:pathLst>
                </a:custGeom>
                <a:solidFill>
                  <a:srgbClr val="90080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45" name="Google Shape;545;p6"/>
                <p:cNvSpPr/>
                <p:nvPr/>
              </p:nvSpPr>
              <p:spPr>
                <a:xfrm>
                  <a:off x="6018935" y="2989288"/>
                  <a:ext cx="143073" cy="86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073" h="86510" extrusionOk="0">
                      <a:moveTo>
                        <a:pt x="97941" y="19391"/>
                      </a:moveTo>
                      <a:cubicBezTo>
                        <a:pt x="101311" y="22901"/>
                        <a:pt x="104449" y="26883"/>
                        <a:pt x="108168" y="30836"/>
                      </a:cubicBezTo>
                      <a:cubicBezTo>
                        <a:pt x="109962" y="32745"/>
                        <a:pt x="117461" y="42686"/>
                        <a:pt x="118896" y="44662"/>
                      </a:cubicBezTo>
                      <a:cubicBezTo>
                        <a:pt x="107795" y="38432"/>
                        <a:pt x="89539" y="24960"/>
                        <a:pt x="71793" y="22492"/>
                      </a:cubicBezTo>
                      <a:cubicBezTo>
                        <a:pt x="59815" y="20826"/>
                        <a:pt x="48244" y="27058"/>
                        <a:pt x="37444" y="28970"/>
                      </a:cubicBezTo>
                      <a:cubicBezTo>
                        <a:pt x="23894" y="31368"/>
                        <a:pt x="8211" y="36052"/>
                        <a:pt x="7569" y="39991"/>
                      </a:cubicBezTo>
                      <a:cubicBezTo>
                        <a:pt x="6927" y="43931"/>
                        <a:pt x="32009" y="50717"/>
                        <a:pt x="38342" y="51795"/>
                      </a:cubicBezTo>
                      <a:cubicBezTo>
                        <a:pt x="57424" y="55042"/>
                        <a:pt x="92636" y="63403"/>
                        <a:pt x="104360" y="70319"/>
                      </a:cubicBezTo>
                      <a:cubicBezTo>
                        <a:pt x="106044" y="72382"/>
                        <a:pt x="89043" y="73491"/>
                        <a:pt x="79554" y="72582"/>
                      </a:cubicBezTo>
                      <a:cubicBezTo>
                        <a:pt x="75954" y="72238"/>
                        <a:pt x="65981" y="70496"/>
                        <a:pt x="57014" y="69384"/>
                      </a:cubicBezTo>
                      <a:cubicBezTo>
                        <a:pt x="48249" y="68295"/>
                        <a:pt x="1581" y="47156"/>
                        <a:pt x="112" y="50882"/>
                      </a:cubicBezTo>
                      <a:cubicBezTo>
                        <a:pt x="-2721" y="58063"/>
                        <a:pt x="41565" y="79204"/>
                        <a:pt x="53355" y="82147"/>
                      </a:cubicBezTo>
                      <a:cubicBezTo>
                        <a:pt x="66554" y="85443"/>
                        <a:pt x="84764" y="86938"/>
                        <a:pt x="90338" y="86407"/>
                      </a:cubicBezTo>
                      <a:cubicBezTo>
                        <a:pt x="97964" y="86538"/>
                        <a:pt x="105118" y="84038"/>
                        <a:pt x="111023" y="81634"/>
                      </a:cubicBezTo>
                      <a:cubicBezTo>
                        <a:pt x="113007" y="80220"/>
                        <a:pt x="115822" y="76391"/>
                        <a:pt x="115565" y="72352"/>
                      </a:cubicBezTo>
                      <a:cubicBezTo>
                        <a:pt x="114929" y="66809"/>
                        <a:pt x="111379" y="64283"/>
                        <a:pt x="107771" y="61455"/>
                      </a:cubicBezTo>
                      <a:cubicBezTo>
                        <a:pt x="104829" y="59149"/>
                        <a:pt x="100738" y="57100"/>
                        <a:pt x="93339" y="52459"/>
                      </a:cubicBezTo>
                      <a:cubicBezTo>
                        <a:pt x="85938" y="47819"/>
                        <a:pt x="66154" y="44048"/>
                        <a:pt x="55355" y="41136"/>
                      </a:cubicBezTo>
                      <a:cubicBezTo>
                        <a:pt x="55624" y="38125"/>
                        <a:pt x="70736" y="35096"/>
                        <a:pt x="79828" y="38406"/>
                      </a:cubicBezTo>
                      <a:cubicBezTo>
                        <a:pt x="98037" y="45037"/>
                        <a:pt x="106914" y="51279"/>
                        <a:pt x="125619" y="61515"/>
                      </a:cubicBezTo>
                      <a:lnTo>
                        <a:pt x="138689" y="68666"/>
                      </a:lnTo>
                      <a:lnTo>
                        <a:pt x="141684" y="61056"/>
                      </a:lnTo>
                      <a:cubicBezTo>
                        <a:pt x="146941" y="47698"/>
                        <a:pt x="136151" y="35314"/>
                        <a:pt x="125064" y="23525"/>
                      </a:cubicBezTo>
                      <a:cubicBezTo>
                        <a:pt x="119084" y="17168"/>
                        <a:pt x="108515" y="11208"/>
                        <a:pt x="103717" y="8095"/>
                      </a:cubicBezTo>
                      <a:cubicBezTo>
                        <a:pt x="99620" y="5437"/>
                        <a:pt x="81166" y="-2331"/>
                        <a:pt x="78809" y="687"/>
                      </a:cubicBezTo>
                      <a:cubicBezTo>
                        <a:pt x="76453" y="3705"/>
                        <a:pt x="93343" y="14599"/>
                        <a:pt x="97941" y="19391"/>
                      </a:cubicBezTo>
                      <a:close/>
                    </a:path>
                  </a:pathLst>
                </a:custGeom>
                <a:solidFill>
                  <a:srgbClr val="B591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46" name="Google Shape;546;p6"/>
                <p:cNvSpPr/>
                <p:nvPr/>
              </p:nvSpPr>
              <p:spPr>
                <a:xfrm>
                  <a:off x="5979471" y="2978335"/>
                  <a:ext cx="31473" cy="31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73" h="31617" extrusionOk="0">
                      <a:moveTo>
                        <a:pt x="26563" y="27301"/>
                      </a:moveTo>
                      <a:cubicBezTo>
                        <a:pt x="20307" y="33230"/>
                        <a:pt x="10474" y="33028"/>
                        <a:pt x="4465" y="26847"/>
                      </a:cubicBezTo>
                      <a:cubicBezTo>
                        <a:pt x="-1543" y="20665"/>
                        <a:pt x="-1508" y="10786"/>
                        <a:pt x="4543" y="4646"/>
                      </a:cubicBezTo>
                      <a:cubicBezTo>
                        <a:pt x="10595" y="-1494"/>
                        <a:pt x="20429" y="-1627"/>
                        <a:pt x="27018" y="4731"/>
                      </a:cubicBezTo>
                      <a:cubicBezTo>
                        <a:pt x="33188" y="11500"/>
                        <a:pt x="32819" y="21372"/>
                        <a:pt x="26563" y="2730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rnd" cmpd="sng">
                  <a:solidFill>
                    <a:srgbClr val="B64E4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47" name="Google Shape;547;p6"/>
                <p:cNvSpPr/>
                <p:nvPr/>
              </p:nvSpPr>
              <p:spPr>
                <a:xfrm>
                  <a:off x="5987145" y="2985252"/>
                  <a:ext cx="18461" cy="18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61" h="18545" extrusionOk="0">
                      <a:moveTo>
                        <a:pt x="15573" y="16014"/>
                      </a:moveTo>
                      <a:cubicBezTo>
                        <a:pt x="11904" y="19492"/>
                        <a:pt x="6136" y="19374"/>
                        <a:pt x="2612" y="15748"/>
                      </a:cubicBezTo>
                      <a:cubicBezTo>
                        <a:pt x="-913" y="12122"/>
                        <a:pt x="-892" y="6327"/>
                        <a:pt x="2657" y="2725"/>
                      </a:cubicBezTo>
                      <a:cubicBezTo>
                        <a:pt x="6207" y="-876"/>
                        <a:pt x="11976" y="-953"/>
                        <a:pt x="15839" y="2775"/>
                      </a:cubicBezTo>
                      <a:cubicBezTo>
                        <a:pt x="19459" y="6746"/>
                        <a:pt x="19243" y="12536"/>
                        <a:pt x="15573" y="16014"/>
                      </a:cubicBezTo>
                      <a:close/>
                    </a:path>
                  </a:pathLst>
                </a:custGeom>
                <a:solidFill>
                  <a:srgbClr val="3E1616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548" name="Google Shape;548;p6"/>
              <p:cNvGrpSpPr/>
              <p:nvPr/>
            </p:nvGrpSpPr>
            <p:grpSpPr>
              <a:xfrm>
                <a:off x="515893" y="5033977"/>
                <a:ext cx="740475" cy="711150"/>
                <a:chOff x="5559596" y="2911154"/>
                <a:chExt cx="1076741" cy="1034099"/>
              </a:xfrm>
            </p:grpSpPr>
            <p:sp>
              <p:nvSpPr>
                <p:cNvPr id="549" name="Google Shape;549;p6"/>
                <p:cNvSpPr/>
                <p:nvPr/>
              </p:nvSpPr>
              <p:spPr>
                <a:xfrm>
                  <a:off x="6122887" y="3695499"/>
                  <a:ext cx="284874" cy="214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874" h="214467" extrusionOk="0">
                      <a:moveTo>
                        <a:pt x="3" y="1"/>
                      </a:moveTo>
                      <a:lnTo>
                        <a:pt x="61305" y="8956"/>
                      </a:lnTo>
                      <a:cubicBezTo>
                        <a:pt x="92863" y="45522"/>
                        <a:pt x="122128" y="82087"/>
                        <a:pt x="146497" y="118652"/>
                      </a:cubicBezTo>
                      <a:cubicBezTo>
                        <a:pt x="151826" y="110593"/>
                        <a:pt x="154272" y="102534"/>
                        <a:pt x="178050" y="94474"/>
                      </a:cubicBezTo>
                      <a:cubicBezTo>
                        <a:pt x="193263" y="91218"/>
                        <a:pt x="208963" y="97602"/>
                        <a:pt x="225378" y="118205"/>
                      </a:cubicBezTo>
                      <a:lnTo>
                        <a:pt x="196530" y="117309"/>
                      </a:lnTo>
                      <a:lnTo>
                        <a:pt x="173542" y="131636"/>
                      </a:lnTo>
                      <a:lnTo>
                        <a:pt x="260988" y="148203"/>
                      </a:lnTo>
                      <a:cubicBezTo>
                        <a:pt x="281351" y="165515"/>
                        <a:pt x="281825" y="182828"/>
                        <a:pt x="284878" y="200140"/>
                      </a:cubicBezTo>
                      <a:lnTo>
                        <a:pt x="241154" y="170142"/>
                      </a:lnTo>
                      <a:cubicBezTo>
                        <a:pt x="216877" y="175053"/>
                        <a:pt x="188700" y="154222"/>
                        <a:pt x="164526" y="158501"/>
                      </a:cubicBezTo>
                      <a:cubicBezTo>
                        <a:pt x="172523" y="172829"/>
                        <a:pt x="182466" y="187156"/>
                        <a:pt x="178950" y="201483"/>
                      </a:cubicBezTo>
                      <a:lnTo>
                        <a:pt x="173091" y="214469"/>
                      </a:lnTo>
                      <a:cubicBezTo>
                        <a:pt x="160482" y="189773"/>
                        <a:pt x="144636" y="182773"/>
                        <a:pt x="129819" y="170142"/>
                      </a:cubicBezTo>
                      <a:lnTo>
                        <a:pt x="96914" y="135219"/>
                      </a:lnTo>
                      <a:lnTo>
                        <a:pt x="60403" y="146859"/>
                      </a:lnTo>
                      <a:cubicBezTo>
                        <a:pt x="52495" y="152468"/>
                        <a:pt x="51325" y="162538"/>
                        <a:pt x="50487" y="172829"/>
                      </a:cubicBezTo>
                      <a:cubicBezTo>
                        <a:pt x="43671" y="173437"/>
                        <a:pt x="40246" y="163943"/>
                        <a:pt x="36964" y="154023"/>
                      </a:cubicBezTo>
                      <a:cubicBezTo>
                        <a:pt x="31523" y="144762"/>
                        <a:pt x="43160" y="139742"/>
                        <a:pt x="51388" y="133875"/>
                      </a:cubicBezTo>
                      <a:cubicBezTo>
                        <a:pt x="59601" y="122598"/>
                        <a:pt x="72080" y="114146"/>
                        <a:pt x="94660" y="112384"/>
                      </a:cubicBezTo>
                      <a:lnTo>
                        <a:pt x="60403" y="78803"/>
                      </a:lnTo>
                      <a:close/>
                    </a:path>
                  </a:pathLst>
                </a:custGeom>
                <a:solidFill>
                  <a:srgbClr val="9C862B"/>
                </a:solidFill>
                <a:ln w="9525" cap="flat" cmpd="sng">
                  <a:solidFill>
                    <a:srgbClr val="66FF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50" name="Google Shape;550;p6"/>
                <p:cNvSpPr/>
                <p:nvPr/>
              </p:nvSpPr>
              <p:spPr>
                <a:xfrm>
                  <a:off x="6116827" y="3698025"/>
                  <a:ext cx="295128" cy="22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128" h="225750" extrusionOk="0">
                      <a:moveTo>
                        <a:pt x="20253" y="3524"/>
                      </a:moveTo>
                      <a:lnTo>
                        <a:pt x="3" y="1873"/>
                      </a:lnTo>
                      <a:cubicBezTo>
                        <a:pt x="15570" y="22072"/>
                        <a:pt x="17980" y="28386"/>
                        <a:pt x="46703" y="62470"/>
                      </a:cubicBezTo>
                      <a:cubicBezTo>
                        <a:pt x="47939" y="63936"/>
                        <a:pt x="87788" y="98821"/>
                        <a:pt x="91574" y="105994"/>
                      </a:cubicBezTo>
                      <a:cubicBezTo>
                        <a:pt x="71465" y="110267"/>
                        <a:pt x="57866" y="115077"/>
                        <a:pt x="51709" y="130990"/>
                      </a:cubicBezTo>
                      <a:cubicBezTo>
                        <a:pt x="38206" y="135217"/>
                        <a:pt x="37041" y="147635"/>
                        <a:pt x="38174" y="154838"/>
                      </a:cubicBezTo>
                      <a:cubicBezTo>
                        <a:pt x="39339" y="162239"/>
                        <a:pt x="42883" y="167814"/>
                        <a:pt x="48254" y="171004"/>
                      </a:cubicBezTo>
                      <a:lnTo>
                        <a:pt x="61271" y="178736"/>
                      </a:lnTo>
                      <a:lnTo>
                        <a:pt x="60366" y="168689"/>
                      </a:lnTo>
                      <a:cubicBezTo>
                        <a:pt x="58425" y="147162"/>
                        <a:pt x="73787" y="145023"/>
                        <a:pt x="83070" y="146489"/>
                      </a:cubicBezTo>
                      <a:cubicBezTo>
                        <a:pt x="88118" y="147286"/>
                        <a:pt x="96545" y="141919"/>
                        <a:pt x="103042" y="140954"/>
                      </a:cubicBezTo>
                      <a:cubicBezTo>
                        <a:pt x="114109" y="151967"/>
                        <a:pt x="122895" y="171458"/>
                        <a:pt x="137655" y="179799"/>
                      </a:cubicBezTo>
                      <a:cubicBezTo>
                        <a:pt x="152417" y="188141"/>
                        <a:pt x="164562" y="196757"/>
                        <a:pt x="172140" y="215762"/>
                      </a:cubicBezTo>
                      <a:lnTo>
                        <a:pt x="176124" y="225752"/>
                      </a:lnTo>
                      <a:lnTo>
                        <a:pt x="185308" y="220098"/>
                      </a:lnTo>
                      <a:cubicBezTo>
                        <a:pt x="199762" y="211193"/>
                        <a:pt x="185297" y="171935"/>
                        <a:pt x="178599" y="160804"/>
                      </a:cubicBezTo>
                      <a:cubicBezTo>
                        <a:pt x="189416" y="162507"/>
                        <a:pt x="194424" y="165153"/>
                        <a:pt x="198575" y="166215"/>
                      </a:cubicBezTo>
                      <a:cubicBezTo>
                        <a:pt x="211774" y="169592"/>
                        <a:pt x="226261" y="173774"/>
                        <a:pt x="239420" y="175771"/>
                      </a:cubicBezTo>
                      <a:cubicBezTo>
                        <a:pt x="252579" y="177767"/>
                        <a:pt x="264658" y="183458"/>
                        <a:pt x="277340" y="195244"/>
                      </a:cubicBezTo>
                      <a:cubicBezTo>
                        <a:pt x="277340" y="195244"/>
                        <a:pt x="290318" y="208681"/>
                        <a:pt x="293644" y="207293"/>
                      </a:cubicBezTo>
                      <a:cubicBezTo>
                        <a:pt x="296970" y="205895"/>
                        <a:pt x="293681" y="187074"/>
                        <a:pt x="293681" y="187074"/>
                      </a:cubicBezTo>
                      <a:cubicBezTo>
                        <a:pt x="293196" y="175544"/>
                        <a:pt x="287957" y="165444"/>
                        <a:pt x="281982" y="156281"/>
                      </a:cubicBezTo>
                      <a:cubicBezTo>
                        <a:pt x="276008" y="147120"/>
                        <a:pt x="266721" y="139486"/>
                        <a:pt x="260426" y="138418"/>
                      </a:cubicBezTo>
                      <a:lnTo>
                        <a:pt x="192248" y="126854"/>
                      </a:lnTo>
                      <a:cubicBezTo>
                        <a:pt x="193260" y="126342"/>
                        <a:pt x="196937" y="119847"/>
                        <a:pt x="209675" y="118726"/>
                      </a:cubicBezTo>
                      <a:cubicBezTo>
                        <a:pt x="219613" y="117852"/>
                        <a:pt x="236797" y="123980"/>
                        <a:pt x="241551" y="122949"/>
                      </a:cubicBezTo>
                      <a:cubicBezTo>
                        <a:pt x="239414" y="117212"/>
                        <a:pt x="224669" y="102098"/>
                        <a:pt x="217003" y="95529"/>
                      </a:cubicBezTo>
                      <a:cubicBezTo>
                        <a:pt x="206303" y="86361"/>
                        <a:pt x="193850" y="84788"/>
                        <a:pt x="181282" y="86570"/>
                      </a:cubicBezTo>
                      <a:cubicBezTo>
                        <a:pt x="169846" y="88191"/>
                        <a:pt x="157840" y="100348"/>
                        <a:pt x="151166" y="108827"/>
                      </a:cubicBezTo>
                      <a:cubicBezTo>
                        <a:pt x="151166" y="108827"/>
                        <a:pt x="125661" y="70095"/>
                        <a:pt x="111701" y="51587"/>
                      </a:cubicBezTo>
                      <a:cubicBezTo>
                        <a:pt x="98293" y="33810"/>
                        <a:pt x="69231" y="1"/>
                        <a:pt x="69231" y="1"/>
                      </a:cubicBezTo>
                      <a:lnTo>
                        <a:pt x="55247" y="11379"/>
                      </a:lnTo>
                      <a:cubicBezTo>
                        <a:pt x="55247" y="11379"/>
                        <a:pt x="87802" y="40917"/>
                        <a:pt x="102083" y="58053"/>
                      </a:cubicBezTo>
                      <a:cubicBezTo>
                        <a:pt x="120647" y="80326"/>
                        <a:pt x="153873" y="129529"/>
                        <a:pt x="153873" y="129529"/>
                      </a:cubicBezTo>
                      <a:cubicBezTo>
                        <a:pt x="154882" y="125497"/>
                        <a:pt x="156070" y="121423"/>
                        <a:pt x="160459" y="116644"/>
                      </a:cubicBezTo>
                      <a:cubicBezTo>
                        <a:pt x="168647" y="107727"/>
                        <a:pt x="173858" y="100949"/>
                        <a:pt x="181080" y="99454"/>
                      </a:cubicBezTo>
                      <a:cubicBezTo>
                        <a:pt x="188301" y="97958"/>
                        <a:pt x="199046" y="98207"/>
                        <a:pt x="201056" y="98511"/>
                      </a:cubicBezTo>
                      <a:cubicBezTo>
                        <a:pt x="205463" y="99175"/>
                        <a:pt x="218563" y="105482"/>
                        <a:pt x="221794" y="110760"/>
                      </a:cubicBezTo>
                      <a:cubicBezTo>
                        <a:pt x="212143" y="106424"/>
                        <a:pt x="200053" y="109904"/>
                        <a:pt x="194847" y="112258"/>
                      </a:cubicBezTo>
                      <a:cubicBezTo>
                        <a:pt x="181525" y="118281"/>
                        <a:pt x="177206" y="122577"/>
                        <a:pt x="171618" y="128387"/>
                      </a:cubicBezTo>
                      <a:cubicBezTo>
                        <a:pt x="175350" y="134223"/>
                        <a:pt x="203276" y="136676"/>
                        <a:pt x="208168" y="137736"/>
                      </a:cubicBezTo>
                      <a:lnTo>
                        <a:pt x="257694" y="148472"/>
                      </a:lnTo>
                      <a:cubicBezTo>
                        <a:pt x="264453" y="149937"/>
                        <a:pt x="275822" y="165050"/>
                        <a:pt x="277197" y="177724"/>
                      </a:cubicBezTo>
                      <a:cubicBezTo>
                        <a:pt x="270310" y="174369"/>
                        <a:pt x="250904" y="162023"/>
                        <a:pt x="240556" y="160849"/>
                      </a:cubicBezTo>
                      <a:cubicBezTo>
                        <a:pt x="230209" y="159675"/>
                        <a:pt x="218502" y="159119"/>
                        <a:pt x="205087" y="155687"/>
                      </a:cubicBezTo>
                      <a:cubicBezTo>
                        <a:pt x="191671" y="152255"/>
                        <a:pt x="184969" y="146608"/>
                        <a:pt x="171264" y="149179"/>
                      </a:cubicBezTo>
                      <a:lnTo>
                        <a:pt x="152645" y="135556"/>
                      </a:lnTo>
                      <a:lnTo>
                        <a:pt x="150017" y="137883"/>
                      </a:lnTo>
                      <a:cubicBezTo>
                        <a:pt x="161756" y="149274"/>
                        <a:pt x="168043" y="161741"/>
                        <a:pt x="175758" y="173624"/>
                      </a:cubicBezTo>
                      <a:cubicBezTo>
                        <a:pt x="180874" y="181505"/>
                        <a:pt x="181604" y="191425"/>
                        <a:pt x="180607" y="196232"/>
                      </a:cubicBezTo>
                      <a:cubicBezTo>
                        <a:pt x="171408" y="181987"/>
                        <a:pt x="160537" y="171643"/>
                        <a:pt x="145760" y="162600"/>
                      </a:cubicBezTo>
                      <a:cubicBezTo>
                        <a:pt x="130983" y="153557"/>
                        <a:pt x="119992" y="139409"/>
                        <a:pt x="106561" y="126799"/>
                      </a:cubicBezTo>
                      <a:cubicBezTo>
                        <a:pt x="96321" y="129542"/>
                        <a:pt x="85318" y="129622"/>
                        <a:pt x="77477" y="132180"/>
                      </a:cubicBezTo>
                      <a:cubicBezTo>
                        <a:pt x="71659" y="134079"/>
                        <a:pt x="50645" y="146679"/>
                        <a:pt x="54326" y="162260"/>
                      </a:cubicBezTo>
                      <a:cubicBezTo>
                        <a:pt x="49847" y="161500"/>
                        <a:pt x="39951" y="142051"/>
                        <a:pt x="60042" y="135209"/>
                      </a:cubicBezTo>
                      <a:cubicBezTo>
                        <a:pt x="63916" y="129285"/>
                        <a:pt x="71721" y="120395"/>
                        <a:pt x="85827" y="116712"/>
                      </a:cubicBezTo>
                      <a:cubicBezTo>
                        <a:pt x="99934" y="113031"/>
                        <a:pt x="104574" y="114531"/>
                        <a:pt x="105466" y="109821"/>
                      </a:cubicBezTo>
                      <a:cubicBezTo>
                        <a:pt x="106359" y="105111"/>
                        <a:pt x="91945" y="94578"/>
                        <a:pt x="87085" y="90359"/>
                      </a:cubicBezTo>
                      <a:cubicBezTo>
                        <a:pt x="82319" y="86223"/>
                        <a:pt x="59937" y="58306"/>
                        <a:pt x="59270" y="57431"/>
                      </a:cubicBezTo>
                      <a:cubicBezTo>
                        <a:pt x="39945" y="32043"/>
                        <a:pt x="33259" y="21493"/>
                        <a:pt x="20254" y="3524"/>
                      </a:cubicBezTo>
                      <a:close/>
                    </a:path>
                  </a:pathLst>
                </a:custGeom>
                <a:solidFill>
                  <a:srgbClr val="7867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51" name="Google Shape;551;p6"/>
                <p:cNvSpPr/>
                <p:nvPr/>
              </p:nvSpPr>
              <p:spPr>
                <a:xfrm>
                  <a:off x="5907206" y="3734453"/>
                  <a:ext cx="237268" cy="203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68" h="203718" extrusionOk="0">
                      <a:moveTo>
                        <a:pt x="25918" y="1"/>
                      </a:moveTo>
                      <a:lnTo>
                        <a:pt x="52062" y="104773"/>
                      </a:lnTo>
                      <a:lnTo>
                        <a:pt x="15101" y="124025"/>
                      </a:lnTo>
                      <a:cubicBezTo>
                        <a:pt x="5029" y="139246"/>
                        <a:pt x="-3047" y="155294"/>
                        <a:pt x="1126" y="176407"/>
                      </a:cubicBezTo>
                      <a:cubicBezTo>
                        <a:pt x="19332" y="161657"/>
                        <a:pt x="39146" y="138923"/>
                        <a:pt x="55217" y="134771"/>
                      </a:cubicBezTo>
                      <a:lnTo>
                        <a:pt x="107505" y="170592"/>
                      </a:lnTo>
                      <a:cubicBezTo>
                        <a:pt x="117722" y="180814"/>
                        <a:pt x="127694" y="191158"/>
                        <a:pt x="133197" y="203720"/>
                      </a:cubicBezTo>
                      <a:cubicBezTo>
                        <a:pt x="137532" y="197348"/>
                        <a:pt x="142011" y="191188"/>
                        <a:pt x="144015" y="181331"/>
                      </a:cubicBezTo>
                      <a:lnTo>
                        <a:pt x="124632" y="153128"/>
                      </a:lnTo>
                      <a:lnTo>
                        <a:pt x="110208" y="139696"/>
                      </a:lnTo>
                      <a:lnTo>
                        <a:pt x="128239" y="145516"/>
                      </a:lnTo>
                      <a:lnTo>
                        <a:pt x="164749" y="163874"/>
                      </a:lnTo>
                      <a:lnTo>
                        <a:pt x="212529" y="170592"/>
                      </a:lnTo>
                      <a:lnTo>
                        <a:pt x="236870" y="182678"/>
                      </a:lnTo>
                      <a:cubicBezTo>
                        <a:pt x="239335" y="171574"/>
                        <a:pt x="229909" y="157518"/>
                        <a:pt x="223348" y="144174"/>
                      </a:cubicBezTo>
                      <a:cubicBezTo>
                        <a:pt x="201561" y="137396"/>
                        <a:pt x="179775" y="136124"/>
                        <a:pt x="157988" y="132532"/>
                      </a:cubicBezTo>
                      <a:cubicBezTo>
                        <a:pt x="145108" y="130729"/>
                        <a:pt x="131482" y="137093"/>
                        <a:pt x="119674" y="123577"/>
                      </a:cubicBezTo>
                      <a:lnTo>
                        <a:pt x="154383" y="113280"/>
                      </a:lnTo>
                      <a:lnTo>
                        <a:pt x="185484" y="122234"/>
                      </a:lnTo>
                      <a:cubicBezTo>
                        <a:pt x="179277" y="111956"/>
                        <a:pt x="176112" y="100417"/>
                        <a:pt x="156185" y="95818"/>
                      </a:cubicBezTo>
                      <a:lnTo>
                        <a:pt x="106603" y="103877"/>
                      </a:lnTo>
                      <a:cubicBezTo>
                        <a:pt x="102843" y="93815"/>
                        <a:pt x="98356" y="84167"/>
                        <a:pt x="86318" y="78803"/>
                      </a:cubicBezTo>
                      <a:cubicBezTo>
                        <a:pt x="86318" y="78803"/>
                        <a:pt x="72796" y="1"/>
                        <a:pt x="68740" y="449"/>
                      </a:cubicBezTo>
                      <a:cubicBezTo>
                        <a:pt x="64683" y="897"/>
                        <a:pt x="25918" y="1"/>
                        <a:pt x="25918" y="1"/>
                      </a:cubicBezTo>
                      <a:close/>
                    </a:path>
                  </a:pathLst>
                </a:custGeom>
                <a:solidFill>
                  <a:srgbClr val="BA9509"/>
                </a:solidFill>
                <a:ln w="9525" cap="flat" cmpd="sng">
                  <a:solidFill>
                    <a:srgbClr val="AA44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52" name="Google Shape;552;p6"/>
                <p:cNvSpPr/>
                <p:nvPr/>
              </p:nvSpPr>
              <p:spPr>
                <a:xfrm>
                  <a:off x="5566431" y="2961897"/>
                  <a:ext cx="962929" cy="772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929" h="772333" extrusionOk="0">
                      <a:moveTo>
                        <a:pt x="962932" y="60465"/>
                      </a:moveTo>
                      <a:cubicBezTo>
                        <a:pt x="931922" y="47237"/>
                        <a:pt x="900913" y="49966"/>
                        <a:pt x="869903" y="53620"/>
                      </a:cubicBezTo>
                      <a:cubicBezTo>
                        <a:pt x="830088" y="68070"/>
                        <a:pt x="800424" y="88822"/>
                        <a:pt x="768836" y="108379"/>
                      </a:cubicBezTo>
                      <a:lnTo>
                        <a:pt x="704520" y="193941"/>
                      </a:lnTo>
                      <a:lnTo>
                        <a:pt x="543730" y="224742"/>
                      </a:lnTo>
                      <a:cubicBezTo>
                        <a:pt x="493962" y="245242"/>
                        <a:pt x="444194" y="249300"/>
                        <a:pt x="394425" y="241855"/>
                      </a:cubicBezTo>
                      <a:cubicBezTo>
                        <a:pt x="353732" y="239748"/>
                        <a:pt x="324864" y="219370"/>
                        <a:pt x="293358" y="203067"/>
                      </a:cubicBezTo>
                      <a:cubicBezTo>
                        <a:pt x="269435" y="173022"/>
                        <a:pt x="250192" y="137057"/>
                        <a:pt x="215260" y="120928"/>
                      </a:cubicBezTo>
                      <a:cubicBezTo>
                        <a:pt x="200901" y="94539"/>
                        <a:pt x="184757" y="69570"/>
                        <a:pt x="154390" y="55902"/>
                      </a:cubicBezTo>
                      <a:cubicBezTo>
                        <a:pt x="126347" y="31912"/>
                        <a:pt x="98825" y="10161"/>
                        <a:pt x="73995" y="1"/>
                      </a:cubicBezTo>
                      <a:cubicBezTo>
                        <a:pt x="59006" y="340"/>
                        <a:pt x="44803" y="1497"/>
                        <a:pt x="51025" y="23959"/>
                      </a:cubicBezTo>
                      <a:lnTo>
                        <a:pt x="68253" y="60465"/>
                      </a:lnTo>
                      <a:cubicBezTo>
                        <a:pt x="53607" y="58704"/>
                        <a:pt x="39143" y="53159"/>
                        <a:pt x="23461" y="73014"/>
                      </a:cubicBezTo>
                      <a:cubicBezTo>
                        <a:pt x="9482" y="76670"/>
                        <a:pt x="-2603" y="81736"/>
                        <a:pt x="491" y="98112"/>
                      </a:cubicBezTo>
                      <a:cubicBezTo>
                        <a:pt x="7858" y="109901"/>
                        <a:pt x="20517" y="121688"/>
                        <a:pt x="21164" y="133477"/>
                      </a:cubicBezTo>
                      <a:cubicBezTo>
                        <a:pt x="15379" y="151743"/>
                        <a:pt x="22433" y="166182"/>
                        <a:pt x="26907" y="181391"/>
                      </a:cubicBezTo>
                      <a:cubicBezTo>
                        <a:pt x="24082" y="193331"/>
                        <a:pt x="24890" y="200042"/>
                        <a:pt x="39204" y="219430"/>
                      </a:cubicBezTo>
                      <a:lnTo>
                        <a:pt x="49877" y="253263"/>
                      </a:lnTo>
                      <a:cubicBezTo>
                        <a:pt x="24016" y="269851"/>
                        <a:pt x="32777" y="284416"/>
                        <a:pt x="42986" y="298896"/>
                      </a:cubicBezTo>
                      <a:cubicBezTo>
                        <a:pt x="30351" y="313346"/>
                        <a:pt x="19653" y="327963"/>
                        <a:pt x="31501" y="344529"/>
                      </a:cubicBezTo>
                      <a:lnTo>
                        <a:pt x="59065" y="369627"/>
                      </a:lnTo>
                      <a:cubicBezTo>
                        <a:pt x="56440" y="422097"/>
                        <a:pt x="75296" y="425223"/>
                        <a:pt x="88926" y="440357"/>
                      </a:cubicBezTo>
                      <a:cubicBezTo>
                        <a:pt x="88973" y="463199"/>
                        <a:pt x="101537" y="480921"/>
                        <a:pt x="119935" y="496257"/>
                      </a:cubicBezTo>
                      <a:cubicBezTo>
                        <a:pt x="116652" y="505487"/>
                        <a:pt x="112341" y="514207"/>
                        <a:pt x="115283" y="526530"/>
                      </a:cubicBezTo>
                      <a:cubicBezTo>
                        <a:pt x="129674" y="532089"/>
                        <a:pt x="144375" y="538886"/>
                        <a:pt x="156687" y="536186"/>
                      </a:cubicBezTo>
                      <a:cubicBezTo>
                        <a:pt x="154488" y="556033"/>
                        <a:pt x="146351" y="576537"/>
                        <a:pt x="162429" y="594368"/>
                      </a:cubicBezTo>
                      <a:lnTo>
                        <a:pt x="189993" y="598931"/>
                      </a:lnTo>
                      <a:cubicBezTo>
                        <a:pt x="198420" y="617910"/>
                        <a:pt x="200726" y="640436"/>
                        <a:pt x="221003" y="652549"/>
                      </a:cubicBezTo>
                      <a:lnTo>
                        <a:pt x="261200" y="647986"/>
                      </a:lnTo>
                      <a:cubicBezTo>
                        <a:pt x="273683" y="663167"/>
                        <a:pt x="286841" y="676780"/>
                        <a:pt x="302546" y="684492"/>
                      </a:cubicBezTo>
                      <a:cubicBezTo>
                        <a:pt x="311309" y="712236"/>
                        <a:pt x="327233" y="735862"/>
                        <a:pt x="356526" y="751800"/>
                      </a:cubicBezTo>
                      <a:lnTo>
                        <a:pt x="377199" y="768913"/>
                      </a:lnTo>
                      <a:lnTo>
                        <a:pt x="417395" y="772335"/>
                      </a:lnTo>
                      <a:lnTo>
                        <a:pt x="441514" y="735829"/>
                      </a:lnTo>
                      <a:lnTo>
                        <a:pt x="509275" y="686774"/>
                      </a:lnTo>
                      <a:cubicBezTo>
                        <a:pt x="521739" y="707858"/>
                        <a:pt x="538821" y="724354"/>
                        <a:pt x="562107" y="734688"/>
                      </a:cubicBezTo>
                      <a:lnTo>
                        <a:pt x="616086" y="741532"/>
                      </a:lnTo>
                      <a:cubicBezTo>
                        <a:pt x="629427" y="726484"/>
                        <a:pt x="636272" y="708208"/>
                        <a:pt x="634462" y="685633"/>
                      </a:cubicBezTo>
                      <a:lnTo>
                        <a:pt x="636759" y="630874"/>
                      </a:lnTo>
                      <a:lnTo>
                        <a:pt x="697629" y="613762"/>
                      </a:lnTo>
                      <a:cubicBezTo>
                        <a:pt x="733409" y="598844"/>
                        <a:pt x="768834" y="583128"/>
                        <a:pt x="792954" y="541890"/>
                      </a:cubicBezTo>
                      <a:lnTo>
                        <a:pt x="875647" y="411837"/>
                      </a:lnTo>
                      <a:lnTo>
                        <a:pt x="927329" y="263530"/>
                      </a:lnTo>
                      <a:cubicBezTo>
                        <a:pt x="933621" y="234052"/>
                        <a:pt x="943063" y="197562"/>
                        <a:pt x="932862" y="176275"/>
                      </a:cubicBezTo>
                      <a:lnTo>
                        <a:pt x="912515" y="182664"/>
                      </a:lnTo>
                      <a:cubicBezTo>
                        <a:pt x="898301" y="181248"/>
                        <a:pt x="905852" y="170742"/>
                        <a:pt x="904800" y="159270"/>
                      </a:cubicBezTo>
                      <a:cubicBezTo>
                        <a:pt x="892609" y="149527"/>
                        <a:pt x="884546" y="138074"/>
                        <a:pt x="885309" y="122969"/>
                      </a:cubicBezTo>
                      <a:cubicBezTo>
                        <a:pt x="891227" y="107566"/>
                        <a:pt x="897468" y="92808"/>
                        <a:pt x="907642" y="85862"/>
                      </a:cubicBezTo>
                      <a:cubicBezTo>
                        <a:pt x="920687" y="71283"/>
                        <a:pt x="942704" y="66890"/>
                        <a:pt x="962932" y="604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CC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53" name="Google Shape;553;p6"/>
                <p:cNvSpPr/>
                <p:nvPr/>
              </p:nvSpPr>
              <p:spPr>
                <a:xfrm>
                  <a:off x="5568530" y="2960156"/>
                  <a:ext cx="962928" cy="772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928" h="772333" extrusionOk="0">
                      <a:moveTo>
                        <a:pt x="962932" y="60465"/>
                      </a:moveTo>
                      <a:cubicBezTo>
                        <a:pt x="931923" y="47236"/>
                        <a:pt x="900913" y="49966"/>
                        <a:pt x="869904" y="53619"/>
                      </a:cubicBezTo>
                      <a:cubicBezTo>
                        <a:pt x="830088" y="68070"/>
                        <a:pt x="800425" y="88822"/>
                        <a:pt x="768836" y="108379"/>
                      </a:cubicBezTo>
                      <a:lnTo>
                        <a:pt x="704520" y="193941"/>
                      </a:lnTo>
                      <a:lnTo>
                        <a:pt x="543731" y="224743"/>
                      </a:lnTo>
                      <a:cubicBezTo>
                        <a:pt x="493962" y="245242"/>
                        <a:pt x="444194" y="249300"/>
                        <a:pt x="394426" y="241855"/>
                      </a:cubicBezTo>
                      <a:cubicBezTo>
                        <a:pt x="353732" y="239749"/>
                        <a:pt x="324864" y="219370"/>
                        <a:pt x="293357" y="203067"/>
                      </a:cubicBezTo>
                      <a:cubicBezTo>
                        <a:pt x="269434" y="173021"/>
                        <a:pt x="250192" y="137058"/>
                        <a:pt x="215260" y="120928"/>
                      </a:cubicBezTo>
                      <a:cubicBezTo>
                        <a:pt x="200902" y="94539"/>
                        <a:pt x="184756" y="69570"/>
                        <a:pt x="154389" y="55902"/>
                      </a:cubicBezTo>
                      <a:cubicBezTo>
                        <a:pt x="126347" y="31912"/>
                        <a:pt x="98825" y="10161"/>
                        <a:pt x="73995" y="1"/>
                      </a:cubicBezTo>
                      <a:cubicBezTo>
                        <a:pt x="59006" y="340"/>
                        <a:pt x="44803" y="1497"/>
                        <a:pt x="51025" y="23959"/>
                      </a:cubicBezTo>
                      <a:lnTo>
                        <a:pt x="68253" y="60465"/>
                      </a:lnTo>
                      <a:cubicBezTo>
                        <a:pt x="53607" y="58703"/>
                        <a:pt x="39143" y="53160"/>
                        <a:pt x="23461" y="73014"/>
                      </a:cubicBezTo>
                      <a:cubicBezTo>
                        <a:pt x="9482" y="76670"/>
                        <a:pt x="-2603" y="81736"/>
                        <a:pt x="491" y="98111"/>
                      </a:cubicBezTo>
                      <a:cubicBezTo>
                        <a:pt x="7858" y="109900"/>
                        <a:pt x="20517" y="121689"/>
                        <a:pt x="21164" y="133477"/>
                      </a:cubicBezTo>
                      <a:cubicBezTo>
                        <a:pt x="15379" y="151743"/>
                        <a:pt x="22433" y="166182"/>
                        <a:pt x="26907" y="181391"/>
                      </a:cubicBezTo>
                      <a:cubicBezTo>
                        <a:pt x="24082" y="193331"/>
                        <a:pt x="24890" y="200043"/>
                        <a:pt x="39204" y="219430"/>
                      </a:cubicBezTo>
                      <a:lnTo>
                        <a:pt x="49877" y="253263"/>
                      </a:lnTo>
                      <a:cubicBezTo>
                        <a:pt x="24016" y="269850"/>
                        <a:pt x="32777" y="284416"/>
                        <a:pt x="42986" y="298895"/>
                      </a:cubicBezTo>
                      <a:cubicBezTo>
                        <a:pt x="30351" y="313346"/>
                        <a:pt x="19653" y="327964"/>
                        <a:pt x="31501" y="344528"/>
                      </a:cubicBezTo>
                      <a:lnTo>
                        <a:pt x="59065" y="369627"/>
                      </a:lnTo>
                      <a:cubicBezTo>
                        <a:pt x="56440" y="422097"/>
                        <a:pt x="75296" y="425223"/>
                        <a:pt x="88925" y="440357"/>
                      </a:cubicBezTo>
                      <a:cubicBezTo>
                        <a:pt x="88976" y="463199"/>
                        <a:pt x="101538" y="480920"/>
                        <a:pt x="119935" y="496257"/>
                      </a:cubicBezTo>
                      <a:cubicBezTo>
                        <a:pt x="116651" y="505487"/>
                        <a:pt x="112342" y="514207"/>
                        <a:pt x="115283" y="526530"/>
                      </a:cubicBezTo>
                      <a:cubicBezTo>
                        <a:pt x="129673" y="532090"/>
                        <a:pt x="144376" y="538886"/>
                        <a:pt x="156686" y="536186"/>
                      </a:cubicBezTo>
                      <a:cubicBezTo>
                        <a:pt x="154488" y="556034"/>
                        <a:pt x="146350" y="576537"/>
                        <a:pt x="162430" y="594368"/>
                      </a:cubicBezTo>
                      <a:lnTo>
                        <a:pt x="189993" y="598931"/>
                      </a:lnTo>
                      <a:cubicBezTo>
                        <a:pt x="198420" y="617911"/>
                        <a:pt x="200725" y="640436"/>
                        <a:pt x="221002" y="652549"/>
                      </a:cubicBezTo>
                      <a:lnTo>
                        <a:pt x="261200" y="647986"/>
                      </a:lnTo>
                      <a:cubicBezTo>
                        <a:pt x="273682" y="663166"/>
                        <a:pt x="286841" y="676780"/>
                        <a:pt x="302546" y="684492"/>
                      </a:cubicBezTo>
                      <a:cubicBezTo>
                        <a:pt x="311308" y="712237"/>
                        <a:pt x="327233" y="735862"/>
                        <a:pt x="356525" y="751801"/>
                      </a:cubicBezTo>
                      <a:lnTo>
                        <a:pt x="377198" y="768912"/>
                      </a:lnTo>
                      <a:lnTo>
                        <a:pt x="417396" y="772335"/>
                      </a:lnTo>
                      <a:lnTo>
                        <a:pt x="441514" y="735829"/>
                      </a:lnTo>
                      <a:lnTo>
                        <a:pt x="509275" y="686774"/>
                      </a:lnTo>
                      <a:cubicBezTo>
                        <a:pt x="521738" y="707858"/>
                        <a:pt x="538821" y="724354"/>
                        <a:pt x="562106" y="734688"/>
                      </a:cubicBezTo>
                      <a:lnTo>
                        <a:pt x="616086" y="741533"/>
                      </a:lnTo>
                      <a:cubicBezTo>
                        <a:pt x="629428" y="726483"/>
                        <a:pt x="636272" y="708207"/>
                        <a:pt x="634462" y="685633"/>
                      </a:cubicBezTo>
                      <a:lnTo>
                        <a:pt x="636759" y="630873"/>
                      </a:lnTo>
                      <a:lnTo>
                        <a:pt x="697629" y="613761"/>
                      </a:lnTo>
                      <a:cubicBezTo>
                        <a:pt x="733408" y="598844"/>
                        <a:pt x="768834" y="583128"/>
                        <a:pt x="792955" y="541890"/>
                      </a:cubicBezTo>
                      <a:lnTo>
                        <a:pt x="875646" y="411836"/>
                      </a:lnTo>
                      <a:lnTo>
                        <a:pt x="927329" y="263531"/>
                      </a:lnTo>
                      <a:cubicBezTo>
                        <a:pt x="933620" y="234052"/>
                        <a:pt x="943063" y="197563"/>
                        <a:pt x="932862" y="176274"/>
                      </a:cubicBezTo>
                      <a:lnTo>
                        <a:pt x="912515" y="182664"/>
                      </a:lnTo>
                      <a:cubicBezTo>
                        <a:pt x="898301" y="181249"/>
                        <a:pt x="905851" y="170743"/>
                        <a:pt x="904800" y="159270"/>
                      </a:cubicBezTo>
                      <a:cubicBezTo>
                        <a:pt x="892609" y="149526"/>
                        <a:pt x="884547" y="138074"/>
                        <a:pt x="885309" y="122969"/>
                      </a:cubicBezTo>
                      <a:cubicBezTo>
                        <a:pt x="891226" y="107567"/>
                        <a:pt x="897468" y="92808"/>
                        <a:pt x="907642" y="85862"/>
                      </a:cubicBezTo>
                      <a:cubicBezTo>
                        <a:pt x="920687" y="71282"/>
                        <a:pt x="942704" y="66889"/>
                        <a:pt x="962932" y="60465"/>
                      </a:cubicBezTo>
                      <a:close/>
                    </a:path>
                  </a:pathLst>
                </a:custGeom>
                <a:solidFill>
                  <a:srgbClr val="9F3939"/>
                </a:solidFill>
                <a:ln w="9525" cap="flat" cmpd="sng">
                  <a:solidFill>
                    <a:srgbClr val="FFCC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54" name="Google Shape;554;p6"/>
                <p:cNvSpPr/>
                <p:nvPr/>
              </p:nvSpPr>
              <p:spPr>
                <a:xfrm>
                  <a:off x="5567508" y="2963513"/>
                  <a:ext cx="962928" cy="772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928" h="772333" extrusionOk="0">
                      <a:moveTo>
                        <a:pt x="962932" y="60464"/>
                      </a:moveTo>
                      <a:cubicBezTo>
                        <a:pt x="931923" y="47236"/>
                        <a:pt x="900913" y="49967"/>
                        <a:pt x="869903" y="53620"/>
                      </a:cubicBezTo>
                      <a:cubicBezTo>
                        <a:pt x="830088" y="68070"/>
                        <a:pt x="800425" y="88822"/>
                        <a:pt x="768836" y="108379"/>
                      </a:cubicBezTo>
                      <a:lnTo>
                        <a:pt x="704520" y="193940"/>
                      </a:lnTo>
                      <a:lnTo>
                        <a:pt x="543731" y="224743"/>
                      </a:lnTo>
                      <a:cubicBezTo>
                        <a:pt x="493962" y="245242"/>
                        <a:pt x="444194" y="249300"/>
                        <a:pt x="394426" y="241854"/>
                      </a:cubicBezTo>
                      <a:cubicBezTo>
                        <a:pt x="353732" y="239748"/>
                        <a:pt x="324864" y="219369"/>
                        <a:pt x="293358" y="203067"/>
                      </a:cubicBezTo>
                      <a:cubicBezTo>
                        <a:pt x="269434" y="173021"/>
                        <a:pt x="250192" y="137058"/>
                        <a:pt x="215260" y="120928"/>
                      </a:cubicBezTo>
                      <a:cubicBezTo>
                        <a:pt x="200901" y="94540"/>
                        <a:pt x="184756" y="69570"/>
                        <a:pt x="154389" y="55901"/>
                      </a:cubicBezTo>
                      <a:cubicBezTo>
                        <a:pt x="126347" y="31912"/>
                        <a:pt x="98824" y="10161"/>
                        <a:pt x="73995" y="1"/>
                      </a:cubicBezTo>
                      <a:cubicBezTo>
                        <a:pt x="59006" y="340"/>
                        <a:pt x="44803" y="1498"/>
                        <a:pt x="51025" y="23959"/>
                      </a:cubicBezTo>
                      <a:lnTo>
                        <a:pt x="68252" y="60464"/>
                      </a:lnTo>
                      <a:cubicBezTo>
                        <a:pt x="53607" y="58704"/>
                        <a:pt x="39143" y="53160"/>
                        <a:pt x="23461" y="73014"/>
                      </a:cubicBezTo>
                      <a:cubicBezTo>
                        <a:pt x="9482" y="76669"/>
                        <a:pt x="-2603" y="81736"/>
                        <a:pt x="491" y="98112"/>
                      </a:cubicBezTo>
                      <a:cubicBezTo>
                        <a:pt x="7858" y="109900"/>
                        <a:pt x="20517" y="121689"/>
                        <a:pt x="21164" y="133478"/>
                      </a:cubicBezTo>
                      <a:cubicBezTo>
                        <a:pt x="15379" y="151743"/>
                        <a:pt x="22433" y="166183"/>
                        <a:pt x="26907" y="181392"/>
                      </a:cubicBezTo>
                      <a:cubicBezTo>
                        <a:pt x="24082" y="193330"/>
                        <a:pt x="24890" y="200042"/>
                        <a:pt x="39204" y="219430"/>
                      </a:cubicBezTo>
                      <a:lnTo>
                        <a:pt x="49877" y="253263"/>
                      </a:lnTo>
                      <a:cubicBezTo>
                        <a:pt x="24016" y="269851"/>
                        <a:pt x="32777" y="284415"/>
                        <a:pt x="42986" y="298896"/>
                      </a:cubicBezTo>
                      <a:cubicBezTo>
                        <a:pt x="30351" y="313346"/>
                        <a:pt x="19653" y="327964"/>
                        <a:pt x="31501" y="344528"/>
                      </a:cubicBezTo>
                      <a:lnTo>
                        <a:pt x="59065" y="369626"/>
                      </a:lnTo>
                      <a:cubicBezTo>
                        <a:pt x="56440" y="422096"/>
                        <a:pt x="75296" y="425223"/>
                        <a:pt x="88926" y="440357"/>
                      </a:cubicBezTo>
                      <a:cubicBezTo>
                        <a:pt x="88977" y="463199"/>
                        <a:pt x="101537" y="480921"/>
                        <a:pt x="119935" y="496257"/>
                      </a:cubicBezTo>
                      <a:cubicBezTo>
                        <a:pt x="116651" y="505487"/>
                        <a:pt x="112342" y="514208"/>
                        <a:pt x="115283" y="526529"/>
                      </a:cubicBezTo>
                      <a:cubicBezTo>
                        <a:pt x="129673" y="532089"/>
                        <a:pt x="144376" y="538886"/>
                        <a:pt x="156687" y="536186"/>
                      </a:cubicBezTo>
                      <a:cubicBezTo>
                        <a:pt x="154488" y="556033"/>
                        <a:pt x="146350" y="576537"/>
                        <a:pt x="162430" y="594367"/>
                      </a:cubicBezTo>
                      <a:lnTo>
                        <a:pt x="189993" y="598930"/>
                      </a:lnTo>
                      <a:cubicBezTo>
                        <a:pt x="198420" y="617910"/>
                        <a:pt x="200726" y="640437"/>
                        <a:pt x="221002" y="652549"/>
                      </a:cubicBezTo>
                      <a:lnTo>
                        <a:pt x="261200" y="647986"/>
                      </a:lnTo>
                      <a:cubicBezTo>
                        <a:pt x="273683" y="663167"/>
                        <a:pt x="286841" y="676780"/>
                        <a:pt x="302546" y="684492"/>
                      </a:cubicBezTo>
                      <a:cubicBezTo>
                        <a:pt x="311309" y="712236"/>
                        <a:pt x="327233" y="735862"/>
                        <a:pt x="356525" y="751800"/>
                      </a:cubicBezTo>
                      <a:lnTo>
                        <a:pt x="377198" y="768913"/>
                      </a:lnTo>
                      <a:lnTo>
                        <a:pt x="417396" y="772335"/>
                      </a:lnTo>
                      <a:lnTo>
                        <a:pt x="441514" y="735829"/>
                      </a:lnTo>
                      <a:lnTo>
                        <a:pt x="509275" y="686773"/>
                      </a:lnTo>
                      <a:cubicBezTo>
                        <a:pt x="521739" y="707858"/>
                        <a:pt x="538821" y="724354"/>
                        <a:pt x="562107" y="734688"/>
                      </a:cubicBezTo>
                      <a:lnTo>
                        <a:pt x="616086" y="741533"/>
                      </a:lnTo>
                      <a:cubicBezTo>
                        <a:pt x="629428" y="726483"/>
                        <a:pt x="636272" y="708208"/>
                        <a:pt x="634462" y="685633"/>
                      </a:cubicBezTo>
                      <a:lnTo>
                        <a:pt x="636759" y="630874"/>
                      </a:lnTo>
                      <a:lnTo>
                        <a:pt x="697629" y="613761"/>
                      </a:lnTo>
                      <a:cubicBezTo>
                        <a:pt x="733408" y="598843"/>
                        <a:pt x="768834" y="583129"/>
                        <a:pt x="792955" y="541890"/>
                      </a:cubicBezTo>
                      <a:lnTo>
                        <a:pt x="875646" y="411837"/>
                      </a:lnTo>
                      <a:lnTo>
                        <a:pt x="927329" y="263530"/>
                      </a:lnTo>
                      <a:cubicBezTo>
                        <a:pt x="933620" y="234051"/>
                        <a:pt x="943063" y="197562"/>
                        <a:pt x="932862" y="176275"/>
                      </a:cubicBezTo>
                      <a:lnTo>
                        <a:pt x="912515" y="182663"/>
                      </a:lnTo>
                      <a:cubicBezTo>
                        <a:pt x="898301" y="181248"/>
                        <a:pt x="905852" y="170742"/>
                        <a:pt x="904799" y="159269"/>
                      </a:cubicBezTo>
                      <a:cubicBezTo>
                        <a:pt x="892609" y="149526"/>
                        <a:pt x="884547" y="138074"/>
                        <a:pt x="885309" y="122970"/>
                      </a:cubicBezTo>
                      <a:cubicBezTo>
                        <a:pt x="891226" y="107566"/>
                        <a:pt x="897468" y="92808"/>
                        <a:pt x="907642" y="85862"/>
                      </a:cubicBezTo>
                      <a:cubicBezTo>
                        <a:pt x="920687" y="71283"/>
                        <a:pt x="942704" y="66890"/>
                        <a:pt x="962932" y="6046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CC00">
                      <a:alpha val="2980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55" name="Google Shape;555;p6"/>
                <p:cNvSpPr/>
                <p:nvPr/>
              </p:nvSpPr>
              <p:spPr>
                <a:xfrm>
                  <a:off x="6451034" y="2922258"/>
                  <a:ext cx="153709" cy="245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09" h="245744" extrusionOk="0">
                      <a:moveTo>
                        <a:pt x="41472" y="92235"/>
                      </a:moveTo>
                      <a:lnTo>
                        <a:pt x="11723" y="64476"/>
                      </a:lnTo>
                      <a:cubicBezTo>
                        <a:pt x="8836" y="44424"/>
                        <a:pt x="15643" y="40420"/>
                        <a:pt x="19386" y="31343"/>
                      </a:cubicBezTo>
                      <a:cubicBezTo>
                        <a:pt x="31161" y="18411"/>
                        <a:pt x="43826" y="27579"/>
                        <a:pt x="56798" y="44327"/>
                      </a:cubicBezTo>
                      <a:lnTo>
                        <a:pt x="67615" y="1"/>
                      </a:lnTo>
                      <a:cubicBezTo>
                        <a:pt x="74816" y="7327"/>
                        <a:pt x="83751" y="12928"/>
                        <a:pt x="82941" y="28209"/>
                      </a:cubicBezTo>
                      <a:cubicBezTo>
                        <a:pt x="80896" y="42320"/>
                        <a:pt x="74886" y="61025"/>
                        <a:pt x="79335" y="67610"/>
                      </a:cubicBezTo>
                      <a:cubicBezTo>
                        <a:pt x="85947" y="63808"/>
                        <a:pt x="92558" y="49723"/>
                        <a:pt x="99168" y="36716"/>
                      </a:cubicBezTo>
                      <a:lnTo>
                        <a:pt x="108634" y="13881"/>
                      </a:lnTo>
                      <a:cubicBezTo>
                        <a:pt x="111491" y="21641"/>
                        <a:pt x="118789" y="26249"/>
                        <a:pt x="114043" y="39402"/>
                      </a:cubicBezTo>
                      <a:cubicBezTo>
                        <a:pt x="109853" y="60579"/>
                        <a:pt x="102790" y="87176"/>
                        <a:pt x="109986" y="86863"/>
                      </a:cubicBezTo>
                      <a:cubicBezTo>
                        <a:pt x="133497" y="73777"/>
                        <a:pt x="127418" y="52044"/>
                        <a:pt x="132528" y="33582"/>
                      </a:cubicBezTo>
                      <a:cubicBezTo>
                        <a:pt x="146226" y="41353"/>
                        <a:pt x="151999" y="54635"/>
                        <a:pt x="153712" y="70744"/>
                      </a:cubicBezTo>
                      <a:lnTo>
                        <a:pt x="134323" y="106563"/>
                      </a:lnTo>
                      <a:cubicBezTo>
                        <a:pt x="142299" y="118640"/>
                        <a:pt x="147674" y="130915"/>
                        <a:pt x="140188" y="144173"/>
                      </a:cubicBezTo>
                      <a:lnTo>
                        <a:pt x="127112" y="141935"/>
                      </a:lnTo>
                      <a:lnTo>
                        <a:pt x="119452" y="155814"/>
                      </a:lnTo>
                      <a:lnTo>
                        <a:pt x="88351" y="159843"/>
                      </a:lnTo>
                      <a:lnTo>
                        <a:pt x="96013" y="174619"/>
                      </a:lnTo>
                      <a:lnTo>
                        <a:pt x="119452" y="183574"/>
                      </a:lnTo>
                      <a:cubicBezTo>
                        <a:pt x="123879" y="198216"/>
                        <a:pt x="121564" y="209035"/>
                        <a:pt x="117649" y="218944"/>
                      </a:cubicBezTo>
                      <a:cubicBezTo>
                        <a:pt x="109242" y="230757"/>
                        <a:pt x="101547" y="244928"/>
                        <a:pt x="89703" y="245361"/>
                      </a:cubicBezTo>
                      <a:cubicBezTo>
                        <a:pt x="75457" y="247085"/>
                        <a:pt x="63532" y="243041"/>
                        <a:pt x="54093" y="232825"/>
                      </a:cubicBezTo>
                      <a:lnTo>
                        <a:pt x="45529" y="214915"/>
                      </a:lnTo>
                      <a:cubicBezTo>
                        <a:pt x="38017" y="224679"/>
                        <a:pt x="30504" y="223158"/>
                        <a:pt x="22991" y="222527"/>
                      </a:cubicBezTo>
                      <a:lnTo>
                        <a:pt x="15779" y="191633"/>
                      </a:lnTo>
                      <a:cubicBezTo>
                        <a:pt x="10124" y="184606"/>
                        <a:pt x="2420" y="183684"/>
                        <a:pt x="3" y="167007"/>
                      </a:cubicBezTo>
                      <a:lnTo>
                        <a:pt x="14878" y="132532"/>
                      </a:lnTo>
                      <a:lnTo>
                        <a:pt x="36064" y="112831"/>
                      </a:lnTo>
                      <a:cubicBezTo>
                        <a:pt x="50430" y="105675"/>
                        <a:pt x="67128" y="104307"/>
                        <a:pt x="83842" y="10298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rgbClr val="FF00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56" name="Google Shape;556;p6"/>
                <p:cNvSpPr/>
                <p:nvPr/>
              </p:nvSpPr>
              <p:spPr>
                <a:xfrm>
                  <a:off x="6451345" y="2922813"/>
                  <a:ext cx="153703" cy="245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03" h="245744" extrusionOk="0">
                      <a:moveTo>
                        <a:pt x="41472" y="92235"/>
                      </a:moveTo>
                      <a:lnTo>
                        <a:pt x="11723" y="64476"/>
                      </a:lnTo>
                      <a:cubicBezTo>
                        <a:pt x="8837" y="44424"/>
                        <a:pt x="15643" y="40420"/>
                        <a:pt x="19386" y="31343"/>
                      </a:cubicBezTo>
                      <a:cubicBezTo>
                        <a:pt x="31161" y="18411"/>
                        <a:pt x="43826" y="27579"/>
                        <a:pt x="56798" y="44327"/>
                      </a:cubicBezTo>
                      <a:lnTo>
                        <a:pt x="67616" y="1"/>
                      </a:lnTo>
                      <a:cubicBezTo>
                        <a:pt x="74816" y="7327"/>
                        <a:pt x="83751" y="12928"/>
                        <a:pt x="82942" y="28209"/>
                      </a:cubicBezTo>
                      <a:cubicBezTo>
                        <a:pt x="80896" y="42320"/>
                        <a:pt x="74886" y="61025"/>
                        <a:pt x="79335" y="67610"/>
                      </a:cubicBezTo>
                      <a:cubicBezTo>
                        <a:pt x="85947" y="63808"/>
                        <a:pt x="92558" y="49723"/>
                        <a:pt x="99168" y="36716"/>
                      </a:cubicBezTo>
                      <a:lnTo>
                        <a:pt x="108634" y="13881"/>
                      </a:lnTo>
                      <a:cubicBezTo>
                        <a:pt x="111491" y="21641"/>
                        <a:pt x="118784" y="26249"/>
                        <a:pt x="114044" y="39402"/>
                      </a:cubicBezTo>
                      <a:cubicBezTo>
                        <a:pt x="109853" y="60579"/>
                        <a:pt x="102790" y="87175"/>
                        <a:pt x="109986" y="86862"/>
                      </a:cubicBezTo>
                      <a:cubicBezTo>
                        <a:pt x="133502" y="73777"/>
                        <a:pt x="127413" y="52044"/>
                        <a:pt x="132523" y="33582"/>
                      </a:cubicBezTo>
                      <a:cubicBezTo>
                        <a:pt x="146221" y="41353"/>
                        <a:pt x="152004" y="54635"/>
                        <a:pt x="153707" y="70744"/>
                      </a:cubicBezTo>
                      <a:lnTo>
                        <a:pt x="134328" y="106563"/>
                      </a:lnTo>
                      <a:cubicBezTo>
                        <a:pt x="142294" y="118640"/>
                        <a:pt x="147679" y="130915"/>
                        <a:pt x="140183" y="144173"/>
                      </a:cubicBezTo>
                      <a:lnTo>
                        <a:pt x="127117" y="141934"/>
                      </a:lnTo>
                      <a:lnTo>
                        <a:pt x="119447" y="155814"/>
                      </a:lnTo>
                      <a:lnTo>
                        <a:pt x="88351" y="159844"/>
                      </a:lnTo>
                      <a:lnTo>
                        <a:pt x="96013" y="174619"/>
                      </a:lnTo>
                      <a:lnTo>
                        <a:pt x="119447" y="183573"/>
                      </a:lnTo>
                      <a:cubicBezTo>
                        <a:pt x="123874" y="198217"/>
                        <a:pt x="121559" y="209035"/>
                        <a:pt x="117649" y="218945"/>
                      </a:cubicBezTo>
                      <a:cubicBezTo>
                        <a:pt x="109242" y="230758"/>
                        <a:pt x="101547" y="244927"/>
                        <a:pt x="89703" y="245361"/>
                      </a:cubicBezTo>
                      <a:cubicBezTo>
                        <a:pt x="75457" y="247084"/>
                        <a:pt x="63532" y="243041"/>
                        <a:pt x="54093" y="232825"/>
                      </a:cubicBezTo>
                      <a:lnTo>
                        <a:pt x="45529" y="214915"/>
                      </a:lnTo>
                      <a:cubicBezTo>
                        <a:pt x="38017" y="224678"/>
                        <a:pt x="30504" y="223158"/>
                        <a:pt x="22991" y="222526"/>
                      </a:cubicBezTo>
                      <a:lnTo>
                        <a:pt x="15779" y="191633"/>
                      </a:lnTo>
                      <a:cubicBezTo>
                        <a:pt x="10124" y="184607"/>
                        <a:pt x="2420" y="183684"/>
                        <a:pt x="3" y="167008"/>
                      </a:cubicBezTo>
                      <a:lnTo>
                        <a:pt x="14878" y="132532"/>
                      </a:lnTo>
                      <a:lnTo>
                        <a:pt x="36064" y="112832"/>
                      </a:lnTo>
                      <a:cubicBezTo>
                        <a:pt x="50430" y="105675"/>
                        <a:pt x="67128" y="104306"/>
                        <a:pt x="83842" y="102981"/>
                      </a:cubicBezTo>
                      <a:close/>
                    </a:path>
                  </a:pathLst>
                </a:custGeom>
                <a:solidFill>
                  <a:srgbClr val="FF4E56"/>
                </a:solidFill>
                <a:ln w="9525" cap="flat" cmpd="sng">
                  <a:solidFill>
                    <a:srgbClr val="FF00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57" name="Google Shape;557;p6"/>
                <p:cNvSpPr/>
                <p:nvPr/>
              </p:nvSpPr>
              <p:spPr>
                <a:xfrm>
                  <a:off x="6450323" y="2923638"/>
                  <a:ext cx="153706" cy="245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06" h="245744" extrusionOk="0">
                      <a:moveTo>
                        <a:pt x="41472" y="92235"/>
                      </a:moveTo>
                      <a:lnTo>
                        <a:pt x="11723" y="64476"/>
                      </a:lnTo>
                      <a:cubicBezTo>
                        <a:pt x="8837" y="44424"/>
                        <a:pt x="15643" y="40420"/>
                        <a:pt x="19386" y="31343"/>
                      </a:cubicBezTo>
                      <a:cubicBezTo>
                        <a:pt x="31161" y="18411"/>
                        <a:pt x="43827" y="27579"/>
                        <a:pt x="56798" y="44327"/>
                      </a:cubicBezTo>
                      <a:lnTo>
                        <a:pt x="67616" y="1"/>
                      </a:lnTo>
                      <a:cubicBezTo>
                        <a:pt x="74816" y="7327"/>
                        <a:pt x="83751" y="12928"/>
                        <a:pt x="82942" y="28209"/>
                      </a:cubicBezTo>
                      <a:cubicBezTo>
                        <a:pt x="80896" y="42320"/>
                        <a:pt x="74886" y="61025"/>
                        <a:pt x="79335" y="67610"/>
                      </a:cubicBezTo>
                      <a:cubicBezTo>
                        <a:pt x="85947" y="63808"/>
                        <a:pt x="92558" y="49723"/>
                        <a:pt x="99169" y="36716"/>
                      </a:cubicBezTo>
                      <a:lnTo>
                        <a:pt x="108634" y="13881"/>
                      </a:lnTo>
                      <a:cubicBezTo>
                        <a:pt x="111491" y="21641"/>
                        <a:pt x="118789" y="26249"/>
                        <a:pt x="114044" y="39402"/>
                      </a:cubicBezTo>
                      <a:cubicBezTo>
                        <a:pt x="109853" y="60579"/>
                        <a:pt x="102791" y="87176"/>
                        <a:pt x="109986" y="86863"/>
                      </a:cubicBezTo>
                      <a:cubicBezTo>
                        <a:pt x="133504" y="73777"/>
                        <a:pt x="127415" y="52044"/>
                        <a:pt x="132525" y="33582"/>
                      </a:cubicBezTo>
                      <a:cubicBezTo>
                        <a:pt x="146223" y="41353"/>
                        <a:pt x="151995" y="54635"/>
                        <a:pt x="153709" y="70744"/>
                      </a:cubicBezTo>
                      <a:lnTo>
                        <a:pt x="134330" y="106563"/>
                      </a:lnTo>
                      <a:cubicBezTo>
                        <a:pt x="142296" y="118640"/>
                        <a:pt x="147681" y="130915"/>
                        <a:pt x="140185" y="144173"/>
                      </a:cubicBezTo>
                      <a:lnTo>
                        <a:pt x="127119" y="141935"/>
                      </a:lnTo>
                      <a:lnTo>
                        <a:pt x="119449" y="155814"/>
                      </a:lnTo>
                      <a:lnTo>
                        <a:pt x="88351" y="159843"/>
                      </a:lnTo>
                      <a:lnTo>
                        <a:pt x="96013" y="174619"/>
                      </a:lnTo>
                      <a:lnTo>
                        <a:pt x="119449" y="183574"/>
                      </a:lnTo>
                      <a:cubicBezTo>
                        <a:pt x="123876" y="198216"/>
                        <a:pt x="121561" y="209035"/>
                        <a:pt x="117649" y="218944"/>
                      </a:cubicBezTo>
                      <a:cubicBezTo>
                        <a:pt x="109242" y="230757"/>
                        <a:pt x="101546" y="244928"/>
                        <a:pt x="89703" y="245361"/>
                      </a:cubicBezTo>
                      <a:cubicBezTo>
                        <a:pt x="75457" y="247085"/>
                        <a:pt x="63532" y="243041"/>
                        <a:pt x="54093" y="232825"/>
                      </a:cubicBezTo>
                      <a:lnTo>
                        <a:pt x="45529" y="214915"/>
                      </a:lnTo>
                      <a:cubicBezTo>
                        <a:pt x="38017" y="224679"/>
                        <a:pt x="30504" y="223158"/>
                        <a:pt x="22991" y="222527"/>
                      </a:cubicBezTo>
                      <a:lnTo>
                        <a:pt x="15779" y="191633"/>
                      </a:lnTo>
                      <a:cubicBezTo>
                        <a:pt x="10124" y="184606"/>
                        <a:pt x="2420" y="183684"/>
                        <a:pt x="3" y="167007"/>
                      </a:cubicBezTo>
                      <a:lnTo>
                        <a:pt x="14878" y="132532"/>
                      </a:lnTo>
                      <a:lnTo>
                        <a:pt x="36064" y="112831"/>
                      </a:lnTo>
                      <a:cubicBezTo>
                        <a:pt x="50430" y="105675"/>
                        <a:pt x="67128" y="104307"/>
                        <a:pt x="83843" y="10298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F0000">
                      <a:alpha val="30980"/>
                    </a:srgbClr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58" name="Google Shape;558;p6"/>
                <p:cNvSpPr/>
                <p:nvPr/>
              </p:nvSpPr>
              <p:spPr>
                <a:xfrm>
                  <a:off x="5902181" y="3729827"/>
                  <a:ext cx="249529" cy="215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529" h="215426" extrusionOk="0">
                      <a:moveTo>
                        <a:pt x="80347" y="4390"/>
                      </a:moveTo>
                      <a:lnTo>
                        <a:pt x="67147" y="8706"/>
                      </a:lnTo>
                      <a:cubicBezTo>
                        <a:pt x="75736" y="31459"/>
                        <a:pt x="81425" y="46700"/>
                        <a:pt x="85386" y="71227"/>
                      </a:cubicBezTo>
                      <a:cubicBezTo>
                        <a:pt x="89349" y="95754"/>
                        <a:pt x="94385" y="98604"/>
                        <a:pt x="96523" y="100636"/>
                      </a:cubicBezTo>
                      <a:cubicBezTo>
                        <a:pt x="101914" y="108401"/>
                        <a:pt x="106438" y="104931"/>
                        <a:pt x="108137" y="114837"/>
                      </a:cubicBezTo>
                      <a:cubicBezTo>
                        <a:pt x="123948" y="112948"/>
                        <a:pt x="140184" y="109220"/>
                        <a:pt x="155679" y="106396"/>
                      </a:cubicBezTo>
                      <a:cubicBezTo>
                        <a:pt x="162843" y="105090"/>
                        <a:pt x="176722" y="106752"/>
                        <a:pt x="182391" y="121297"/>
                      </a:cubicBezTo>
                      <a:cubicBezTo>
                        <a:pt x="182183" y="121470"/>
                        <a:pt x="161015" y="111517"/>
                        <a:pt x="150638" y="113496"/>
                      </a:cubicBezTo>
                      <a:cubicBezTo>
                        <a:pt x="139316" y="115654"/>
                        <a:pt x="136129" y="122148"/>
                        <a:pt x="128123" y="122991"/>
                      </a:cubicBezTo>
                      <a:cubicBezTo>
                        <a:pt x="118192" y="124039"/>
                        <a:pt x="104711" y="119160"/>
                        <a:pt x="104711" y="119160"/>
                      </a:cubicBezTo>
                      <a:lnTo>
                        <a:pt x="126127" y="135063"/>
                      </a:lnTo>
                      <a:cubicBezTo>
                        <a:pt x="145217" y="149238"/>
                        <a:pt x="181696" y="136783"/>
                        <a:pt x="217573" y="150245"/>
                      </a:cubicBezTo>
                      <a:cubicBezTo>
                        <a:pt x="222729" y="152113"/>
                        <a:pt x="232200" y="171813"/>
                        <a:pt x="234190" y="174417"/>
                      </a:cubicBezTo>
                      <a:cubicBezTo>
                        <a:pt x="228700" y="172279"/>
                        <a:pt x="212167" y="162709"/>
                        <a:pt x="203178" y="163202"/>
                      </a:cubicBezTo>
                      <a:cubicBezTo>
                        <a:pt x="194188" y="163695"/>
                        <a:pt x="174978" y="163593"/>
                        <a:pt x="158981" y="158856"/>
                      </a:cubicBezTo>
                      <a:cubicBezTo>
                        <a:pt x="142983" y="154118"/>
                        <a:pt x="138255" y="147118"/>
                        <a:pt x="127592" y="144319"/>
                      </a:cubicBezTo>
                      <a:lnTo>
                        <a:pt x="102475" y="139399"/>
                      </a:lnTo>
                      <a:cubicBezTo>
                        <a:pt x="109339" y="143763"/>
                        <a:pt x="122361" y="150837"/>
                        <a:pt x="131082" y="164290"/>
                      </a:cubicBezTo>
                      <a:cubicBezTo>
                        <a:pt x="138226" y="175309"/>
                        <a:pt x="139045" y="189827"/>
                        <a:pt x="138874" y="196108"/>
                      </a:cubicBezTo>
                      <a:cubicBezTo>
                        <a:pt x="134814" y="193524"/>
                        <a:pt x="113529" y="162517"/>
                        <a:pt x="104981" y="159826"/>
                      </a:cubicBezTo>
                      <a:cubicBezTo>
                        <a:pt x="96432" y="157135"/>
                        <a:pt x="94832" y="154005"/>
                        <a:pt x="91064" y="145336"/>
                      </a:cubicBezTo>
                      <a:cubicBezTo>
                        <a:pt x="85922" y="144659"/>
                        <a:pt x="81160" y="142174"/>
                        <a:pt x="76741" y="140210"/>
                      </a:cubicBezTo>
                      <a:cubicBezTo>
                        <a:pt x="75500" y="139051"/>
                        <a:pt x="74126" y="136574"/>
                        <a:pt x="70905" y="132098"/>
                      </a:cubicBezTo>
                      <a:lnTo>
                        <a:pt x="65507" y="124579"/>
                      </a:lnTo>
                      <a:cubicBezTo>
                        <a:pt x="61450" y="128695"/>
                        <a:pt x="54754" y="131849"/>
                        <a:pt x="51483" y="133503"/>
                      </a:cubicBezTo>
                      <a:cubicBezTo>
                        <a:pt x="48213" y="134666"/>
                        <a:pt x="42478" y="137007"/>
                        <a:pt x="33474" y="141833"/>
                      </a:cubicBezTo>
                      <a:cubicBezTo>
                        <a:pt x="27293" y="144282"/>
                        <a:pt x="15846" y="165376"/>
                        <a:pt x="12865" y="169959"/>
                      </a:cubicBezTo>
                      <a:cubicBezTo>
                        <a:pt x="13149" y="167478"/>
                        <a:pt x="17032" y="143595"/>
                        <a:pt x="18818" y="141309"/>
                      </a:cubicBezTo>
                      <a:cubicBezTo>
                        <a:pt x="27242" y="130525"/>
                        <a:pt x="32708" y="124498"/>
                        <a:pt x="41219" y="121922"/>
                      </a:cubicBezTo>
                      <a:cubicBezTo>
                        <a:pt x="49729" y="119345"/>
                        <a:pt x="59038" y="119090"/>
                        <a:pt x="61880" y="112348"/>
                      </a:cubicBezTo>
                      <a:cubicBezTo>
                        <a:pt x="64723" y="105604"/>
                        <a:pt x="68722" y="100851"/>
                        <a:pt x="60490" y="80571"/>
                      </a:cubicBezTo>
                      <a:cubicBezTo>
                        <a:pt x="52257" y="60292"/>
                        <a:pt x="45487" y="32735"/>
                        <a:pt x="40586" y="5676"/>
                      </a:cubicBezTo>
                      <a:lnTo>
                        <a:pt x="25381" y="1"/>
                      </a:lnTo>
                      <a:cubicBezTo>
                        <a:pt x="30382" y="27617"/>
                        <a:pt x="34921" y="65384"/>
                        <a:pt x="48394" y="97094"/>
                      </a:cubicBezTo>
                      <a:cubicBezTo>
                        <a:pt x="50915" y="104552"/>
                        <a:pt x="50318" y="107728"/>
                        <a:pt x="40420" y="111190"/>
                      </a:cubicBezTo>
                      <a:cubicBezTo>
                        <a:pt x="30520" y="114652"/>
                        <a:pt x="14832" y="120848"/>
                        <a:pt x="6543" y="140246"/>
                      </a:cubicBezTo>
                      <a:cubicBezTo>
                        <a:pt x="-1747" y="159644"/>
                        <a:pt x="-336" y="175400"/>
                        <a:pt x="1092" y="182785"/>
                      </a:cubicBezTo>
                      <a:cubicBezTo>
                        <a:pt x="2520" y="190161"/>
                        <a:pt x="3669" y="191843"/>
                        <a:pt x="5845" y="193099"/>
                      </a:cubicBezTo>
                      <a:cubicBezTo>
                        <a:pt x="8019" y="194355"/>
                        <a:pt x="8729" y="188631"/>
                        <a:pt x="15829" y="182097"/>
                      </a:cubicBezTo>
                      <a:cubicBezTo>
                        <a:pt x="22929" y="175572"/>
                        <a:pt x="28663" y="174660"/>
                        <a:pt x="32339" y="168625"/>
                      </a:cubicBezTo>
                      <a:cubicBezTo>
                        <a:pt x="36014" y="162594"/>
                        <a:pt x="41079" y="158136"/>
                        <a:pt x="45753" y="155550"/>
                      </a:cubicBezTo>
                      <a:cubicBezTo>
                        <a:pt x="50960" y="153036"/>
                        <a:pt x="55880" y="150912"/>
                        <a:pt x="60865" y="148699"/>
                      </a:cubicBezTo>
                      <a:cubicBezTo>
                        <a:pt x="61969" y="150242"/>
                        <a:pt x="62605" y="151660"/>
                        <a:pt x="64351" y="153291"/>
                      </a:cubicBezTo>
                      <a:cubicBezTo>
                        <a:pt x="67654" y="156376"/>
                        <a:pt x="73035" y="158278"/>
                        <a:pt x="78933" y="160097"/>
                      </a:cubicBezTo>
                      <a:cubicBezTo>
                        <a:pt x="84679" y="170162"/>
                        <a:pt x="93642" y="177477"/>
                        <a:pt x="106545" y="179979"/>
                      </a:cubicBezTo>
                      <a:cubicBezTo>
                        <a:pt x="119448" y="182482"/>
                        <a:pt x="123303" y="193484"/>
                        <a:pt x="131165" y="205722"/>
                      </a:cubicBezTo>
                      <a:lnTo>
                        <a:pt x="137380" y="215428"/>
                      </a:lnTo>
                      <a:lnTo>
                        <a:pt x="145328" y="207090"/>
                      </a:lnTo>
                      <a:cubicBezTo>
                        <a:pt x="153780" y="198246"/>
                        <a:pt x="155284" y="186929"/>
                        <a:pt x="152559" y="178834"/>
                      </a:cubicBezTo>
                      <a:cubicBezTo>
                        <a:pt x="150737" y="173424"/>
                        <a:pt x="130800" y="155525"/>
                        <a:pt x="128280" y="152224"/>
                      </a:cubicBezTo>
                      <a:cubicBezTo>
                        <a:pt x="131950" y="153407"/>
                        <a:pt x="151117" y="169213"/>
                        <a:pt x="154950" y="170344"/>
                      </a:cubicBezTo>
                      <a:cubicBezTo>
                        <a:pt x="171780" y="175329"/>
                        <a:pt x="189456" y="179685"/>
                        <a:pt x="201374" y="178986"/>
                      </a:cubicBezTo>
                      <a:cubicBezTo>
                        <a:pt x="213291" y="178297"/>
                        <a:pt x="221625" y="182937"/>
                        <a:pt x="233457" y="190060"/>
                      </a:cubicBezTo>
                      <a:lnTo>
                        <a:pt x="249532" y="199735"/>
                      </a:lnTo>
                      <a:lnTo>
                        <a:pt x="247083" y="181215"/>
                      </a:lnTo>
                      <a:cubicBezTo>
                        <a:pt x="246153" y="174184"/>
                        <a:pt x="245153" y="166251"/>
                        <a:pt x="241147" y="158516"/>
                      </a:cubicBezTo>
                      <a:cubicBezTo>
                        <a:pt x="237139" y="150780"/>
                        <a:pt x="229677" y="143810"/>
                        <a:pt x="211602" y="141952"/>
                      </a:cubicBezTo>
                      <a:cubicBezTo>
                        <a:pt x="196151" y="137860"/>
                        <a:pt x="147001" y="132819"/>
                        <a:pt x="138663" y="130157"/>
                      </a:cubicBezTo>
                      <a:cubicBezTo>
                        <a:pt x="133060" y="125166"/>
                        <a:pt x="166963" y="124355"/>
                        <a:pt x="167898" y="124264"/>
                      </a:cubicBezTo>
                      <a:cubicBezTo>
                        <a:pt x="168834" y="124173"/>
                        <a:pt x="186246" y="128412"/>
                        <a:pt x="195557" y="136195"/>
                      </a:cubicBezTo>
                      <a:cubicBezTo>
                        <a:pt x="197334" y="120943"/>
                        <a:pt x="188785" y="108821"/>
                        <a:pt x="178555" y="101172"/>
                      </a:cubicBezTo>
                      <a:cubicBezTo>
                        <a:pt x="170756" y="95341"/>
                        <a:pt x="159288" y="93555"/>
                        <a:pt x="153095" y="94713"/>
                      </a:cubicBezTo>
                      <a:lnTo>
                        <a:pt x="115607" y="101726"/>
                      </a:lnTo>
                      <a:cubicBezTo>
                        <a:pt x="113508" y="96539"/>
                        <a:pt x="111459" y="92273"/>
                        <a:pt x="108726" y="89673"/>
                      </a:cubicBezTo>
                      <a:cubicBezTo>
                        <a:pt x="104697" y="85842"/>
                        <a:pt x="99883" y="84224"/>
                        <a:pt x="98046" y="81623"/>
                      </a:cubicBezTo>
                      <a:cubicBezTo>
                        <a:pt x="94966" y="43870"/>
                        <a:pt x="87896" y="24392"/>
                        <a:pt x="80347" y="4392"/>
                      </a:cubicBezTo>
                      <a:close/>
                    </a:path>
                  </a:pathLst>
                </a:custGeom>
                <a:solidFill>
                  <a:srgbClr val="78673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59" name="Google Shape;559;p6"/>
                <p:cNvSpPr/>
                <p:nvPr/>
              </p:nvSpPr>
              <p:spPr>
                <a:xfrm>
                  <a:off x="5559596" y="2954553"/>
                  <a:ext cx="1005325" cy="786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325" h="786888" extrusionOk="0">
                      <a:moveTo>
                        <a:pt x="79542" y="42"/>
                      </a:moveTo>
                      <a:cubicBezTo>
                        <a:pt x="77698" y="-37"/>
                        <a:pt x="75851" y="1"/>
                        <a:pt x="74004" y="141"/>
                      </a:cubicBezTo>
                      <a:cubicBezTo>
                        <a:pt x="69077" y="512"/>
                        <a:pt x="64129" y="1668"/>
                        <a:pt x="59203" y="3702"/>
                      </a:cubicBezTo>
                      <a:cubicBezTo>
                        <a:pt x="36315" y="21364"/>
                        <a:pt x="54448" y="37779"/>
                        <a:pt x="62410" y="56337"/>
                      </a:cubicBezTo>
                      <a:cubicBezTo>
                        <a:pt x="43121" y="53614"/>
                        <a:pt x="30907" y="58493"/>
                        <a:pt x="23485" y="75333"/>
                      </a:cubicBezTo>
                      <a:cubicBezTo>
                        <a:pt x="10637" y="79353"/>
                        <a:pt x="3044" y="86613"/>
                        <a:pt x="576" y="98305"/>
                      </a:cubicBezTo>
                      <a:cubicBezTo>
                        <a:pt x="-2899" y="114775"/>
                        <a:pt x="10124" y="125180"/>
                        <a:pt x="20676" y="135427"/>
                      </a:cubicBezTo>
                      <a:cubicBezTo>
                        <a:pt x="19151" y="142931"/>
                        <a:pt x="17331" y="150399"/>
                        <a:pt x="17828" y="158954"/>
                      </a:cubicBezTo>
                      <a:cubicBezTo>
                        <a:pt x="18374" y="168368"/>
                        <a:pt x="22131" y="178242"/>
                        <a:pt x="28286" y="187428"/>
                      </a:cubicBezTo>
                      <a:cubicBezTo>
                        <a:pt x="27023" y="193233"/>
                        <a:pt x="25186" y="199256"/>
                        <a:pt x="26194" y="207809"/>
                      </a:cubicBezTo>
                      <a:cubicBezTo>
                        <a:pt x="27134" y="215786"/>
                        <a:pt x="32076" y="223889"/>
                        <a:pt x="38944" y="231356"/>
                      </a:cubicBezTo>
                      <a:cubicBezTo>
                        <a:pt x="28754" y="242981"/>
                        <a:pt x="24425" y="247529"/>
                        <a:pt x="42450" y="257831"/>
                      </a:cubicBezTo>
                      <a:cubicBezTo>
                        <a:pt x="35210" y="265064"/>
                        <a:pt x="25780" y="270521"/>
                        <a:pt x="24899" y="279004"/>
                      </a:cubicBezTo>
                      <a:cubicBezTo>
                        <a:pt x="23877" y="288851"/>
                        <a:pt x="26510" y="299378"/>
                        <a:pt x="41354" y="305440"/>
                      </a:cubicBezTo>
                      <a:cubicBezTo>
                        <a:pt x="27315" y="313803"/>
                        <a:pt x="23261" y="323438"/>
                        <a:pt x="22429" y="337555"/>
                      </a:cubicBezTo>
                      <a:cubicBezTo>
                        <a:pt x="21595" y="351716"/>
                        <a:pt x="36048" y="371429"/>
                        <a:pt x="58864" y="378851"/>
                      </a:cubicBezTo>
                      <a:cubicBezTo>
                        <a:pt x="48324" y="406190"/>
                        <a:pt x="63199" y="448030"/>
                        <a:pt x="87410" y="453984"/>
                      </a:cubicBezTo>
                      <a:cubicBezTo>
                        <a:pt x="78993" y="478694"/>
                        <a:pt x="98539" y="495428"/>
                        <a:pt x="113008" y="509567"/>
                      </a:cubicBezTo>
                      <a:cubicBezTo>
                        <a:pt x="106952" y="520297"/>
                        <a:pt x="110930" y="531049"/>
                        <a:pt x="117610" y="538337"/>
                      </a:cubicBezTo>
                      <a:cubicBezTo>
                        <a:pt x="125781" y="547254"/>
                        <a:pt x="143179" y="549896"/>
                        <a:pt x="157548" y="552230"/>
                      </a:cubicBezTo>
                      <a:cubicBezTo>
                        <a:pt x="150083" y="575904"/>
                        <a:pt x="154722" y="600067"/>
                        <a:pt x="166276" y="611570"/>
                      </a:cubicBezTo>
                      <a:cubicBezTo>
                        <a:pt x="173330" y="618594"/>
                        <a:pt x="188327" y="615625"/>
                        <a:pt x="197043" y="618252"/>
                      </a:cubicBezTo>
                      <a:cubicBezTo>
                        <a:pt x="197646" y="632228"/>
                        <a:pt x="204835" y="648712"/>
                        <a:pt x="216596" y="660822"/>
                      </a:cubicBezTo>
                      <a:cubicBezTo>
                        <a:pt x="231056" y="675712"/>
                        <a:pt x="248962" y="670095"/>
                        <a:pt x="267334" y="667239"/>
                      </a:cubicBezTo>
                      <a:cubicBezTo>
                        <a:pt x="266138" y="689161"/>
                        <a:pt x="279933" y="692869"/>
                        <a:pt x="296696" y="693827"/>
                      </a:cubicBezTo>
                      <a:cubicBezTo>
                        <a:pt x="309923" y="719156"/>
                        <a:pt x="323518" y="750081"/>
                        <a:pt x="359186" y="767890"/>
                      </a:cubicBezTo>
                      <a:cubicBezTo>
                        <a:pt x="368798" y="785580"/>
                        <a:pt x="384031" y="784325"/>
                        <a:pt x="399047" y="785363"/>
                      </a:cubicBezTo>
                      <a:cubicBezTo>
                        <a:pt x="415699" y="786514"/>
                        <a:pt x="428978" y="790473"/>
                        <a:pt x="437435" y="778181"/>
                      </a:cubicBezTo>
                      <a:cubicBezTo>
                        <a:pt x="448653" y="766748"/>
                        <a:pt x="450744" y="755532"/>
                        <a:pt x="454247" y="749054"/>
                      </a:cubicBezTo>
                      <a:cubicBezTo>
                        <a:pt x="462895" y="748456"/>
                        <a:pt x="474247" y="750124"/>
                        <a:pt x="481917" y="745749"/>
                      </a:cubicBezTo>
                      <a:cubicBezTo>
                        <a:pt x="496067" y="735456"/>
                        <a:pt x="501503" y="722524"/>
                        <a:pt x="511499" y="710468"/>
                      </a:cubicBezTo>
                      <a:cubicBezTo>
                        <a:pt x="526689" y="725553"/>
                        <a:pt x="540061" y="745771"/>
                        <a:pt x="559647" y="747985"/>
                      </a:cubicBezTo>
                      <a:cubicBezTo>
                        <a:pt x="559647" y="747985"/>
                        <a:pt x="559767" y="747998"/>
                        <a:pt x="559827" y="748005"/>
                      </a:cubicBezTo>
                      <a:cubicBezTo>
                        <a:pt x="559887" y="748011"/>
                        <a:pt x="546197" y="743595"/>
                        <a:pt x="560006" y="748025"/>
                      </a:cubicBezTo>
                      <a:cubicBezTo>
                        <a:pt x="577941" y="753773"/>
                        <a:pt x="585819" y="756800"/>
                        <a:pt x="602696" y="756454"/>
                      </a:cubicBezTo>
                      <a:cubicBezTo>
                        <a:pt x="609558" y="756314"/>
                        <a:pt x="628929" y="756342"/>
                        <a:pt x="634907" y="750835"/>
                      </a:cubicBezTo>
                      <a:cubicBezTo>
                        <a:pt x="640886" y="745327"/>
                        <a:pt x="646982" y="744089"/>
                        <a:pt x="650028" y="733719"/>
                      </a:cubicBezTo>
                      <a:cubicBezTo>
                        <a:pt x="653648" y="721384"/>
                        <a:pt x="652475" y="707311"/>
                        <a:pt x="650028" y="695985"/>
                      </a:cubicBezTo>
                      <a:cubicBezTo>
                        <a:pt x="655644" y="682836"/>
                        <a:pt x="660060" y="666079"/>
                        <a:pt x="659130" y="644003"/>
                      </a:cubicBezTo>
                      <a:cubicBezTo>
                        <a:pt x="666660" y="642514"/>
                        <a:pt x="675136" y="637080"/>
                        <a:pt x="681661" y="637394"/>
                      </a:cubicBezTo>
                      <a:cubicBezTo>
                        <a:pt x="701585" y="638352"/>
                        <a:pt x="717600" y="630790"/>
                        <a:pt x="730606" y="623662"/>
                      </a:cubicBezTo>
                      <a:cubicBezTo>
                        <a:pt x="743321" y="616692"/>
                        <a:pt x="761170" y="611395"/>
                        <a:pt x="776443" y="597463"/>
                      </a:cubicBezTo>
                      <a:cubicBezTo>
                        <a:pt x="810781" y="566141"/>
                        <a:pt x="823640" y="535322"/>
                        <a:pt x="860588" y="482123"/>
                      </a:cubicBezTo>
                      <a:cubicBezTo>
                        <a:pt x="902869" y="421243"/>
                        <a:pt x="912751" y="358066"/>
                        <a:pt x="930529" y="306173"/>
                      </a:cubicBezTo>
                      <a:cubicBezTo>
                        <a:pt x="941011" y="275576"/>
                        <a:pt x="946282" y="243481"/>
                        <a:pt x="950011" y="216022"/>
                      </a:cubicBezTo>
                      <a:cubicBezTo>
                        <a:pt x="951059" y="208306"/>
                        <a:pt x="947552" y="204462"/>
                        <a:pt x="950868" y="196729"/>
                      </a:cubicBezTo>
                      <a:cubicBezTo>
                        <a:pt x="947253" y="191913"/>
                        <a:pt x="943708" y="186079"/>
                        <a:pt x="940887" y="172450"/>
                      </a:cubicBezTo>
                      <a:lnTo>
                        <a:pt x="944413" y="156996"/>
                      </a:lnTo>
                      <a:cubicBezTo>
                        <a:pt x="946489" y="147884"/>
                        <a:pt x="923136" y="159138"/>
                        <a:pt x="937282" y="168869"/>
                      </a:cubicBezTo>
                      <a:cubicBezTo>
                        <a:pt x="939292" y="182312"/>
                        <a:pt x="925713" y="185115"/>
                        <a:pt x="918756" y="179949"/>
                      </a:cubicBezTo>
                      <a:cubicBezTo>
                        <a:pt x="914109" y="176499"/>
                        <a:pt x="918936" y="170300"/>
                        <a:pt x="913317" y="157056"/>
                      </a:cubicBezTo>
                      <a:cubicBezTo>
                        <a:pt x="912274" y="154596"/>
                        <a:pt x="906458" y="146103"/>
                        <a:pt x="904413" y="144372"/>
                      </a:cubicBezTo>
                      <a:cubicBezTo>
                        <a:pt x="902677" y="142903"/>
                        <a:pt x="900505" y="132776"/>
                        <a:pt x="909593" y="128384"/>
                      </a:cubicBezTo>
                      <a:cubicBezTo>
                        <a:pt x="917873" y="124381"/>
                        <a:pt x="929173" y="126485"/>
                        <a:pt x="931864" y="121498"/>
                      </a:cubicBezTo>
                      <a:cubicBezTo>
                        <a:pt x="934920" y="115833"/>
                        <a:pt x="916243" y="96005"/>
                        <a:pt x="923238" y="92093"/>
                      </a:cubicBezTo>
                      <a:cubicBezTo>
                        <a:pt x="932111" y="87133"/>
                        <a:pt x="948345" y="79106"/>
                        <a:pt x="956346" y="79252"/>
                      </a:cubicBezTo>
                      <a:cubicBezTo>
                        <a:pt x="964845" y="79407"/>
                        <a:pt x="969491" y="78620"/>
                        <a:pt x="978697" y="86553"/>
                      </a:cubicBezTo>
                      <a:lnTo>
                        <a:pt x="993359" y="99197"/>
                      </a:lnTo>
                      <a:cubicBezTo>
                        <a:pt x="1007184" y="111110"/>
                        <a:pt x="1006524" y="98914"/>
                        <a:pt x="1003638" y="93558"/>
                      </a:cubicBezTo>
                      <a:cubicBezTo>
                        <a:pt x="989227" y="66816"/>
                        <a:pt x="961527" y="56930"/>
                        <a:pt x="934972" y="54240"/>
                      </a:cubicBezTo>
                      <a:cubicBezTo>
                        <a:pt x="911351" y="51848"/>
                        <a:pt x="888477" y="50992"/>
                        <a:pt x="867859" y="57861"/>
                      </a:cubicBezTo>
                      <a:cubicBezTo>
                        <a:pt x="840958" y="66824"/>
                        <a:pt x="812089" y="79310"/>
                        <a:pt x="790467" y="93261"/>
                      </a:cubicBezTo>
                      <a:cubicBezTo>
                        <a:pt x="769455" y="106820"/>
                        <a:pt x="756166" y="126589"/>
                        <a:pt x="743594" y="144193"/>
                      </a:cubicBezTo>
                      <a:cubicBezTo>
                        <a:pt x="731023" y="161797"/>
                        <a:pt x="719274" y="177141"/>
                        <a:pt x="704311" y="185589"/>
                      </a:cubicBezTo>
                      <a:cubicBezTo>
                        <a:pt x="669268" y="205374"/>
                        <a:pt x="620713" y="201955"/>
                        <a:pt x="572536" y="213133"/>
                      </a:cubicBezTo>
                      <a:cubicBezTo>
                        <a:pt x="530876" y="222799"/>
                        <a:pt x="494663" y="242449"/>
                        <a:pt x="459965" y="241805"/>
                      </a:cubicBezTo>
                      <a:cubicBezTo>
                        <a:pt x="410108" y="240879"/>
                        <a:pt x="358956" y="237836"/>
                        <a:pt x="319883" y="209274"/>
                      </a:cubicBezTo>
                      <a:cubicBezTo>
                        <a:pt x="305284" y="198603"/>
                        <a:pt x="293847" y="173710"/>
                        <a:pt x="281935" y="162695"/>
                      </a:cubicBezTo>
                      <a:cubicBezTo>
                        <a:pt x="269300" y="151011"/>
                        <a:pt x="259858" y="143563"/>
                        <a:pt x="252910" y="137822"/>
                      </a:cubicBezTo>
                      <a:cubicBezTo>
                        <a:pt x="235511" y="123444"/>
                        <a:pt x="218665" y="110420"/>
                        <a:pt x="211216" y="95042"/>
                      </a:cubicBezTo>
                      <a:cubicBezTo>
                        <a:pt x="201860" y="75724"/>
                        <a:pt x="186665" y="64154"/>
                        <a:pt x="172551" y="57267"/>
                      </a:cubicBezTo>
                      <a:cubicBezTo>
                        <a:pt x="150342" y="46431"/>
                        <a:pt x="135649" y="29967"/>
                        <a:pt x="117470" y="15872"/>
                      </a:cubicBezTo>
                      <a:cubicBezTo>
                        <a:pt x="105213" y="6369"/>
                        <a:pt x="92445" y="589"/>
                        <a:pt x="79542" y="43"/>
                      </a:cubicBezTo>
                      <a:close/>
                      <a:moveTo>
                        <a:pt x="84841" y="23905"/>
                      </a:moveTo>
                      <a:cubicBezTo>
                        <a:pt x="91128" y="24452"/>
                        <a:pt x="98273" y="28831"/>
                        <a:pt x="104223" y="33344"/>
                      </a:cubicBezTo>
                      <a:cubicBezTo>
                        <a:pt x="110545" y="38139"/>
                        <a:pt x="121690" y="47171"/>
                        <a:pt x="126534" y="52439"/>
                      </a:cubicBezTo>
                      <a:cubicBezTo>
                        <a:pt x="138995" y="65989"/>
                        <a:pt x="155293" y="71906"/>
                        <a:pt x="167411" y="78776"/>
                      </a:cubicBezTo>
                      <a:cubicBezTo>
                        <a:pt x="179529" y="85646"/>
                        <a:pt x="191369" y="96017"/>
                        <a:pt x="197213" y="108081"/>
                      </a:cubicBezTo>
                      <a:cubicBezTo>
                        <a:pt x="208858" y="132123"/>
                        <a:pt x="225441" y="143784"/>
                        <a:pt x="243030" y="155907"/>
                      </a:cubicBezTo>
                      <a:cubicBezTo>
                        <a:pt x="261529" y="168657"/>
                        <a:pt x="269411" y="182252"/>
                        <a:pt x="279803" y="199399"/>
                      </a:cubicBezTo>
                      <a:cubicBezTo>
                        <a:pt x="284754" y="207568"/>
                        <a:pt x="304364" y="222450"/>
                        <a:pt x="315680" y="228467"/>
                      </a:cubicBezTo>
                      <a:cubicBezTo>
                        <a:pt x="365833" y="255132"/>
                        <a:pt x="404963" y="263231"/>
                        <a:pt x="459427" y="264242"/>
                      </a:cubicBezTo>
                      <a:cubicBezTo>
                        <a:pt x="504551" y="265080"/>
                        <a:pt x="543025" y="249464"/>
                        <a:pt x="579110" y="241092"/>
                      </a:cubicBezTo>
                      <a:cubicBezTo>
                        <a:pt x="621000" y="231372"/>
                        <a:pt x="673227" y="236174"/>
                        <a:pt x="718594" y="210559"/>
                      </a:cubicBezTo>
                      <a:cubicBezTo>
                        <a:pt x="740598" y="198136"/>
                        <a:pt x="754461" y="178605"/>
                        <a:pt x="767180" y="160794"/>
                      </a:cubicBezTo>
                      <a:cubicBezTo>
                        <a:pt x="779900" y="142984"/>
                        <a:pt x="790378" y="124701"/>
                        <a:pt x="803057" y="112771"/>
                      </a:cubicBezTo>
                      <a:cubicBezTo>
                        <a:pt x="820705" y="96164"/>
                        <a:pt x="846448" y="84872"/>
                        <a:pt x="868755" y="75966"/>
                      </a:cubicBezTo>
                      <a:cubicBezTo>
                        <a:pt x="881738" y="70783"/>
                        <a:pt x="924439" y="63347"/>
                        <a:pt x="949134" y="69654"/>
                      </a:cubicBezTo>
                      <a:cubicBezTo>
                        <a:pt x="932566" y="70435"/>
                        <a:pt x="910942" y="83563"/>
                        <a:pt x="901504" y="97396"/>
                      </a:cubicBezTo>
                      <a:cubicBezTo>
                        <a:pt x="894420" y="107780"/>
                        <a:pt x="886550" y="120999"/>
                        <a:pt x="886086" y="132458"/>
                      </a:cubicBezTo>
                      <a:cubicBezTo>
                        <a:pt x="885747" y="140847"/>
                        <a:pt x="889661" y="149075"/>
                        <a:pt x="891723" y="155432"/>
                      </a:cubicBezTo>
                      <a:cubicBezTo>
                        <a:pt x="893469" y="160813"/>
                        <a:pt x="898960" y="163700"/>
                        <a:pt x="905289" y="167700"/>
                      </a:cubicBezTo>
                      <a:cubicBezTo>
                        <a:pt x="906826" y="173961"/>
                        <a:pt x="904401" y="184211"/>
                        <a:pt x="907381" y="188615"/>
                      </a:cubicBezTo>
                      <a:cubicBezTo>
                        <a:pt x="912876" y="196733"/>
                        <a:pt x="928480" y="201326"/>
                        <a:pt x="936644" y="190198"/>
                      </a:cubicBezTo>
                      <a:cubicBezTo>
                        <a:pt x="941548" y="216682"/>
                        <a:pt x="928840" y="259596"/>
                        <a:pt x="914791" y="299346"/>
                      </a:cubicBezTo>
                      <a:cubicBezTo>
                        <a:pt x="895120" y="355008"/>
                        <a:pt x="874779" y="411116"/>
                        <a:pt x="836803" y="465797"/>
                      </a:cubicBezTo>
                      <a:cubicBezTo>
                        <a:pt x="798738" y="520605"/>
                        <a:pt x="786816" y="549021"/>
                        <a:pt x="756901" y="576310"/>
                      </a:cubicBezTo>
                      <a:cubicBezTo>
                        <a:pt x="747888" y="584530"/>
                        <a:pt x="732796" y="589677"/>
                        <a:pt x="716642" y="598530"/>
                      </a:cubicBezTo>
                      <a:cubicBezTo>
                        <a:pt x="704160" y="605372"/>
                        <a:pt x="692639" y="609502"/>
                        <a:pt x="686024" y="608998"/>
                      </a:cubicBezTo>
                      <a:cubicBezTo>
                        <a:pt x="665405" y="607427"/>
                        <a:pt x="649425" y="618594"/>
                        <a:pt x="632756" y="629459"/>
                      </a:cubicBezTo>
                      <a:cubicBezTo>
                        <a:pt x="639383" y="652415"/>
                        <a:pt x="626939" y="675829"/>
                        <a:pt x="619907" y="693470"/>
                      </a:cubicBezTo>
                      <a:cubicBezTo>
                        <a:pt x="623435" y="703228"/>
                        <a:pt x="623950" y="713944"/>
                        <a:pt x="622856" y="723389"/>
                      </a:cubicBezTo>
                      <a:cubicBezTo>
                        <a:pt x="622206" y="728996"/>
                        <a:pt x="622023" y="737789"/>
                        <a:pt x="619269" y="740862"/>
                      </a:cubicBezTo>
                      <a:cubicBezTo>
                        <a:pt x="618006" y="740902"/>
                        <a:pt x="593668" y="740455"/>
                        <a:pt x="584886" y="738230"/>
                      </a:cubicBezTo>
                      <a:cubicBezTo>
                        <a:pt x="575067" y="733704"/>
                        <a:pt x="572720" y="723956"/>
                        <a:pt x="557078" y="719669"/>
                      </a:cubicBezTo>
                      <a:cubicBezTo>
                        <a:pt x="541435" y="715382"/>
                        <a:pt x="530575" y="704811"/>
                        <a:pt x="535464" y="693669"/>
                      </a:cubicBezTo>
                      <a:cubicBezTo>
                        <a:pt x="540352" y="682525"/>
                        <a:pt x="552190" y="667660"/>
                        <a:pt x="563532" y="661256"/>
                      </a:cubicBezTo>
                      <a:cubicBezTo>
                        <a:pt x="569317" y="657990"/>
                        <a:pt x="585575" y="674792"/>
                        <a:pt x="594569" y="673743"/>
                      </a:cubicBezTo>
                      <a:cubicBezTo>
                        <a:pt x="605936" y="672415"/>
                        <a:pt x="623442" y="645124"/>
                        <a:pt x="620923" y="641133"/>
                      </a:cubicBezTo>
                      <a:cubicBezTo>
                        <a:pt x="615419" y="632413"/>
                        <a:pt x="600367" y="659356"/>
                        <a:pt x="592895" y="660029"/>
                      </a:cubicBezTo>
                      <a:cubicBezTo>
                        <a:pt x="581798" y="661030"/>
                        <a:pt x="569391" y="639360"/>
                        <a:pt x="560385" y="644892"/>
                      </a:cubicBezTo>
                      <a:cubicBezTo>
                        <a:pt x="535705" y="660054"/>
                        <a:pt x="533160" y="672663"/>
                        <a:pt x="523711" y="671902"/>
                      </a:cubicBezTo>
                      <a:cubicBezTo>
                        <a:pt x="522600" y="671813"/>
                        <a:pt x="506284" y="683890"/>
                        <a:pt x="501460" y="691175"/>
                      </a:cubicBezTo>
                      <a:cubicBezTo>
                        <a:pt x="495572" y="700066"/>
                        <a:pt x="485163" y="697489"/>
                        <a:pt x="478710" y="704353"/>
                      </a:cubicBezTo>
                      <a:cubicBezTo>
                        <a:pt x="477119" y="711545"/>
                        <a:pt x="471692" y="716707"/>
                        <a:pt x="467515" y="720836"/>
                      </a:cubicBezTo>
                      <a:cubicBezTo>
                        <a:pt x="457332" y="724879"/>
                        <a:pt x="454890" y="735973"/>
                        <a:pt x="444407" y="735539"/>
                      </a:cubicBezTo>
                      <a:cubicBezTo>
                        <a:pt x="431584" y="755394"/>
                        <a:pt x="420157" y="774713"/>
                        <a:pt x="404287" y="773649"/>
                      </a:cubicBezTo>
                      <a:cubicBezTo>
                        <a:pt x="388866" y="772616"/>
                        <a:pt x="376114" y="765955"/>
                        <a:pt x="370441" y="753169"/>
                      </a:cubicBezTo>
                      <a:cubicBezTo>
                        <a:pt x="338449" y="737077"/>
                        <a:pt x="328351" y="705998"/>
                        <a:pt x="314027" y="679382"/>
                      </a:cubicBezTo>
                      <a:cubicBezTo>
                        <a:pt x="283332" y="674366"/>
                        <a:pt x="285714" y="659987"/>
                        <a:pt x="278946" y="639372"/>
                      </a:cubicBezTo>
                      <a:cubicBezTo>
                        <a:pt x="269168" y="644480"/>
                        <a:pt x="241760" y="651048"/>
                        <a:pt x="231797" y="648043"/>
                      </a:cubicBezTo>
                      <a:cubicBezTo>
                        <a:pt x="212117" y="642107"/>
                        <a:pt x="211494" y="618286"/>
                        <a:pt x="210141" y="600569"/>
                      </a:cubicBezTo>
                      <a:cubicBezTo>
                        <a:pt x="202516" y="597067"/>
                        <a:pt x="183920" y="598359"/>
                        <a:pt x="178651" y="592670"/>
                      </a:cubicBezTo>
                      <a:cubicBezTo>
                        <a:pt x="159186" y="571651"/>
                        <a:pt x="166741" y="560380"/>
                        <a:pt x="177073" y="538833"/>
                      </a:cubicBezTo>
                      <a:cubicBezTo>
                        <a:pt x="160964" y="539277"/>
                        <a:pt x="139586" y="532095"/>
                        <a:pt x="135133" y="527914"/>
                      </a:cubicBezTo>
                      <a:cubicBezTo>
                        <a:pt x="128918" y="522076"/>
                        <a:pt x="130703" y="515076"/>
                        <a:pt x="136893" y="511782"/>
                      </a:cubicBezTo>
                      <a:cubicBezTo>
                        <a:pt x="146288" y="506784"/>
                        <a:pt x="155114" y="502486"/>
                        <a:pt x="161794" y="495498"/>
                      </a:cubicBezTo>
                      <a:cubicBezTo>
                        <a:pt x="170036" y="486876"/>
                        <a:pt x="199214" y="456953"/>
                        <a:pt x="194762" y="454537"/>
                      </a:cubicBezTo>
                      <a:cubicBezTo>
                        <a:pt x="190311" y="452122"/>
                        <a:pt x="157771" y="479747"/>
                        <a:pt x="151714" y="486217"/>
                      </a:cubicBezTo>
                      <a:cubicBezTo>
                        <a:pt x="147972" y="490214"/>
                        <a:pt x="142558" y="492227"/>
                        <a:pt x="136694" y="493835"/>
                      </a:cubicBezTo>
                      <a:cubicBezTo>
                        <a:pt x="120762" y="478789"/>
                        <a:pt x="109190" y="463279"/>
                        <a:pt x="109601" y="452064"/>
                      </a:cubicBezTo>
                      <a:cubicBezTo>
                        <a:pt x="110051" y="439822"/>
                        <a:pt x="115510" y="433846"/>
                        <a:pt x="118766" y="432059"/>
                      </a:cubicBezTo>
                      <a:cubicBezTo>
                        <a:pt x="130194" y="425789"/>
                        <a:pt x="154966" y="418738"/>
                        <a:pt x="153188" y="414646"/>
                      </a:cubicBezTo>
                      <a:cubicBezTo>
                        <a:pt x="151411" y="410555"/>
                        <a:pt x="122334" y="417438"/>
                        <a:pt x="113905" y="421988"/>
                      </a:cubicBezTo>
                      <a:cubicBezTo>
                        <a:pt x="109233" y="424509"/>
                        <a:pt x="104145" y="429560"/>
                        <a:pt x="99482" y="434671"/>
                      </a:cubicBezTo>
                      <a:cubicBezTo>
                        <a:pt x="84021" y="421950"/>
                        <a:pt x="71853" y="406949"/>
                        <a:pt x="82032" y="384333"/>
                      </a:cubicBezTo>
                      <a:cubicBezTo>
                        <a:pt x="88189" y="383992"/>
                        <a:pt x="94226" y="382982"/>
                        <a:pt x="98865" y="382056"/>
                      </a:cubicBezTo>
                      <a:cubicBezTo>
                        <a:pt x="108990" y="380036"/>
                        <a:pt x="133074" y="360197"/>
                        <a:pt x="131116" y="356155"/>
                      </a:cubicBezTo>
                      <a:cubicBezTo>
                        <a:pt x="129158" y="352113"/>
                        <a:pt x="102439" y="368287"/>
                        <a:pt x="94422" y="369888"/>
                      </a:cubicBezTo>
                      <a:cubicBezTo>
                        <a:pt x="87759" y="371217"/>
                        <a:pt x="69546" y="365808"/>
                        <a:pt x="65717" y="363417"/>
                      </a:cubicBezTo>
                      <a:cubicBezTo>
                        <a:pt x="53414" y="355736"/>
                        <a:pt x="48556" y="349701"/>
                        <a:pt x="46414" y="337792"/>
                      </a:cubicBezTo>
                      <a:cubicBezTo>
                        <a:pt x="45597" y="333252"/>
                        <a:pt x="51327" y="319210"/>
                        <a:pt x="61852" y="316878"/>
                      </a:cubicBezTo>
                      <a:cubicBezTo>
                        <a:pt x="70321" y="319414"/>
                        <a:pt x="78701" y="319973"/>
                        <a:pt x="86514" y="318915"/>
                      </a:cubicBezTo>
                      <a:cubicBezTo>
                        <a:pt x="98257" y="317326"/>
                        <a:pt x="124954" y="304944"/>
                        <a:pt x="123825" y="301206"/>
                      </a:cubicBezTo>
                      <a:cubicBezTo>
                        <a:pt x="122696" y="297466"/>
                        <a:pt x="92466" y="307375"/>
                        <a:pt x="83805" y="308547"/>
                      </a:cubicBezTo>
                      <a:cubicBezTo>
                        <a:pt x="75899" y="309617"/>
                        <a:pt x="64086" y="305694"/>
                        <a:pt x="56454" y="299722"/>
                      </a:cubicBezTo>
                      <a:cubicBezTo>
                        <a:pt x="50846" y="295334"/>
                        <a:pt x="47186" y="288313"/>
                        <a:pt x="47928" y="283377"/>
                      </a:cubicBezTo>
                      <a:cubicBezTo>
                        <a:pt x="49151" y="275234"/>
                        <a:pt x="65274" y="270729"/>
                        <a:pt x="72051" y="270061"/>
                      </a:cubicBezTo>
                      <a:cubicBezTo>
                        <a:pt x="83211" y="268959"/>
                        <a:pt x="93543" y="276141"/>
                        <a:pt x="101793" y="275976"/>
                      </a:cubicBezTo>
                      <a:cubicBezTo>
                        <a:pt x="115290" y="275708"/>
                        <a:pt x="129089" y="260395"/>
                        <a:pt x="128426" y="257693"/>
                      </a:cubicBezTo>
                      <a:cubicBezTo>
                        <a:pt x="127764" y="254991"/>
                        <a:pt x="113828" y="261965"/>
                        <a:pt x="99224" y="262303"/>
                      </a:cubicBezTo>
                      <a:cubicBezTo>
                        <a:pt x="91021" y="262494"/>
                        <a:pt x="79596" y="258641"/>
                        <a:pt x="69661" y="253023"/>
                      </a:cubicBezTo>
                      <a:cubicBezTo>
                        <a:pt x="60245" y="247699"/>
                        <a:pt x="53228" y="238013"/>
                        <a:pt x="55219" y="236283"/>
                      </a:cubicBezTo>
                      <a:cubicBezTo>
                        <a:pt x="69285" y="244664"/>
                        <a:pt x="87824" y="242691"/>
                        <a:pt x="97908" y="240854"/>
                      </a:cubicBezTo>
                      <a:cubicBezTo>
                        <a:pt x="106370" y="239312"/>
                        <a:pt x="127831" y="226972"/>
                        <a:pt x="125976" y="224311"/>
                      </a:cubicBezTo>
                      <a:cubicBezTo>
                        <a:pt x="124122" y="221652"/>
                        <a:pt x="100929" y="229778"/>
                        <a:pt x="93566" y="229358"/>
                      </a:cubicBezTo>
                      <a:cubicBezTo>
                        <a:pt x="76022" y="228355"/>
                        <a:pt x="61187" y="223260"/>
                        <a:pt x="47450" y="213310"/>
                      </a:cubicBezTo>
                      <a:cubicBezTo>
                        <a:pt x="38871" y="207097"/>
                        <a:pt x="38197" y="193891"/>
                        <a:pt x="38326" y="192691"/>
                      </a:cubicBezTo>
                      <a:cubicBezTo>
                        <a:pt x="46347" y="203368"/>
                        <a:pt x="65053" y="204295"/>
                        <a:pt x="70139" y="204940"/>
                      </a:cubicBezTo>
                      <a:cubicBezTo>
                        <a:pt x="80942" y="206307"/>
                        <a:pt x="113922" y="202108"/>
                        <a:pt x="112908" y="197520"/>
                      </a:cubicBezTo>
                      <a:cubicBezTo>
                        <a:pt x="111895" y="192931"/>
                        <a:pt x="79378" y="196535"/>
                        <a:pt x="70239" y="193364"/>
                      </a:cubicBezTo>
                      <a:cubicBezTo>
                        <a:pt x="53684" y="187620"/>
                        <a:pt x="36671" y="166618"/>
                        <a:pt x="36394" y="149575"/>
                      </a:cubicBezTo>
                      <a:cubicBezTo>
                        <a:pt x="43075" y="156164"/>
                        <a:pt x="53933" y="162627"/>
                        <a:pt x="57868" y="165187"/>
                      </a:cubicBezTo>
                      <a:cubicBezTo>
                        <a:pt x="66417" y="170748"/>
                        <a:pt x="92227" y="175068"/>
                        <a:pt x="93127" y="171855"/>
                      </a:cubicBezTo>
                      <a:cubicBezTo>
                        <a:pt x="94028" y="168643"/>
                        <a:pt x="70289" y="159106"/>
                        <a:pt x="63745" y="154739"/>
                      </a:cubicBezTo>
                      <a:cubicBezTo>
                        <a:pt x="55003" y="148906"/>
                        <a:pt x="45057" y="142496"/>
                        <a:pt x="41175" y="136990"/>
                      </a:cubicBezTo>
                      <a:lnTo>
                        <a:pt x="21573" y="109188"/>
                      </a:lnTo>
                      <a:cubicBezTo>
                        <a:pt x="18089" y="104247"/>
                        <a:pt x="13862" y="90430"/>
                        <a:pt x="29262" y="90371"/>
                      </a:cubicBezTo>
                      <a:cubicBezTo>
                        <a:pt x="43854" y="96181"/>
                        <a:pt x="58655" y="100780"/>
                        <a:pt x="69362" y="110139"/>
                      </a:cubicBezTo>
                      <a:cubicBezTo>
                        <a:pt x="88101" y="126516"/>
                        <a:pt x="100974" y="144323"/>
                        <a:pt x="104741" y="166018"/>
                      </a:cubicBezTo>
                      <a:cubicBezTo>
                        <a:pt x="116796" y="170829"/>
                        <a:pt x="130185" y="173470"/>
                        <a:pt x="142132" y="173518"/>
                      </a:cubicBezTo>
                      <a:cubicBezTo>
                        <a:pt x="149860" y="173548"/>
                        <a:pt x="171998" y="166087"/>
                        <a:pt x="171813" y="161665"/>
                      </a:cubicBezTo>
                      <a:cubicBezTo>
                        <a:pt x="171630" y="157243"/>
                        <a:pt x="148533" y="161837"/>
                        <a:pt x="143248" y="162179"/>
                      </a:cubicBezTo>
                      <a:cubicBezTo>
                        <a:pt x="138626" y="162479"/>
                        <a:pt x="124605" y="159476"/>
                        <a:pt x="114462" y="156322"/>
                      </a:cubicBezTo>
                      <a:cubicBezTo>
                        <a:pt x="109349" y="135750"/>
                        <a:pt x="98959" y="115926"/>
                        <a:pt x="77808" y="100838"/>
                      </a:cubicBezTo>
                      <a:cubicBezTo>
                        <a:pt x="64602" y="91417"/>
                        <a:pt x="52754" y="85294"/>
                        <a:pt x="41374" y="81170"/>
                      </a:cubicBezTo>
                      <a:cubicBezTo>
                        <a:pt x="50412" y="76652"/>
                        <a:pt x="62234" y="73802"/>
                        <a:pt x="73107" y="74739"/>
                      </a:cubicBezTo>
                      <a:cubicBezTo>
                        <a:pt x="87525" y="75980"/>
                        <a:pt x="97134" y="90311"/>
                        <a:pt x="113725" y="91618"/>
                      </a:cubicBezTo>
                      <a:cubicBezTo>
                        <a:pt x="120743" y="105951"/>
                        <a:pt x="130064" y="111307"/>
                        <a:pt x="138208" y="115937"/>
                      </a:cubicBezTo>
                      <a:cubicBezTo>
                        <a:pt x="149252" y="122215"/>
                        <a:pt x="184151" y="124992"/>
                        <a:pt x="185559" y="120883"/>
                      </a:cubicBezTo>
                      <a:cubicBezTo>
                        <a:pt x="186966" y="116774"/>
                        <a:pt x="151732" y="114341"/>
                        <a:pt x="143347" y="107091"/>
                      </a:cubicBezTo>
                      <a:cubicBezTo>
                        <a:pt x="134842" y="99736"/>
                        <a:pt x="128940" y="87809"/>
                        <a:pt x="120120" y="78597"/>
                      </a:cubicBezTo>
                      <a:cubicBezTo>
                        <a:pt x="106372" y="78339"/>
                        <a:pt x="92405" y="74447"/>
                        <a:pt x="84860" y="65340"/>
                      </a:cubicBezTo>
                      <a:cubicBezTo>
                        <a:pt x="75276" y="53771"/>
                        <a:pt x="65822" y="38532"/>
                        <a:pt x="74880" y="27843"/>
                      </a:cubicBezTo>
                      <a:cubicBezTo>
                        <a:pt x="77604" y="24629"/>
                        <a:pt x="81068" y="23577"/>
                        <a:pt x="84841" y="23905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60" name="Google Shape;560;p6"/>
                <p:cNvSpPr/>
                <p:nvPr/>
              </p:nvSpPr>
              <p:spPr>
                <a:xfrm>
                  <a:off x="5794485" y="3224974"/>
                  <a:ext cx="319704" cy="229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04" h="229152" extrusionOk="0">
                      <a:moveTo>
                        <a:pt x="194100" y="35"/>
                      </a:moveTo>
                      <a:cubicBezTo>
                        <a:pt x="183809" y="-399"/>
                        <a:pt x="160139" y="3297"/>
                        <a:pt x="128003" y="15568"/>
                      </a:cubicBezTo>
                      <a:cubicBezTo>
                        <a:pt x="85155" y="31930"/>
                        <a:pt x="36505" y="45584"/>
                        <a:pt x="11766" y="78848"/>
                      </a:cubicBezTo>
                      <a:cubicBezTo>
                        <a:pt x="4904" y="88077"/>
                        <a:pt x="-1542" y="98847"/>
                        <a:pt x="332" y="112943"/>
                      </a:cubicBezTo>
                      <a:cubicBezTo>
                        <a:pt x="1269" y="119990"/>
                        <a:pt x="5585" y="129406"/>
                        <a:pt x="13380" y="126873"/>
                      </a:cubicBezTo>
                      <a:cubicBezTo>
                        <a:pt x="24503" y="123257"/>
                        <a:pt x="28759" y="121556"/>
                        <a:pt x="30512" y="122183"/>
                      </a:cubicBezTo>
                      <a:cubicBezTo>
                        <a:pt x="30427" y="124794"/>
                        <a:pt x="17403" y="134417"/>
                        <a:pt x="13201" y="145255"/>
                      </a:cubicBezTo>
                      <a:cubicBezTo>
                        <a:pt x="10971" y="151007"/>
                        <a:pt x="7714" y="158540"/>
                        <a:pt x="15133" y="161303"/>
                      </a:cubicBezTo>
                      <a:cubicBezTo>
                        <a:pt x="17467" y="162172"/>
                        <a:pt x="37408" y="156938"/>
                        <a:pt x="39735" y="157147"/>
                      </a:cubicBezTo>
                      <a:cubicBezTo>
                        <a:pt x="41963" y="163000"/>
                        <a:pt x="45219" y="168368"/>
                        <a:pt x="50592" y="171869"/>
                      </a:cubicBezTo>
                      <a:cubicBezTo>
                        <a:pt x="59926" y="177951"/>
                        <a:pt x="69947" y="178429"/>
                        <a:pt x="81926" y="178379"/>
                      </a:cubicBezTo>
                      <a:cubicBezTo>
                        <a:pt x="102064" y="178295"/>
                        <a:pt x="124856" y="181063"/>
                        <a:pt x="148761" y="176499"/>
                      </a:cubicBezTo>
                      <a:cubicBezTo>
                        <a:pt x="163495" y="173686"/>
                        <a:pt x="178673" y="182388"/>
                        <a:pt x="197506" y="195752"/>
                      </a:cubicBezTo>
                      <a:cubicBezTo>
                        <a:pt x="216338" y="209116"/>
                        <a:pt x="237220" y="226649"/>
                        <a:pt x="264917" y="229134"/>
                      </a:cubicBezTo>
                      <a:cubicBezTo>
                        <a:pt x="275318" y="230067"/>
                        <a:pt x="322008" y="199330"/>
                        <a:pt x="319619" y="192804"/>
                      </a:cubicBezTo>
                      <a:cubicBezTo>
                        <a:pt x="317231" y="186278"/>
                        <a:pt x="265320" y="212604"/>
                        <a:pt x="264080" y="212492"/>
                      </a:cubicBezTo>
                      <a:cubicBezTo>
                        <a:pt x="248197" y="211068"/>
                        <a:pt x="227611" y="194305"/>
                        <a:pt x="207984" y="180377"/>
                      </a:cubicBezTo>
                      <a:cubicBezTo>
                        <a:pt x="188358" y="166450"/>
                        <a:pt x="171540" y="148609"/>
                        <a:pt x="143302" y="154001"/>
                      </a:cubicBezTo>
                      <a:cubicBezTo>
                        <a:pt x="125226" y="157452"/>
                        <a:pt x="107735" y="162404"/>
                        <a:pt x="85253" y="162193"/>
                      </a:cubicBezTo>
                      <a:cubicBezTo>
                        <a:pt x="67468" y="162026"/>
                        <a:pt x="65745" y="154054"/>
                        <a:pt x="70911" y="150083"/>
                      </a:cubicBezTo>
                      <a:cubicBezTo>
                        <a:pt x="79104" y="143786"/>
                        <a:pt x="87977" y="142380"/>
                        <a:pt x="94477" y="138032"/>
                      </a:cubicBezTo>
                      <a:cubicBezTo>
                        <a:pt x="104576" y="131278"/>
                        <a:pt x="112848" y="123452"/>
                        <a:pt x="125294" y="113238"/>
                      </a:cubicBezTo>
                      <a:cubicBezTo>
                        <a:pt x="150738" y="92361"/>
                        <a:pt x="134862" y="96398"/>
                        <a:pt x="116827" y="105502"/>
                      </a:cubicBezTo>
                      <a:cubicBezTo>
                        <a:pt x="103239" y="112361"/>
                        <a:pt x="95497" y="120020"/>
                        <a:pt x="85991" y="125923"/>
                      </a:cubicBezTo>
                      <a:cubicBezTo>
                        <a:pt x="80976" y="129037"/>
                        <a:pt x="75181" y="131773"/>
                        <a:pt x="68878" y="133936"/>
                      </a:cubicBezTo>
                      <a:cubicBezTo>
                        <a:pt x="67133" y="134535"/>
                        <a:pt x="64201" y="135462"/>
                        <a:pt x="54260" y="140297"/>
                      </a:cubicBezTo>
                      <a:cubicBezTo>
                        <a:pt x="44317" y="145130"/>
                        <a:pt x="23944" y="156725"/>
                        <a:pt x="24137" y="148777"/>
                      </a:cubicBezTo>
                      <a:cubicBezTo>
                        <a:pt x="24304" y="141896"/>
                        <a:pt x="39024" y="129093"/>
                        <a:pt x="50592" y="119908"/>
                      </a:cubicBezTo>
                      <a:cubicBezTo>
                        <a:pt x="62159" y="110722"/>
                        <a:pt x="66313" y="106299"/>
                        <a:pt x="75512" y="101010"/>
                      </a:cubicBezTo>
                      <a:cubicBezTo>
                        <a:pt x="81209" y="97736"/>
                        <a:pt x="89376" y="93301"/>
                        <a:pt x="100911" y="91315"/>
                      </a:cubicBezTo>
                      <a:cubicBezTo>
                        <a:pt x="134499" y="85528"/>
                        <a:pt x="118753" y="81392"/>
                        <a:pt x="106887" y="81638"/>
                      </a:cubicBezTo>
                      <a:cubicBezTo>
                        <a:pt x="72236" y="82359"/>
                        <a:pt x="73472" y="95215"/>
                        <a:pt x="50273" y="105106"/>
                      </a:cubicBezTo>
                      <a:cubicBezTo>
                        <a:pt x="41225" y="108964"/>
                        <a:pt x="28369" y="109191"/>
                        <a:pt x="21806" y="109024"/>
                      </a:cubicBezTo>
                      <a:cubicBezTo>
                        <a:pt x="19383" y="97360"/>
                        <a:pt x="32565" y="85938"/>
                        <a:pt x="36189" y="81065"/>
                      </a:cubicBezTo>
                      <a:cubicBezTo>
                        <a:pt x="53028" y="58422"/>
                        <a:pt x="92538" y="41481"/>
                        <a:pt x="133501" y="25838"/>
                      </a:cubicBezTo>
                      <a:cubicBezTo>
                        <a:pt x="174464" y="10196"/>
                        <a:pt x="200858" y="5292"/>
                        <a:pt x="199757" y="1698"/>
                      </a:cubicBezTo>
                      <a:cubicBezTo>
                        <a:pt x="199482" y="799"/>
                        <a:pt x="197530" y="180"/>
                        <a:pt x="194100" y="35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61" name="Google Shape;561;p6"/>
                <p:cNvSpPr/>
                <p:nvPr/>
              </p:nvSpPr>
              <p:spPr>
                <a:xfrm>
                  <a:off x="6134516" y="3198153"/>
                  <a:ext cx="298660" cy="207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60" h="207717" extrusionOk="0">
                      <a:moveTo>
                        <a:pt x="511" y="341"/>
                      </a:moveTo>
                      <a:cubicBezTo>
                        <a:pt x="-2301" y="2713"/>
                        <a:pt x="7208" y="17372"/>
                        <a:pt x="13024" y="21970"/>
                      </a:cubicBezTo>
                      <a:cubicBezTo>
                        <a:pt x="27632" y="33516"/>
                        <a:pt x="35988" y="36954"/>
                        <a:pt x="53492" y="34623"/>
                      </a:cubicBezTo>
                      <a:cubicBezTo>
                        <a:pt x="44521" y="39843"/>
                        <a:pt x="27316" y="57994"/>
                        <a:pt x="34987" y="67814"/>
                      </a:cubicBezTo>
                      <a:cubicBezTo>
                        <a:pt x="48657" y="85316"/>
                        <a:pt x="77859" y="69168"/>
                        <a:pt x="95493" y="70973"/>
                      </a:cubicBezTo>
                      <a:cubicBezTo>
                        <a:pt x="86884" y="82149"/>
                        <a:pt x="71599" y="107615"/>
                        <a:pt x="80914" y="110695"/>
                      </a:cubicBezTo>
                      <a:cubicBezTo>
                        <a:pt x="80263" y="123279"/>
                        <a:pt x="106297" y="119257"/>
                        <a:pt x="111788" y="117327"/>
                      </a:cubicBezTo>
                      <a:cubicBezTo>
                        <a:pt x="107246" y="128711"/>
                        <a:pt x="102369" y="137879"/>
                        <a:pt x="109135" y="146399"/>
                      </a:cubicBezTo>
                      <a:cubicBezTo>
                        <a:pt x="117067" y="156390"/>
                        <a:pt x="130048" y="149847"/>
                        <a:pt x="146089" y="145621"/>
                      </a:cubicBezTo>
                      <a:cubicBezTo>
                        <a:pt x="138503" y="159631"/>
                        <a:pt x="141866" y="171865"/>
                        <a:pt x="148473" y="175808"/>
                      </a:cubicBezTo>
                      <a:cubicBezTo>
                        <a:pt x="155149" y="179792"/>
                        <a:pt x="184614" y="163450"/>
                        <a:pt x="191789" y="160719"/>
                      </a:cubicBezTo>
                      <a:cubicBezTo>
                        <a:pt x="196144" y="173977"/>
                        <a:pt x="199612" y="192047"/>
                        <a:pt x="209625" y="195561"/>
                      </a:cubicBezTo>
                      <a:cubicBezTo>
                        <a:pt x="221402" y="199693"/>
                        <a:pt x="237061" y="182652"/>
                        <a:pt x="244699" y="166893"/>
                      </a:cubicBezTo>
                      <a:cubicBezTo>
                        <a:pt x="252131" y="186108"/>
                        <a:pt x="242350" y="204419"/>
                        <a:pt x="256328" y="207303"/>
                      </a:cubicBezTo>
                      <a:cubicBezTo>
                        <a:pt x="271018" y="210333"/>
                        <a:pt x="271115" y="196256"/>
                        <a:pt x="283239" y="182914"/>
                      </a:cubicBezTo>
                      <a:cubicBezTo>
                        <a:pt x="293254" y="171892"/>
                        <a:pt x="291741" y="163260"/>
                        <a:pt x="298663" y="146048"/>
                      </a:cubicBezTo>
                      <a:cubicBezTo>
                        <a:pt x="282834" y="155772"/>
                        <a:pt x="267481" y="182961"/>
                        <a:pt x="262372" y="186070"/>
                      </a:cubicBezTo>
                      <a:cubicBezTo>
                        <a:pt x="256978" y="189352"/>
                        <a:pt x="249521" y="148831"/>
                        <a:pt x="247121" y="143048"/>
                      </a:cubicBezTo>
                      <a:cubicBezTo>
                        <a:pt x="238192" y="149998"/>
                        <a:pt x="223418" y="175099"/>
                        <a:pt x="214033" y="173527"/>
                      </a:cubicBezTo>
                      <a:cubicBezTo>
                        <a:pt x="204462" y="171923"/>
                        <a:pt x="204270" y="148530"/>
                        <a:pt x="202913" y="135050"/>
                      </a:cubicBezTo>
                      <a:cubicBezTo>
                        <a:pt x="192575" y="138554"/>
                        <a:pt x="171612" y="159964"/>
                        <a:pt x="160937" y="156444"/>
                      </a:cubicBezTo>
                      <a:cubicBezTo>
                        <a:pt x="152189" y="153561"/>
                        <a:pt x="163607" y="127039"/>
                        <a:pt x="176384" y="116143"/>
                      </a:cubicBezTo>
                      <a:cubicBezTo>
                        <a:pt x="154622" y="123712"/>
                        <a:pt x="145292" y="134115"/>
                        <a:pt x="128488" y="128021"/>
                      </a:cubicBezTo>
                      <a:cubicBezTo>
                        <a:pt x="120569" y="125147"/>
                        <a:pt x="130085" y="102752"/>
                        <a:pt x="138090" y="88786"/>
                      </a:cubicBezTo>
                      <a:cubicBezTo>
                        <a:pt x="131806" y="93838"/>
                        <a:pt x="111603" y="101168"/>
                        <a:pt x="98500" y="100330"/>
                      </a:cubicBezTo>
                      <a:cubicBezTo>
                        <a:pt x="85397" y="99491"/>
                        <a:pt x="102817" y="77118"/>
                        <a:pt x="107714" y="71882"/>
                      </a:cubicBezTo>
                      <a:cubicBezTo>
                        <a:pt x="114672" y="65041"/>
                        <a:pt x="121854" y="58428"/>
                        <a:pt x="128913" y="51690"/>
                      </a:cubicBezTo>
                      <a:cubicBezTo>
                        <a:pt x="105101" y="52812"/>
                        <a:pt x="73621" y="69742"/>
                        <a:pt x="57378" y="52223"/>
                      </a:cubicBezTo>
                      <a:cubicBezTo>
                        <a:pt x="47040" y="41075"/>
                        <a:pt x="78831" y="29394"/>
                        <a:pt x="75020" y="24529"/>
                      </a:cubicBezTo>
                      <a:cubicBezTo>
                        <a:pt x="71209" y="19664"/>
                        <a:pt x="51999" y="21894"/>
                        <a:pt x="29394" y="11174"/>
                      </a:cubicBezTo>
                      <a:cubicBezTo>
                        <a:pt x="24215" y="8718"/>
                        <a:pt x="3323" y="-2031"/>
                        <a:pt x="511" y="341"/>
                      </a:cubicBezTo>
                      <a:close/>
                    </a:path>
                  </a:pathLst>
                </a:custGeom>
                <a:solidFill>
                  <a:srgbClr val="833C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62" name="Google Shape;562;p6"/>
                <p:cNvSpPr/>
                <p:nvPr/>
              </p:nvSpPr>
              <p:spPr>
                <a:xfrm>
                  <a:off x="6456556" y="2911154"/>
                  <a:ext cx="152328" cy="266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28" h="266213" extrusionOk="0">
                      <a:moveTo>
                        <a:pt x="17935" y="77000"/>
                      </a:moveTo>
                      <a:cubicBezTo>
                        <a:pt x="12462" y="70033"/>
                        <a:pt x="15982" y="59976"/>
                        <a:pt x="19078" y="53513"/>
                      </a:cubicBezTo>
                      <a:cubicBezTo>
                        <a:pt x="21195" y="49096"/>
                        <a:pt x="30379" y="45365"/>
                        <a:pt x="32072" y="46572"/>
                      </a:cubicBezTo>
                      <a:cubicBezTo>
                        <a:pt x="33765" y="47780"/>
                        <a:pt x="42336" y="54655"/>
                        <a:pt x="43422" y="57441"/>
                      </a:cubicBezTo>
                      <a:cubicBezTo>
                        <a:pt x="45594" y="63011"/>
                        <a:pt x="46143" y="77106"/>
                        <a:pt x="46143" y="77106"/>
                      </a:cubicBezTo>
                      <a:cubicBezTo>
                        <a:pt x="52201" y="77635"/>
                        <a:pt x="65035" y="38062"/>
                        <a:pt x="67222" y="22985"/>
                      </a:cubicBezTo>
                      <a:cubicBezTo>
                        <a:pt x="73774" y="31821"/>
                        <a:pt x="71066" y="49579"/>
                        <a:pt x="69023" y="57847"/>
                      </a:cubicBezTo>
                      <a:cubicBezTo>
                        <a:pt x="68343" y="60595"/>
                        <a:pt x="65818" y="78871"/>
                        <a:pt x="70779" y="85099"/>
                      </a:cubicBezTo>
                      <a:cubicBezTo>
                        <a:pt x="77734" y="82631"/>
                        <a:pt x="84931" y="77196"/>
                        <a:pt x="89711" y="68655"/>
                      </a:cubicBezTo>
                      <a:cubicBezTo>
                        <a:pt x="91307" y="65803"/>
                        <a:pt x="101495" y="38144"/>
                        <a:pt x="103050" y="35357"/>
                      </a:cubicBezTo>
                      <a:cubicBezTo>
                        <a:pt x="108311" y="39311"/>
                        <a:pt x="101975" y="63775"/>
                        <a:pt x="100749" y="67796"/>
                      </a:cubicBezTo>
                      <a:cubicBezTo>
                        <a:pt x="98118" y="76429"/>
                        <a:pt x="94665" y="91935"/>
                        <a:pt x="101067" y="103805"/>
                      </a:cubicBezTo>
                      <a:cubicBezTo>
                        <a:pt x="108331" y="101700"/>
                        <a:pt x="115878" y="99932"/>
                        <a:pt x="122447" y="89499"/>
                      </a:cubicBezTo>
                      <a:cubicBezTo>
                        <a:pt x="125221" y="85098"/>
                        <a:pt x="133503" y="67469"/>
                        <a:pt x="131810" y="55759"/>
                      </a:cubicBezTo>
                      <a:cubicBezTo>
                        <a:pt x="140285" y="65257"/>
                        <a:pt x="138674" y="73384"/>
                        <a:pt x="134380" y="87003"/>
                      </a:cubicBezTo>
                      <a:cubicBezTo>
                        <a:pt x="130555" y="99120"/>
                        <a:pt x="125099" y="106928"/>
                        <a:pt x="120458" y="116891"/>
                      </a:cubicBezTo>
                      <a:cubicBezTo>
                        <a:pt x="127383" y="128443"/>
                        <a:pt x="133187" y="133928"/>
                        <a:pt x="123375" y="148373"/>
                      </a:cubicBezTo>
                      <a:cubicBezTo>
                        <a:pt x="117133" y="148851"/>
                        <a:pt x="115542" y="152613"/>
                        <a:pt x="112829" y="157020"/>
                      </a:cubicBezTo>
                      <a:cubicBezTo>
                        <a:pt x="107321" y="155533"/>
                        <a:pt x="101430" y="159024"/>
                        <a:pt x="92945" y="162115"/>
                      </a:cubicBezTo>
                      <a:cubicBezTo>
                        <a:pt x="84447" y="165210"/>
                        <a:pt x="73118" y="167297"/>
                        <a:pt x="74444" y="173922"/>
                      </a:cubicBezTo>
                      <a:cubicBezTo>
                        <a:pt x="76254" y="182975"/>
                        <a:pt x="83249" y="188507"/>
                        <a:pt x="91024" y="192074"/>
                      </a:cubicBezTo>
                      <a:cubicBezTo>
                        <a:pt x="91599" y="196372"/>
                        <a:pt x="89755" y="197734"/>
                        <a:pt x="83710" y="200748"/>
                      </a:cubicBezTo>
                      <a:cubicBezTo>
                        <a:pt x="72251" y="206461"/>
                        <a:pt x="50305" y="212877"/>
                        <a:pt x="51412" y="213268"/>
                      </a:cubicBezTo>
                      <a:cubicBezTo>
                        <a:pt x="52228" y="213556"/>
                        <a:pt x="73732" y="209451"/>
                        <a:pt x="87111" y="204450"/>
                      </a:cubicBezTo>
                      <a:cubicBezTo>
                        <a:pt x="93908" y="201908"/>
                        <a:pt x="97507" y="198608"/>
                        <a:pt x="99740" y="195301"/>
                      </a:cubicBezTo>
                      <a:cubicBezTo>
                        <a:pt x="102050" y="195994"/>
                        <a:pt x="104285" y="196563"/>
                        <a:pt x="106328" y="197050"/>
                      </a:cubicBezTo>
                      <a:cubicBezTo>
                        <a:pt x="111327" y="204891"/>
                        <a:pt x="109755" y="219596"/>
                        <a:pt x="105933" y="223857"/>
                      </a:cubicBezTo>
                      <a:cubicBezTo>
                        <a:pt x="102028" y="228209"/>
                        <a:pt x="94122" y="241980"/>
                        <a:pt x="89587" y="243990"/>
                      </a:cubicBezTo>
                      <a:cubicBezTo>
                        <a:pt x="77851" y="249193"/>
                        <a:pt x="63267" y="248897"/>
                        <a:pt x="56604" y="241857"/>
                      </a:cubicBezTo>
                      <a:cubicBezTo>
                        <a:pt x="50615" y="235530"/>
                        <a:pt x="44534" y="221913"/>
                        <a:pt x="44534" y="221913"/>
                      </a:cubicBezTo>
                      <a:lnTo>
                        <a:pt x="38483" y="226396"/>
                      </a:lnTo>
                      <a:cubicBezTo>
                        <a:pt x="38483" y="226396"/>
                        <a:pt x="37887" y="235456"/>
                        <a:pt x="44821" y="243216"/>
                      </a:cubicBezTo>
                      <a:cubicBezTo>
                        <a:pt x="51754" y="250977"/>
                        <a:pt x="64754" y="266200"/>
                        <a:pt x="77961" y="266215"/>
                      </a:cubicBezTo>
                      <a:cubicBezTo>
                        <a:pt x="86909" y="266225"/>
                        <a:pt x="95816" y="258636"/>
                        <a:pt x="101759" y="253255"/>
                      </a:cubicBezTo>
                      <a:cubicBezTo>
                        <a:pt x="107701" y="247874"/>
                        <a:pt x="113889" y="239402"/>
                        <a:pt x="117306" y="232567"/>
                      </a:cubicBezTo>
                      <a:cubicBezTo>
                        <a:pt x="122355" y="222484"/>
                        <a:pt x="119326" y="209466"/>
                        <a:pt x="118887" y="199464"/>
                      </a:cubicBezTo>
                      <a:cubicBezTo>
                        <a:pt x="118234" y="196270"/>
                        <a:pt x="116144" y="195278"/>
                        <a:pt x="110242" y="192825"/>
                      </a:cubicBezTo>
                      <a:cubicBezTo>
                        <a:pt x="102824" y="192305"/>
                        <a:pt x="92557" y="183620"/>
                        <a:pt x="90002" y="180640"/>
                      </a:cubicBezTo>
                      <a:cubicBezTo>
                        <a:pt x="86092" y="176080"/>
                        <a:pt x="92413" y="170933"/>
                        <a:pt x="94012" y="170682"/>
                      </a:cubicBezTo>
                      <a:cubicBezTo>
                        <a:pt x="103266" y="169236"/>
                        <a:pt x="125914" y="182473"/>
                        <a:pt x="134156" y="175504"/>
                      </a:cubicBezTo>
                      <a:cubicBezTo>
                        <a:pt x="137623" y="172575"/>
                        <a:pt x="121937" y="163927"/>
                        <a:pt x="123620" y="159900"/>
                      </a:cubicBezTo>
                      <a:cubicBezTo>
                        <a:pt x="127006" y="153953"/>
                        <a:pt x="133176" y="158640"/>
                        <a:pt x="137542" y="160517"/>
                      </a:cubicBezTo>
                      <a:cubicBezTo>
                        <a:pt x="139969" y="156586"/>
                        <a:pt x="142417" y="152665"/>
                        <a:pt x="143345" y="147993"/>
                      </a:cubicBezTo>
                      <a:cubicBezTo>
                        <a:pt x="147394" y="127721"/>
                        <a:pt x="139214" y="125318"/>
                        <a:pt x="135553" y="118165"/>
                      </a:cubicBezTo>
                      <a:cubicBezTo>
                        <a:pt x="141734" y="112047"/>
                        <a:pt x="149699" y="98549"/>
                        <a:pt x="151617" y="89529"/>
                      </a:cubicBezTo>
                      <a:cubicBezTo>
                        <a:pt x="153881" y="78856"/>
                        <a:pt x="151290" y="59312"/>
                        <a:pt x="136134" y="46699"/>
                      </a:cubicBezTo>
                      <a:lnTo>
                        <a:pt x="122936" y="35724"/>
                      </a:lnTo>
                      <a:cubicBezTo>
                        <a:pt x="122895" y="36542"/>
                        <a:pt x="123150" y="52432"/>
                        <a:pt x="118805" y="67150"/>
                      </a:cubicBezTo>
                      <a:cubicBezTo>
                        <a:pt x="115929" y="76878"/>
                        <a:pt x="113553" y="81506"/>
                        <a:pt x="104972" y="91677"/>
                      </a:cubicBezTo>
                      <a:cubicBezTo>
                        <a:pt x="106396" y="82264"/>
                        <a:pt x="115848" y="56188"/>
                        <a:pt x="115052" y="42199"/>
                      </a:cubicBezTo>
                      <a:cubicBezTo>
                        <a:pt x="114838" y="38492"/>
                        <a:pt x="109695" y="25162"/>
                        <a:pt x="101724" y="16400"/>
                      </a:cubicBezTo>
                      <a:cubicBezTo>
                        <a:pt x="97569" y="19169"/>
                        <a:pt x="97149" y="31453"/>
                        <a:pt x="93402" y="38869"/>
                      </a:cubicBezTo>
                      <a:cubicBezTo>
                        <a:pt x="86678" y="52177"/>
                        <a:pt x="79374" y="63660"/>
                        <a:pt x="76511" y="69700"/>
                      </a:cubicBezTo>
                      <a:cubicBezTo>
                        <a:pt x="77502" y="64986"/>
                        <a:pt x="82212" y="45501"/>
                        <a:pt x="81749" y="40088"/>
                      </a:cubicBezTo>
                      <a:cubicBezTo>
                        <a:pt x="81098" y="32480"/>
                        <a:pt x="77608" y="18617"/>
                        <a:pt x="70698" y="12147"/>
                      </a:cubicBezTo>
                      <a:cubicBezTo>
                        <a:pt x="66655" y="8361"/>
                        <a:pt x="60224" y="-573"/>
                        <a:pt x="54708" y="31"/>
                      </a:cubicBezTo>
                      <a:cubicBezTo>
                        <a:pt x="55683" y="7997"/>
                        <a:pt x="55422" y="15349"/>
                        <a:pt x="54880" y="22562"/>
                      </a:cubicBezTo>
                      <a:cubicBezTo>
                        <a:pt x="54374" y="29294"/>
                        <a:pt x="51735" y="39009"/>
                        <a:pt x="48246" y="46392"/>
                      </a:cubicBezTo>
                      <a:cubicBezTo>
                        <a:pt x="45321" y="38073"/>
                        <a:pt x="38749" y="32657"/>
                        <a:pt x="32443" y="31511"/>
                      </a:cubicBezTo>
                      <a:cubicBezTo>
                        <a:pt x="22145" y="29639"/>
                        <a:pt x="10602" y="36777"/>
                        <a:pt x="5869" y="44142"/>
                      </a:cubicBezTo>
                      <a:cubicBezTo>
                        <a:pt x="1137" y="51507"/>
                        <a:pt x="-272" y="60356"/>
                        <a:pt x="45" y="68766"/>
                      </a:cubicBezTo>
                      <a:cubicBezTo>
                        <a:pt x="298" y="75475"/>
                        <a:pt x="5522" y="83684"/>
                        <a:pt x="9087" y="88267"/>
                      </a:cubicBezTo>
                      <a:cubicBezTo>
                        <a:pt x="12653" y="92850"/>
                        <a:pt x="20406" y="96679"/>
                        <a:pt x="24604" y="100289"/>
                      </a:cubicBezTo>
                      <a:cubicBezTo>
                        <a:pt x="33001" y="107512"/>
                        <a:pt x="40625" y="108477"/>
                        <a:pt x="40625" y="108477"/>
                      </a:cubicBezTo>
                      <a:lnTo>
                        <a:pt x="51306" y="102812"/>
                      </a:lnTo>
                      <a:cubicBezTo>
                        <a:pt x="51306" y="102812"/>
                        <a:pt x="43595" y="97508"/>
                        <a:pt x="37458" y="92796"/>
                      </a:cubicBezTo>
                      <a:cubicBezTo>
                        <a:pt x="25725" y="83790"/>
                        <a:pt x="20348" y="80073"/>
                        <a:pt x="17935" y="77000"/>
                      </a:cubicBezTo>
                      <a:close/>
                    </a:path>
                  </a:pathLst>
                </a:custGeom>
                <a:solidFill>
                  <a:srgbClr val="8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63" name="Google Shape;563;p6"/>
                <p:cNvSpPr/>
                <p:nvPr/>
              </p:nvSpPr>
              <p:spPr>
                <a:xfrm>
                  <a:off x="6534873" y="3063704"/>
                  <a:ext cx="97473" cy="78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73" h="78392" extrusionOk="0">
                      <a:moveTo>
                        <a:pt x="3" y="22875"/>
                      </a:moveTo>
                      <a:cubicBezTo>
                        <a:pt x="8830" y="31297"/>
                        <a:pt x="18424" y="38389"/>
                        <a:pt x="32006" y="38546"/>
                      </a:cubicBezTo>
                      <a:lnTo>
                        <a:pt x="90608" y="78394"/>
                      </a:lnTo>
                      <a:cubicBezTo>
                        <a:pt x="95973" y="70406"/>
                        <a:pt x="98747" y="60704"/>
                        <a:pt x="96911" y="47948"/>
                      </a:cubicBezTo>
                      <a:cubicBezTo>
                        <a:pt x="88027" y="32320"/>
                        <a:pt x="75411" y="17617"/>
                        <a:pt x="61754" y="3174"/>
                      </a:cubicBezTo>
                      <a:cubicBezTo>
                        <a:pt x="55236" y="-383"/>
                        <a:pt x="48291" y="-1316"/>
                        <a:pt x="40570" y="2279"/>
                      </a:cubicBezTo>
                      <a:lnTo>
                        <a:pt x="38764" y="16159"/>
                      </a:lnTo>
                      <a:cubicBezTo>
                        <a:pt x="25405" y="11835"/>
                        <a:pt x="12180" y="9544"/>
                        <a:pt x="3" y="22875"/>
                      </a:cubicBezTo>
                      <a:close/>
                    </a:path>
                  </a:pathLst>
                </a:custGeom>
                <a:solidFill>
                  <a:srgbClr val="FFD723"/>
                </a:solidFill>
                <a:ln w="9525" cap="flat" cmpd="sng">
                  <a:solidFill>
                    <a:srgbClr val="FF660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64" name="Google Shape;564;p6"/>
                <p:cNvSpPr/>
                <p:nvPr/>
              </p:nvSpPr>
              <p:spPr>
                <a:xfrm>
                  <a:off x="6530385" y="3051308"/>
                  <a:ext cx="105952" cy="94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952" h="94568" extrusionOk="0">
                      <a:moveTo>
                        <a:pt x="54074" y="85"/>
                      </a:moveTo>
                      <a:cubicBezTo>
                        <a:pt x="54931" y="4314"/>
                        <a:pt x="50035" y="5317"/>
                        <a:pt x="50005" y="8176"/>
                      </a:cubicBezTo>
                      <a:cubicBezTo>
                        <a:pt x="47720" y="8611"/>
                        <a:pt x="42927" y="7102"/>
                        <a:pt x="39347" y="17413"/>
                      </a:cubicBezTo>
                      <a:cubicBezTo>
                        <a:pt x="36778" y="15787"/>
                        <a:pt x="32935" y="16775"/>
                        <a:pt x="27431" y="19075"/>
                      </a:cubicBezTo>
                      <a:cubicBezTo>
                        <a:pt x="14328" y="24551"/>
                        <a:pt x="15718" y="22936"/>
                        <a:pt x="6376" y="26367"/>
                      </a:cubicBezTo>
                      <a:cubicBezTo>
                        <a:pt x="1931" y="27999"/>
                        <a:pt x="-2758" y="29876"/>
                        <a:pt x="1989" y="39811"/>
                      </a:cubicBezTo>
                      <a:cubicBezTo>
                        <a:pt x="9278" y="55061"/>
                        <a:pt x="30129" y="51403"/>
                        <a:pt x="40254" y="59785"/>
                      </a:cubicBezTo>
                      <a:lnTo>
                        <a:pt x="68670" y="83291"/>
                      </a:lnTo>
                      <a:cubicBezTo>
                        <a:pt x="77788" y="90839"/>
                        <a:pt x="88589" y="94297"/>
                        <a:pt x="99421" y="94570"/>
                      </a:cubicBezTo>
                      <a:lnTo>
                        <a:pt x="102032" y="85152"/>
                      </a:lnTo>
                      <a:cubicBezTo>
                        <a:pt x="104775" y="75252"/>
                        <a:pt x="106856" y="68154"/>
                        <a:pt x="105561" y="60161"/>
                      </a:cubicBezTo>
                      <a:cubicBezTo>
                        <a:pt x="104255" y="52168"/>
                        <a:pt x="99604" y="45760"/>
                        <a:pt x="92567" y="37881"/>
                      </a:cubicBezTo>
                      <a:lnTo>
                        <a:pt x="67334" y="9605"/>
                      </a:lnTo>
                      <a:cubicBezTo>
                        <a:pt x="63091" y="4625"/>
                        <a:pt x="58960" y="-736"/>
                        <a:pt x="54074" y="85"/>
                      </a:cubicBezTo>
                      <a:close/>
                      <a:moveTo>
                        <a:pt x="83918" y="43944"/>
                      </a:moveTo>
                      <a:cubicBezTo>
                        <a:pt x="90313" y="51115"/>
                        <a:pt x="92801" y="55415"/>
                        <a:pt x="94005" y="57988"/>
                      </a:cubicBezTo>
                      <a:cubicBezTo>
                        <a:pt x="96840" y="64057"/>
                        <a:pt x="98890" y="70409"/>
                        <a:pt x="94076" y="78917"/>
                      </a:cubicBezTo>
                      <a:cubicBezTo>
                        <a:pt x="94076" y="78917"/>
                        <a:pt x="83234" y="66556"/>
                        <a:pt x="77380" y="61664"/>
                      </a:cubicBezTo>
                      <a:cubicBezTo>
                        <a:pt x="69414" y="55003"/>
                        <a:pt x="57297" y="48955"/>
                        <a:pt x="50902" y="46502"/>
                      </a:cubicBezTo>
                      <a:cubicBezTo>
                        <a:pt x="46496" y="44809"/>
                        <a:pt x="37210" y="40120"/>
                        <a:pt x="31178" y="40741"/>
                      </a:cubicBezTo>
                      <a:cubicBezTo>
                        <a:pt x="24801" y="41396"/>
                        <a:pt x="19323" y="40742"/>
                        <a:pt x="18492" y="35466"/>
                      </a:cubicBezTo>
                      <a:cubicBezTo>
                        <a:pt x="22864" y="33603"/>
                        <a:pt x="27587" y="32559"/>
                        <a:pt x="34328" y="33725"/>
                      </a:cubicBezTo>
                      <a:lnTo>
                        <a:pt x="46068" y="36702"/>
                      </a:lnTo>
                      <a:cubicBezTo>
                        <a:pt x="51147" y="39137"/>
                        <a:pt x="55645" y="37549"/>
                        <a:pt x="60204" y="36351"/>
                      </a:cubicBezTo>
                      <a:cubicBezTo>
                        <a:pt x="66038" y="34743"/>
                        <a:pt x="54533" y="26515"/>
                        <a:pt x="51259" y="24345"/>
                      </a:cubicBezTo>
                      <a:cubicBezTo>
                        <a:pt x="47792" y="17480"/>
                        <a:pt x="57848" y="15485"/>
                        <a:pt x="63529" y="20946"/>
                      </a:cubicBezTo>
                      <a:cubicBezTo>
                        <a:pt x="71321" y="25532"/>
                        <a:pt x="77319" y="36547"/>
                        <a:pt x="83928" y="43944"/>
                      </a:cubicBezTo>
                      <a:close/>
                    </a:path>
                  </a:pathLst>
                </a:custGeom>
                <a:solidFill>
                  <a:srgbClr val="B98B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65" name="Google Shape;565;p6"/>
                <p:cNvSpPr/>
                <p:nvPr/>
              </p:nvSpPr>
              <p:spPr>
                <a:xfrm>
                  <a:off x="6506382" y="3045580"/>
                  <a:ext cx="31614" cy="31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14" h="31406" extrusionOk="0">
                      <a:moveTo>
                        <a:pt x="26703" y="27118"/>
                      </a:moveTo>
                      <a:cubicBezTo>
                        <a:pt x="20419" y="33008"/>
                        <a:pt x="10542" y="32808"/>
                        <a:pt x="4507" y="26667"/>
                      </a:cubicBezTo>
                      <a:cubicBezTo>
                        <a:pt x="-1529" y="20526"/>
                        <a:pt x="-1494" y="10713"/>
                        <a:pt x="4586" y="4615"/>
                      </a:cubicBezTo>
                      <a:cubicBezTo>
                        <a:pt x="10664" y="-1484"/>
                        <a:pt x="20543" y="-1617"/>
                        <a:pt x="27160" y="4700"/>
                      </a:cubicBezTo>
                      <a:cubicBezTo>
                        <a:pt x="33357" y="11423"/>
                        <a:pt x="32988" y="21229"/>
                        <a:pt x="26704" y="27119"/>
                      </a:cubicBezTo>
                      <a:close/>
                    </a:path>
                  </a:pathLst>
                </a:custGeom>
                <a:solidFill>
                  <a:srgbClr val="422020"/>
                </a:solidFill>
                <a:ln w="9525" cap="rnd" cmpd="sng">
                  <a:solidFill>
                    <a:srgbClr val="9E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66" name="Google Shape;566;p6"/>
                <p:cNvSpPr/>
                <p:nvPr/>
              </p:nvSpPr>
              <p:spPr>
                <a:xfrm>
                  <a:off x="6514090" y="3052451"/>
                  <a:ext cx="18543" cy="18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3" h="18421" extrusionOk="0">
                      <a:moveTo>
                        <a:pt x="15664" y="15907"/>
                      </a:moveTo>
                      <a:cubicBezTo>
                        <a:pt x="11979" y="19362"/>
                        <a:pt x="6184" y="19245"/>
                        <a:pt x="2645" y="15643"/>
                      </a:cubicBezTo>
                      <a:cubicBezTo>
                        <a:pt x="-895" y="12040"/>
                        <a:pt x="-876" y="6285"/>
                        <a:pt x="2690" y="2708"/>
                      </a:cubicBezTo>
                      <a:cubicBezTo>
                        <a:pt x="6256" y="-870"/>
                        <a:pt x="12050" y="-948"/>
                        <a:pt x="15932" y="2757"/>
                      </a:cubicBezTo>
                      <a:cubicBezTo>
                        <a:pt x="19567" y="6700"/>
                        <a:pt x="19350" y="12453"/>
                        <a:pt x="15665" y="1590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rnd" cmpd="sng">
                  <a:solidFill>
                    <a:srgbClr val="EEEEE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sp>
          <p:nvSpPr>
            <p:cNvPr id="567" name="Google Shape;567;p6"/>
            <p:cNvSpPr/>
            <p:nvPr/>
          </p:nvSpPr>
          <p:spPr>
            <a:xfrm>
              <a:off x="11215439" y="6002913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68" name="Google Shape;568;p6"/>
            <p:cNvSpPr/>
            <p:nvPr/>
          </p:nvSpPr>
          <p:spPr>
            <a:xfrm>
              <a:off x="11165709" y="5900243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69" name="Google Shape;569;p6"/>
            <p:cNvSpPr/>
            <p:nvPr/>
          </p:nvSpPr>
          <p:spPr>
            <a:xfrm>
              <a:off x="11091915" y="5951578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0" name="Google Shape;570;p6"/>
            <p:cNvSpPr/>
            <p:nvPr/>
          </p:nvSpPr>
          <p:spPr>
            <a:xfrm>
              <a:off x="11037371" y="5901847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1" name="Google Shape;571;p6"/>
            <p:cNvSpPr/>
            <p:nvPr/>
          </p:nvSpPr>
          <p:spPr>
            <a:xfrm>
              <a:off x="11016516" y="6006121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2" name="Google Shape;572;p6"/>
            <p:cNvSpPr/>
            <p:nvPr/>
          </p:nvSpPr>
          <p:spPr>
            <a:xfrm>
              <a:off x="11140040" y="6043018"/>
              <a:ext cx="72000" cy="36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573" name="Google Shape;573;p6"/>
          <p:cNvGrpSpPr/>
          <p:nvPr/>
        </p:nvGrpSpPr>
        <p:grpSpPr>
          <a:xfrm>
            <a:off x="7345479" y="5812508"/>
            <a:ext cx="821810" cy="727030"/>
            <a:chOff x="6957345" y="1736502"/>
            <a:chExt cx="1199197" cy="1060893"/>
          </a:xfrm>
        </p:grpSpPr>
        <p:sp>
          <p:nvSpPr>
            <p:cNvPr id="574" name="Google Shape;574;p6"/>
            <p:cNvSpPr/>
            <p:nvPr/>
          </p:nvSpPr>
          <p:spPr>
            <a:xfrm>
              <a:off x="6957345" y="1977389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6" y="373285"/>
                  </a:moveTo>
                  <a:cubicBezTo>
                    <a:pt x="379286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6" y="167125"/>
                    <a:pt x="379286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5" name="Google Shape;575;p6"/>
            <p:cNvSpPr/>
            <p:nvPr/>
          </p:nvSpPr>
          <p:spPr>
            <a:xfrm>
              <a:off x="7007446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6" name="Google Shape;576;p6"/>
            <p:cNvSpPr/>
            <p:nvPr/>
          </p:nvSpPr>
          <p:spPr>
            <a:xfrm>
              <a:off x="7054309" y="1977770"/>
              <a:ext cx="266319" cy="746569"/>
            </a:xfrm>
            <a:custGeom>
              <a:avLst/>
              <a:gdLst/>
              <a:ahLst/>
              <a:cxnLst/>
              <a:rect l="l" t="t" r="r" b="b"/>
              <a:pathLst>
                <a:path w="266319" h="746569" extrusionOk="0">
                  <a:moveTo>
                    <a:pt x="266319" y="373285"/>
                  </a:moveTo>
                  <a:cubicBezTo>
                    <a:pt x="266319" y="579444"/>
                    <a:pt x="206701" y="746570"/>
                    <a:pt x="133159" y="746570"/>
                  </a:cubicBezTo>
                  <a:cubicBezTo>
                    <a:pt x="59617" y="746570"/>
                    <a:pt x="0" y="579444"/>
                    <a:pt x="0" y="373285"/>
                  </a:cubicBezTo>
                  <a:cubicBezTo>
                    <a:pt x="0" y="167125"/>
                    <a:pt x="59617" y="0"/>
                    <a:pt x="133159" y="0"/>
                  </a:cubicBezTo>
                  <a:cubicBezTo>
                    <a:pt x="206701" y="0"/>
                    <a:pt x="266319" y="167125"/>
                    <a:pt x="266319" y="373285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7" name="Google Shape;577;p6"/>
            <p:cNvSpPr/>
            <p:nvPr/>
          </p:nvSpPr>
          <p:spPr>
            <a:xfrm>
              <a:off x="7140892" y="1940718"/>
              <a:ext cx="379285" cy="795528"/>
            </a:xfrm>
            <a:custGeom>
              <a:avLst/>
              <a:gdLst/>
              <a:ahLst/>
              <a:cxnLst/>
              <a:rect l="l" t="t" r="r" b="b"/>
              <a:pathLst>
                <a:path w="379285" h="795528" extrusionOk="0">
                  <a:moveTo>
                    <a:pt x="379285" y="397764"/>
                  </a:moveTo>
                  <a:cubicBezTo>
                    <a:pt x="379285" y="617443"/>
                    <a:pt x="294380" y="795528"/>
                    <a:pt x="189643" y="795528"/>
                  </a:cubicBezTo>
                  <a:cubicBezTo>
                    <a:pt x="84906" y="795528"/>
                    <a:pt x="0" y="617443"/>
                    <a:pt x="0" y="397764"/>
                  </a:cubicBezTo>
                  <a:cubicBezTo>
                    <a:pt x="0" y="178085"/>
                    <a:pt x="84906" y="0"/>
                    <a:pt x="189643" y="0"/>
                  </a:cubicBezTo>
                  <a:cubicBezTo>
                    <a:pt x="294380" y="0"/>
                    <a:pt x="379285" y="178085"/>
                    <a:pt x="379285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8" name="Google Shape;578;p6"/>
            <p:cNvSpPr/>
            <p:nvPr/>
          </p:nvSpPr>
          <p:spPr>
            <a:xfrm>
              <a:off x="7166514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0" y="373285"/>
                  </a:moveTo>
                  <a:cubicBezTo>
                    <a:pt x="335470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0" y="167125"/>
                    <a:pt x="335470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9" name="Google Shape;579;p6"/>
            <p:cNvSpPr/>
            <p:nvPr/>
          </p:nvSpPr>
          <p:spPr>
            <a:xfrm>
              <a:off x="7225569" y="1989676"/>
              <a:ext cx="266319" cy="722376"/>
            </a:xfrm>
            <a:custGeom>
              <a:avLst/>
              <a:gdLst/>
              <a:ahLst/>
              <a:cxnLst/>
              <a:rect l="l" t="t" r="r" b="b"/>
              <a:pathLst>
                <a:path w="266319" h="722376" extrusionOk="0">
                  <a:moveTo>
                    <a:pt x="266319" y="361188"/>
                  </a:moveTo>
                  <a:cubicBezTo>
                    <a:pt x="266319" y="560667"/>
                    <a:pt x="206701" y="722376"/>
                    <a:pt x="133159" y="722376"/>
                  </a:cubicBezTo>
                  <a:cubicBezTo>
                    <a:pt x="59617" y="722376"/>
                    <a:pt x="0" y="560667"/>
                    <a:pt x="0" y="361188"/>
                  </a:cubicBezTo>
                  <a:cubicBezTo>
                    <a:pt x="0" y="161709"/>
                    <a:pt x="59617" y="0"/>
                    <a:pt x="133159" y="0"/>
                  </a:cubicBezTo>
                  <a:cubicBezTo>
                    <a:pt x="206701" y="0"/>
                    <a:pt x="266319" y="161709"/>
                    <a:pt x="266319" y="36118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0" name="Google Shape;580;p6"/>
            <p:cNvSpPr/>
            <p:nvPr/>
          </p:nvSpPr>
          <p:spPr>
            <a:xfrm>
              <a:off x="7777257" y="1965197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5" y="373285"/>
                  </a:moveTo>
                  <a:cubicBezTo>
                    <a:pt x="379285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5" y="167125"/>
                    <a:pt x="379285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1" name="Google Shape;581;p6"/>
            <p:cNvSpPr/>
            <p:nvPr/>
          </p:nvSpPr>
          <p:spPr>
            <a:xfrm>
              <a:off x="7766208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2" name="Google Shape;582;p6"/>
            <p:cNvSpPr/>
            <p:nvPr/>
          </p:nvSpPr>
          <p:spPr>
            <a:xfrm>
              <a:off x="7800784" y="1989962"/>
              <a:ext cx="266319" cy="733996"/>
            </a:xfrm>
            <a:custGeom>
              <a:avLst/>
              <a:gdLst/>
              <a:ahLst/>
              <a:cxnLst/>
              <a:rect l="l" t="t" r="r" b="b"/>
              <a:pathLst>
                <a:path w="266319" h="733996" extrusionOk="0">
                  <a:moveTo>
                    <a:pt x="266319" y="366998"/>
                  </a:moveTo>
                  <a:cubicBezTo>
                    <a:pt x="266319" y="569686"/>
                    <a:pt x="206701" y="733996"/>
                    <a:pt x="133159" y="733996"/>
                  </a:cubicBezTo>
                  <a:cubicBezTo>
                    <a:pt x="59617" y="733996"/>
                    <a:pt x="0" y="569686"/>
                    <a:pt x="0" y="366998"/>
                  </a:cubicBezTo>
                  <a:cubicBezTo>
                    <a:pt x="0" y="164311"/>
                    <a:pt x="59617" y="0"/>
                    <a:pt x="133159" y="0"/>
                  </a:cubicBezTo>
                  <a:cubicBezTo>
                    <a:pt x="206701" y="0"/>
                    <a:pt x="266319" y="164311"/>
                    <a:pt x="266319" y="36699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3" name="Google Shape;583;p6"/>
            <p:cNvSpPr/>
            <p:nvPr/>
          </p:nvSpPr>
          <p:spPr>
            <a:xfrm>
              <a:off x="7507985" y="1952910"/>
              <a:ext cx="465010" cy="795528"/>
            </a:xfrm>
            <a:custGeom>
              <a:avLst/>
              <a:gdLst/>
              <a:ahLst/>
              <a:cxnLst/>
              <a:rect l="l" t="t" r="r" b="b"/>
              <a:pathLst>
                <a:path w="465010" h="795528" extrusionOk="0">
                  <a:moveTo>
                    <a:pt x="465010" y="397764"/>
                  </a:moveTo>
                  <a:cubicBezTo>
                    <a:pt x="465010" y="617443"/>
                    <a:pt x="360914" y="795528"/>
                    <a:pt x="232505" y="795528"/>
                  </a:cubicBezTo>
                  <a:cubicBezTo>
                    <a:pt x="104096" y="795528"/>
                    <a:pt x="0" y="617443"/>
                    <a:pt x="0" y="397764"/>
                  </a:cubicBezTo>
                  <a:cubicBezTo>
                    <a:pt x="0" y="178085"/>
                    <a:pt x="104096" y="0"/>
                    <a:pt x="232505" y="0"/>
                  </a:cubicBezTo>
                  <a:cubicBezTo>
                    <a:pt x="360914" y="0"/>
                    <a:pt x="465010" y="178085"/>
                    <a:pt x="465010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4" name="Google Shape;584;p6"/>
            <p:cNvSpPr/>
            <p:nvPr/>
          </p:nvSpPr>
          <p:spPr>
            <a:xfrm>
              <a:off x="7508080" y="1953291"/>
              <a:ext cx="411098" cy="795528"/>
            </a:xfrm>
            <a:custGeom>
              <a:avLst/>
              <a:gdLst/>
              <a:ahLst/>
              <a:cxnLst/>
              <a:rect l="l" t="t" r="r" b="b"/>
              <a:pathLst>
                <a:path w="411098" h="795528" extrusionOk="0">
                  <a:moveTo>
                    <a:pt x="411099" y="397764"/>
                  </a:moveTo>
                  <a:cubicBezTo>
                    <a:pt x="411099" y="617443"/>
                    <a:pt x="319072" y="795528"/>
                    <a:pt x="205550" y="795528"/>
                  </a:cubicBezTo>
                  <a:cubicBezTo>
                    <a:pt x="92028" y="795528"/>
                    <a:pt x="0" y="617443"/>
                    <a:pt x="0" y="397764"/>
                  </a:cubicBezTo>
                  <a:cubicBezTo>
                    <a:pt x="0" y="178085"/>
                    <a:pt x="92028" y="0"/>
                    <a:pt x="205550" y="0"/>
                  </a:cubicBezTo>
                  <a:cubicBezTo>
                    <a:pt x="319072" y="0"/>
                    <a:pt x="411099" y="178085"/>
                    <a:pt x="411099" y="397764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5" name="Google Shape;585;p6"/>
            <p:cNvSpPr/>
            <p:nvPr/>
          </p:nvSpPr>
          <p:spPr>
            <a:xfrm>
              <a:off x="7538179" y="1953005"/>
              <a:ext cx="326516" cy="795718"/>
            </a:xfrm>
            <a:custGeom>
              <a:avLst/>
              <a:gdLst/>
              <a:ahLst/>
              <a:cxnLst/>
              <a:rect l="l" t="t" r="r" b="b"/>
              <a:pathLst>
                <a:path w="326516" h="795718" extrusionOk="0">
                  <a:moveTo>
                    <a:pt x="326517" y="397859"/>
                  </a:moveTo>
                  <a:cubicBezTo>
                    <a:pt x="326517" y="617591"/>
                    <a:pt x="253424" y="795718"/>
                    <a:pt x="163258" y="795718"/>
                  </a:cubicBezTo>
                  <a:cubicBezTo>
                    <a:pt x="73093" y="795718"/>
                    <a:pt x="0" y="617591"/>
                    <a:pt x="0" y="397859"/>
                  </a:cubicBezTo>
                  <a:cubicBezTo>
                    <a:pt x="0" y="178128"/>
                    <a:pt x="73093" y="0"/>
                    <a:pt x="163258" y="0"/>
                  </a:cubicBezTo>
                  <a:cubicBezTo>
                    <a:pt x="253424" y="0"/>
                    <a:pt x="326517" y="178128"/>
                    <a:pt x="326517" y="39785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6" name="Google Shape;586;p6"/>
            <p:cNvSpPr/>
            <p:nvPr/>
          </p:nvSpPr>
          <p:spPr>
            <a:xfrm>
              <a:off x="7312246" y="1917000"/>
              <a:ext cx="465010" cy="880395"/>
            </a:xfrm>
            <a:custGeom>
              <a:avLst/>
              <a:gdLst/>
              <a:ahLst/>
              <a:cxnLst/>
              <a:rect l="l" t="t" r="r" b="b"/>
              <a:pathLst>
                <a:path w="465010" h="880395" extrusionOk="0">
                  <a:moveTo>
                    <a:pt x="465011" y="439865"/>
                  </a:moveTo>
                  <a:cubicBezTo>
                    <a:pt x="465011" y="683133"/>
                    <a:pt x="360902" y="880396"/>
                    <a:pt x="232505" y="880396"/>
                  </a:cubicBezTo>
                  <a:cubicBezTo>
                    <a:pt x="104108" y="880396"/>
                    <a:pt x="0" y="683133"/>
                    <a:pt x="0" y="439865"/>
                  </a:cubicBezTo>
                  <a:cubicBezTo>
                    <a:pt x="0" y="224885"/>
                    <a:pt x="81248" y="45815"/>
                    <a:pt x="188786" y="7049"/>
                  </a:cubicBezTo>
                  <a:cubicBezTo>
                    <a:pt x="182880" y="30194"/>
                    <a:pt x="172783" y="46101"/>
                    <a:pt x="171260" y="48292"/>
                  </a:cubicBezTo>
                  <a:cubicBezTo>
                    <a:pt x="178498" y="50102"/>
                    <a:pt x="185833" y="52007"/>
                    <a:pt x="193072" y="53721"/>
                  </a:cubicBezTo>
                  <a:cubicBezTo>
                    <a:pt x="189166" y="89059"/>
                    <a:pt x="184880" y="116491"/>
                    <a:pt x="184118" y="117634"/>
                  </a:cubicBezTo>
                  <a:cubicBezTo>
                    <a:pt x="206502" y="123254"/>
                    <a:pt x="228886" y="128873"/>
                    <a:pt x="251270" y="134493"/>
                  </a:cubicBezTo>
                  <a:cubicBezTo>
                    <a:pt x="249079" y="130969"/>
                    <a:pt x="244983" y="101822"/>
                    <a:pt x="241459" y="65818"/>
                  </a:cubicBezTo>
                  <a:cubicBezTo>
                    <a:pt x="250603" y="68104"/>
                    <a:pt x="259937" y="70485"/>
                    <a:pt x="269081" y="72771"/>
                  </a:cubicBezTo>
                  <a:cubicBezTo>
                    <a:pt x="263176" y="63246"/>
                    <a:pt x="248031" y="36671"/>
                    <a:pt x="244316" y="0"/>
                  </a:cubicBezTo>
                  <a:cubicBezTo>
                    <a:pt x="367189" y="11621"/>
                    <a:pt x="465011" y="204121"/>
                    <a:pt x="465011" y="43986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7" name="Google Shape;587;p6"/>
            <p:cNvSpPr/>
            <p:nvPr/>
          </p:nvSpPr>
          <p:spPr>
            <a:xfrm>
              <a:off x="7336726" y="1910524"/>
              <a:ext cx="411098" cy="881062"/>
            </a:xfrm>
            <a:custGeom>
              <a:avLst/>
              <a:gdLst/>
              <a:ahLst/>
              <a:cxnLst/>
              <a:rect l="l" t="t" r="r" b="b"/>
              <a:pathLst>
                <a:path w="411098" h="881062" extrusionOk="0">
                  <a:moveTo>
                    <a:pt x="411099" y="440531"/>
                  </a:moveTo>
                  <a:cubicBezTo>
                    <a:pt x="411099" y="683830"/>
                    <a:pt x="319072" y="881063"/>
                    <a:pt x="205550" y="881063"/>
                  </a:cubicBezTo>
                  <a:cubicBezTo>
                    <a:pt x="92028" y="881063"/>
                    <a:pt x="0" y="683830"/>
                    <a:pt x="0" y="440531"/>
                  </a:cubicBezTo>
                  <a:cubicBezTo>
                    <a:pt x="0" y="197233"/>
                    <a:pt x="92028" y="0"/>
                    <a:pt x="205550" y="0"/>
                  </a:cubicBezTo>
                  <a:cubicBezTo>
                    <a:pt x="319072" y="0"/>
                    <a:pt x="411099" y="197233"/>
                    <a:pt x="411099" y="440531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8" name="Google Shape;588;p6"/>
            <p:cNvSpPr/>
            <p:nvPr/>
          </p:nvSpPr>
          <p:spPr>
            <a:xfrm>
              <a:off x="7379017" y="1934908"/>
              <a:ext cx="326516" cy="825817"/>
            </a:xfrm>
            <a:custGeom>
              <a:avLst/>
              <a:gdLst/>
              <a:ahLst/>
              <a:cxnLst/>
              <a:rect l="l" t="t" r="r" b="b"/>
              <a:pathLst>
                <a:path w="326516" h="825817" extrusionOk="0">
                  <a:moveTo>
                    <a:pt x="326517" y="412909"/>
                  </a:moveTo>
                  <a:cubicBezTo>
                    <a:pt x="326517" y="640952"/>
                    <a:pt x="253424" y="825817"/>
                    <a:pt x="163258" y="825817"/>
                  </a:cubicBezTo>
                  <a:cubicBezTo>
                    <a:pt x="73093" y="825817"/>
                    <a:pt x="0" y="640952"/>
                    <a:pt x="0" y="412909"/>
                  </a:cubicBezTo>
                  <a:cubicBezTo>
                    <a:pt x="0" y="184866"/>
                    <a:pt x="73093" y="0"/>
                    <a:pt x="163258" y="0"/>
                  </a:cubicBezTo>
                  <a:cubicBezTo>
                    <a:pt x="253424" y="0"/>
                    <a:pt x="326517" y="184866"/>
                    <a:pt x="326517" y="41290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9" name="Google Shape;589;p6"/>
            <p:cNvSpPr/>
            <p:nvPr/>
          </p:nvSpPr>
          <p:spPr>
            <a:xfrm>
              <a:off x="7537151" y="1736502"/>
              <a:ext cx="424986" cy="393287"/>
            </a:xfrm>
            <a:custGeom>
              <a:avLst/>
              <a:gdLst/>
              <a:ahLst/>
              <a:cxnLst/>
              <a:rect l="l" t="t" r="r" b="b"/>
              <a:pathLst>
                <a:path w="424986" h="393287" extrusionOk="0">
                  <a:moveTo>
                    <a:pt x="171" y="138303"/>
                  </a:moveTo>
                  <a:cubicBezTo>
                    <a:pt x="-3067" y="151543"/>
                    <a:pt x="40462" y="161258"/>
                    <a:pt x="60083" y="197548"/>
                  </a:cubicBezTo>
                  <a:cubicBezTo>
                    <a:pt x="78657" y="232124"/>
                    <a:pt x="66941" y="274701"/>
                    <a:pt x="54273" y="304895"/>
                  </a:cubicBezTo>
                  <a:cubicBezTo>
                    <a:pt x="61512" y="301181"/>
                    <a:pt x="105803" y="279368"/>
                    <a:pt x="155905" y="298323"/>
                  </a:cubicBezTo>
                  <a:cubicBezTo>
                    <a:pt x="219341" y="322326"/>
                    <a:pt x="233057" y="389287"/>
                    <a:pt x="233819" y="393287"/>
                  </a:cubicBezTo>
                  <a:cubicBezTo>
                    <a:pt x="234391" y="381095"/>
                    <a:pt x="237915" y="334042"/>
                    <a:pt x="275539" y="297656"/>
                  </a:cubicBezTo>
                  <a:cubicBezTo>
                    <a:pt x="313448" y="260890"/>
                    <a:pt x="371265" y="249365"/>
                    <a:pt x="424986" y="266986"/>
                  </a:cubicBezTo>
                  <a:cubicBezTo>
                    <a:pt x="420414" y="264509"/>
                    <a:pt x="357644" y="228029"/>
                    <a:pt x="353072" y="154115"/>
                  </a:cubicBezTo>
                  <a:cubicBezTo>
                    <a:pt x="348977" y="87725"/>
                    <a:pt x="395078" y="45529"/>
                    <a:pt x="400697" y="40576"/>
                  </a:cubicBezTo>
                  <a:cubicBezTo>
                    <a:pt x="372027" y="80582"/>
                    <a:pt x="322307" y="99632"/>
                    <a:pt x="275158" y="88963"/>
                  </a:cubicBezTo>
                  <a:cubicBezTo>
                    <a:pt x="231057" y="78962"/>
                    <a:pt x="196196" y="44482"/>
                    <a:pt x="185337" y="0"/>
                  </a:cubicBezTo>
                  <a:cubicBezTo>
                    <a:pt x="174003" y="41910"/>
                    <a:pt x="152381" y="91059"/>
                    <a:pt x="107804" y="113728"/>
                  </a:cubicBezTo>
                  <a:cubicBezTo>
                    <a:pt x="60274" y="138017"/>
                    <a:pt x="3886" y="123158"/>
                    <a:pt x="171" y="138303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0" name="Google Shape;590;p6"/>
            <p:cNvSpPr/>
            <p:nvPr/>
          </p:nvSpPr>
          <p:spPr>
            <a:xfrm>
              <a:off x="7575242" y="1791175"/>
              <a:ext cx="331554" cy="293084"/>
            </a:xfrm>
            <a:custGeom>
              <a:avLst/>
              <a:gdLst/>
              <a:ahLst/>
              <a:cxnLst/>
              <a:rect l="l" t="t" r="r" b="b"/>
              <a:pathLst>
                <a:path w="331554" h="293084" extrusionOk="0">
                  <a:moveTo>
                    <a:pt x="180" y="108395"/>
                  </a:moveTo>
                  <a:cubicBezTo>
                    <a:pt x="-2772" y="118396"/>
                    <a:pt x="31327" y="124492"/>
                    <a:pt x="45805" y="151162"/>
                  </a:cubicBezTo>
                  <a:cubicBezTo>
                    <a:pt x="59521" y="176594"/>
                    <a:pt x="49139" y="208693"/>
                    <a:pt x="38375" y="231648"/>
                  </a:cubicBezTo>
                  <a:cubicBezTo>
                    <a:pt x="44186" y="228695"/>
                    <a:pt x="79619" y="211169"/>
                    <a:pt x="118671" y="224028"/>
                  </a:cubicBezTo>
                  <a:cubicBezTo>
                    <a:pt x="168011" y="240316"/>
                    <a:pt x="177060" y="290036"/>
                    <a:pt x="177536" y="293084"/>
                  </a:cubicBezTo>
                  <a:cubicBezTo>
                    <a:pt x="178298" y="283940"/>
                    <a:pt x="182394" y="248603"/>
                    <a:pt x="212969" y="220409"/>
                  </a:cubicBezTo>
                  <a:cubicBezTo>
                    <a:pt x="243830" y="191929"/>
                    <a:pt x="289645" y="181737"/>
                    <a:pt x="331555" y="193453"/>
                  </a:cubicBezTo>
                  <a:cubicBezTo>
                    <a:pt x="328031" y="191643"/>
                    <a:pt x="279548" y="166116"/>
                    <a:pt x="277834" y="110871"/>
                  </a:cubicBezTo>
                  <a:cubicBezTo>
                    <a:pt x="276310" y="61341"/>
                    <a:pt x="313838" y="28480"/>
                    <a:pt x="318411" y="24575"/>
                  </a:cubicBezTo>
                  <a:cubicBezTo>
                    <a:pt x="294788" y="55245"/>
                    <a:pt x="255069" y="70866"/>
                    <a:pt x="218207" y="64199"/>
                  </a:cubicBezTo>
                  <a:cubicBezTo>
                    <a:pt x="183727" y="57912"/>
                    <a:pt x="157152" y="32957"/>
                    <a:pt x="149818" y="0"/>
                  </a:cubicBezTo>
                  <a:cubicBezTo>
                    <a:pt x="139721" y="31718"/>
                    <a:pt x="121433" y="69056"/>
                    <a:pt x="85715" y="87154"/>
                  </a:cubicBezTo>
                  <a:cubicBezTo>
                    <a:pt x="47520" y="106490"/>
                    <a:pt x="3514" y="96965"/>
                    <a:pt x="180" y="108395"/>
                  </a:cubicBezTo>
                  <a:close/>
                </a:path>
              </a:pathLst>
            </a:custGeom>
            <a:solidFill>
              <a:srgbClr val="C0C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1" name="Google Shape;591;p6"/>
            <p:cNvSpPr/>
            <p:nvPr/>
          </p:nvSpPr>
          <p:spPr>
            <a:xfrm>
              <a:off x="7163995" y="1832232"/>
              <a:ext cx="382280" cy="249650"/>
            </a:xfrm>
            <a:custGeom>
              <a:avLst/>
              <a:gdLst/>
              <a:ahLst/>
              <a:cxnLst/>
              <a:rect l="l" t="t" r="r" b="b"/>
              <a:pathLst>
                <a:path w="382280" h="249650" extrusionOk="0">
                  <a:moveTo>
                    <a:pt x="382281" y="50097"/>
                  </a:moveTo>
                  <a:cubicBezTo>
                    <a:pt x="349038" y="7616"/>
                    <a:pt x="265980" y="-10291"/>
                    <a:pt x="227118" y="5901"/>
                  </a:cubicBezTo>
                  <a:cubicBezTo>
                    <a:pt x="192923" y="20093"/>
                    <a:pt x="180350" y="54764"/>
                    <a:pt x="177588" y="62480"/>
                  </a:cubicBezTo>
                  <a:cubicBezTo>
                    <a:pt x="176636" y="64956"/>
                    <a:pt x="159300" y="115439"/>
                    <a:pt x="192542" y="154015"/>
                  </a:cubicBezTo>
                  <a:cubicBezTo>
                    <a:pt x="226737" y="193639"/>
                    <a:pt x="301223" y="205355"/>
                    <a:pt x="332846" y="175256"/>
                  </a:cubicBezTo>
                  <a:cubicBezTo>
                    <a:pt x="359801" y="149538"/>
                    <a:pt x="348943" y="99627"/>
                    <a:pt x="328845" y="70957"/>
                  </a:cubicBezTo>
                  <a:cubicBezTo>
                    <a:pt x="291698" y="17903"/>
                    <a:pt x="205115" y="10949"/>
                    <a:pt x="146537" y="26761"/>
                  </a:cubicBezTo>
                  <a:cubicBezTo>
                    <a:pt x="139298" y="28666"/>
                    <a:pt x="125201" y="32571"/>
                    <a:pt x="109199" y="41239"/>
                  </a:cubicBezTo>
                  <a:cubicBezTo>
                    <a:pt x="8710" y="95531"/>
                    <a:pt x="-4053" y="248503"/>
                    <a:pt x="899" y="249646"/>
                  </a:cubicBezTo>
                  <a:cubicBezTo>
                    <a:pt x="4043" y="250313"/>
                    <a:pt x="2995" y="172493"/>
                    <a:pt x="57668" y="114200"/>
                  </a:cubicBezTo>
                  <a:cubicBezTo>
                    <a:pt x="88910" y="80863"/>
                    <a:pt x="155966" y="19998"/>
                    <a:pt x="243787" y="37429"/>
                  </a:cubicBezTo>
                  <a:cubicBezTo>
                    <a:pt x="283411" y="45239"/>
                    <a:pt x="325892" y="102104"/>
                    <a:pt x="323416" y="133631"/>
                  </a:cubicBezTo>
                  <a:cubicBezTo>
                    <a:pt x="322464" y="146109"/>
                    <a:pt x="313129" y="166969"/>
                    <a:pt x="292174" y="166969"/>
                  </a:cubicBezTo>
                  <a:cubicBezTo>
                    <a:pt x="253407" y="166874"/>
                    <a:pt x="215688" y="151062"/>
                    <a:pt x="203496" y="116677"/>
                  </a:cubicBezTo>
                  <a:cubicBezTo>
                    <a:pt x="185018" y="64861"/>
                    <a:pt x="232166" y="23808"/>
                    <a:pt x="289983" y="27142"/>
                  </a:cubicBezTo>
                  <a:cubicBezTo>
                    <a:pt x="333132" y="29618"/>
                    <a:pt x="365135" y="66194"/>
                    <a:pt x="367612" y="71147"/>
                  </a:cubicBezTo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2" name="Google Shape;592;p6"/>
            <p:cNvSpPr/>
            <p:nvPr/>
          </p:nvSpPr>
          <p:spPr>
            <a:xfrm>
              <a:off x="7346664" y="1831946"/>
              <a:ext cx="191991" cy="175549"/>
            </a:xfrm>
            <a:custGeom>
              <a:avLst/>
              <a:gdLst/>
              <a:ahLst/>
              <a:cxnLst/>
              <a:rect l="l" t="t" r="r" b="b"/>
              <a:pathLst>
                <a:path w="191991" h="175549" extrusionOk="0">
                  <a:moveTo>
                    <a:pt x="50164" y="5426"/>
                  </a:moveTo>
                  <a:cubicBezTo>
                    <a:pt x="42640" y="8569"/>
                    <a:pt x="36353" y="12760"/>
                    <a:pt x="30924" y="17618"/>
                  </a:cubicBezTo>
                  <a:cubicBezTo>
                    <a:pt x="25399" y="22285"/>
                    <a:pt x="20923" y="27524"/>
                    <a:pt x="17398" y="32667"/>
                  </a:cubicBezTo>
                  <a:cubicBezTo>
                    <a:pt x="9874" y="43431"/>
                    <a:pt x="6254" y="53432"/>
                    <a:pt x="4921" y="57051"/>
                  </a:cubicBezTo>
                  <a:cubicBezTo>
                    <a:pt x="4064" y="59337"/>
                    <a:pt x="-11843" y="105438"/>
                    <a:pt x="18541" y="140681"/>
                  </a:cubicBezTo>
                  <a:cubicBezTo>
                    <a:pt x="49783" y="176876"/>
                    <a:pt x="117887" y="187544"/>
                    <a:pt x="146748" y="160017"/>
                  </a:cubicBezTo>
                  <a:cubicBezTo>
                    <a:pt x="171418" y="136490"/>
                    <a:pt x="161416" y="90960"/>
                    <a:pt x="143128" y="64671"/>
                  </a:cubicBezTo>
                  <a:cubicBezTo>
                    <a:pt x="129698" y="45526"/>
                    <a:pt x="109219" y="32858"/>
                    <a:pt x="85978" y="25619"/>
                  </a:cubicBezTo>
                  <a:cubicBezTo>
                    <a:pt x="92932" y="24476"/>
                    <a:pt x="100171" y="24095"/>
                    <a:pt x="107600" y="24571"/>
                  </a:cubicBezTo>
                  <a:cubicBezTo>
                    <a:pt x="147034" y="26762"/>
                    <a:pt x="176275" y="60195"/>
                    <a:pt x="178561" y="64767"/>
                  </a:cubicBezTo>
                  <a:lnTo>
                    <a:pt x="191992" y="45717"/>
                  </a:lnTo>
                  <a:cubicBezTo>
                    <a:pt x="161512" y="6950"/>
                    <a:pt x="85693" y="-9433"/>
                    <a:pt x="50164" y="5426"/>
                  </a:cubicBezTo>
                  <a:close/>
                  <a:moveTo>
                    <a:pt x="138175" y="121917"/>
                  </a:moveTo>
                  <a:cubicBezTo>
                    <a:pt x="137223" y="133251"/>
                    <a:pt x="128841" y="152397"/>
                    <a:pt x="109600" y="152301"/>
                  </a:cubicBezTo>
                  <a:cubicBezTo>
                    <a:pt x="74167" y="152206"/>
                    <a:pt x="39877" y="137823"/>
                    <a:pt x="28543" y="106391"/>
                  </a:cubicBezTo>
                  <a:cubicBezTo>
                    <a:pt x="17208" y="74387"/>
                    <a:pt x="33210" y="46860"/>
                    <a:pt x="61023" y="33334"/>
                  </a:cubicBezTo>
                  <a:cubicBezTo>
                    <a:pt x="62452" y="33525"/>
                    <a:pt x="63976" y="33715"/>
                    <a:pt x="65405" y="34001"/>
                  </a:cubicBezTo>
                  <a:cubicBezTo>
                    <a:pt x="101695" y="41240"/>
                    <a:pt x="140461" y="93056"/>
                    <a:pt x="138175" y="121917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3" name="Google Shape;593;p6"/>
            <p:cNvSpPr/>
            <p:nvPr/>
          </p:nvSpPr>
          <p:spPr>
            <a:xfrm>
              <a:off x="7517605" y="1863660"/>
              <a:ext cx="367188" cy="118586"/>
            </a:xfrm>
            <a:custGeom>
              <a:avLst/>
              <a:gdLst/>
              <a:ahLst/>
              <a:cxnLst/>
              <a:rect l="l" t="t" r="r" b="b"/>
              <a:pathLst>
                <a:path w="367188" h="118586" extrusionOk="0">
                  <a:moveTo>
                    <a:pt x="0" y="0"/>
                  </a:moveTo>
                  <a:cubicBezTo>
                    <a:pt x="1334" y="25241"/>
                    <a:pt x="-286" y="12002"/>
                    <a:pt x="1048" y="37148"/>
                  </a:cubicBezTo>
                  <a:cubicBezTo>
                    <a:pt x="762" y="31432"/>
                    <a:pt x="106871" y="38862"/>
                    <a:pt x="114776" y="39624"/>
                  </a:cubicBezTo>
                  <a:cubicBezTo>
                    <a:pt x="157163" y="43720"/>
                    <a:pt x="199930" y="48387"/>
                    <a:pt x="240602" y="61627"/>
                  </a:cubicBezTo>
                  <a:cubicBezTo>
                    <a:pt x="284702" y="75914"/>
                    <a:pt x="324517" y="100775"/>
                    <a:pt x="367189" y="118586"/>
                  </a:cubicBezTo>
                  <a:cubicBezTo>
                    <a:pt x="356902" y="114300"/>
                    <a:pt x="346329" y="101441"/>
                    <a:pt x="337566" y="94583"/>
                  </a:cubicBezTo>
                  <a:cubicBezTo>
                    <a:pt x="324517" y="84487"/>
                    <a:pt x="311087" y="74962"/>
                    <a:pt x="297085" y="66389"/>
                  </a:cubicBezTo>
                  <a:cubicBezTo>
                    <a:pt x="249746" y="37338"/>
                    <a:pt x="196120" y="23908"/>
                    <a:pt x="141827" y="14669"/>
                  </a:cubicBezTo>
                  <a:cubicBezTo>
                    <a:pt x="95155" y="6763"/>
                    <a:pt x="47530" y="381"/>
                    <a:pt x="0" y="0"/>
                  </a:cubicBezTo>
                  <a:close/>
                </a:path>
              </a:pathLst>
            </a:custGeom>
            <a:solidFill>
              <a:srgbClr val="949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4" name="Google Shape;594;p6"/>
            <p:cNvSpPr/>
            <p:nvPr/>
          </p:nvSpPr>
          <p:spPr>
            <a:xfrm>
              <a:off x="7164124" y="1864107"/>
              <a:ext cx="212035" cy="212063"/>
            </a:xfrm>
            <a:custGeom>
              <a:avLst/>
              <a:gdLst/>
              <a:ahLst/>
              <a:cxnLst/>
              <a:rect l="l" t="t" r="r" b="b"/>
              <a:pathLst>
                <a:path w="212035" h="212063" extrusionOk="0">
                  <a:moveTo>
                    <a:pt x="212035" y="411"/>
                  </a:moveTo>
                  <a:cubicBezTo>
                    <a:pt x="205939" y="5078"/>
                    <a:pt x="200891" y="10317"/>
                    <a:pt x="196795" y="15555"/>
                  </a:cubicBezTo>
                  <a:cubicBezTo>
                    <a:pt x="136216" y="20699"/>
                    <a:pt x="88306" y="60228"/>
                    <a:pt x="62969" y="84326"/>
                  </a:cubicBezTo>
                  <a:cubicBezTo>
                    <a:pt x="6772" y="137761"/>
                    <a:pt x="7343" y="212913"/>
                    <a:pt x="676" y="212056"/>
                  </a:cubicBezTo>
                  <a:cubicBezTo>
                    <a:pt x="-4277" y="211389"/>
                    <a:pt x="16392" y="63847"/>
                    <a:pt x="116690" y="16603"/>
                  </a:cubicBezTo>
                  <a:cubicBezTo>
                    <a:pt x="132692" y="9078"/>
                    <a:pt x="146694" y="6030"/>
                    <a:pt x="153742" y="4506"/>
                  </a:cubicBezTo>
                  <a:cubicBezTo>
                    <a:pt x="171554" y="792"/>
                    <a:pt x="191652" y="-828"/>
                    <a:pt x="212035" y="411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5" name="Google Shape;595;p6"/>
            <p:cNvSpPr/>
            <p:nvPr/>
          </p:nvSpPr>
          <p:spPr>
            <a:xfrm>
              <a:off x="7434547" y="1746214"/>
              <a:ext cx="159162" cy="166786"/>
            </a:xfrm>
            <a:custGeom>
              <a:avLst/>
              <a:gdLst/>
              <a:ahLst/>
              <a:cxnLst/>
              <a:rect l="l" t="t" r="r" b="b"/>
              <a:pathLst>
                <a:path w="159162" h="166786" extrusionOk="0">
                  <a:moveTo>
                    <a:pt x="122396" y="122304"/>
                  </a:moveTo>
                  <a:cubicBezTo>
                    <a:pt x="120682" y="135639"/>
                    <a:pt x="120777" y="148117"/>
                    <a:pt x="122111" y="159642"/>
                  </a:cubicBezTo>
                  <a:cubicBezTo>
                    <a:pt x="119253" y="159261"/>
                    <a:pt x="116396" y="159166"/>
                    <a:pt x="113538" y="159166"/>
                  </a:cubicBezTo>
                  <a:cubicBezTo>
                    <a:pt x="112395" y="159071"/>
                    <a:pt x="111252" y="159071"/>
                    <a:pt x="110109" y="159071"/>
                  </a:cubicBezTo>
                  <a:cubicBezTo>
                    <a:pt x="98107" y="159071"/>
                    <a:pt x="86487" y="160785"/>
                    <a:pt x="74962" y="163929"/>
                  </a:cubicBezTo>
                  <a:cubicBezTo>
                    <a:pt x="72009" y="164881"/>
                    <a:pt x="69247" y="165738"/>
                    <a:pt x="66389" y="166786"/>
                  </a:cubicBezTo>
                  <a:cubicBezTo>
                    <a:pt x="72390" y="144498"/>
                    <a:pt x="74486" y="115542"/>
                    <a:pt x="61151" y="85633"/>
                  </a:cubicBezTo>
                  <a:cubicBezTo>
                    <a:pt x="43624" y="46581"/>
                    <a:pt x="10287" y="29245"/>
                    <a:pt x="0" y="24483"/>
                  </a:cubicBezTo>
                  <a:cubicBezTo>
                    <a:pt x="8668" y="18006"/>
                    <a:pt x="35243" y="-282"/>
                    <a:pt x="73438" y="3"/>
                  </a:cubicBezTo>
                  <a:cubicBezTo>
                    <a:pt x="74009" y="3"/>
                    <a:pt x="74581" y="3"/>
                    <a:pt x="75152" y="99"/>
                  </a:cubicBezTo>
                  <a:cubicBezTo>
                    <a:pt x="85535" y="194"/>
                    <a:pt x="95060" y="1813"/>
                    <a:pt x="103822" y="4290"/>
                  </a:cubicBezTo>
                  <a:cubicBezTo>
                    <a:pt x="134874" y="12862"/>
                    <a:pt x="154400" y="31912"/>
                    <a:pt x="159163" y="36675"/>
                  </a:cubicBezTo>
                  <a:cubicBezTo>
                    <a:pt x="149066" y="48867"/>
                    <a:pt x="127826" y="78585"/>
                    <a:pt x="122396" y="122304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6" name="Google Shape;596;p6"/>
            <p:cNvSpPr/>
            <p:nvPr/>
          </p:nvSpPr>
          <p:spPr>
            <a:xfrm>
              <a:off x="7462741" y="1746027"/>
              <a:ext cx="109156" cy="164020"/>
            </a:xfrm>
            <a:custGeom>
              <a:avLst/>
              <a:gdLst/>
              <a:ahLst/>
              <a:cxnLst/>
              <a:rect l="l" t="t" r="r" b="b"/>
              <a:pathLst>
                <a:path w="109156" h="164020" extrusionOk="0">
                  <a:moveTo>
                    <a:pt x="85439" y="159258"/>
                  </a:moveTo>
                  <a:cubicBezTo>
                    <a:pt x="84296" y="159163"/>
                    <a:pt x="83153" y="159163"/>
                    <a:pt x="82010" y="159163"/>
                  </a:cubicBezTo>
                  <a:cubicBezTo>
                    <a:pt x="70009" y="159163"/>
                    <a:pt x="58388" y="160877"/>
                    <a:pt x="46863" y="164020"/>
                  </a:cubicBezTo>
                  <a:cubicBezTo>
                    <a:pt x="49911" y="120586"/>
                    <a:pt x="50006" y="77057"/>
                    <a:pt x="42005" y="58769"/>
                  </a:cubicBezTo>
                  <a:cubicBezTo>
                    <a:pt x="30099" y="32004"/>
                    <a:pt x="7144" y="20098"/>
                    <a:pt x="0" y="16764"/>
                  </a:cubicBezTo>
                  <a:cubicBezTo>
                    <a:pt x="5715" y="12478"/>
                    <a:pt x="22670" y="857"/>
                    <a:pt x="46958" y="95"/>
                  </a:cubicBezTo>
                  <a:cubicBezTo>
                    <a:pt x="48101" y="0"/>
                    <a:pt x="49149" y="0"/>
                    <a:pt x="50387" y="0"/>
                  </a:cubicBezTo>
                  <a:cubicBezTo>
                    <a:pt x="59817" y="95"/>
                    <a:pt x="68294" y="1810"/>
                    <a:pt x="75629" y="4286"/>
                  </a:cubicBezTo>
                  <a:cubicBezTo>
                    <a:pt x="94393" y="10668"/>
                    <a:pt x="106204" y="22193"/>
                    <a:pt x="109157" y="25241"/>
                  </a:cubicBezTo>
                  <a:cubicBezTo>
                    <a:pt x="102299" y="33719"/>
                    <a:pt x="87725" y="54007"/>
                    <a:pt x="83915" y="84010"/>
                  </a:cubicBezTo>
                  <a:cubicBezTo>
                    <a:pt x="82391" y="97631"/>
                    <a:pt x="83249" y="126873"/>
                    <a:pt x="85439" y="159258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597" name="Google Shape;597;p6"/>
          <p:cNvGrpSpPr/>
          <p:nvPr/>
        </p:nvGrpSpPr>
        <p:grpSpPr>
          <a:xfrm>
            <a:off x="8242158" y="5943643"/>
            <a:ext cx="821810" cy="727030"/>
            <a:chOff x="6957345" y="1736502"/>
            <a:chExt cx="1199197" cy="1060893"/>
          </a:xfrm>
        </p:grpSpPr>
        <p:sp>
          <p:nvSpPr>
            <p:cNvPr id="598" name="Google Shape;598;p6"/>
            <p:cNvSpPr/>
            <p:nvPr/>
          </p:nvSpPr>
          <p:spPr>
            <a:xfrm>
              <a:off x="6957345" y="1977389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6" y="373285"/>
                  </a:moveTo>
                  <a:cubicBezTo>
                    <a:pt x="379286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6" y="167125"/>
                    <a:pt x="379286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9" name="Google Shape;599;p6"/>
            <p:cNvSpPr/>
            <p:nvPr/>
          </p:nvSpPr>
          <p:spPr>
            <a:xfrm>
              <a:off x="7007446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0" name="Google Shape;600;p6"/>
            <p:cNvSpPr/>
            <p:nvPr/>
          </p:nvSpPr>
          <p:spPr>
            <a:xfrm>
              <a:off x="7054309" y="1977770"/>
              <a:ext cx="266319" cy="746569"/>
            </a:xfrm>
            <a:custGeom>
              <a:avLst/>
              <a:gdLst/>
              <a:ahLst/>
              <a:cxnLst/>
              <a:rect l="l" t="t" r="r" b="b"/>
              <a:pathLst>
                <a:path w="266319" h="746569" extrusionOk="0">
                  <a:moveTo>
                    <a:pt x="266319" y="373285"/>
                  </a:moveTo>
                  <a:cubicBezTo>
                    <a:pt x="266319" y="579444"/>
                    <a:pt x="206701" y="746570"/>
                    <a:pt x="133159" y="746570"/>
                  </a:cubicBezTo>
                  <a:cubicBezTo>
                    <a:pt x="59617" y="746570"/>
                    <a:pt x="0" y="579444"/>
                    <a:pt x="0" y="373285"/>
                  </a:cubicBezTo>
                  <a:cubicBezTo>
                    <a:pt x="0" y="167125"/>
                    <a:pt x="59617" y="0"/>
                    <a:pt x="133159" y="0"/>
                  </a:cubicBezTo>
                  <a:cubicBezTo>
                    <a:pt x="206701" y="0"/>
                    <a:pt x="266319" y="167125"/>
                    <a:pt x="266319" y="373285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1" name="Google Shape;601;p6"/>
            <p:cNvSpPr/>
            <p:nvPr/>
          </p:nvSpPr>
          <p:spPr>
            <a:xfrm>
              <a:off x="7140892" y="1940718"/>
              <a:ext cx="379285" cy="795528"/>
            </a:xfrm>
            <a:custGeom>
              <a:avLst/>
              <a:gdLst/>
              <a:ahLst/>
              <a:cxnLst/>
              <a:rect l="l" t="t" r="r" b="b"/>
              <a:pathLst>
                <a:path w="379285" h="795528" extrusionOk="0">
                  <a:moveTo>
                    <a:pt x="379285" y="397764"/>
                  </a:moveTo>
                  <a:cubicBezTo>
                    <a:pt x="379285" y="617443"/>
                    <a:pt x="294380" y="795528"/>
                    <a:pt x="189643" y="795528"/>
                  </a:cubicBezTo>
                  <a:cubicBezTo>
                    <a:pt x="84906" y="795528"/>
                    <a:pt x="0" y="617443"/>
                    <a:pt x="0" y="397764"/>
                  </a:cubicBezTo>
                  <a:cubicBezTo>
                    <a:pt x="0" y="178085"/>
                    <a:pt x="84906" y="0"/>
                    <a:pt x="189643" y="0"/>
                  </a:cubicBezTo>
                  <a:cubicBezTo>
                    <a:pt x="294380" y="0"/>
                    <a:pt x="379285" y="178085"/>
                    <a:pt x="379285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2" name="Google Shape;602;p6"/>
            <p:cNvSpPr/>
            <p:nvPr/>
          </p:nvSpPr>
          <p:spPr>
            <a:xfrm>
              <a:off x="7166514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0" y="373285"/>
                  </a:moveTo>
                  <a:cubicBezTo>
                    <a:pt x="335470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0" y="167125"/>
                    <a:pt x="335470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3" name="Google Shape;603;p6"/>
            <p:cNvSpPr/>
            <p:nvPr/>
          </p:nvSpPr>
          <p:spPr>
            <a:xfrm>
              <a:off x="7225569" y="1989676"/>
              <a:ext cx="266319" cy="722376"/>
            </a:xfrm>
            <a:custGeom>
              <a:avLst/>
              <a:gdLst/>
              <a:ahLst/>
              <a:cxnLst/>
              <a:rect l="l" t="t" r="r" b="b"/>
              <a:pathLst>
                <a:path w="266319" h="722376" extrusionOk="0">
                  <a:moveTo>
                    <a:pt x="266319" y="361188"/>
                  </a:moveTo>
                  <a:cubicBezTo>
                    <a:pt x="266319" y="560667"/>
                    <a:pt x="206701" y="722376"/>
                    <a:pt x="133159" y="722376"/>
                  </a:cubicBezTo>
                  <a:cubicBezTo>
                    <a:pt x="59617" y="722376"/>
                    <a:pt x="0" y="560667"/>
                    <a:pt x="0" y="361188"/>
                  </a:cubicBezTo>
                  <a:cubicBezTo>
                    <a:pt x="0" y="161709"/>
                    <a:pt x="59617" y="0"/>
                    <a:pt x="133159" y="0"/>
                  </a:cubicBezTo>
                  <a:cubicBezTo>
                    <a:pt x="206701" y="0"/>
                    <a:pt x="266319" y="161709"/>
                    <a:pt x="266319" y="36118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4" name="Google Shape;604;p6"/>
            <p:cNvSpPr/>
            <p:nvPr/>
          </p:nvSpPr>
          <p:spPr>
            <a:xfrm>
              <a:off x="7777257" y="1965197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5" y="373285"/>
                  </a:moveTo>
                  <a:cubicBezTo>
                    <a:pt x="379285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5" y="167125"/>
                    <a:pt x="379285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5" name="Google Shape;605;p6"/>
            <p:cNvSpPr/>
            <p:nvPr/>
          </p:nvSpPr>
          <p:spPr>
            <a:xfrm>
              <a:off x="7766208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6" name="Google Shape;606;p6"/>
            <p:cNvSpPr/>
            <p:nvPr/>
          </p:nvSpPr>
          <p:spPr>
            <a:xfrm>
              <a:off x="7800784" y="1989962"/>
              <a:ext cx="266319" cy="733996"/>
            </a:xfrm>
            <a:custGeom>
              <a:avLst/>
              <a:gdLst/>
              <a:ahLst/>
              <a:cxnLst/>
              <a:rect l="l" t="t" r="r" b="b"/>
              <a:pathLst>
                <a:path w="266319" h="733996" extrusionOk="0">
                  <a:moveTo>
                    <a:pt x="266319" y="366998"/>
                  </a:moveTo>
                  <a:cubicBezTo>
                    <a:pt x="266319" y="569686"/>
                    <a:pt x="206701" y="733996"/>
                    <a:pt x="133159" y="733996"/>
                  </a:cubicBezTo>
                  <a:cubicBezTo>
                    <a:pt x="59617" y="733996"/>
                    <a:pt x="0" y="569686"/>
                    <a:pt x="0" y="366998"/>
                  </a:cubicBezTo>
                  <a:cubicBezTo>
                    <a:pt x="0" y="164311"/>
                    <a:pt x="59617" y="0"/>
                    <a:pt x="133159" y="0"/>
                  </a:cubicBezTo>
                  <a:cubicBezTo>
                    <a:pt x="206701" y="0"/>
                    <a:pt x="266319" y="164311"/>
                    <a:pt x="266319" y="36699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7" name="Google Shape;607;p6"/>
            <p:cNvSpPr/>
            <p:nvPr/>
          </p:nvSpPr>
          <p:spPr>
            <a:xfrm>
              <a:off x="7507985" y="1952910"/>
              <a:ext cx="465010" cy="795528"/>
            </a:xfrm>
            <a:custGeom>
              <a:avLst/>
              <a:gdLst/>
              <a:ahLst/>
              <a:cxnLst/>
              <a:rect l="l" t="t" r="r" b="b"/>
              <a:pathLst>
                <a:path w="465010" h="795528" extrusionOk="0">
                  <a:moveTo>
                    <a:pt x="465010" y="397764"/>
                  </a:moveTo>
                  <a:cubicBezTo>
                    <a:pt x="465010" y="617443"/>
                    <a:pt x="360914" y="795528"/>
                    <a:pt x="232505" y="795528"/>
                  </a:cubicBezTo>
                  <a:cubicBezTo>
                    <a:pt x="104096" y="795528"/>
                    <a:pt x="0" y="617443"/>
                    <a:pt x="0" y="397764"/>
                  </a:cubicBezTo>
                  <a:cubicBezTo>
                    <a:pt x="0" y="178085"/>
                    <a:pt x="104096" y="0"/>
                    <a:pt x="232505" y="0"/>
                  </a:cubicBezTo>
                  <a:cubicBezTo>
                    <a:pt x="360914" y="0"/>
                    <a:pt x="465010" y="178085"/>
                    <a:pt x="465010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8" name="Google Shape;608;p6"/>
            <p:cNvSpPr/>
            <p:nvPr/>
          </p:nvSpPr>
          <p:spPr>
            <a:xfrm>
              <a:off x="7508080" y="1953291"/>
              <a:ext cx="411098" cy="795528"/>
            </a:xfrm>
            <a:custGeom>
              <a:avLst/>
              <a:gdLst/>
              <a:ahLst/>
              <a:cxnLst/>
              <a:rect l="l" t="t" r="r" b="b"/>
              <a:pathLst>
                <a:path w="411098" h="795528" extrusionOk="0">
                  <a:moveTo>
                    <a:pt x="411099" y="397764"/>
                  </a:moveTo>
                  <a:cubicBezTo>
                    <a:pt x="411099" y="617443"/>
                    <a:pt x="319072" y="795528"/>
                    <a:pt x="205550" y="795528"/>
                  </a:cubicBezTo>
                  <a:cubicBezTo>
                    <a:pt x="92028" y="795528"/>
                    <a:pt x="0" y="617443"/>
                    <a:pt x="0" y="397764"/>
                  </a:cubicBezTo>
                  <a:cubicBezTo>
                    <a:pt x="0" y="178085"/>
                    <a:pt x="92028" y="0"/>
                    <a:pt x="205550" y="0"/>
                  </a:cubicBezTo>
                  <a:cubicBezTo>
                    <a:pt x="319072" y="0"/>
                    <a:pt x="411099" y="178085"/>
                    <a:pt x="411099" y="397764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9" name="Google Shape;609;p6"/>
            <p:cNvSpPr/>
            <p:nvPr/>
          </p:nvSpPr>
          <p:spPr>
            <a:xfrm>
              <a:off x="7538179" y="1953005"/>
              <a:ext cx="326516" cy="795718"/>
            </a:xfrm>
            <a:custGeom>
              <a:avLst/>
              <a:gdLst/>
              <a:ahLst/>
              <a:cxnLst/>
              <a:rect l="l" t="t" r="r" b="b"/>
              <a:pathLst>
                <a:path w="326516" h="795718" extrusionOk="0">
                  <a:moveTo>
                    <a:pt x="326517" y="397859"/>
                  </a:moveTo>
                  <a:cubicBezTo>
                    <a:pt x="326517" y="617591"/>
                    <a:pt x="253424" y="795718"/>
                    <a:pt x="163258" y="795718"/>
                  </a:cubicBezTo>
                  <a:cubicBezTo>
                    <a:pt x="73093" y="795718"/>
                    <a:pt x="0" y="617591"/>
                    <a:pt x="0" y="397859"/>
                  </a:cubicBezTo>
                  <a:cubicBezTo>
                    <a:pt x="0" y="178128"/>
                    <a:pt x="73093" y="0"/>
                    <a:pt x="163258" y="0"/>
                  </a:cubicBezTo>
                  <a:cubicBezTo>
                    <a:pt x="253424" y="0"/>
                    <a:pt x="326517" y="178128"/>
                    <a:pt x="326517" y="39785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0" name="Google Shape;610;p6"/>
            <p:cNvSpPr/>
            <p:nvPr/>
          </p:nvSpPr>
          <p:spPr>
            <a:xfrm>
              <a:off x="7312246" y="1917000"/>
              <a:ext cx="465010" cy="880395"/>
            </a:xfrm>
            <a:custGeom>
              <a:avLst/>
              <a:gdLst/>
              <a:ahLst/>
              <a:cxnLst/>
              <a:rect l="l" t="t" r="r" b="b"/>
              <a:pathLst>
                <a:path w="465010" h="880395" extrusionOk="0">
                  <a:moveTo>
                    <a:pt x="465011" y="439865"/>
                  </a:moveTo>
                  <a:cubicBezTo>
                    <a:pt x="465011" y="683133"/>
                    <a:pt x="360902" y="880396"/>
                    <a:pt x="232505" y="880396"/>
                  </a:cubicBezTo>
                  <a:cubicBezTo>
                    <a:pt x="104108" y="880396"/>
                    <a:pt x="0" y="683133"/>
                    <a:pt x="0" y="439865"/>
                  </a:cubicBezTo>
                  <a:cubicBezTo>
                    <a:pt x="0" y="224885"/>
                    <a:pt x="81248" y="45815"/>
                    <a:pt x="188786" y="7049"/>
                  </a:cubicBezTo>
                  <a:cubicBezTo>
                    <a:pt x="182880" y="30194"/>
                    <a:pt x="172783" y="46101"/>
                    <a:pt x="171260" y="48292"/>
                  </a:cubicBezTo>
                  <a:cubicBezTo>
                    <a:pt x="178498" y="50102"/>
                    <a:pt x="185833" y="52007"/>
                    <a:pt x="193072" y="53721"/>
                  </a:cubicBezTo>
                  <a:cubicBezTo>
                    <a:pt x="189166" y="89059"/>
                    <a:pt x="184880" y="116491"/>
                    <a:pt x="184118" y="117634"/>
                  </a:cubicBezTo>
                  <a:cubicBezTo>
                    <a:pt x="206502" y="123254"/>
                    <a:pt x="228886" y="128873"/>
                    <a:pt x="251270" y="134493"/>
                  </a:cubicBezTo>
                  <a:cubicBezTo>
                    <a:pt x="249079" y="130969"/>
                    <a:pt x="244983" y="101822"/>
                    <a:pt x="241459" y="65818"/>
                  </a:cubicBezTo>
                  <a:cubicBezTo>
                    <a:pt x="250603" y="68104"/>
                    <a:pt x="259937" y="70485"/>
                    <a:pt x="269081" y="72771"/>
                  </a:cubicBezTo>
                  <a:cubicBezTo>
                    <a:pt x="263176" y="63246"/>
                    <a:pt x="248031" y="36671"/>
                    <a:pt x="244316" y="0"/>
                  </a:cubicBezTo>
                  <a:cubicBezTo>
                    <a:pt x="367189" y="11621"/>
                    <a:pt x="465011" y="204121"/>
                    <a:pt x="465011" y="43986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1" name="Google Shape;611;p6"/>
            <p:cNvSpPr/>
            <p:nvPr/>
          </p:nvSpPr>
          <p:spPr>
            <a:xfrm>
              <a:off x="7336726" y="1910524"/>
              <a:ext cx="411098" cy="881062"/>
            </a:xfrm>
            <a:custGeom>
              <a:avLst/>
              <a:gdLst/>
              <a:ahLst/>
              <a:cxnLst/>
              <a:rect l="l" t="t" r="r" b="b"/>
              <a:pathLst>
                <a:path w="411098" h="881062" extrusionOk="0">
                  <a:moveTo>
                    <a:pt x="411099" y="440531"/>
                  </a:moveTo>
                  <a:cubicBezTo>
                    <a:pt x="411099" y="683830"/>
                    <a:pt x="319072" y="881063"/>
                    <a:pt x="205550" y="881063"/>
                  </a:cubicBezTo>
                  <a:cubicBezTo>
                    <a:pt x="92028" y="881063"/>
                    <a:pt x="0" y="683830"/>
                    <a:pt x="0" y="440531"/>
                  </a:cubicBezTo>
                  <a:cubicBezTo>
                    <a:pt x="0" y="197233"/>
                    <a:pt x="92028" y="0"/>
                    <a:pt x="205550" y="0"/>
                  </a:cubicBezTo>
                  <a:cubicBezTo>
                    <a:pt x="319072" y="0"/>
                    <a:pt x="411099" y="197233"/>
                    <a:pt x="411099" y="440531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2" name="Google Shape;612;p6"/>
            <p:cNvSpPr/>
            <p:nvPr/>
          </p:nvSpPr>
          <p:spPr>
            <a:xfrm>
              <a:off x="7379017" y="1934908"/>
              <a:ext cx="326516" cy="825817"/>
            </a:xfrm>
            <a:custGeom>
              <a:avLst/>
              <a:gdLst/>
              <a:ahLst/>
              <a:cxnLst/>
              <a:rect l="l" t="t" r="r" b="b"/>
              <a:pathLst>
                <a:path w="326516" h="825817" extrusionOk="0">
                  <a:moveTo>
                    <a:pt x="326517" y="412909"/>
                  </a:moveTo>
                  <a:cubicBezTo>
                    <a:pt x="326517" y="640952"/>
                    <a:pt x="253424" y="825817"/>
                    <a:pt x="163258" y="825817"/>
                  </a:cubicBezTo>
                  <a:cubicBezTo>
                    <a:pt x="73093" y="825817"/>
                    <a:pt x="0" y="640952"/>
                    <a:pt x="0" y="412909"/>
                  </a:cubicBezTo>
                  <a:cubicBezTo>
                    <a:pt x="0" y="184866"/>
                    <a:pt x="73093" y="0"/>
                    <a:pt x="163258" y="0"/>
                  </a:cubicBezTo>
                  <a:cubicBezTo>
                    <a:pt x="253424" y="0"/>
                    <a:pt x="326517" y="184866"/>
                    <a:pt x="326517" y="41290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3" name="Google Shape;613;p6"/>
            <p:cNvSpPr/>
            <p:nvPr/>
          </p:nvSpPr>
          <p:spPr>
            <a:xfrm>
              <a:off x="7537151" y="1736502"/>
              <a:ext cx="424986" cy="393287"/>
            </a:xfrm>
            <a:custGeom>
              <a:avLst/>
              <a:gdLst/>
              <a:ahLst/>
              <a:cxnLst/>
              <a:rect l="l" t="t" r="r" b="b"/>
              <a:pathLst>
                <a:path w="424986" h="393287" extrusionOk="0">
                  <a:moveTo>
                    <a:pt x="171" y="138303"/>
                  </a:moveTo>
                  <a:cubicBezTo>
                    <a:pt x="-3067" y="151543"/>
                    <a:pt x="40462" y="161258"/>
                    <a:pt x="60083" y="197548"/>
                  </a:cubicBezTo>
                  <a:cubicBezTo>
                    <a:pt x="78657" y="232124"/>
                    <a:pt x="66941" y="274701"/>
                    <a:pt x="54273" y="304895"/>
                  </a:cubicBezTo>
                  <a:cubicBezTo>
                    <a:pt x="61512" y="301181"/>
                    <a:pt x="105803" y="279368"/>
                    <a:pt x="155905" y="298323"/>
                  </a:cubicBezTo>
                  <a:cubicBezTo>
                    <a:pt x="219341" y="322326"/>
                    <a:pt x="233057" y="389287"/>
                    <a:pt x="233819" y="393287"/>
                  </a:cubicBezTo>
                  <a:cubicBezTo>
                    <a:pt x="234391" y="381095"/>
                    <a:pt x="237915" y="334042"/>
                    <a:pt x="275539" y="297656"/>
                  </a:cubicBezTo>
                  <a:cubicBezTo>
                    <a:pt x="313448" y="260890"/>
                    <a:pt x="371265" y="249365"/>
                    <a:pt x="424986" y="266986"/>
                  </a:cubicBezTo>
                  <a:cubicBezTo>
                    <a:pt x="420414" y="264509"/>
                    <a:pt x="357644" y="228029"/>
                    <a:pt x="353072" y="154115"/>
                  </a:cubicBezTo>
                  <a:cubicBezTo>
                    <a:pt x="348977" y="87725"/>
                    <a:pt x="395078" y="45529"/>
                    <a:pt x="400697" y="40576"/>
                  </a:cubicBezTo>
                  <a:cubicBezTo>
                    <a:pt x="372027" y="80582"/>
                    <a:pt x="322307" y="99632"/>
                    <a:pt x="275158" y="88963"/>
                  </a:cubicBezTo>
                  <a:cubicBezTo>
                    <a:pt x="231057" y="78962"/>
                    <a:pt x="196196" y="44482"/>
                    <a:pt x="185337" y="0"/>
                  </a:cubicBezTo>
                  <a:cubicBezTo>
                    <a:pt x="174003" y="41910"/>
                    <a:pt x="152381" y="91059"/>
                    <a:pt x="107804" y="113728"/>
                  </a:cubicBezTo>
                  <a:cubicBezTo>
                    <a:pt x="60274" y="138017"/>
                    <a:pt x="3886" y="123158"/>
                    <a:pt x="171" y="138303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4" name="Google Shape;614;p6"/>
            <p:cNvSpPr/>
            <p:nvPr/>
          </p:nvSpPr>
          <p:spPr>
            <a:xfrm>
              <a:off x="7575242" y="1791175"/>
              <a:ext cx="331554" cy="293084"/>
            </a:xfrm>
            <a:custGeom>
              <a:avLst/>
              <a:gdLst/>
              <a:ahLst/>
              <a:cxnLst/>
              <a:rect l="l" t="t" r="r" b="b"/>
              <a:pathLst>
                <a:path w="331554" h="293084" extrusionOk="0">
                  <a:moveTo>
                    <a:pt x="180" y="108395"/>
                  </a:moveTo>
                  <a:cubicBezTo>
                    <a:pt x="-2772" y="118396"/>
                    <a:pt x="31327" y="124492"/>
                    <a:pt x="45805" y="151162"/>
                  </a:cubicBezTo>
                  <a:cubicBezTo>
                    <a:pt x="59521" y="176594"/>
                    <a:pt x="49139" y="208693"/>
                    <a:pt x="38375" y="231648"/>
                  </a:cubicBezTo>
                  <a:cubicBezTo>
                    <a:pt x="44186" y="228695"/>
                    <a:pt x="79619" y="211169"/>
                    <a:pt x="118671" y="224028"/>
                  </a:cubicBezTo>
                  <a:cubicBezTo>
                    <a:pt x="168011" y="240316"/>
                    <a:pt x="177060" y="290036"/>
                    <a:pt x="177536" y="293084"/>
                  </a:cubicBezTo>
                  <a:cubicBezTo>
                    <a:pt x="178298" y="283940"/>
                    <a:pt x="182394" y="248603"/>
                    <a:pt x="212969" y="220409"/>
                  </a:cubicBezTo>
                  <a:cubicBezTo>
                    <a:pt x="243830" y="191929"/>
                    <a:pt x="289645" y="181737"/>
                    <a:pt x="331555" y="193453"/>
                  </a:cubicBezTo>
                  <a:cubicBezTo>
                    <a:pt x="328031" y="191643"/>
                    <a:pt x="279548" y="166116"/>
                    <a:pt x="277834" y="110871"/>
                  </a:cubicBezTo>
                  <a:cubicBezTo>
                    <a:pt x="276310" y="61341"/>
                    <a:pt x="313838" y="28480"/>
                    <a:pt x="318411" y="24575"/>
                  </a:cubicBezTo>
                  <a:cubicBezTo>
                    <a:pt x="294788" y="55245"/>
                    <a:pt x="255069" y="70866"/>
                    <a:pt x="218207" y="64199"/>
                  </a:cubicBezTo>
                  <a:cubicBezTo>
                    <a:pt x="183727" y="57912"/>
                    <a:pt x="157152" y="32957"/>
                    <a:pt x="149818" y="0"/>
                  </a:cubicBezTo>
                  <a:cubicBezTo>
                    <a:pt x="139721" y="31718"/>
                    <a:pt x="121433" y="69056"/>
                    <a:pt x="85715" y="87154"/>
                  </a:cubicBezTo>
                  <a:cubicBezTo>
                    <a:pt x="47520" y="106490"/>
                    <a:pt x="3514" y="96965"/>
                    <a:pt x="180" y="108395"/>
                  </a:cubicBezTo>
                  <a:close/>
                </a:path>
              </a:pathLst>
            </a:custGeom>
            <a:solidFill>
              <a:srgbClr val="C0C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5" name="Google Shape;615;p6"/>
            <p:cNvSpPr/>
            <p:nvPr/>
          </p:nvSpPr>
          <p:spPr>
            <a:xfrm>
              <a:off x="7163995" y="1832232"/>
              <a:ext cx="382280" cy="249650"/>
            </a:xfrm>
            <a:custGeom>
              <a:avLst/>
              <a:gdLst/>
              <a:ahLst/>
              <a:cxnLst/>
              <a:rect l="l" t="t" r="r" b="b"/>
              <a:pathLst>
                <a:path w="382280" h="249650" extrusionOk="0">
                  <a:moveTo>
                    <a:pt x="382281" y="50097"/>
                  </a:moveTo>
                  <a:cubicBezTo>
                    <a:pt x="349038" y="7616"/>
                    <a:pt x="265980" y="-10291"/>
                    <a:pt x="227118" y="5901"/>
                  </a:cubicBezTo>
                  <a:cubicBezTo>
                    <a:pt x="192923" y="20093"/>
                    <a:pt x="180350" y="54764"/>
                    <a:pt x="177588" y="62480"/>
                  </a:cubicBezTo>
                  <a:cubicBezTo>
                    <a:pt x="176636" y="64956"/>
                    <a:pt x="159300" y="115439"/>
                    <a:pt x="192542" y="154015"/>
                  </a:cubicBezTo>
                  <a:cubicBezTo>
                    <a:pt x="226737" y="193639"/>
                    <a:pt x="301223" y="205355"/>
                    <a:pt x="332846" y="175256"/>
                  </a:cubicBezTo>
                  <a:cubicBezTo>
                    <a:pt x="359801" y="149538"/>
                    <a:pt x="348943" y="99627"/>
                    <a:pt x="328845" y="70957"/>
                  </a:cubicBezTo>
                  <a:cubicBezTo>
                    <a:pt x="291698" y="17903"/>
                    <a:pt x="205115" y="10949"/>
                    <a:pt x="146537" y="26761"/>
                  </a:cubicBezTo>
                  <a:cubicBezTo>
                    <a:pt x="139298" y="28666"/>
                    <a:pt x="125201" y="32571"/>
                    <a:pt x="109199" y="41239"/>
                  </a:cubicBezTo>
                  <a:cubicBezTo>
                    <a:pt x="8710" y="95531"/>
                    <a:pt x="-4053" y="248503"/>
                    <a:pt x="899" y="249646"/>
                  </a:cubicBezTo>
                  <a:cubicBezTo>
                    <a:pt x="4043" y="250313"/>
                    <a:pt x="2995" y="172493"/>
                    <a:pt x="57668" y="114200"/>
                  </a:cubicBezTo>
                  <a:cubicBezTo>
                    <a:pt x="88910" y="80863"/>
                    <a:pt x="155966" y="19998"/>
                    <a:pt x="243787" y="37429"/>
                  </a:cubicBezTo>
                  <a:cubicBezTo>
                    <a:pt x="283411" y="45239"/>
                    <a:pt x="325892" y="102104"/>
                    <a:pt x="323416" y="133631"/>
                  </a:cubicBezTo>
                  <a:cubicBezTo>
                    <a:pt x="322464" y="146109"/>
                    <a:pt x="313129" y="166969"/>
                    <a:pt x="292174" y="166969"/>
                  </a:cubicBezTo>
                  <a:cubicBezTo>
                    <a:pt x="253407" y="166874"/>
                    <a:pt x="215688" y="151062"/>
                    <a:pt x="203496" y="116677"/>
                  </a:cubicBezTo>
                  <a:cubicBezTo>
                    <a:pt x="185018" y="64861"/>
                    <a:pt x="232166" y="23808"/>
                    <a:pt x="289983" y="27142"/>
                  </a:cubicBezTo>
                  <a:cubicBezTo>
                    <a:pt x="333132" y="29618"/>
                    <a:pt x="365135" y="66194"/>
                    <a:pt x="367612" y="71147"/>
                  </a:cubicBezTo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6" name="Google Shape;616;p6"/>
            <p:cNvSpPr/>
            <p:nvPr/>
          </p:nvSpPr>
          <p:spPr>
            <a:xfrm>
              <a:off x="7346664" y="1831946"/>
              <a:ext cx="191991" cy="175549"/>
            </a:xfrm>
            <a:custGeom>
              <a:avLst/>
              <a:gdLst/>
              <a:ahLst/>
              <a:cxnLst/>
              <a:rect l="l" t="t" r="r" b="b"/>
              <a:pathLst>
                <a:path w="191991" h="175549" extrusionOk="0">
                  <a:moveTo>
                    <a:pt x="50164" y="5426"/>
                  </a:moveTo>
                  <a:cubicBezTo>
                    <a:pt x="42640" y="8569"/>
                    <a:pt x="36353" y="12760"/>
                    <a:pt x="30924" y="17618"/>
                  </a:cubicBezTo>
                  <a:cubicBezTo>
                    <a:pt x="25399" y="22285"/>
                    <a:pt x="20923" y="27524"/>
                    <a:pt x="17398" y="32667"/>
                  </a:cubicBezTo>
                  <a:cubicBezTo>
                    <a:pt x="9874" y="43431"/>
                    <a:pt x="6254" y="53432"/>
                    <a:pt x="4921" y="57051"/>
                  </a:cubicBezTo>
                  <a:cubicBezTo>
                    <a:pt x="4064" y="59337"/>
                    <a:pt x="-11843" y="105438"/>
                    <a:pt x="18541" y="140681"/>
                  </a:cubicBezTo>
                  <a:cubicBezTo>
                    <a:pt x="49783" y="176876"/>
                    <a:pt x="117887" y="187544"/>
                    <a:pt x="146748" y="160017"/>
                  </a:cubicBezTo>
                  <a:cubicBezTo>
                    <a:pt x="171418" y="136490"/>
                    <a:pt x="161416" y="90960"/>
                    <a:pt x="143128" y="64671"/>
                  </a:cubicBezTo>
                  <a:cubicBezTo>
                    <a:pt x="129698" y="45526"/>
                    <a:pt x="109219" y="32858"/>
                    <a:pt x="85978" y="25619"/>
                  </a:cubicBezTo>
                  <a:cubicBezTo>
                    <a:pt x="92932" y="24476"/>
                    <a:pt x="100171" y="24095"/>
                    <a:pt x="107600" y="24571"/>
                  </a:cubicBezTo>
                  <a:cubicBezTo>
                    <a:pt x="147034" y="26762"/>
                    <a:pt x="176275" y="60195"/>
                    <a:pt x="178561" y="64767"/>
                  </a:cubicBezTo>
                  <a:lnTo>
                    <a:pt x="191992" y="45717"/>
                  </a:lnTo>
                  <a:cubicBezTo>
                    <a:pt x="161512" y="6950"/>
                    <a:pt x="85693" y="-9433"/>
                    <a:pt x="50164" y="5426"/>
                  </a:cubicBezTo>
                  <a:close/>
                  <a:moveTo>
                    <a:pt x="138175" y="121917"/>
                  </a:moveTo>
                  <a:cubicBezTo>
                    <a:pt x="137223" y="133251"/>
                    <a:pt x="128841" y="152397"/>
                    <a:pt x="109600" y="152301"/>
                  </a:cubicBezTo>
                  <a:cubicBezTo>
                    <a:pt x="74167" y="152206"/>
                    <a:pt x="39877" y="137823"/>
                    <a:pt x="28543" y="106391"/>
                  </a:cubicBezTo>
                  <a:cubicBezTo>
                    <a:pt x="17208" y="74387"/>
                    <a:pt x="33210" y="46860"/>
                    <a:pt x="61023" y="33334"/>
                  </a:cubicBezTo>
                  <a:cubicBezTo>
                    <a:pt x="62452" y="33525"/>
                    <a:pt x="63976" y="33715"/>
                    <a:pt x="65405" y="34001"/>
                  </a:cubicBezTo>
                  <a:cubicBezTo>
                    <a:pt x="101695" y="41240"/>
                    <a:pt x="140461" y="93056"/>
                    <a:pt x="138175" y="121917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7" name="Google Shape;617;p6"/>
            <p:cNvSpPr/>
            <p:nvPr/>
          </p:nvSpPr>
          <p:spPr>
            <a:xfrm>
              <a:off x="7517605" y="1863660"/>
              <a:ext cx="367188" cy="118586"/>
            </a:xfrm>
            <a:custGeom>
              <a:avLst/>
              <a:gdLst/>
              <a:ahLst/>
              <a:cxnLst/>
              <a:rect l="l" t="t" r="r" b="b"/>
              <a:pathLst>
                <a:path w="367188" h="118586" extrusionOk="0">
                  <a:moveTo>
                    <a:pt x="0" y="0"/>
                  </a:moveTo>
                  <a:cubicBezTo>
                    <a:pt x="1334" y="25241"/>
                    <a:pt x="-286" y="12002"/>
                    <a:pt x="1048" y="37148"/>
                  </a:cubicBezTo>
                  <a:cubicBezTo>
                    <a:pt x="762" y="31432"/>
                    <a:pt x="106871" y="38862"/>
                    <a:pt x="114776" y="39624"/>
                  </a:cubicBezTo>
                  <a:cubicBezTo>
                    <a:pt x="157163" y="43720"/>
                    <a:pt x="199930" y="48387"/>
                    <a:pt x="240602" y="61627"/>
                  </a:cubicBezTo>
                  <a:cubicBezTo>
                    <a:pt x="284702" y="75914"/>
                    <a:pt x="324517" y="100775"/>
                    <a:pt x="367189" y="118586"/>
                  </a:cubicBezTo>
                  <a:cubicBezTo>
                    <a:pt x="356902" y="114300"/>
                    <a:pt x="346329" y="101441"/>
                    <a:pt x="337566" y="94583"/>
                  </a:cubicBezTo>
                  <a:cubicBezTo>
                    <a:pt x="324517" y="84487"/>
                    <a:pt x="311087" y="74962"/>
                    <a:pt x="297085" y="66389"/>
                  </a:cubicBezTo>
                  <a:cubicBezTo>
                    <a:pt x="249746" y="37338"/>
                    <a:pt x="196120" y="23908"/>
                    <a:pt x="141827" y="14669"/>
                  </a:cubicBezTo>
                  <a:cubicBezTo>
                    <a:pt x="95155" y="6763"/>
                    <a:pt x="47530" y="381"/>
                    <a:pt x="0" y="0"/>
                  </a:cubicBezTo>
                  <a:close/>
                </a:path>
              </a:pathLst>
            </a:custGeom>
            <a:solidFill>
              <a:srgbClr val="949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8" name="Google Shape;618;p6"/>
            <p:cNvSpPr/>
            <p:nvPr/>
          </p:nvSpPr>
          <p:spPr>
            <a:xfrm>
              <a:off x="7164124" y="1864107"/>
              <a:ext cx="212035" cy="212063"/>
            </a:xfrm>
            <a:custGeom>
              <a:avLst/>
              <a:gdLst/>
              <a:ahLst/>
              <a:cxnLst/>
              <a:rect l="l" t="t" r="r" b="b"/>
              <a:pathLst>
                <a:path w="212035" h="212063" extrusionOk="0">
                  <a:moveTo>
                    <a:pt x="212035" y="411"/>
                  </a:moveTo>
                  <a:cubicBezTo>
                    <a:pt x="205939" y="5078"/>
                    <a:pt x="200891" y="10317"/>
                    <a:pt x="196795" y="15555"/>
                  </a:cubicBezTo>
                  <a:cubicBezTo>
                    <a:pt x="136216" y="20699"/>
                    <a:pt x="88306" y="60228"/>
                    <a:pt x="62969" y="84326"/>
                  </a:cubicBezTo>
                  <a:cubicBezTo>
                    <a:pt x="6772" y="137761"/>
                    <a:pt x="7343" y="212913"/>
                    <a:pt x="676" y="212056"/>
                  </a:cubicBezTo>
                  <a:cubicBezTo>
                    <a:pt x="-4277" y="211389"/>
                    <a:pt x="16392" y="63847"/>
                    <a:pt x="116690" y="16603"/>
                  </a:cubicBezTo>
                  <a:cubicBezTo>
                    <a:pt x="132692" y="9078"/>
                    <a:pt x="146694" y="6030"/>
                    <a:pt x="153742" y="4506"/>
                  </a:cubicBezTo>
                  <a:cubicBezTo>
                    <a:pt x="171554" y="792"/>
                    <a:pt x="191652" y="-828"/>
                    <a:pt x="212035" y="411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9" name="Google Shape;619;p6"/>
            <p:cNvSpPr/>
            <p:nvPr/>
          </p:nvSpPr>
          <p:spPr>
            <a:xfrm>
              <a:off x="7434547" y="1746214"/>
              <a:ext cx="159162" cy="166786"/>
            </a:xfrm>
            <a:custGeom>
              <a:avLst/>
              <a:gdLst/>
              <a:ahLst/>
              <a:cxnLst/>
              <a:rect l="l" t="t" r="r" b="b"/>
              <a:pathLst>
                <a:path w="159162" h="166786" extrusionOk="0">
                  <a:moveTo>
                    <a:pt x="122396" y="122304"/>
                  </a:moveTo>
                  <a:cubicBezTo>
                    <a:pt x="120682" y="135639"/>
                    <a:pt x="120777" y="148117"/>
                    <a:pt x="122111" y="159642"/>
                  </a:cubicBezTo>
                  <a:cubicBezTo>
                    <a:pt x="119253" y="159261"/>
                    <a:pt x="116396" y="159166"/>
                    <a:pt x="113538" y="159166"/>
                  </a:cubicBezTo>
                  <a:cubicBezTo>
                    <a:pt x="112395" y="159071"/>
                    <a:pt x="111252" y="159071"/>
                    <a:pt x="110109" y="159071"/>
                  </a:cubicBezTo>
                  <a:cubicBezTo>
                    <a:pt x="98107" y="159071"/>
                    <a:pt x="86487" y="160785"/>
                    <a:pt x="74962" y="163929"/>
                  </a:cubicBezTo>
                  <a:cubicBezTo>
                    <a:pt x="72009" y="164881"/>
                    <a:pt x="69247" y="165738"/>
                    <a:pt x="66389" y="166786"/>
                  </a:cubicBezTo>
                  <a:cubicBezTo>
                    <a:pt x="72390" y="144498"/>
                    <a:pt x="74486" y="115542"/>
                    <a:pt x="61151" y="85633"/>
                  </a:cubicBezTo>
                  <a:cubicBezTo>
                    <a:pt x="43624" y="46581"/>
                    <a:pt x="10287" y="29245"/>
                    <a:pt x="0" y="24483"/>
                  </a:cubicBezTo>
                  <a:cubicBezTo>
                    <a:pt x="8668" y="18006"/>
                    <a:pt x="35243" y="-282"/>
                    <a:pt x="73438" y="3"/>
                  </a:cubicBezTo>
                  <a:cubicBezTo>
                    <a:pt x="74009" y="3"/>
                    <a:pt x="74581" y="3"/>
                    <a:pt x="75152" y="99"/>
                  </a:cubicBezTo>
                  <a:cubicBezTo>
                    <a:pt x="85535" y="194"/>
                    <a:pt x="95060" y="1813"/>
                    <a:pt x="103822" y="4290"/>
                  </a:cubicBezTo>
                  <a:cubicBezTo>
                    <a:pt x="134874" y="12862"/>
                    <a:pt x="154400" y="31912"/>
                    <a:pt x="159163" y="36675"/>
                  </a:cubicBezTo>
                  <a:cubicBezTo>
                    <a:pt x="149066" y="48867"/>
                    <a:pt x="127826" y="78585"/>
                    <a:pt x="122396" y="122304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0" name="Google Shape;620;p6"/>
            <p:cNvSpPr/>
            <p:nvPr/>
          </p:nvSpPr>
          <p:spPr>
            <a:xfrm>
              <a:off x="7462741" y="1746027"/>
              <a:ext cx="109156" cy="164020"/>
            </a:xfrm>
            <a:custGeom>
              <a:avLst/>
              <a:gdLst/>
              <a:ahLst/>
              <a:cxnLst/>
              <a:rect l="l" t="t" r="r" b="b"/>
              <a:pathLst>
                <a:path w="109156" h="164020" extrusionOk="0">
                  <a:moveTo>
                    <a:pt x="85439" y="159258"/>
                  </a:moveTo>
                  <a:cubicBezTo>
                    <a:pt x="84296" y="159163"/>
                    <a:pt x="83153" y="159163"/>
                    <a:pt x="82010" y="159163"/>
                  </a:cubicBezTo>
                  <a:cubicBezTo>
                    <a:pt x="70009" y="159163"/>
                    <a:pt x="58388" y="160877"/>
                    <a:pt x="46863" y="164020"/>
                  </a:cubicBezTo>
                  <a:cubicBezTo>
                    <a:pt x="49911" y="120586"/>
                    <a:pt x="50006" y="77057"/>
                    <a:pt x="42005" y="58769"/>
                  </a:cubicBezTo>
                  <a:cubicBezTo>
                    <a:pt x="30099" y="32004"/>
                    <a:pt x="7144" y="20098"/>
                    <a:pt x="0" y="16764"/>
                  </a:cubicBezTo>
                  <a:cubicBezTo>
                    <a:pt x="5715" y="12478"/>
                    <a:pt x="22670" y="857"/>
                    <a:pt x="46958" y="95"/>
                  </a:cubicBezTo>
                  <a:cubicBezTo>
                    <a:pt x="48101" y="0"/>
                    <a:pt x="49149" y="0"/>
                    <a:pt x="50387" y="0"/>
                  </a:cubicBezTo>
                  <a:cubicBezTo>
                    <a:pt x="59817" y="95"/>
                    <a:pt x="68294" y="1810"/>
                    <a:pt x="75629" y="4286"/>
                  </a:cubicBezTo>
                  <a:cubicBezTo>
                    <a:pt x="94393" y="10668"/>
                    <a:pt x="106204" y="22193"/>
                    <a:pt x="109157" y="25241"/>
                  </a:cubicBezTo>
                  <a:cubicBezTo>
                    <a:pt x="102299" y="33719"/>
                    <a:pt x="87725" y="54007"/>
                    <a:pt x="83915" y="84010"/>
                  </a:cubicBezTo>
                  <a:cubicBezTo>
                    <a:pt x="82391" y="97631"/>
                    <a:pt x="83249" y="126873"/>
                    <a:pt x="85439" y="159258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621" name="Google Shape;621;p6"/>
          <p:cNvGrpSpPr/>
          <p:nvPr/>
        </p:nvGrpSpPr>
        <p:grpSpPr>
          <a:xfrm>
            <a:off x="9160102" y="5791243"/>
            <a:ext cx="821810" cy="727030"/>
            <a:chOff x="6957345" y="1736502"/>
            <a:chExt cx="1199197" cy="1060893"/>
          </a:xfrm>
        </p:grpSpPr>
        <p:sp>
          <p:nvSpPr>
            <p:cNvPr id="622" name="Google Shape;622;p6"/>
            <p:cNvSpPr/>
            <p:nvPr/>
          </p:nvSpPr>
          <p:spPr>
            <a:xfrm>
              <a:off x="6957345" y="1977389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6" y="373285"/>
                  </a:moveTo>
                  <a:cubicBezTo>
                    <a:pt x="379286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6" y="167125"/>
                    <a:pt x="379286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3" name="Google Shape;623;p6"/>
            <p:cNvSpPr/>
            <p:nvPr/>
          </p:nvSpPr>
          <p:spPr>
            <a:xfrm>
              <a:off x="7007446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4" name="Google Shape;624;p6"/>
            <p:cNvSpPr/>
            <p:nvPr/>
          </p:nvSpPr>
          <p:spPr>
            <a:xfrm>
              <a:off x="7054309" y="1977770"/>
              <a:ext cx="266319" cy="746569"/>
            </a:xfrm>
            <a:custGeom>
              <a:avLst/>
              <a:gdLst/>
              <a:ahLst/>
              <a:cxnLst/>
              <a:rect l="l" t="t" r="r" b="b"/>
              <a:pathLst>
                <a:path w="266319" h="746569" extrusionOk="0">
                  <a:moveTo>
                    <a:pt x="266319" y="373285"/>
                  </a:moveTo>
                  <a:cubicBezTo>
                    <a:pt x="266319" y="579444"/>
                    <a:pt x="206701" y="746570"/>
                    <a:pt x="133159" y="746570"/>
                  </a:cubicBezTo>
                  <a:cubicBezTo>
                    <a:pt x="59617" y="746570"/>
                    <a:pt x="0" y="579444"/>
                    <a:pt x="0" y="373285"/>
                  </a:cubicBezTo>
                  <a:cubicBezTo>
                    <a:pt x="0" y="167125"/>
                    <a:pt x="59617" y="0"/>
                    <a:pt x="133159" y="0"/>
                  </a:cubicBezTo>
                  <a:cubicBezTo>
                    <a:pt x="206701" y="0"/>
                    <a:pt x="266319" y="167125"/>
                    <a:pt x="266319" y="373285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5" name="Google Shape;625;p6"/>
            <p:cNvSpPr/>
            <p:nvPr/>
          </p:nvSpPr>
          <p:spPr>
            <a:xfrm>
              <a:off x="7140892" y="1940718"/>
              <a:ext cx="379285" cy="795528"/>
            </a:xfrm>
            <a:custGeom>
              <a:avLst/>
              <a:gdLst/>
              <a:ahLst/>
              <a:cxnLst/>
              <a:rect l="l" t="t" r="r" b="b"/>
              <a:pathLst>
                <a:path w="379285" h="795528" extrusionOk="0">
                  <a:moveTo>
                    <a:pt x="379285" y="397764"/>
                  </a:moveTo>
                  <a:cubicBezTo>
                    <a:pt x="379285" y="617443"/>
                    <a:pt x="294380" y="795528"/>
                    <a:pt x="189643" y="795528"/>
                  </a:cubicBezTo>
                  <a:cubicBezTo>
                    <a:pt x="84906" y="795528"/>
                    <a:pt x="0" y="617443"/>
                    <a:pt x="0" y="397764"/>
                  </a:cubicBezTo>
                  <a:cubicBezTo>
                    <a:pt x="0" y="178085"/>
                    <a:pt x="84906" y="0"/>
                    <a:pt x="189643" y="0"/>
                  </a:cubicBezTo>
                  <a:cubicBezTo>
                    <a:pt x="294380" y="0"/>
                    <a:pt x="379285" y="178085"/>
                    <a:pt x="379285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6" name="Google Shape;626;p6"/>
            <p:cNvSpPr/>
            <p:nvPr/>
          </p:nvSpPr>
          <p:spPr>
            <a:xfrm>
              <a:off x="7166514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0" y="373285"/>
                  </a:moveTo>
                  <a:cubicBezTo>
                    <a:pt x="335470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0" y="167125"/>
                    <a:pt x="335470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7" name="Google Shape;627;p6"/>
            <p:cNvSpPr/>
            <p:nvPr/>
          </p:nvSpPr>
          <p:spPr>
            <a:xfrm>
              <a:off x="7225569" y="1989676"/>
              <a:ext cx="266319" cy="722376"/>
            </a:xfrm>
            <a:custGeom>
              <a:avLst/>
              <a:gdLst/>
              <a:ahLst/>
              <a:cxnLst/>
              <a:rect l="l" t="t" r="r" b="b"/>
              <a:pathLst>
                <a:path w="266319" h="722376" extrusionOk="0">
                  <a:moveTo>
                    <a:pt x="266319" y="361188"/>
                  </a:moveTo>
                  <a:cubicBezTo>
                    <a:pt x="266319" y="560667"/>
                    <a:pt x="206701" y="722376"/>
                    <a:pt x="133159" y="722376"/>
                  </a:cubicBezTo>
                  <a:cubicBezTo>
                    <a:pt x="59617" y="722376"/>
                    <a:pt x="0" y="560667"/>
                    <a:pt x="0" y="361188"/>
                  </a:cubicBezTo>
                  <a:cubicBezTo>
                    <a:pt x="0" y="161709"/>
                    <a:pt x="59617" y="0"/>
                    <a:pt x="133159" y="0"/>
                  </a:cubicBezTo>
                  <a:cubicBezTo>
                    <a:pt x="206701" y="0"/>
                    <a:pt x="266319" y="161709"/>
                    <a:pt x="266319" y="36118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8" name="Google Shape;628;p6"/>
            <p:cNvSpPr/>
            <p:nvPr/>
          </p:nvSpPr>
          <p:spPr>
            <a:xfrm>
              <a:off x="7777257" y="1965197"/>
              <a:ext cx="379285" cy="746569"/>
            </a:xfrm>
            <a:custGeom>
              <a:avLst/>
              <a:gdLst/>
              <a:ahLst/>
              <a:cxnLst/>
              <a:rect l="l" t="t" r="r" b="b"/>
              <a:pathLst>
                <a:path w="379285" h="746569" extrusionOk="0">
                  <a:moveTo>
                    <a:pt x="379285" y="373285"/>
                  </a:moveTo>
                  <a:cubicBezTo>
                    <a:pt x="379285" y="579444"/>
                    <a:pt x="294380" y="746570"/>
                    <a:pt x="189643" y="746570"/>
                  </a:cubicBezTo>
                  <a:cubicBezTo>
                    <a:pt x="84906" y="746570"/>
                    <a:pt x="0" y="579444"/>
                    <a:pt x="0" y="373285"/>
                  </a:cubicBezTo>
                  <a:cubicBezTo>
                    <a:pt x="0" y="167125"/>
                    <a:pt x="84906" y="0"/>
                    <a:pt x="189643" y="0"/>
                  </a:cubicBezTo>
                  <a:cubicBezTo>
                    <a:pt x="294380" y="0"/>
                    <a:pt x="379285" y="167125"/>
                    <a:pt x="379285" y="37328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9" name="Google Shape;629;p6"/>
            <p:cNvSpPr/>
            <p:nvPr/>
          </p:nvSpPr>
          <p:spPr>
            <a:xfrm>
              <a:off x="7766208" y="1977770"/>
              <a:ext cx="335470" cy="746569"/>
            </a:xfrm>
            <a:custGeom>
              <a:avLst/>
              <a:gdLst/>
              <a:ahLst/>
              <a:cxnLst/>
              <a:rect l="l" t="t" r="r" b="b"/>
              <a:pathLst>
                <a:path w="335470" h="746569" extrusionOk="0">
                  <a:moveTo>
                    <a:pt x="335471" y="373285"/>
                  </a:moveTo>
                  <a:cubicBezTo>
                    <a:pt x="335471" y="579444"/>
                    <a:pt x="260373" y="746570"/>
                    <a:pt x="167735" y="746570"/>
                  </a:cubicBezTo>
                  <a:cubicBezTo>
                    <a:pt x="75098" y="746570"/>
                    <a:pt x="0" y="579444"/>
                    <a:pt x="0" y="373285"/>
                  </a:cubicBezTo>
                  <a:cubicBezTo>
                    <a:pt x="0" y="167125"/>
                    <a:pt x="75098" y="0"/>
                    <a:pt x="167735" y="0"/>
                  </a:cubicBezTo>
                  <a:cubicBezTo>
                    <a:pt x="260373" y="0"/>
                    <a:pt x="335471" y="167125"/>
                    <a:pt x="335471" y="373285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0" name="Google Shape;630;p6"/>
            <p:cNvSpPr/>
            <p:nvPr/>
          </p:nvSpPr>
          <p:spPr>
            <a:xfrm>
              <a:off x="7800784" y="1989962"/>
              <a:ext cx="266319" cy="733996"/>
            </a:xfrm>
            <a:custGeom>
              <a:avLst/>
              <a:gdLst/>
              <a:ahLst/>
              <a:cxnLst/>
              <a:rect l="l" t="t" r="r" b="b"/>
              <a:pathLst>
                <a:path w="266319" h="733996" extrusionOk="0">
                  <a:moveTo>
                    <a:pt x="266319" y="366998"/>
                  </a:moveTo>
                  <a:cubicBezTo>
                    <a:pt x="266319" y="569686"/>
                    <a:pt x="206701" y="733996"/>
                    <a:pt x="133159" y="733996"/>
                  </a:cubicBezTo>
                  <a:cubicBezTo>
                    <a:pt x="59617" y="733996"/>
                    <a:pt x="0" y="569686"/>
                    <a:pt x="0" y="366998"/>
                  </a:cubicBezTo>
                  <a:cubicBezTo>
                    <a:pt x="0" y="164311"/>
                    <a:pt x="59617" y="0"/>
                    <a:pt x="133159" y="0"/>
                  </a:cubicBezTo>
                  <a:cubicBezTo>
                    <a:pt x="206701" y="0"/>
                    <a:pt x="266319" y="164311"/>
                    <a:pt x="266319" y="366998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1" name="Google Shape;631;p6"/>
            <p:cNvSpPr/>
            <p:nvPr/>
          </p:nvSpPr>
          <p:spPr>
            <a:xfrm>
              <a:off x="7507985" y="1952910"/>
              <a:ext cx="465010" cy="795528"/>
            </a:xfrm>
            <a:custGeom>
              <a:avLst/>
              <a:gdLst/>
              <a:ahLst/>
              <a:cxnLst/>
              <a:rect l="l" t="t" r="r" b="b"/>
              <a:pathLst>
                <a:path w="465010" h="795528" extrusionOk="0">
                  <a:moveTo>
                    <a:pt x="465010" y="397764"/>
                  </a:moveTo>
                  <a:cubicBezTo>
                    <a:pt x="465010" y="617443"/>
                    <a:pt x="360914" y="795528"/>
                    <a:pt x="232505" y="795528"/>
                  </a:cubicBezTo>
                  <a:cubicBezTo>
                    <a:pt x="104096" y="795528"/>
                    <a:pt x="0" y="617443"/>
                    <a:pt x="0" y="397764"/>
                  </a:cubicBezTo>
                  <a:cubicBezTo>
                    <a:pt x="0" y="178085"/>
                    <a:pt x="104096" y="0"/>
                    <a:pt x="232505" y="0"/>
                  </a:cubicBezTo>
                  <a:cubicBezTo>
                    <a:pt x="360914" y="0"/>
                    <a:pt x="465010" y="178085"/>
                    <a:pt x="465010" y="397764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2" name="Google Shape;632;p6"/>
            <p:cNvSpPr/>
            <p:nvPr/>
          </p:nvSpPr>
          <p:spPr>
            <a:xfrm>
              <a:off x="7508080" y="1953291"/>
              <a:ext cx="411098" cy="795528"/>
            </a:xfrm>
            <a:custGeom>
              <a:avLst/>
              <a:gdLst/>
              <a:ahLst/>
              <a:cxnLst/>
              <a:rect l="l" t="t" r="r" b="b"/>
              <a:pathLst>
                <a:path w="411098" h="795528" extrusionOk="0">
                  <a:moveTo>
                    <a:pt x="411099" y="397764"/>
                  </a:moveTo>
                  <a:cubicBezTo>
                    <a:pt x="411099" y="617443"/>
                    <a:pt x="319072" y="795528"/>
                    <a:pt x="205550" y="795528"/>
                  </a:cubicBezTo>
                  <a:cubicBezTo>
                    <a:pt x="92028" y="795528"/>
                    <a:pt x="0" y="617443"/>
                    <a:pt x="0" y="397764"/>
                  </a:cubicBezTo>
                  <a:cubicBezTo>
                    <a:pt x="0" y="178085"/>
                    <a:pt x="92028" y="0"/>
                    <a:pt x="205550" y="0"/>
                  </a:cubicBezTo>
                  <a:cubicBezTo>
                    <a:pt x="319072" y="0"/>
                    <a:pt x="411099" y="178085"/>
                    <a:pt x="411099" y="397764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3" name="Google Shape;633;p6"/>
            <p:cNvSpPr/>
            <p:nvPr/>
          </p:nvSpPr>
          <p:spPr>
            <a:xfrm>
              <a:off x="7538179" y="1953005"/>
              <a:ext cx="326516" cy="795718"/>
            </a:xfrm>
            <a:custGeom>
              <a:avLst/>
              <a:gdLst/>
              <a:ahLst/>
              <a:cxnLst/>
              <a:rect l="l" t="t" r="r" b="b"/>
              <a:pathLst>
                <a:path w="326516" h="795718" extrusionOk="0">
                  <a:moveTo>
                    <a:pt x="326517" y="397859"/>
                  </a:moveTo>
                  <a:cubicBezTo>
                    <a:pt x="326517" y="617591"/>
                    <a:pt x="253424" y="795718"/>
                    <a:pt x="163258" y="795718"/>
                  </a:cubicBezTo>
                  <a:cubicBezTo>
                    <a:pt x="73093" y="795718"/>
                    <a:pt x="0" y="617591"/>
                    <a:pt x="0" y="397859"/>
                  </a:cubicBezTo>
                  <a:cubicBezTo>
                    <a:pt x="0" y="178128"/>
                    <a:pt x="73093" y="0"/>
                    <a:pt x="163258" y="0"/>
                  </a:cubicBezTo>
                  <a:cubicBezTo>
                    <a:pt x="253424" y="0"/>
                    <a:pt x="326517" y="178128"/>
                    <a:pt x="326517" y="39785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4" name="Google Shape;634;p6"/>
            <p:cNvSpPr/>
            <p:nvPr/>
          </p:nvSpPr>
          <p:spPr>
            <a:xfrm>
              <a:off x="7312246" y="1917000"/>
              <a:ext cx="465010" cy="880395"/>
            </a:xfrm>
            <a:custGeom>
              <a:avLst/>
              <a:gdLst/>
              <a:ahLst/>
              <a:cxnLst/>
              <a:rect l="l" t="t" r="r" b="b"/>
              <a:pathLst>
                <a:path w="465010" h="880395" extrusionOk="0">
                  <a:moveTo>
                    <a:pt x="465011" y="439865"/>
                  </a:moveTo>
                  <a:cubicBezTo>
                    <a:pt x="465011" y="683133"/>
                    <a:pt x="360902" y="880396"/>
                    <a:pt x="232505" y="880396"/>
                  </a:cubicBezTo>
                  <a:cubicBezTo>
                    <a:pt x="104108" y="880396"/>
                    <a:pt x="0" y="683133"/>
                    <a:pt x="0" y="439865"/>
                  </a:cubicBezTo>
                  <a:cubicBezTo>
                    <a:pt x="0" y="224885"/>
                    <a:pt x="81248" y="45815"/>
                    <a:pt x="188786" y="7049"/>
                  </a:cubicBezTo>
                  <a:cubicBezTo>
                    <a:pt x="182880" y="30194"/>
                    <a:pt x="172783" y="46101"/>
                    <a:pt x="171260" y="48292"/>
                  </a:cubicBezTo>
                  <a:cubicBezTo>
                    <a:pt x="178498" y="50102"/>
                    <a:pt x="185833" y="52007"/>
                    <a:pt x="193072" y="53721"/>
                  </a:cubicBezTo>
                  <a:cubicBezTo>
                    <a:pt x="189166" y="89059"/>
                    <a:pt x="184880" y="116491"/>
                    <a:pt x="184118" y="117634"/>
                  </a:cubicBezTo>
                  <a:cubicBezTo>
                    <a:pt x="206502" y="123254"/>
                    <a:pt x="228886" y="128873"/>
                    <a:pt x="251270" y="134493"/>
                  </a:cubicBezTo>
                  <a:cubicBezTo>
                    <a:pt x="249079" y="130969"/>
                    <a:pt x="244983" y="101822"/>
                    <a:pt x="241459" y="65818"/>
                  </a:cubicBezTo>
                  <a:cubicBezTo>
                    <a:pt x="250603" y="68104"/>
                    <a:pt x="259937" y="70485"/>
                    <a:pt x="269081" y="72771"/>
                  </a:cubicBezTo>
                  <a:cubicBezTo>
                    <a:pt x="263176" y="63246"/>
                    <a:pt x="248031" y="36671"/>
                    <a:pt x="244316" y="0"/>
                  </a:cubicBezTo>
                  <a:cubicBezTo>
                    <a:pt x="367189" y="11621"/>
                    <a:pt x="465011" y="204121"/>
                    <a:pt x="465011" y="439865"/>
                  </a:cubicBezTo>
                  <a:close/>
                </a:path>
              </a:pathLst>
            </a:custGeom>
            <a:solidFill>
              <a:srgbClr val="D46D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5" name="Google Shape;635;p6"/>
            <p:cNvSpPr/>
            <p:nvPr/>
          </p:nvSpPr>
          <p:spPr>
            <a:xfrm>
              <a:off x="7336726" y="1910524"/>
              <a:ext cx="411098" cy="881062"/>
            </a:xfrm>
            <a:custGeom>
              <a:avLst/>
              <a:gdLst/>
              <a:ahLst/>
              <a:cxnLst/>
              <a:rect l="l" t="t" r="r" b="b"/>
              <a:pathLst>
                <a:path w="411098" h="881062" extrusionOk="0">
                  <a:moveTo>
                    <a:pt x="411099" y="440531"/>
                  </a:moveTo>
                  <a:cubicBezTo>
                    <a:pt x="411099" y="683830"/>
                    <a:pt x="319072" y="881063"/>
                    <a:pt x="205550" y="881063"/>
                  </a:cubicBezTo>
                  <a:cubicBezTo>
                    <a:pt x="92028" y="881063"/>
                    <a:pt x="0" y="683830"/>
                    <a:pt x="0" y="440531"/>
                  </a:cubicBezTo>
                  <a:cubicBezTo>
                    <a:pt x="0" y="197233"/>
                    <a:pt x="92028" y="0"/>
                    <a:pt x="205550" y="0"/>
                  </a:cubicBezTo>
                  <a:cubicBezTo>
                    <a:pt x="319072" y="0"/>
                    <a:pt x="411099" y="197233"/>
                    <a:pt x="411099" y="440531"/>
                  </a:cubicBezTo>
                  <a:close/>
                </a:path>
              </a:pathLst>
            </a:custGeom>
            <a:solidFill>
              <a:srgbClr val="F484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6" name="Google Shape;636;p6"/>
            <p:cNvSpPr/>
            <p:nvPr/>
          </p:nvSpPr>
          <p:spPr>
            <a:xfrm>
              <a:off x="7379017" y="1934908"/>
              <a:ext cx="326516" cy="825817"/>
            </a:xfrm>
            <a:custGeom>
              <a:avLst/>
              <a:gdLst/>
              <a:ahLst/>
              <a:cxnLst/>
              <a:rect l="l" t="t" r="r" b="b"/>
              <a:pathLst>
                <a:path w="326516" h="825817" extrusionOk="0">
                  <a:moveTo>
                    <a:pt x="326517" y="412909"/>
                  </a:moveTo>
                  <a:cubicBezTo>
                    <a:pt x="326517" y="640952"/>
                    <a:pt x="253424" y="825817"/>
                    <a:pt x="163258" y="825817"/>
                  </a:cubicBezTo>
                  <a:cubicBezTo>
                    <a:pt x="73093" y="825817"/>
                    <a:pt x="0" y="640952"/>
                    <a:pt x="0" y="412909"/>
                  </a:cubicBezTo>
                  <a:cubicBezTo>
                    <a:pt x="0" y="184866"/>
                    <a:pt x="73093" y="0"/>
                    <a:pt x="163258" y="0"/>
                  </a:cubicBezTo>
                  <a:cubicBezTo>
                    <a:pt x="253424" y="0"/>
                    <a:pt x="326517" y="184866"/>
                    <a:pt x="326517" y="412909"/>
                  </a:cubicBezTo>
                  <a:close/>
                </a:path>
              </a:pathLst>
            </a:custGeom>
            <a:solidFill>
              <a:srgbClr val="F39D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7" name="Google Shape;637;p6"/>
            <p:cNvSpPr/>
            <p:nvPr/>
          </p:nvSpPr>
          <p:spPr>
            <a:xfrm>
              <a:off x="7537151" y="1736502"/>
              <a:ext cx="424986" cy="393287"/>
            </a:xfrm>
            <a:custGeom>
              <a:avLst/>
              <a:gdLst/>
              <a:ahLst/>
              <a:cxnLst/>
              <a:rect l="l" t="t" r="r" b="b"/>
              <a:pathLst>
                <a:path w="424986" h="393287" extrusionOk="0">
                  <a:moveTo>
                    <a:pt x="171" y="138303"/>
                  </a:moveTo>
                  <a:cubicBezTo>
                    <a:pt x="-3067" y="151543"/>
                    <a:pt x="40462" y="161258"/>
                    <a:pt x="60083" y="197548"/>
                  </a:cubicBezTo>
                  <a:cubicBezTo>
                    <a:pt x="78657" y="232124"/>
                    <a:pt x="66941" y="274701"/>
                    <a:pt x="54273" y="304895"/>
                  </a:cubicBezTo>
                  <a:cubicBezTo>
                    <a:pt x="61512" y="301181"/>
                    <a:pt x="105803" y="279368"/>
                    <a:pt x="155905" y="298323"/>
                  </a:cubicBezTo>
                  <a:cubicBezTo>
                    <a:pt x="219341" y="322326"/>
                    <a:pt x="233057" y="389287"/>
                    <a:pt x="233819" y="393287"/>
                  </a:cubicBezTo>
                  <a:cubicBezTo>
                    <a:pt x="234391" y="381095"/>
                    <a:pt x="237915" y="334042"/>
                    <a:pt x="275539" y="297656"/>
                  </a:cubicBezTo>
                  <a:cubicBezTo>
                    <a:pt x="313448" y="260890"/>
                    <a:pt x="371265" y="249365"/>
                    <a:pt x="424986" y="266986"/>
                  </a:cubicBezTo>
                  <a:cubicBezTo>
                    <a:pt x="420414" y="264509"/>
                    <a:pt x="357644" y="228029"/>
                    <a:pt x="353072" y="154115"/>
                  </a:cubicBezTo>
                  <a:cubicBezTo>
                    <a:pt x="348977" y="87725"/>
                    <a:pt x="395078" y="45529"/>
                    <a:pt x="400697" y="40576"/>
                  </a:cubicBezTo>
                  <a:cubicBezTo>
                    <a:pt x="372027" y="80582"/>
                    <a:pt x="322307" y="99632"/>
                    <a:pt x="275158" y="88963"/>
                  </a:cubicBezTo>
                  <a:cubicBezTo>
                    <a:pt x="231057" y="78962"/>
                    <a:pt x="196196" y="44482"/>
                    <a:pt x="185337" y="0"/>
                  </a:cubicBezTo>
                  <a:cubicBezTo>
                    <a:pt x="174003" y="41910"/>
                    <a:pt x="152381" y="91059"/>
                    <a:pt x="107804" y="113728"/>
                  </a:cubicBezTo>
                  <a:cubicBezTo>
                    <a:pt x="60274" y="138017"/>
                    <a:pt x="3886" y="123158"/>
                    <a:pt x="171" y="138303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8" name="Google Shape;638;p6"/>
            <p:cNvSpPr/>
            <p:nvPr/>
          </p:nvSpPr>
          <p:spPr>
            <a:xfrm>
              <a:off x="7575242" y="1791175"/>
              <a:ext cx="331554" cy="293084"/>
            </a:xfrm>
            <a:custGeom>
              <a:avLst/>
              <a:gdLst/>
              <a:ahLst/>
              <a:cxnLst/>
              <a:rect l="l" t="t" r="r" b="b"/>
              <a:pathLst>
                <a:path w="331554" h="293084" extrusionOk="0">
                  <a:moveTo>
                    <a:pt x="180" y="108395"/>
                  </a:moveTo>
                  <a:cubicBezTo>
                    <a:pt x="-2772" y="118396"/>
                    <a:pt x="31327" y="124492"/>
                    <a:pt x="45805" y="151162"/>
                  </a:cubicBezTo>
                  <a:cubicBezTo>
                    <a:pt x="59521" y="176594"/>
                    <a:pt x="49139" y="208693"/>
                    <a:pt x="38375" y="231648"/>
                  </a:cubicBezTo>
                  <a:cubicBezTo>
                    <a:pt x="44186" y="228695"/>
                    <a:pt x="79619" y="211169"/>
                    <a:pt x="118671" y="224028"/>
                  </a:cubicBezTo>
                  <a:cubicBezTo>
                    <a:pt x="168011" y="240316"/>
                    <a:pt x="177060" y="290036"/>
                    <a:pt x="177536" y="293084"/>
                  </a:cubicBezTo>
                  <a:cubicBezTo>
                    <a:pt x="178298" y="283940"/>
                    <a:pt x="182394" y="248603"/>
                    <a:pt x="212969" y="220409"/>
                  </a:cubicBezTo>
                  <a:cubicBezTo>
                    <a:pt x="243830" y="191929"/>
                    <a:pt x="289645" y="181737"/>
                    <a:pt x="331555" y="193453"/>
                  </a:cubicBezTo>
                  <a:cubicBezTo>
                    <a:pt x="328031" y="191643"/>
                    <a:pt x="279548" y="166116"/>
                    <a:pt x="277834" y="110871"/>
                  </a:cubicBezTo>
                  <a:cubicBezTo>
                    <a:pt x="276310" y="61341"/>
                    <a:pt x="313838" y="28480"/>
                    <a:pt x="318411" y="24575"/>
                  </a:cubicBezTo>
                  <a:cubicBezTo>
                    <a:pt x="294788" y="55245"/>
                    <a:pt x="255069" y="70866"/>
                    <a:pt x="218207" y="64199"/>
                  </a:cubicBezTo>
                  <a:cubicBezTo>
                    <a:pt x="183727" y="57912"/>
                    <a:pt x="157152" y="32957"/>
                    <a:pt x="149818" y="0"/>
                  </a:cubicBezTo>
                  <a:cubicBezTo>
                    <a:pt x="139721" y="31718"/>
                    <a:pt x="121433" y="69056"/>
                    <a:pt x="85715" y="87154"/>
                  </a:cubicBezTo>
                  <a:cubicBezTo>
                    <a:pt x="47520" y="106490"/>
                    <a:pt x="3514" y="96965"/>
                    <a:pt x="180" y="108395"/>
                  </a:cubicBezTo>
                  <a:close/>
                </a:path>
              </a:pathLst>
            </a:custGeom>
            <a:solidFill>
              <a:srgbClr val="C0C33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9" name="Google Shape;639;p6"/>
            <p:cNvSpPr/>
            <p:nvPr/>
          </p:nvSpPr>
          <p:spPr>
            <a:xfrm>
              <a:off x="7163995" y="1832232"/>
              <a:ext cx="382280" cy="249650"/>
            </a:xfrm>
            <a:custGeom>
              <a:avLst/>
              <a:gdLst/>
              <a:ahLst/>
              <a:cxnLst/>
              <a:rect l="l" t="t" r="r" b="b"/>
              <a:pathLst>
                <a:path w="382280" h="249650" extrusionOk="0">
                  <a:moveTo>
                    <a:pt x="382281" y="50097"/>
                  </a:moveTo>
                  <a:cubicBezTo>
                    <a:pt x="349038" y="7616"/>
                    <a:pt x="265980" y="-10291"/>
                    <a:pt x="227118" y="5901"/>
                  </a:cubicBezTo>
                  <a:cubicBezTo>
                    <a:pt x="192923" y="20093"/>
                    <a:pt x="180350" y="54764"/>
                    <a:pt x="177588" y="62480"/>
                  </a:cubicBezTo>
                  <a:cubicBezTo>
                    <a:pt x="176636" y="64956"/>
                    <a:pt x="159300" y="115439"/>
                    <a:pt x="192542" y="154015"/>
                  </a:cubicBezTo>
                  <a:cubicBezTo>
                    <a:pt x="226737" y="193639"/>
                    <a:pt x="301223" y="205355"/>
                    <a:pt x="332846" y="175256"/>
                  </a:cubicBezTo>
                  <a:cubicBezTo>
                    <a:pt x="359801" y="149538"/>
                    <a:pt x="348943" y="99627"/>
                    <a:pt x="328845" y="70957"/>
                  </a:cubicBezTo>
                  <a:cubicBezTo>
                    <a:pt x="291698" y="17903"/>
                    <a:pt x="205115" y="10949"/>
                    <a:pt x="146537" y="26761"/>
                  </a:cubicBezTo>
                  <a:cubicBezTo>
                    <a:pt x="139298" y="28666"/>
                    <a:pt x="125201" y="32571"/>
                    <a:pt x="109199" y="41239"/>
                  </a:cubicBezTo>
                  <a:cubicBezTo>
                    <a:pt x="8710" y="95531"/>
                    <a:pt x="-4053" y="248503"/>
                    <a:pt x="899" y="249646"/>
                  </a:cubicBezTo>
                  <a:cubicBezTo>
                    <a:pt x="4043" y="250313"/>
                    <a:pt x="2995" y="172493"/>
                    <a:pt x="57668" y="114200"/>
                  </a:cubicBezTo>
                  <a:cubicBezTo>
                    <a:pt x="88910" y="80863"/>
                    <a:pt x="155966" y="19998"/>
                    <a:pt x="243787" y="37429"/>
                  </a:cubicBezTo>
                  <a:cubicBezTo>
                    <a:pt x="283411" y="45239"/>
                    <a:pt x="325892" y="102104"/>
                    <a:pt x="323416" y="133631"/>
                  </a:cubicBezTo>
                  <a:cubicBezTo>
                    <a:pt x="322464" y="146109"/>
                    <a:pt x="313129" y="166969"/>
                    <a:pt x="292174" y="166969"/>
                  </a:cubicBezTo>
                  <a:cubicBezTo>
                    <a:pt x="253407" y="166874"/>
                    <a:pt x="215688" y="151062"/>
                    <a:pt x="203496" y="116677"/>
                  </a:cubicBezTo>
                  <a:cubicBezTo>
                    <a:pt x="185018" y="64861"/>
                    <a:pt x="232166" y="23808"/>
                    <a:pt x="289983" y="27142"/>
                  </a:cubicBezTo>
                  <a:cubicBezTo>
                    <a:pt x="333132" y="29618"/>
                    <a:pt x="365135" y="66194"/>
                    <a:pt x="367612" y="71147"/>
                  </a:cubicBezTo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0" name="Google Shape;640;p6"/>
            <p:cNvSpPr/>
            <p:nvPr/>
          </p:nvSpPr>
          <p:spPr>
            <a:xfrm>
              <a:off x="7346664" y="1831946"/>
              <a:ext cx="191991" cy="175549"/>
            </a:xfrm>
            <a:custGeom>
              <a:avLst/>
              <a:gdLst/>
              <a:ahLst/>
              <a:cxnLst/>
              <a:rect l="l" t="t" r="r" b="b"/>
              <a:pathLst>
                <a:path w="191991" h="175549" extrusionOk="0">
                  <a:moveTo>
                    <a:pt x="50164" y="5426"/>
                  </a:moveTo>
                  <a:cubicBezTo>
                    <a:pt x="42640" y="8569"/>
                    <a:pt x="36353" y="12760"/>
                    <a:pt x="30924" y="17618"/>
                  </a:cubicBezTo>
                  <a:cubicBezTo>
                    <a:pt x="25399" y="22285"/>
                    <a:pt x="20923" y="27524"/>
                    <a:pt x="17398" y="32667"/>
                  </a:cubicBezTo>
                  <a:cubicBezTo>
                    <a:pt x="9874" y="43431"/>
                    <a:pt x="6254" y="53432"/>
                    <a:pt x="4921" y="57051"/>
                  </a:cubicBezTo>
                  <a:cubicBezTo>
                    <a:pt x="4064" y="59337"/>
                    <a:pt x="-11843" y="105438"/>
                    <a:pt x="18541" y="140681"/>
                  </a:cubicBezTo>
                  <a:cubicBezTo>
                    <a:pt x="49783" y="176876"/>
                    <a:pt x="117887" y="187544"/>
                    <a:pt x="146748" y="160017"/>
                  </a:cubicBezTo>
                  <a:cubicBezTo>
                    <a:pt x="171418" y="136490"/>
                    <a:pt x="161416" y="90960"/>
                    <a:pt x="143128" y="64671"/>
                  </a:cubicBezTo>
                  <a:cubicBezTo>
                    <a:pt x="129698" y="45526"/>
                    <a:pt x="109219" y="32858"/>
                    <a:pt x="85978" y="25619"/>
                  </a:cubicBezTo>
                  <a:cubicBezTo>
                    <a:pt x="92932" y="24476"/>
                    <a:pt x="100171" y="24095"/>
                    <a:pt x="107600" y="24571"/>
                  </a:cubicBezTo>
                  <a:cubicBezTo>
                    <a:pt x="147034" y="26762"/>
                    <a:pt x="176275" y="60195"/>
                    <a:pt x="178561" y="64767"/>
                  </a:cubicBezTo>
                  <a:lnTo>
                    <a:pt x="191992" y="45717"/>
                  </a:lnTo>
                  <a:cubicBezTo>
                    <a:pt x="161512" y="6950"/>
                    <a:pt x="85693" y="-9433"/>
                    <a:pt x="50164" y="5426"/>
                  </a:cubicBezTo>
                  <a:close/>
                  <a:moveTo>
                    <a:pt x="138175" y="121917"/>
                  </a:moveTo>
                  <a:cubicBezTo>
                    <a:pt x="137223" y="133251"/>
                    <a:pt x="128841" y="152397"/>
                    <a:pt x="109600" y="152301"/>
                  </a:cubicBezTo>
                  <a:cubicBezTo>
                    <a:pt x="74167" y="152206"/>
                    <a:pt x="39877" y="137823"/>
                    <a:pt x="28543" y="106391"/>
                  </a:cubicBezTo>
                  <a:cubicBezTo>
                    <a:pt x="17208" y="74387"/>
                    <a:pt x="33210" y="46860"/>
                    <a:pt x="61023" y="33334"/>
                  </a:cubicBezTo>
                  <a:cubicBezTo>
                    <a:pt x="62452" y="33525"/>
                    <a:pt x="63976" y="33715"/>
                    <a:pt x="65405" y="34001"/>
                  </a:cubicBezTo>
                  <a:cubicBezTo>
                    <a:pt x="101695" y="41240"/>
                    <a:pt x="140461" y="93056"/>
                    <a:pt x="138175" y="121917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1" name="Google Shape;641;p6"/>
            <p:cNvSpPr/>
            <p:nvPr/>
          </p:nvSpPr>
          <p:spPr>
            <a:xfrm>
              <a:off x="7517605" y="1863660"/>
              <a:ext cx="367188" cy="118586"/>
            </a:xfrm>
            <a:custGeom>
              <a:avLst/>
              <a:gdLst/>
              <a:ahLst/>
              <a:cxnLst/>
              <a:rect l="l" t="t" r="r" b="b"/>
              <a:pathLst>
                <a:path w="367188" h="118586" extrusionOk="0">
                  <a:moveTo>
                    <a:pt x="0" y="0"/>
                  </a:moveTo>
                  <a:cubicBezTo>
                    <a:pt x="1334" y="25241"/>
                    <a:pt x="-286" y="12002"/>
                    <a:pt x="1048" y="37148"/>
                  </a:cubicBezTo>
                  <a:cubicBezTo>
                    <a:pt x="762" y="31432"/>
                    <a:pt x="106871" y="38862"/>
                    <a:pt x="114776" y="39624"/>
                  </a:cubicBezTo>
                  <a:cubicBezTo>
                    <a:pt x="157163" y="43720"/>
                    <a:pt x="199930" y="48387"/>
                    <a:pt x="240602" y="61627"/>
                  </a:cubicBezTo>
                  <a:cubicBezTo>
                    <a:pt x="284702" y="75914"/>
                    <a:pt x="324517" y="100775"/>
                    <a:pt x="367189" y="118586"/>
                  </a:cubicBezTo>
                  <a:cubicBezTo>
                    <a:pt x="356902" y="114300"/>
                    <a:pt x="346329" y="101441"/>
                    <a:pt x="337566" y="94583"/>
                  </a:cubicBezTo>
                  <a:cubicBezTo>
                    <a:pt x="324517" y="84487"/>
                    <a:pt x="311087" y="74962"/>
                    <a:pt x="297085" y="66389"/>
                  </a:cubicBezTo>
                  <a:cubicBezTo>
                    <a:pt x="249746" y="37338"/>
                    <a:pt x="196120" y="23908"/>
                    <a:pt x="141827" y="14669"/>
                  </a:cubicBezTo>
                  <a:cubicBezTo>
                    <a:pt x="95155" y="6763"/>
                    <a:pt x="47530" y="381"/>
                    <a:pt x="0" y="0"/>
                  </a:cubicBezTo>
                  <a:close/>
                </a:path>
              </a:pathLst>
            </a:custGeom>
            <a:solidFill>
              <a:srgbClr val="949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2" name="Google Shape;642;p6"/>
            <p:cNvSpPr/>
            <p:nvPr/>
          </p:nvSpPr>
          <p:spPr>
            <a:xfrm>
              <a:off x="7164124" y="1864107"/>
              <a:ext cx="212035" cy="212063"/>
            </a:xfrm>
            <a:custGeom>
              <a:avLst/>
              <a:gdLst/>
              <a:ahLst/>
              <a:cxnLst/>
              <a:rect l="l" t="t" r="r" b="b"/>
              <a:pathLst>
                <a:path w="212035" h="212063" extrusionOk="0">
                  <a:moveTo>
                    <a:pt x="212035" y="411"/>
                  </a:moveTo>
                  <a:cubicBezTo>
                    <a:pt x="205939" y="5078"/>
                    <a:pt x="200891" y="10317"/>
                    <a:pt x="196795" y="15555"/>
                  </a:cubicBezTo>
                  <a:cubicBezTo>
                    <a:pt x="136216" y="20699"/>
                    <a:pt x="88306" y="60228"/>
                    <a:pt x="62969" y="84326"/>
                  </a:cubicBezTo>
                  <a:cubicBezTo>
                    <a:pt x="6772" y="137761"/>
                    <a:pt x="7343" y="212913"/>
                    <a:pt x="676" y="212056"/>
                  </a:cubicBezTo>
                  <a:cubicBezTo>
                    <a:pt x="-4277" y="211389"/>
                    <a:pt x="16392" y="63847"/>
                    <a:pt x="116690" y="16603"/>
                  </a:cubicBezTo>
                  <a:cubicBezTo>
                    <a:pt x="132692" y="9078"/>
                    <a:pt x="146694" y="6030"/>
                    <a:pt x="153742" y="4506"/>
                  </a:cubicBezTo>
                  <a:cubicBezTo>
                    <a:pt x="171554" y="792"/>
                    <a:pt x="191652" y="-828"/>
                    <a:pt x="212035" y="411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3" name="Google Shape;643;p6"/>
            <p:cNvSpPr/>
            <p:nvPr/>
          </p:nvSpPr>
          <p:spPr>
            <a:xfrm>
              <a:off x="7434547" y="1746214"/>
              <a:ext cx="159162" cy="166786"/>
            </a:xfrm>
            <a:custGeom>
              <a:avLst/>
              <a:gdLst/>
              <a:ahLst/>
              <a:cxnLst/>
              <a:rect l="l" t="t" r="r" b="b"/>
              <a:pathLst>
                <a:path w="159162" h="166786" extrusionOk="0">
                  <a:moveTo>
                    <a:pt x="122396" y="122304"/>
                  </a:moveTo>
                  <a:cubicBezTo>
                    <a:pt x="120682" y="135639"/>
                    <a:pt x="120777" y="148117"/>
                    <a:pt x="122111" y="159642"/>
                  </a:cubicBezTo>
                  <a:cubicBezTo>
                    <a:pt x="119253" y="159261"/>
                    <a:pt x="116396" y="159166"/>
                    <a:pt x="113538" y="159166"/>
                  </a:cubicBezTo>
                  <a:cubicBezTo>
                    <a:pt x="112395" y="159071"/>
                    <a:pt x="111252" y="159071"/>
                    <a:pt x="110109" y="159071"/>
                  </a:cubicBezTo>
                  <a:cubicBezTo>
                    <a:pt x="98107" y="159071"/>
                    <a:pt x="86487" y="160785"/>
                    <a:pt x="74962" y="163929"/>
                  </a:cubicBezTo>
                  <a:cubicBezTo>
                    <a:pt x="72009" y="164881"/>
                    <a:pt x="69247" y="165738"/>
                    <a:pt x="66389" y="166786"/>
                  </a:cubicBezTo>
                  <a:cubicBezTo>
                    <a:pt x="72390" y="144498"/>
                    <a:pt x="74486" y="115542"/>
                    <a:pt x="61151" y="85633"/>
                  </a:cubicBezTo>
                  <a:cubicBezTo>
                    <a:pt x="43624" y="46581"/>
                    <a:pt x="10287" y="29245"/>
                    <a:pt x="0" y="24483"/>
                  </a:cubicBezTo>
                  <a:cubicBezTo>
                    <a:pt x="8668" y="18006"/>
                    <a:pt x="35243" y="-282"/>
                    <a:pt x="73438" y="3"/>
                  </a:cubicBezTo>
                  <a:cubicBezTo>
                    <a:pt x="74009" y="3"/>
                    <a:pt x="74581" y="3"/>
                    <a:pt x="75152" y="99"/>
                  </a:cubicBezTo>
                  <a:cubicBezTo>
                    <a:pt x="85535" y="194"/>
                    <a:pt x="95060" y="1813"/>
                    <a:pt x="103822" y="4290"/>
                  </a:cubicBezTo>
                  <a:cubicBezTo>
                    <a:pt x="134874" y="12862"/>
                    <a:pt x="154400" y="31912"/>
                    <a:pt x="159163" y="36675"/>
                  </a:cubicBezTo>
                  <a:cubicBezTo>
                    <a:pt x="149066" y="48867"/>
                    <a:pt x="127826" y="78585"/>
                    <a:pt x="122396" y="122304"/>
                  </a:cubicBezTo>
                  <a:close/>
                </a:path>
              </a:pathLst>
            </a:custGeom>
            <a:solidFill>
              <a:srgbClr val="ADB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44" name="Google Shape;644;p6"/>
            <p:cNvSpPr/>
            <p:nvPr/>
          </p:nvSpPr>
          <p:spPr>
            <a:xfrm>
              <a:off x="7462741" y="1746027"/>
              <a:ext cx="109156" cy="164020"/>
            </a:xfrm>
            <a:custGeom>
              <a:avLst/>
              <a:gdLst/>
              <a:ahLst/>
              <a:cxnLst/>
              <a:rect l="l" t="t" r="r" b="b"/>
              <a:pathLst>
                <a:path w="109156" h="164020" extrusionOk="0">
                  <a:moveTo>
                    <a:pt x="85439" y="159258"/>
                  </a:moveTo>
                  <a:cubicBezTo>
                    <a:pt x="84296" y="159163"/>
                    <a:pt x="83153" y="159163"/>
                    <a:pt x="82010" y="159163"/>
                  </a:cubicBezTo>
                  <a:cubicBezTo>
                    <a:pt x="70009" y="159163"/>
                    <a:pt x="58388" y="160877"/>
                    <a:pt x="46863" y="164020"/>
                  </a:cubicBezTo>
                  <a:cubicBezTo>
                    <a:pt x="49911" y="120586"/>
                    <a:pt x="50006" y="77057"/>
                    <a:pt x="42005" y="58769"/>
                  </a:cubicBezTo>
                  <a:cubicBezTo>
                    <a:pt x="30099" y="32004"/>
                    <a:pt x="7144" y="20098"/>
                    <a:pt x="0" y="16764"/>
                  </a:cubicBezTo>
                  <a:cubicBezTo>
                    <a:pt x="5715" y="12478"/>
                    <a:pt x="22670" y="857"/>
                    <a:pt x="46958" y="95"/>
                  </a:cubicBezTo>
                  <a:cubicBezTo>
                    <a:pt x="48101" y="0"/>
                    <a:pt x="49149" y="0"/>
                    <a:pt x="50387" y="0"/>
                  </a:cubicBezTo>
                  <a:cubicBezTo>
                    <a:pt x="59817" y="95"/>
                    <a:pt x="68294" y="1810"/>
                    <a:pt x="75629" y="4286"/>
                  </a:cubicBezTo>
                  <a:cubicBezTo>
                    <a:pt x="94393" y="10668"/>
                    <a:pt x="106204" y="22193"/>
                    <a:pt x="109157" y="25241"/>
                  </a:cubicBezTo>
                  <a:cubicBezTo>
                    <a:pt x="102299" y="33719"/>
                    <a:pt x="87725" y="54007"/>
                    <a:pt x="83915" y="84010"/>
                  </a:cubicBezTo>
                  <a:cubicBezTo>
                    <a:pt x="82391" y="97631"/>
                    <a:pt x="83249" y="126873"/>
                    <a:pt x="85439" y="159258"/>
                  </a:cubicBezTo>
                  <a:close/>
                </a:path>
              </a:pathLst>
            </a:custGeom>
            <a:solidFill>
              <a:srgbClr val="C4CA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660" name="Google Shape;1660;p27"/>
          <p:cNvSpPr txBox="1"/>
          <p:nvPr/>
        </p:nvSpPr>
        <p:spPr>
          <a:xfrm>
            <a:off x="2997835" y="1557020"/>
            <a:ext cx="8109585" cy="76327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0"/>
              <a:buFont typeface="Pompiere" panose="02000000000000000000"/>
              <a:buNone/>
              <a:defRPr sz="15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0"/>
              <a:buFont typeface="Pompiere" panose="02000000000000000000"/>
              <a:buNone/>
              <a:defRPr sz="15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0"/>
              <a:buFont typeface="Pompiere" panose="02000000000000000000"/>
              <a:buNone/>
              <a:defRPr sz="15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0"/>
              <a:buFont typeface="Pompiere" panose="02000000000000000000"/>
              <a:buNone/>
              <a:defRPr sz="15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0"/>
              <a:buFont typeface="Pompiere" panose="02000000000000000000"/>
              <a:buNone/>
              <a:defRPr sz="15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0"/>
              <a:buFont typeface="Pompiere" panose="02000000000000000000"/>
              <a:buNone/>
              <a:defRPr sz="15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0"/>
              <a:buFont typeface="Pompiere" panose="02000000000000000000"/>
              <a:buNone/>
              <a:defRPr sz="15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0"/>
              <a:buFont typeface="Pompiere" panose="02000000000000000000"/>
              <a:buNone/>
              <a:defRPr sz="15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0"/>
              <a:buFont typeface="Pompiere" panose="02000000000000000000"/>
              <a:buNone/>
              <a:defRPr sz="15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16600"/>
              <a:t>WARM UP</a:t>
            </a:r>
            <a:endParaRPr lang="en-US" altLang="en-GB" sz="16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/>
          <p:nvPr/>
        </p:nvSpPr>
        <p:spPr>
          <a:xfrm>
            <a:off x="-621030" y="1936750"/>
            <a:ext cx="13377545" cy="4993005"/>
          </a:xfrm>
          <a:custGeom>
            <a:avLst/>
            <a:gdLst/>
            <a:ahLst/>
            <a:cxnLst/>
            <a:rect l="l" t="t" r="r" b="b"/>
            <a:pathLst>
              <a:path w="11322010" h="5801295" extrusionOk="0">
                <a:moveTo>
                  <a:pt x="210434" y="4317664"/>
                </a:moveTo>
                <a:cubicBezTo>
                  <a:pt x="326653" y="4317664"/>
                  <a:pt x="420868" y="4411879"/>
                  <a:pt x="420868" y="4528098"/>
                </a:cubicBezTo>
                <a:cubicBezTo>
                  <a:pt x="420868" y="4531125"/>
                  <a:pt x="420867" y="4534153"/>
                  <a:pt x="420867" y="4537180"/>
                </a:cubicBezTo>
                <a:cubicBezTo>
                  <a:pt x="420867" y="4653399"/>
                  <a:pt x="326652" y="4747614"/>
                  <a:pt x="210433" y="4747614"/>
                </a:cubicBezTo>
                <a:lnTo>
                  <a:pt x="210434" y="4747613"/>
                </a:lnTo>
                <a:cubicBezTo>
                  <a:pt x="94215" y="4747613"/>
                  <a:pt x="0" y="4653398"/>
                  <a:pt x="0" y="4537179"/>
                </a:cubicBezTo>
                <a:lnTo>
                  <a:pt x="0" y="4528098"/>
                </a:lnTo>
                <a:cubicBezTo>
                  <a:pt x="0" y="4411879"/>
                  <a:pt x="94215" y="4317664"/>
                  <a:pt x="210434" y="4317664"/>
                </a:cubicBezTo>
                <a:close/>
                <a:moveTo>
                  <a:pt x="11111576" y="1109190"/>
                </a:moveTo>
                <a:cubicBezTo>
                  <a:pt x="11227795" y="1109190"/>
                  <a:pt x="11322010" y="1203405"/>
                  <a:pt x="11322010" y="1319624"/>
                </a:cubicBezTo>
                <a:cubicBezTo>
                  <a:pt x="11322010" y="1322651"/>
                  <a:pt x="11322009" y="1325679"/>
                  <a:pt x="11322009" y="1328706"/>
                </a:cubicBezTo>
                <a:cubicBezTo>
                  <a:pt x="11322009" y="1444925"/>
                  <a:pt x="11227794" y="1539140"/>
                  <a:pt x="11111575" y="1539140"/>
                </a:cubicBezTo>
                <a:lnTo>
                  <a:pt x="11111576" y="1539139"/>
                </a:lnTo>
                <a:cubicBezTo>
                  <a:pt x="10995357" y="1539139"/>
                  <a:pt x="10901142" y="1444924"/>
                  <a:pt x="10901142" y="1328705"/>
                </a:cubicBezTo>
                <a:lnTo>
                  <a:pt x="10901142" y="1319624"/>
                </a:lnTo>
                <a:cubicBezTo>
                  <a:pt x="10901142" y="1203405"/>
                  <a:pt x="10995357" y="1109190"/>
                  <a:pt x="11111576" y="1109190"/>
                </a:cubicBezTo>
                <a:close/>
                <a:moveTo>
                  <a:pt x="1370447" y="0"/>
                </a:moveTo>
                <a:lnTo>
                  <a:pt x="9971749" y="0"/>
                </a:lnTo>
                <a:cubicBezTo>
                  <a:pt x="10074789" y="0"/>
                  <a:pt x="10158319" y="83530"/>
                  <a:pt x="10158319" y="186570"/>
                </a:cubicBezTo>
                <a:lnTo>
                  <a:pt x="10158319" y="261402"/>
                </a:lnTo>
                <a:lnTo>
                  <a:pt x="10720482" y="261402"/>
                </a:lnTo>
                <a:cubicBezTo>
                  <a:pt x="10839209" y="261402"/>
                  <a:pt x="10935457" y="357650"/>
                  <a:pt x="10935457" y="476377"/>
                </a:cubicBezTo>
                <a:lnTo>
                  <a:pt x="10935456" y="476377"/>
                </a:lnTo>
                <a:cubicBezTo>
                  <a:pt x="10935456" y="595104"/>
                  <a:pt x="10839208" y="691352"/>
                  <a:pt x="10720481" y="691352"/>
                </a:cubicBezTo>
                <a:lnTo>
                  <a:pt x="10158319" y="691352"/>
                </a:lnTo>
                <a:lnTo>
                  <a:pt x="10158319" y="691353"/>
                </a:lnTo>
                <a:lnTo>
                  <a:pt x="9818193" y="691353"/>
                </a:lnTo>
                <a:cubicBezTo>
                  <a:pt x="9729148" y="691353"/>
                  <a:pt x="9652747" y="745493"/>
                  <a:pt x="9620112" y="822650"/>
                </a:cubicBezTo>
                <a:lnTo>
                  <a:pt x="9603218" y="906328"/>
                </a:lnTo>
                <a:lnTo>
                  <a:pt x="9620112" y="990005"/>
                </a:lnTo>
                <a:cubicBezTo>
                  <a:pt x="9644588" y="1047874"/>
                  <a:pt x="9693683" y="1092794"/>
                  <a:pt x="9754266" y="1111637"/>
                </a:cubicBezTo>
                <a:lnTo>
                  <a:pt x="9778143" y="1115247"/>
                </a:lnTo>
                <a:lnTo>
                  <a:pt x="10528721" y="1115247"/>
                </a:lnTo>
                <a:cubicBezTo>
                  <a:pt x="10647448" y="1115247"/>
                  <a:pt x="10743696" y="1211495"/>
                  <a:pt x="10743696" y="1330222"/>
                </a:cubicBezTo>
                <a:lnTo>
                  <a:pt x="10743695" y="1330222"/>
                </a:lnTo>
                <a:cubicBezTo>
                  <a:pt x="10743695" y="1448949"/>
                  <a:pt x="10647447" y="1545197"/>
                  <a:pt x="10528720" y="1545197"/>
                </a:cubicBezTo>
                <a:lnTo>
                  <a:pt x="10158319" y="1545197"/>
                </a:lnTo>
                <a:lnTo>
                  <a:pt x="10158319" y="5614725"/>
                </a:lnTo>
                <a:cubicBezTo>
                  <a:pt x="10158319" y="5717765"/>
                  <a:pt x="10074789" y="5801295"/>
                  <a:pt x="9971749" y="5801295"/>
                </a:cubicBezTo>
                <a:lnTo>
                  <a:pt x="1370447" y="5801295"/>
                </a:lnTo>
                <a:cubicBezTo>
                  <a:pt x="1267407" y="5801295"/>
                  <a:pt x="1183877" y="5717765"/>
                  <a:pt x="1183877" y="5614725"/>
                </a:cubicBezTo>
                <a:lnTo>
                  <a:pt x="1183877" y="5595403"/>
                </a:lnTo>
                <a:lnTo>
                  <a:pt x="660063" y="5595402"/>
                </a:lnTo>
                <a:cubicBezTo>
                  <a:pt x="571017" y="5595402"/>
                  <a:pt x="494616" y="5541263"/>
                  <a:pt x="461981" y="5464105"/>
                </a:cubicBezTo>
                <a:lnTo>
                  <a:pt x="445087" y="5380428"/>
                </a:lnTo>
                <a:lnTo>
                  <a:pt x="461981" y="5296750"/>
                </a:lnTo>
                <a:cubicBezTo>
                  <a:pt x="486457" y="5238882"/>
                  <a:pt x="535552" y="5193962"/>
                  <a:pt x="596135" y="5175118"/>
                </a:cubicBezTo>
                <a:lnTo>
                  <a:pt x="606656" y="5173528"/>
                </a:lnTo>
                <a:lnTo>
                  <a:pt x="1653185" y="5173528"/>
                </a:lnTo>
                <a:cubicBezTo>
                  <a:pt x="1771913" y="5173528"/>
                  <a:pt x="1868161" y="5077280"/>
                  <a:pt x="1868161" y="4958553"/>
                </a:cubicBezTo>
                <a:lnTo>
                  <a:pt x="1868162" y="4958553"/>
                </a:lnTo>
                <a:cubicBezTo>
                  <a:pt x="1868162" y="4839826"/>
                  <a:pt x="1771914" y="4743578"/>
                  <a:pt x="1653186" y="4743578"/>
                </a:cubicBezTo>
                <a:lnTo>
                  <a:pt x="1183877" y="4743578"/>
                </a:lnTo>
                <a:lnTo>
                  <a:pt x="1183877" y="4743577"/>
                </a:lnTo>
                <a:lnTo>
                  <a:pt x="852834" y="4743577"/>
                </a:lnTo>
                <a:cubicBezTo>
                  <a:pt x="763789" y="4743577"/>
                  <a:pt x="687388" y="4689438"/>
                  <a:pt x="654753" y="4612280"/>
                </a:cubicBezTo>
                <a:lnTo>
                  <a:pt x="637859" y="4528603"/>
                </a:lnTo>
                <a:lnTo>
                  <a:pt x="654753" y="4444925"/>
                </a:lnTo>
                <a:cubicBezTo>
                  <a:pt x="687388" y="4367768"/>
                  <a:pt x="763789" y="4313628"/>
                  <a:pt x="852834" y="4313628"/>
                </a:cubicBezTo>
                <a:lnTo>
                  <a:pt x="1183877" y="4313628"/>
                </a:lnTo>
                <a:lnTo>
                  <a:pt x="1183877" y="186570"/>
                </a:lnTo>
                <a:cubicBezTo>
                  <a:pt x="1183877" y="83530"/>
                  <a:pt x="1267407" y="0"/>
                  <a:pt x="1370447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ffectLst>
            <a:outerShdw blurRad="50800" dist="152400" dir="2700000" algn="tl" rotWithShape="0">
              <a:srgbClr val="000000">
                <a:alpha val="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16870" y="1289913"/>
            <a:ext cx="1945104" cy="64698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beautiful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816870" y="248570"/>
            <a:ext cx="6096000" cy="5835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5. Read </a:t>
            </a:r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and </a:t>
            </a:r>
            <a:r>
              <a:rPr lang="en-US" sz="32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complete.</a:t>
            </a:r>
            <a:endParaRPr lang="en-US" sz="3200" b="1" i="0" dirty="0" smtClean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6870" y="2503483"/>
            <a:ext cx="68070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333333"/>
                </a:solidFill>
                <a:latin typeface="Helvetica Neue"/>
              </a:rPr>
              <a:t>Hi! My name is Phong. </a:t>
            </a:r>
            <a:r>
              <a:rPr lang="en-US" sz="3200">
                <a:solidFill>
                  <a:srgbClr val="333333"/>
                </a:solidFill>
                <a:latin typeface="Helvetica Neue"/>
              </a:rPr>
              <a:t>This </a:t>
            </a:r>
            <a:r>
              <a:rPr lang="en-US" sz="3200" smtClean="0">
                <a:solidFill>
                  <a:srgbClr val="333333"/>
                </a:solidFill>
                <a:latin typeface="Helvetica Neue"/>
              </a:rPr>
              <a:t>is my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63271"/>
          <a:stretch>
            <a:fillRect/>
          </a:stretch>
        </p:blipFill>
        <p:spPr>
          <a:xfrm>
            <a:off x="7623937" y="195815"/>
            <a:ext cx="4044993" cy="31269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16870" y="3164494"/>
            <a:ext cx="105014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B0F0"/>
                </a:solidFill>
                <a:latin typeface="Helvetica Neue"/>
              </a:rPr>
              <a:t>(1)</a:t>
            </a:r>
            <a:r>
              <a:rPr lang="en-US" sz="3200" dirty="0">
                <a:solidFill>
                  <a:srgbClr val="333333"/>
                </a:solidFill>
                <a:latin typeface="Helvetica Neue"/>
              </a:rPr>
              <a:t> </a:t>
            </a:r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house</a:t>
            </a:r>
            <a:r>
              <a:rPr lang="en-US" sz="3200" dirty="0">
                <a:solidFill>
                  <a:srgbClr val="333333"/>
                </a:solidFill>
                <a:latin typeface="Helvetica Neue"/>
              </a:rPr>
              <a:t>. There is not any fence around my house. There is not a yard, but there is a garden in front of the house. It is </a:t>
            </a:r>
            <a:r>
              <a:rPr lang="en-US" sz="3200" dirty="0">
                <a:solidFill>
                  <a:srgbClr val="00B0F0"/>
                </a:solidFill>
                <a:latin typeface="Helvetica Neue"/>
              </a:rPr>
              <a:t>(2)</a:t>
            </a:r>
            <a:r>
              <a:rPr lang="en-US" sz="3200" dirty="0">
                <a:solidFill>
                  <a:srgbClr val="333333"/>
                </a:solidFill>
                <a:latin typeface="Helvetica Neue"/>
              </a:rPr>
              <a:t> </a:t>
            </a:r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beautiful</a:t>
            </a:r>
            <a:r>
              <a:rPr lang="en-US" sz="3200" dirty="0">
                <a:solidFill>
                  <a:srgbClr val="333333"/>
                </a:solidFill>
                <a:latin typeface="Helvetica Neue"/>
              </a:rPr>
              <a:t>. There is a </a:t>
            </a:r>
            <a:r>
              <a:rPr lang="en-US" sz="3200" dirty="0">
                <a:solidFill>
                  <a:srgbClr val="00B0F0"/>
                </a:solidFill>
                <a:latin typeface="Helvetica Neue"/>
              </a:rPr>
              <a:t>(3)</a:t>
            </a:r>
            <a:r>
              <a:rPr lang="en-US" sz="3200" dirty="0">
                <a:solidFill>
                  <a:srgbClr val="333333"/>
                </a:solidFill>
                <a:latin typeface="Helvetica Neue"/>
              </a:rPr>
              <a:t> </a:t>
            </a:r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tree / pond</a:t>
            </a:r>
            <a:r>
              <a:rPr lang="en-US" sz="3200" dirty="0">
                <a:solidFill>
                  <a:srgbClr val="333333"/>
                </a:solidFill>
                <a:latin typeface="Helvetica Neue"/>
              </a:rPr>
              <a:t> and a </a:t>
            </a:r>
            <a:r>
              <a:rPr lang="en-US" sz="3200" dirty="0">
                <a:solidFill>
                  <a:srgbClr val="00B0F0"/>
                </a:solidFill>
                <a:latin typeface="Helvetica Neue"/>
              </a:rPr>
              <a:t>(4)</a:t>
            </a:r>
            <a:r>
              <a:rPr lang="en-US" sz="3200" dirty="0">
                <a:solidFill>
                  <a:srgbClr val="333333"/>
                </a:solidFill>
                <a:latin typeface="Helvetica Neue"/>
              </a:rPr>
              <a:t> </a:t>
            </a:r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pond / tree</a:t>
            </a:r>
            <a:r>
              <a:rPr lang="en-US" sz="3200" dirty="0">
                <a:solidFill>
                  <a:srgbClr val="333333"/>
                </a:solidFill>
                <a:latin typeface="Helvetica Neue"/>
              </a:rPr>
              <a:t> in the garden.</a:t>
            </a:r>
            <a:endParaRPr lang="en-US" sz="3200" dirty="0"/>
          </a:p>
        </p:txBody>
      </p:sp>
      <p:sp>
        <p:nvSpPr>
          <p:cNvPr id="6" name="Rounded Rectangle 5"/>
          <p:cNvSpPr/>
          <p:nvPr/>
        </p:nvSpPr>
        <p:spPr>
          <a:xfrm>
            <a:off x="4507689" y="1289913"/>
            <a:ext cx="1443901" cy="64698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house</a:t>
            </a:r>
            <a:endParaRPr lang="en-US" sz="3200" dirty="0"/>
          </a:p>
        </p:txBody>
      </p:sp>
      <p:sp>
        <p:nvSpPr>
          <p:cNvPr id="8" name="Rounded Rectangle 7"/>
          <p:cNvSpPr/>
          <p:nvPr/>
        </p:nvSpPr>
        <p:spPr>
          <a:xfrm>
            <a:off x="6203328" y="1289913"/>
            <a:ext cx="990816" cy="64698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tree</a:t>
            </a:r>
            <a:endParaRPr lang="en-US" sz="3200" dirty="0"/>
          </a:p>
        </p:txBody>
      </p:sp>
      <p:sp>
        <p:nvSpPr>
          <p:cNvPr id="9" name="Rounded Rectangle 8"/>
          <p:cNvSpPr/>
          <p:nvPr/>
        </p:nvSpPr>
        <p:spPr>
          <a:xfrm>
            <a:off x="3013712" y="1289913"/>
            <a:ext cx="1242239" cy="64698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pond</a:t>
            </a:r>
            <a:endParaRPr lang="en-US" sz="3200" dirty="0"/>
          </a:p>
        </p:txBody>
      </p:sp>
      <p:sp>
        <p:nvSpPr>
          <p:cNvPr id="10" name="Rounded Rectangle 9"/>
          <p:cNvSpPr/>
          <p:nvPr/>
        </p:nvSpPr>
        <p:spPr>
          <a:xfrm>
            <a:off x="1531524" y="3283186"/>
            <a:ext cx="1492187" cy="64698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_____.</a:t>
            </a:r>
            <a:endParaRPr lang="en-US" sz="3200" dirty="0"/>
          </a:p>
        </p:txBody>
      </p:sp>
      <p:sp>
        <p:nvSpPr>
          <p:cNvPr id="11" name="Rounded Rectangle 10"/>
          <p:cNvSpPr/>
          <p:nvPr/>
        </p:nvSpPr>
        <p:spPr>
          <a:xfrm>
            <a:off x="7193768" y="4794374"/>
            <a:ext cx="1916724" cy="64698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______.</a:t>
            </a:r>
            <a:endParaRPr lang="en-US" sz="3200" dirty="0"/>
          </a:p>
        </p:txBody>
      </p:sp>
      <p:sp>
        <p:nvSpPr>
          <p:cNvPr id="12" name="Rounded Rectangle 11"/>
          <p:cNvSpPr/>
          <p:nvPr/>
        </p:nvSpPr>
        <p:spPr>
          <a:xfrm>
            <a:off x="2198370" y="5564505"/>
            <a:ext cx="2628900" cy="6467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________</a:t>
            </a:r>
            <a:endParaRPr lang="en-US" sz="3200" dirty="0"/>
          </a:p>
        </p:txBody>
      </p:sp>
      <p:sp>
        <p:nvSpPr>
          <p:cNvPr id="13" name="Rounded Rectangle 12"/>
          <p:cNvSpPr/>
          <p:nvPr/>
        </p:nvSpPr>
        <p:spPr>
          <a:xfrm>
            <a:off x="7099300" y="5630545"/>
            <a:ext cx="2639695" cy="6467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Helvetica Neue"/>
              </a:rPr>
              <a:t>________</a:t>
            </a:r>
            <a:endParaRPr lang="en-US" sz="32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4552837" y="1454432"/>
            <a:ext cx="1375461" cy="3760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93578" y="1481120"/>
            <a:ext cx="1968396" cy="27816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224494" y="1356601"/>
            <a:ext cx="969650" cy="5005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ctagon 8"/>
          <p:cNvSpPr/>
          <p:nvPr/>
        </p:nvSpPr>
        <p:spPr>
          <a:xfrm>
            <a:off x="7344641" y="1171648"/>
            <a:ext cx="4099069" cy="999892"/>
          </a:xfrm>
          <a:prstGeom prst="octagon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ctagon 9"/>
          <p:cNvSpPr/>
          <p:nvPr/>
        </p:nvSpPr>
        <p:spPr>
          <a:xfrm>
            <a:off x="7344641" y="2452255"/>
            <a:ext cx="4099069" cy="999892"/>
          </a:xfrm>
          <a:prstGeom prst="octagon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ctagon 10"/>
          <p:cNvSpPr/>
          <p:nvPr/>
        </p:nvSpPr>
        <p:spPr>
          <a:xfrm>
            <a:off x="7344641" y="3732862"/>
            <a:ext cx="4099069" cy="999892"/>
          </a:xfrm>
          <a:prstGeom prst="octagon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ctagon 11"/>
          <p:cNvSpPr/>
          <p:nvPr/>
        </p:nvSpPr>
        <p:spPr>
          <a:xfrm>
            <a:off x="7344641" y="5013468"/>
            <a:ext cx="4099069" cy="999892"/>
          </a:xfrm>
          <a:prstGeom prst="octagon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ctagon 4"/>
          <p:cNvSpPr/>
          <p:nvPr/>
        </p:nvSpPr>
        <p:spPr>
          <a:xfrm>
            <a:off x="843613" y="1254776"/>
            <a:ext cx="4099069" cy="999892"/>
          </a:xfrm>
          <a:prstGeom prst="octagon">
            <a:avLst/>
          </a:prstGeom>
          <a:ln w="28575">
            <a:solidFill>
              <a:srgbClr val="EE3F5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ctagon 5"/>
          <p:cNvSpPr/>
          <p:nvPr/>
        </p:nvSpPr>
        <p:spPr>
          <a:xfrm>
            <a:off x="843613" y="2507673"/>
            <a:ext cx="4099069" cy="999892"/>
          </a:xfrm>
          <a:prstGeom prst="octagon">
            <a:avLst/>
          </a:prstGeom>
          <a:ln w="28575">
            <a:solidFill>
              <a:srgbClr val="EE3F5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ctagon 6"/>
          <p:cNvSpPr/>
          <p:nvPr/>
        </p:nvSpPr>
        <p:spPr>
          <a:xfrm>
            <a:off x="843613" y="3760570"/>
            <a:ext cx="4099069" cy="999892"/>
          </a:xfrm>
          <a:prstGeom prst="octagon">
            <a:avLst/>
          </a:prstGeom>
          <a:ln w="28575">
            <a:solidFill>
              <a:srgbClr val="EE3F5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ctagon 7"/>
          <p:cNvSpPr/>
          <p:nvPr/>
        </p:nvSpPr>
        <p:spPr>
          <a:xfrm>
            <a:off x="843613" y="5013468"/>
            <a:ext cx="4099069" cy="999892"/>
          </a:xfrm>
          <a:prstGeom prst="octagon">
            <a:avLst/>
          </a:prstGeom>
          <a:ln w="28575">
            <a:solidFill>
              <a:srgbClr val="EE3F5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39163" y="1254776"/>
            <a:ext cx="462915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Is there a pond 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front of the house?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3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2.  Is that your house?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3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3. That is my room.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30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4. Is the house new?</a:t>
            </a:r>
            <a:endParaRPr lang="en-US" sz="2800" b="1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10894" y="820655"/>
            <a:ext cx="42672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300000"/>
              </a:lnSpc>
            </a:pP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a.  No, it isn't. It's old.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fontAlgn="ctr">
              <a:lnSpc>
                <a:spcPct val="300000"/>
              </a:lnSpc>
            </a:pP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b. Wow! It's beautiful!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fontAlgn="ctr">
              <a:lnSpc>
                <a:spcPct val="300000"/>
              </a:lnSpc>
            </a:pP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c.  Yes. There is.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fontAlgn="ctr">
              <a:lnSpc>
                <a:spcPct val="300000"/>
              </a:lnSpc>
            </a:pP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d. Yes, it is my house.</a:t>
            </a:r>
            <a:endParaRPr lang="en-US" sz="28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5440" y="60099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Read and match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cxnSp>
        <p:nvCxnSpPr>
          <p:cNvPr id="14" name="Straight Connector 13"/>
          <p:cNvCxnSpPr>
            <a:stCxn id="6" idx="0"/>
            <a:endCxn id="12" idx="5"/>
          </p:cNvCxnSpPr>
          <p:nvPr/>
        </p:nvCxnSpPr>
        <p:spPr>
          <a:xfrm>
            <a:off x="4942682" y="2800531"/>
            <a:ext cx="2401959" cy="2505795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8" idx="1"/>
            <a:endCxn id="9" idx="4"/>
          </p:cNvCxnSpPr>
          <p:nvPr/>
        </p:nvCxnSpPr>
        <p:spPr>
          <a:xfrm flipV="1">
            <a:off x="4942682" y="1878682"/>
            <a:ext cx="2401959" cy="384182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7" idx="0"/>
            <a:endCxn id="10" idx="4"/>
          </p:cNvCxnSpPr>
          <p:nvPr/>
        </p:nvCxnSpPr>
        <p:spPr>
          <a:xfrm flipV="1">
            <a:off x="4942682" y="3159289"/>
            <a:ext cx="2401959" cy="894139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5" idx="1"/>
            <a:endCxn id="11" idx="5"/>
          </p:cNvCxnSpPr>
          <p:nvPr/>
        </p:nvCxnSpPr>
        <p:spPr>
          <a:xfrm>
            <a:off x="4942682" y="1961810"/>
            <a:ext cx="2401959" cy="206391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/>
          <p:nvPr/>
        </p:nvSpPr>
        <p:spPr>
          <a:xfrm>
            <a:off x="-674370" y="1511935"/>
            <a:ext cx="11987530" cy="4843145"/>
          </a:xfrm>
          <a:custGeom>
            <a:avLst/>
            <a:gdLst/>
            <a:ahLst/>
            <a:cxnLst/>
            <a:rect l="l" t="t" r="r" b="b"/>
            <a:pathLst>
              <a:path w="11322010" h="5801295" extrusionOk="0">
                <a:moveTo>
                  <a:pt x="210434" y="4317664"/>
                </a:moveTo>
                <a:cubicBezTo>
                  <a:pt x="326653" y="4317664"/>
                  <a:pt x="420868" y="4411879"/>
                  <a:pt x="420868" y="4528098"/>
                </a:cubicBezTo>
                <a:cubicBezTo>
                  <a:pt x="420868" y="4531125"/>
                  <a:pt x="420867" y="4534153"/>
                  <a:pt x="420867" y="4537180"/>
                </a:cubicBezTo>
                <a:cubicBezTo>
                  <a:pt x="420867" y="4653399"/>
                  <a:pt x="326652" y="4747614"/>
                  <a:pt x="210433" y="4747614"/>
                </a:cubicBezTo>
                <a:lnTo>
                  <a:pt x="210434" y="4747613"/>
                </a:lnTo>
                <a:cubicBezTo>
                  <a:pt x="94215" y="4747613"/>
                  <a:pt x="0" y="4653398"/>
                  <a:pt x="0" y="4537179"/>
                </a:cubicBezTo>
                <a:lnTo>
                  <a:pt x="0" y="4528098"/>
                </a:lnTo>
                <a:cubicBezTo>
                  <a:pt x="0" y="4411879"/>
                  <a:pt x="94215" y="4317664"/>
                  <a:pt x="210434" y="4317664"/>
                </a:cubicBezTo>
                <a:close/>
                <a:moveTo>
                  <a:pt x="11111576" y="1109190"/>
                </a:moveTo>
                <a:cubicBezTo>
                  <a:pt x="11227795" y="1109190"/>
                  <a:pt x="11322010" y="1203405"/>
                  <a:pt x="11322010" y="1319624"/>
                </a:cubicBezTo>
                <a:cubicBezTo>
                  <a:pt x="11322010" y="1322651"/>
                  <a:pt x="11322009" y="1325679"/>
                  <a:pt x="11322009" y="1328706"/>
                </a:cubicBezTo>
                <a:cubicBezTo>
                  <a:pt x="11322009" y="1444925"/>
                  <a:pt x="11227794" y="1539140"/>
                  <a:pt x="11111575" y="1539140"/>
                </a:cubicBezTo>
                <a:lnTo>
                  <a:pt x="11111576" y="1539139"/>
                </a:lnTo>
                <a:cubicBezTo>
                  <a:pt x="10995357" y="1539139"/>
                  <a:pt x="10901142" y="1444924"/>
                  <a:pt x="10901142" y="1328705"/>
                </a:cubicBezTo>
                <a:lnTo>
                  <a:pt x="10901142" y="1319624"/>
                </a:lnTo>
                <a:cubicBezTo>
                  <a:pt x="10901142" y="1203405"/>
                  <a:pt x="10995357" y="1109190"/>
                  <a:pt x="11111576" y="1109190"/>
                </a:cubicBezTo>
                <a:close/>
                <a:moveTo>
                  <a:pt x="1370447" y="0"/>
                </a:moveTo>
                <a:lnTo>
                  <a:pt x="9971749" y="0"/>
                </a:lnTo>
                <a:cubicBezTo>
                  <a:pt x="10074789" y="0"/>
                  <a:pt x="10158319" y="83530"/>
                  <a:pt x="10158319" y="186570"/>
                </a:cubicBezTo>
                <a:lnTo>
                  <a:pt x="10158319" y="261402"/>
                </a:lnTo>
                <a:lnTo>
                  <a:pt x="10720482" y="261402"/>
                </a:lnTo>
                <a:cubicBezTo>
                  <a:pt x="10839209" y="261402"/>
                  <a:pt x="10935457" y="357650"/>
                  <a:pt x="10935457" y="476377"/>
                </a:cubicBezTo>
                <a:lnTo>
                  <a:pt x="10935456" y="476377"/>
                </a:lnTo>
                <a:cubicBezTo>
                  <a:pt x="10935456" y="595104"/>
                  <a:pt x="10839208" y="691352"/>
                  <a:pt x="10720481" y="691352"/>
                </a:cubicBezTo>
                <a:lnTo>
                  <a:pt x="10158319" y="691352"/>
                </a:lnTo>
                <a:lnTo>
                  <a:pt x="10158319" y="691353"/>
                </a:lnTo>
                <a:lnTo>
                  <a:pt x="9818193" y="691353"/>
                </a:lnTo>
                <a:cubicBezTo>
                  <a:pt x="9729148" y="691353"/>
                  <a:pt x="9652747" y="745493"/>
                  <a:pt x="9620112" y="822650"/>
                </a:cubicBezTo>
                <a:lnTo>
                  <a:pt x="9603218" y="906328"/>
                </a:lnTo>
                <a:lnTo>
                  <a:pt x="9620112" y="990005"/>
                </a:lnTo>
                <a:cubicBezTo>
                  <a:pt x="9644588" y="1047874"/>
                  <a:pt x="9693683" y="1092794"/>
                  <a:pt x="9754266" y="1111637"/>
                </a:cubicBezTo>
                <a:lnTo>
                  <a:pt x="9778143" y="1115247"/>
                </a:lnTo>
                <a:lnTo>
                  <a:pt x="10528721" y="1115247"/>
                </a:lnTo>
                <a:cubicBezTo>
                  <a:pt x="10647448" y="1115247"/>
                  <a:pt x="10743696" y="1211495"/>
                  <a:pt x="10743696" y="1330222"/>
                </a:cubicBezTo>
                <a:lnTo>
                  <a:pt x="10743695" y="1330222"/>
                </a:lnTo>
                <a:cubicBezTo>
                  <a:pt x="10743695" y="1448949"/>
                  <a:pt x="10647447" y="1545197"/>
                  <a:pt x="10528720" y="1545197"/>
                </a:cubicBezTo>
                <a:lnTo>
                  <a:pt x="10158319" y="1545197"/>
                </a:lnTo>
                <a:lnTo>
                  <a:pt x="10158319" y="5614725"/>
                </a:lnTo>
                <a:cubicBezTo>
                  <a:pt x="10158319" y="5717765"/>
                  <a:pt x="10074789" y="5801295"/>
                  <a:pt x="9971749" y="5801295"/>
                </a:cubicBezTo>
                <a:lnTo>
                  <a:pt x="1370447" y="5801295"/>
                </a:lnTo>
                <a:cubicBezTo>
                  <a:pt x="1267407" y="5801295"/>
                  <a:pt x="1183877" y="5717765"/>
                  <a:pt x="1183877" y="5614725"/>
                </a:cubicBezTo>
                <a:lnTo>
                  <a:pt x="1183877" y="5595403"/>
                </a:lnTo>
                <a:lnTo>
                  <a:pt x="660063" y="5595402"/>
                </a:lnTo>
                <a:cubicBezTo>
                  <a:pt x="571017" y="5595402"/>
                  <a:pt x="494616" y="5541263"/>
                  <a:pt x="461981" y="5464105"/>
                </a:cubicBezTo>
                <a:lnTo>
                  <a:pt x="445087" y="5380428"/>
                </a:lnTo>
                <a:lnTo>
                  <a:pt x="461981" y="5296750"/>
                </a:lnTo>
                <a:cubicBezTo>
                  <a:pt x="486457" y="5238882"/>
                  <a:pt x="535552" y="5193962"/>
                  <a:pt x="596135" y="5175118"/>
                </a:cubicBezTo>
                <a:lnTo>
                  <a:pt x="606656" y="5173528"/>
                </a:lnTo>
                <a:lnTo>
                  <a:pt x="1653185" y="5173528"/>
                </a:lnTo>
                <a:cubicBezTo>
                  <a:pt x="1771913" y="5173528"/>
                  <a:pt x="1868161" y="5077280"/>
                  <a:pt x="1868161" y="4958553"/>
                </a:cubicBezTo>
                <a:lnTo>
                  <a:pt x="1868162" y="4958553"/>
                </a:lnTo>
                <a:cubicBezTo>
                  <a:pt x="1868162" y="4839826"/>
                  <a:pt x="1771914" y="4743578"/>
                  <a:pt x="1653186" y="4743578"/>
                </a:cubicBezTo>
                <a:lnTo>
                  <a:pt x="1183877" y="4743578"/>
                </a:lnTo>
                <a:lnTo>
                  <a:pt x="1183877" y="4743577"/>
                </a:lnTo>
                <a:lnTo>
                  <a:pt x="852834" y="4743577"/>
                </a:lnTo>
                <a:cubicBezTo>
                  <a:pt x="763789" y="4743577"/>
                  <a:pt x="687388" y="4689438"/>
                  <a:pt x="654753" y="4612280"/>
                </a:cubicBezTo>
                <a:lnTo>
                  <a:pt x="637859" y="4528603"/>
                </a:lnTo>
                <a:lnTo>
                  <a:pt x="654753" y="4444925"/>
                </a:lnTo>
                <a:cubicBezTo>
                  <a:pt x="687388" y="4367768"/>
                  <a:pt x="763789" y="4313628"/>
                  <a:pt x="852834" y="4313628"/>
                </a:cubicBezTo>
                <a:lnTo>
                  <a:pt x="1183877" y="4313628"/>
                </a:lnTo>
                <a:lnTo>
                  <a:pt x="1183877" y="186570"/>
                </a:lnTo>
                <a:cubicBezTo>
                  <a:pt x="1183877" y="83530"/>
                  <a:pt x="1267407" y="0"/>
                  <a:pt x="1370447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ffectLst>
            <a:outerShdw blurRad="50800" dist="152400" dir="2700000" algn="tl" rotWithShape="0">
              <a:srgbClr val="000000">
                <a:alpha val="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857250" y="1651000"/>
          <a:ext cx="8924290" cy="3959860"/>
        </p:xfrm>
        <a:graphic>
          <a:graphicData uri="http://schemas.openxmlformats.org/drawingml/2006/table">
            <a:tbl>
              <a:tblPr/>
              <a:tblGrid>
                <a:gridCol w="3912870"/>
                <a:gridCol w="5011420"/>
              </a:tblGrid>
              <a:tr h="626110">
                <a:tc>
                  <a:txBody>
                    <a:bodyPr/>
                    <a:lstStyle/>
                    <a:p>
                      <a:pPr algn="l" fontAlgn="t"/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Yes, there is. / No, there isn't.</a:t>
                      </a:r>
                      <a:endParaRPr lang="en-US" sz="2400" b="1" i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96595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1. Is there a garden?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913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2. Is there a fence?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9765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3. Is there a yard?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913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4. Is there a pond?</a:t>
                      </a:r>
                      <a:endParaRPr lang="en-US" sz="2400" b="1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5913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5. Is there a tree?</a:t>
                      </a:r>
                      <a:endParaRPr lang="en-US" sz="2400" b="1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2875" marR="142875" marT="47625" marB="47625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188980" y="658145"/>
            <a:ext cx="6096000" cy="5835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6. Write about </a:t>
            </a:r>
            <a:r>
              <a:rPr 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your </a:t>
            </a:r>
            <a:r>
              <a:rPr lang="en-US" sz="32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house.</a:t>
            </a:r>
            <a:endParaRPr lang="en-US" sz="3200" b="1" i="0" dirty="0" smtClean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Google Shape;265;p5"/>
          <p:cNvGrpSpPr/>
          <p:nvPr/>
        </p:nvGrpSpPr>
        <p:grpSpPr>
          <a:xfrm rot="-1757057">
            <a:off x="8331406" y="5196029"/>
            <a:ext cx="718311" cy="1074379"/>
            <a:chOff x="6126813" y="4180951"/>
            <a:chExt cx="695894" cy="1040850"/>
          </a:xfrm>
        </p:grpSpPr>
        <p:sp>
          <p:nvSpPr>
            <p:cNvPr id="3" name="Google Shape;266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" name="Google Shape;267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" name="Google Shape;268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" name="Google Shape;269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" name="Google Shape;270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" name="Google Shape;271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" name="Google Shape;272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" name="Google Shape;273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" name="Google Shape;274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" name="Google Shape;275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" name="Google Shape;276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" name="Google Shape;277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" name="Google Shape;278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645" name="Google Shape;1645;p26"/>
          <p:cNvSpPr txBox="1"/>
          <p:nvPr/>
        </p:nvSpPr>
        <p:spPr>
          <a:xfrm>
            <a:off x="3621715" y="3247082"/>
            <a:ext cx="3864600" cy="695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4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rgbClr val="6A3A14"/>
                </a:solidFill>
              </a:rPr>
              <a:t>03</a:t>
            </a:r>
            <a:endParaRPr sz="6000">
              <a:solidFill>
                <a:srgbClr val="6A3A14"/>
              </a:solidFill>
            </a:endParaRPr>
          </a:p>
        </p:txBody>
      </p:sp>
      <p:sp>
        <p:nvSpPr>
          <p:cNvPr id="1647" name="Google Shape;1647;p26"/>
          <p:cNvSpPr txBox="1"/>
          <p:nvPr/>
        </p:nvSpPr>
        <p:spPr>
          <a:xfrm>
            <a:off x="4506595" y="565150"/>
            <a:ext cx="4624070" cy="76327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4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6600"/>
              <a:t>HOME LINK</a:t>
            </a:r>
            <a:endParaRPr lang="en-US" altLang="en-GB" sz="6600"/>
          </a:p>
        </p:txBody>
      </p:sp>
      <p:sp>
        <p:nvSpPr>
          <p:cNvPr id="1651" name="Google Shape;1651;p26"/>
          <p:cNvSpPr txBox="1"/>
          <p:nvPr/>
        </p:nvSpPr>
        <p:spPr>
          <a:xfrm>
            <a:off x="720400" y="1536225"/>
            <a:ext cx="3864600" cy="695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4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rgbClr val="6A3A14"/>
                </a:solidFill>
              </a:rPr>
              <a:t>01</a:t>
            </a:r>
            <a:endParaRPr sz="6000">
              <a:solidFill>
                <a:srgbClr val="6A3A14"/>
              </a:solidFill>
            </a:endParaRPr>
          </a:p>
        </p:txBody>
      </p:sp>
      <p:sp>
        <p:nvSpPr>
          <p:cNvPr id="1652" name="Google Shape;1652;p26"/>
          <p:cNvSpPr txBox="1"/>
          <p:nvPr/>
        </p:nvSpPr>
        <p:spPr>
          <a:xfrm>
            <a:off x="6772903" y="1536225"/>
            <a:ext cx="3864600" cy="6957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4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 panose="02000503000000020003"/>
              <a:buNone/>
              <a:defRPr sz="4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rgbClr val="6A3A14"/>
                </a:solidFill>
              </a:rPr>
              <a:t>02</a:t>
            </a:r>
            <a:endParaRPr sz="6000">
              <a:solidFill>
                <a:srgbClr val="6A3A14"/>
              </a:solidFill>
            </a:endParaRPr>
          </a:p>
        </p:txBody>
      </p:sp>
      <p:sp>
        <p:nvSpPr>
          <p:cNvPr id="160" name="Google Shape;160;p5"/>
          <p:cNvSpPr/>
          <p:nvPr/>
        </p:nvSpPr>
        <p:spPr>
          <a:xfrm>
            <a:off x="-1" y="4861731"/>
            <a:ext cx="5001945" cy="1199935"/>
          </a:xfrm>
          <a:custGeom>
            <a:avLst/>
            <a:gdLst/>
            <a:ahLst/>
            <a:cxnLst/>
            <a:rect l="l" t="t" r="r" b="b"/>
            <a:pathLst>
              <a:path w="3437763" h="926591" extrusionOk="0">
                <a:moveTo>
                  <a:pt x="14383" y="0"/>
                </a:moveTo>
                <a:lnTo>
                  <a:pt x="63818" y="268986"/>
                </a:lnTo>
                <a:lnTo>
                  <a:pt x="92583" y="425767"/>
                </a:lnTo>
                <a:lnTo>
                  <a:pt x="112871" y="348710"/>
                </a:lnTo>
                <a:lnTo>
                  <a:pt x="169164" y="134493"/>
                </a:lnTo>
                <a:lnTo>
                  <a:pt x="225457" y="348710"/>
                </a:lnTo>
                <a:lnTo>
                  <a:pt x="230696" y="368522"/>
                </a:lnTo>
                <a:lnTo>
                  <a:pt x="249555" y="281940"/>
                </a:lnTo>
                <a:lnTo>
                  <a:pt x="310896" y="0"/>
                </a:lnTo>
                <a:lnTo>
                  <a:pt x="372332" y="281940"/>
                </a:lnTo>
                <a:lnTo>
                  <a:pt x="376904" y="302895"/>
                </a:lnTo>
                <a:lnTo>
                  <a:pt x="384524" y="267843"/>
                </a:lnTo>
                <a:lnTo>
                  <a:pt x="433292" y="44672"/>
                </a:lnTo>
                <a:lnTo>
                  <a:pt x="482060" y="267843"/>
                </a:lnTo>
                <a:lnTo>
                  <a:pt x="497396" y="338042"/>
                </a:lnTo>
                <a:lnTo>
                  <a:pt x="543878" y="125540"/>
                </a:lnTo>
                <a:lnTo>
                  <a:pt x="592646" y="348710"/>
                </a:lnTo>
                <a:lnTo>
                  <a:pt x="603599" y="398907"/>
                </a:lnTo>
                <a:lnTo>
                  <a:pt x="668560" y="134493"/>
                </a:lnTo>
                <a:lnTo>
                  <a:pt x="726472" y="369951"/>
                </a:lnTo>
                <a:lnTo>
                  <a:pt x="793052" y="108299"/>
                </a:lnTo>
                <a:lnTo>
                  <a:pt x="862584" y="381476"/>
                </a:lnTo>
                <a:lnTo>
                  <a:pt x="865632" y="393668"/>
                </a:lnTo>
                <a:lnTo>
                  <a:pt x="884968" y="306800"/>
                </a:lnTo>
                <a:lnTo>
                  <a:pt x="939451" y="61722"/>
                </a:lnTo>
                <a:lnTo>
                  <a:pt x="993838" y="306800"/>
                </a:lnTo>
                <a:lnTo>
                  <a:pt x="1013651" y="395668"/>
                </a:lnTo>
                <a:lnTo>
                  <a:pt x="1024795" y="352044"/>
                </a:lnTo>
                <a:lnTo>
                  <a:pt x="1071944" y="168307"/>
                </a:lnTo>
                <a:lnTo>
                  <a:pt x="1119188" y="352044"/>
                </a:lnTo>
                <a:lnTo>
                  <a:pt x="1143476" y="446627"/>
                </a:lnTo>
                <a:lnTo>
                  <a:pt x="1167956" y="332518"/>
                </a:lnTo>
                <a:lnTo>
                  <a:pt x="1215104" y="113062"/>
                </a:lnTo>
                <a:lnTo>
                  <a:pt x="1262253" y="332518"/>
                </a:lnTo>
                <a:lnTo>
                  <a:pt x="1275969" y="396240"/>
                </a:lnTo>
                <a:lnTo>
                  <a:pt x="1305687" y="261937"/>
                </a:lnTo>
                <a:lnTo>
                  <a:pt x="1346264" y="445675"/>
                </a:lnTo>
                <a:lnTo>
                  <a:pt x="1347883" y="453009"/>
                </a:lnTo>
                <a:lnTo>
                  <a:pt x="1371219" y="323564"/>
                </a:lnTo>
                <a:lnTo>
                  <a:pt x="1418368" y="61722"/>
                </a:lnTo>
                <a:lnTo>
                  <a:pt x="1465517" y="323564"/>
                </a:lnTo>
                <a:lnTo>
                  <a:pt x="1473613" y="368427"/>
                </a:lnTo>
                <a:lnTo>
                  <a:pt x="1521238" y="192595"/>
                </a:lnTo>
                <a:lnTo>
                  <a:pt x="1576007" y="394716"/>
                </a:lnTo>
                <a:lnTo>
                  <a:pt x="1584103" y="424625"/>
                </a:lnTo>
                <a:lnTo>
                  <a:pt x="1597533" y="367760"/>
                </a:lnTo>
                <a:lnTo>
                  <a:pt x="1662303" y="92488"/>
                </a:lnTo>
                <a:lnTo>
                  <a:pt x="1727168" y="367760"/>
                </a:lnTo>
                <a:lnTo>
                  <a:pt x="1746695" y="450914"/>
                </a:lnTo>
                <a:lnTo>
                  <a:pt x="1748600" y="442722"/>
                </a:lnTo>
                <a:lnTo>
                  <a:pt x="1795748" y="236220"/>
                </a:lnTo>
                <a:lnTo>
                  <a:pt x="1842897" y="442722"/>
                </a:lnTo>
                <a:lnTo>
                  <a:pt x="1854613" y="493776"/>
                </a:lnTo>
                <a:lnTo>
                  <a:pt x="1868043" y="430054"/>
                </a:lnTo>
                <a:lnTo>
                  <a:pt x="1923193" y="168307"/>
                </a:lnTo>
                <a:lnTo>
                  <a:pt x="1978438" y="430054"/>
                </a:lnTo>
                <a:lnTo>
                  <a:pt x="1978914" y="432530"/>
                </a:lnTo>
                <a:lnTo>
                  <a:pt x="2016443" y="210598"/>
                </a:lnTo>
                <a:lnTo>
                  <a:pt x="2053590" y="430340"/>
                </a:lnTo>
                <a:lnTo>
                  <a:pt x="2059877" y="395287"/>
                </a:lnTo>
                <a:lnTo>
                  <a:pt x="2112074" y="102775"/>
                </a:lnTo>
                <a:lnTo>
                  <a:pt x="2164175" y="395287"/>
                </a:lnTo>
                <a:lnTo>
                  <a:pt x="2180654" y="487490"/>
                </a:lnTo>
                <a:lnTo>
                  <a:pt x="2187988" y="446723"/>
                </a:lnTo>
                <a:lnTo>
                  <a:pt x="2233136" y="197263"/>
                </a:lnTo>
                <a:lnTo>
                  <a:pt x="2275427" y="430340"/>
                </a:lnTo>
                <a:lnTo>
                  <a:pt x="2301145" y="254222"/>
                </a:lnTo>
                <a:lnTo>
                  <a:pt x="2330577" y="455390"/>
                </a:lnTo>
                <a:lnTo>
                  <a:pt x="2333816" y="477107"/>
                </a:lnTo>
                <a:lnTo>
                  <a:pt x="2334387" y="473583"/>
                </a:lnTo>
                <a:lnTo>
                  <a:pt x="2373535" y="254222"/>
                </a:lnTo>
                <a:lnTo>
                  <a:pt x="2412587" y="473583"/>
                </a:lnTo>
                <a:lnTo>
                  <a:pt x="2420017" y="515398"/>
                </a:lnTo>
                <a:lnTo>
                  <a:pt x="2441067" y="401193"/>
                </a:lnTo>
                <a:lnTo>
                  <a:pt x="2496026" y="102775"/>
                </a:lnTo>
                <a:lnTo>
                  <a:pt x="2550986" y="401193"/>
                </a:lnTo>
                <a:lnTo>
                  <a:pt x="2561082" y="455676"/>
                </a:lnTo>
                <a:lnTo>
                  <a:pt x="2609564" y="197263"/>
                </a:lnTo>
                <a:lnTo>
                  <a:pt x="2658713" y="459105"/>
                </a:lnTo>
                <a:lnTo>
                  <a:pt x="2692432" y="638842"/>
                </a:lnTo>
                <a:lnTo>
                  <a:pt x="2712149" y="535210"/>
                </a:lnTo>
                <a:lnTo>
                  <a:pt x="2759678" y="284988"/>
                </a:lnTo>
                <a:lnTo>
                  <a:pt x="2807303" y="535210"/>
                </a:lnTo>
                <a:lnTo>
                  <a:pt x="2819591" y="599884"/>
                </a:lnTo>
                <a:lnTo>
                  <a:pt x="2822258" y="580168"/>
                </a:lnTo>
                <a:lnTo>
                  <a:pt x="2857786" y="318421"/>
                </a:lnTo>
                <a:lnTo>
                  <a:pt x="2893314" y="580168"/>
                </a:lnTo>
                <a:lnTo>
                  <a:pt x="2906840" y="679799"/>
                </a:lnTo>
                <a:lnTo>
                  <a:pt x="2910173" y="660940"/>
                </a:lnTo>
                <a:lnTo>
                  <a:pt x="2957798" y="395287"/>
                </a:lnTo>
                <a:lnTo>
                  <a:pt x="2999232" y="626364"/>
                </a:lnTo>
                <a:lnTo>
                  <a:pt x="3060573" y="401193"/>
                </a:lnTo>
                <a:lnTo>
                  <a:pt x="3105817" y="566833"/>
                </a:lnTo>
                <a:lnTo>
                  <a:pt x="3115532" y="514731"/>
                </a:lnTo>
                <a:lnTo>
                  <a:pt x="3152013" y="318421"/>
                </a:lnTo>
                <a:lnTo>
                  <a:pt x="3188494" y="514731"/>
                </a:lnTo>
                <a:lnTo>
                  <a:pt x="3224689" y="709136"/>
                </a:lnTo>
                <a:lnTo>
                  <a:pt x="3243739" y="611886"/>
                </a:lnTo>
                <a:lnTo>
                  <a:pt x="3286316" y="395287"/>
                </a:lnTo>
                <a:lnTo>
                  <a:pt x="3328892" y="611886"/>
                </a:lnTo>
                <a:lnTo>
                  <a:pt x="3329369" y="614267"/>
                </a:lnTo>
                <a:lnTo>
                  <a:pt x="3364040" y="455390"/>
                </a:lnTo>
                <a:lnTo>
                  <a:pt x="3400901" y="624364"/>
                </a:lnTo>
                <a:lnTo>
                  <a:pt x="3437763" y="793433"/>
                </a:lnTo>
                <a:lnTo>
                  <a:pt x="3364611" y="793433"/>
                </a:lnTo>
                <a:lnTo>
                  <a:pt x="3371469" y="828484"/>
                </a:lnTo>
                <a:lnTo>
                  <a:pt x="3286316" y="828484"/>
                </a:lnTo>
                <a:lnTo>
                  <a:pt x="3201257" y="828484"/>
                </a:lnTo>
                <a:lnTo>
                  <a:pt x="3224308" y="711136"/>
                </a:lnTo>
                <a:lnTo>
                  <a:pt x="3152013" y="711136"/>
                </a:lnTo>
                <a:lnTo>
                  <a:pt x="3145155" y="711136"/>
                </a:lnTo>
                <a:lnTo>
                  <a:pt x="3188018" y="868394"/>
                </a:lnTo>
                <a:lnTo>
                  <a:pt x="3060573" y="868394"/>
                </a:lnTo>
                <a:lnTo>
                  <a:pt x="3042571" y="868394"/>
                </a:lnTo>
                <a:lnTo>
                  <a:pt x="3052953" y="926592"/>
                </a:lnTo>
                <a:lnTo>
                  <a:pt x="2957798" y="926592"/>
                </a:lnTo>
                <a:lnTo>
                  <a:pt x="2862644" y="926592"/>
                </a:lnTo>
                <a:lnTo>
                  <a:pt x="2877788" y="842010"/>
                </a:lnTo>
                <a:lnTo>
                  <a:pt x="2857786" y="842010"/>
                </a:lnTo>
                <a:lnTo>
                  <a:pt x="2786729" y="842010"/>
                </a:lnTo>
                <a:lnTo>
                  <a:pt x="2794445" y="785527"/>
                </a:lnTo>
                <a:lnTo>
                  <a:pt x="2759678" y="785527"/>
                </a:lnTo>
                <a:lnTo>
                  <a:pt x="2664524" y="785527"/>
                </a:lnTo>
                <a:lnTo>
                  <a:pt x="2676811" y="720852"/>
                </a:lnTo>
                <a:lnTo>
                  <a:pt x="2609564" y="720852"/>
                </a:lnTo>
                <a:lnTo>
                  <a:pt x="2511266" y="720852"/>
                </a:lnTo>
                <a:lnTo>
                  <a:pt x="2515267" y="699516"/>
                </a:lnTo>
                <a:lnTo>
                  <a:pt x="2496026" y="699516"/>
                </a:lnTo>
                <a:lnTo>
                  <a:pt x="2386108" y="699516"/>
                </a:lnTo>
                <a:lnTo>
                  <a:pt x="2387346" y="692944"/>
                </a:lnTo>
                <a:lnTo>
                  <a:pt x="2373535" y="692944"/>
                </a:lnTo>
                <a:lnTo>
                  <a:pt x="2322862" y="692944"/>
                </a:lnTo>
                <a:lnTo>
                  <a:pt x="2323529" y="696182"/>
                </a:lnTo>
                <a:lnTo>
                  <a:pt x="2233136" y="696182"/>
                </a:lnTo>
                <a:lnTo>
                  <a:pt x="2142839" y="696182"/>
                </a:lnTo>
                <a:lnTo>
                  <a:pt x="2144363" y="687800"/>
                </a:lnTo>
                <a:lnTo>
                  <a:pt x="2112074" y="687800"/>
                </a:lnTo>
                <a:lnTo>
                  <a:pt x="2097215" y="687800"/>
                </a:lnTo>
                <a:lnTo>
                  <a:pt x="2097215" y="687991"/>
                </a:lnTo>
                <a:lnTo>
                  <a:pt x="2032730" y="687991"/>
                </a:lnTo>
                <a:lnTo>
                  <a:pt x="2033588" y="691896"/>
                </a:lnTo>
                <a:lnTo>
                  <a:pt x="1923193" y="691896"/>
                </a:lnTo>
                <a:lnTo>
                  <a:pt x="1812798" y="691896"/>
                </a:lnTo>
                <a:lnTo>
                  <a:pt x="1821847" y="649129"/>
                </a:lnTo>
                <a:lnTo>
                  <a:pt x="1795748" y="649129"/>
                </a:lnTo>
                <a:lnTo>
                  <a:pt x="1701451" y="649129"/>
                </a:lnTo>
                <a:lnTo>
                  <a:pt x="1702784" y="643033"/>
                </a:lnTo>
                <a:lnTo>
                  <a:pt x="1662303" y="643033"/>
                </a:lnTo>
                <a:lnTo>
                  <a:pt x="1532763" y="643033"/>
                </a:lnTo>
                <a:lnTo>
                  <a:pt x="1543622" y="596836"/>
                </a:lnTo>
                <a:lnTo>
                  <a:pt x="1521238" y="596836"/>
                </a:lnTo>
                <a:lnTo>
                  <a:pt x="1411700" y="596836"/>
                </a:lnTo>
                <a:lnTo>
                  <a:pt x="1414843" y="585311"/>
                </a:lnTo>
                <a:lnTo>
                  <a:pt x="1377125" y="585311"/>
                </a:lnTo>
                <a:lnTo>
                  <a:pt x="1386840" y="629507"/>
                </a:lnTo>
                <a:lnTo>
                  <a:pt x="1305687" y="629507"/>
                </a:lnTo>
                <a:lnTo>
                  <a:pt x="1224439" y="629507"/>
                </a:lnTo>
                <a:lnTo>
                  <a:pt x="1241584" y="551878"/>
                </a:lnTo>
                <a:lnTo>
                  <a:pt x="1215104" y="551878"/>
                </a:lnTo>
                <a:lnTo>
                  <a:pt x="1120807" y="551878"/>
                </a:lnTo>
                <a:lnTo>
                  <a:pt x="1124236" y="535781"/>
                </a:lnTo>
                <a:lnTo>
                  <a:pt x="1071944" y="535781"/>
                </a:lnTo>
                <a:lnTo>
                  <a:pt x="1044797" y="535781"/>
                </a:lnTo>
                <a:lnTo>
                  <a:pt x="1048322" y="551783"/>
                </a:lnTo>
                <a:lnTo>
                  <a:pt x="939451" y="551783"/>
                </a:lnTo>
                <a:lnTo>
                  <a:pt x="905828" y="551783"/>
                </a:lnTo>
                <a:lnTo>
                  <a:pt x="932021" y="654749"/>
                </a:lnTo>
                <a:lnTo>
                  <a:pt x="796481" y="654749"/>
                </a:lnTo>
                <a:lnTo>
                  <a:pt x="807149" y="698183"/>
                </a:lnTo>
                <a:lnTo>
                  <a:pt x="668560" y="698183"/>
                </a:lnTo>
                <a:lnTo>
                  <a:pt x="530066" y="698183"/>
                </a:lnTo>
                <a:lnTo>
                  <a:pt x="561118" y="571881"/>
                </a:lnTo>
                <a:lnTo>
                  <a:pt x="543878" y="571881"/>
                </a:lnTo>
                <a:lnTo>
                  <a:pt x="446342" y="571881"/>
                </a:lnTo>
                <a:lnTo>
                  <a:pt x="463963" y="491014"/>
                </a:lnTo>
                <a:lnTo>
                  <a:pt x="433292" y="491014"/>
                </a:lnTo>
                <a:lnTo>
                  <a:pt x="417862" y="491014"/>
                </a:lnTo>
                <a:lnTo>
                  <a:pt x="433673" y="563785"/>
                </a:lnTo>
                <a:lnTo>
                  <a:pt x="310896" y="563785"/>
                </a:lnTo>
                <a:lnTo>
                  <a:pt x="188214" y="563785"/>
                </a:lnTo>
                <a:lnTo>
                  <a:pt x="188309" y="562927"/>
                </a:lnTo>
                <a:lnTo>
                  <a:pt x="169164" y="562927"/>
                </a:lnTo>
                <a:lnTo>
                  <a:pt x="56579" y="562927"/>
                </a:lnTo>
                <a:lnTo>
                  <a:pt x="63151" y="537972"/>
                </a:lnTo>
                <a:lnTo>
                  <a:pt x="14383" y="537972"/>
                </a:lnTo>
                <a:lnTo>
                  <a:pt x="0" y="537972"/>
                </a:lnTo>
                <a:lnTo>
                  <a:pt x="0" y="78486"/>
                </a:lnTo>
                <a:close/>
              </a:path>
            </a:pathLst>
          </a:custGeom>
          <a:solidFill>
            <a:srgbClr val="688D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61" name="Google Shape;161;p5"/>
          <p:cNvGrpSpPr/>
          <p:nvPr/>
        </p:nvGrpSpPr>
        <p:grpSpPr>
          <a:xfrm>
            <a:off x="10847414" y="4913261"/>
            <a:ext cx="1344269" cy="597605"/>
            <a:chOff x="5587465" y="2921006"/>
            <a:chExt cx="6605743" cy="2936636"/>
          </a:xfrm>
        </p:grpSpPr>
        <p:sp>
          <p:nvSpPr>
            <p:cNvPr id="162" name="Google Shape;162;p5"/>
            <p:cNvSpPr/>
            <p:nvPr/>
          </p:nvSpPr>
          <p:spPr>
            <a:xfrm>
              <a:off x="5587465" y="2921006"/>
              <a:ext cx="6602171" cy="2554475"/>
            </a:xfrm>
            <a:custGeom>
              <a:avLst/>
              <a:gdLst/>
              <a:ahLst/>
              <a:cxnLst/>
              <a:rect l="l" t="t" r="r" b="b"/>
              <a:pathLst>
                <a:path w="2612135" h="1395888" extrusionOk="0">
                  <a:moveTo>
                    <a:pt x="2612136" y="241268"/>
                  </a:moveTo>
                  <a:lnTo>
                    <a:pt x="2612136" y="1035463"/>
                  </a:lnTo>
                  <a:lnTo>
                    <a:pt x="2560796" y="1035463"/>
                  </a:lnTo>
                  <a:lnTo>
                    <a:pt x="2495550" y="1035463"/>
                  </a:lnTo>
                  <a:lnTo>
                    <a:pt x="2518696" y="1131761"/>
                  </a:lnTo>
                  <a:lnTo>
                    <a:pt x="2246471" y="1131761"/>
                  </a:lnTo>
                  <a:lnTo>
                    <a:pt x="2210752" y="1131761"/>
                  </a:lnTo>
                  <a:lnTo>
                    <a:pt x="2212372" y="1138142"/>
                  </a:lnTo>
                  <a:lnTo>
                    <a:pt x="1995774" y="1138142"/>
                  </a:lnTo>
                  <a:lnTo>
                    <a:pt x="2006442" y="1177957"/>
                  </a:lnTo>
                  <a:lnTo>
                    <a:pt x="1724215" y="1177957"/>
                  </a:lnTo>
                  <a:lnTo>
                    <a:pt x="1675352" y="1177957"/>
                  </a:lnTo>
                  <a:lnTo>
                    <a:pt x="1694021" y="1251109"/>
                  </a:lnTo>
                  <a:lnTo>
                    <a:pt x="1449514" y="1251109"/>
                  </a:lnTo>
                  <a:lnTo>
                    <a:pt x="1205103" y="1251109"/>
                  </a:lnTo>
                  <a:lnTo>
                    <a:pt x="1223105" y="1180529"/>
                  </a:lnTo>
                  <a:lnTo>
                    <a:pt x="1018413" y="1180529"/>
                  </a:lnTo>
                  <a:lnTo>
                    <a:pt x="952786" y="1180529"/>
                  </a:lnTo>
                  <a:lnTo>
                    <a:pt x="953072" y="1181672"/>
                  </a:lnTo>
                  <a:lnTo>
                    <a:pt x="769715" y="1181672"/>
                  </a:lnTo>
                  <a:lnTo>
                    <a:pt x="758571" y="1181672"/>
                  </a:lnTo>
                  <a:lnTo>
                    <a:pt x="773335" y="1234345"/>
                  </a:lnTo>
                  <a:lnTo>
                    <a:pt x="573214" y="1234345"/>
                  </a:lnTo>
                  <a:lnTo>
                    <a:pt x="544735" y="1234345"/>
                  </a:lnTo>
                  <a:lnTo>
                    <a:pt x="586359" y="1395889"/>
                  </a:lnTo>
                  <a:lnTo>
                    <a:pt x="374713" y="1395889"/>
                  </a:lnTo>
                  <a:lnTo>
                    <a:pt x="162973" y="1395889"/>
                  </a:lnTo>
                  <a:lnTo>
                    <a:pt x="174403" y="1351407"/>
                  </a:lnTo>
                  <a:lnTo>
                    <a:pt x="158782" y="1351407"/>
                  </a:lnTo>
                  <a:lnTo>
                    <a:pt x="0" y="1351407"/>
                  </a:lnTo>
                  <a:lnTo>
                    <a:pt x="79343" y="963168"/>
                  </a:lnTo>
                  <a:lnTo>
                    <a:pt x="158782" y="575024"/>
                  </a:lnTo>
                  <a:lnTo>
                    <a:pt x="238125" y="963168"/>
                  </a:lnTo>
                  <a:lnTo>
                    <a:pt x="254222" y="1041940"/>
                  </a:lnTo>
                  <a:lnTo>
                    <a:pt x="268796" y="985456"/>
                  </a:lnTo>
                  <a:lnTo>
                    <a:pt x="374713" y="575024"/>
                  </a:lnTo>
                  <a:lnTo>
                    <a:pt x="462344" y="914781"/>
                  </a:lnTo>
                  <a:lnTo>
                    <a:pt x="473107" y="876014"/>
                  </a:lnTo>
                  <a:lnTo>
                    <a:pt x="573214" y="517684"/>
                  </a:lnTo>
                  <a:lnTo>
                    <a:pt x="668084" y="857536"/>
                  </a:lnTo>
                  <a:lnTo>
                    <a:pt x="678085" y="817816"/>
                  </a:lnTo>
                  <a:lnTo>
                    <a:pt x="769715" y="454057"/>
                  </a:lnTo>
                  <a:lnTo>
                    <a:pt x="861346" y="817816"/>
                  </a:lnTo>
                  <a:lnTo>
                    <a:pt x="863346" y="825627"/>
                  </a:lnTo>
                  <a:lnTo>
                    <a:pt x="896207" y="695420"/>
                  </a:lnTo>
                  <a:lnTo>
                    <a:pt x="1018413" y="210407"/>
                  </a:lnTo>
                  <a:lnTo>
                    <a:pt x="1140619" y="695420"/>
                  </a:lnTo>
                  <a:lnTo>
                    <a:pt x="1168051" y="804386"/>
                  </a:lnTo>
                  <a:lnTo>
                    <a:pt x="1182719" y="749713"/>
                  </a:lnTo>
                  <a:lnTo>
                    <a:pt x="1288542" y="354139"/>
                  </a:lnTo>
                  <a:lnTo>
                    <a:pt x="1362932" y="632174"/>
                  </a:lnTo>
                  <a:lnTo>
                    <a:pt x="1449514" y="292513"/>
                  </a:lnTo>
                  <a:lnTo>
                    <a:pt x="1561433" y="731330"/>
                  </a:lnTo>
                  <a:lnTo>
                    <a:pt x="1583055" y="650557"/>
                  </a:lnTo>
                  <a:lnTo>
                    <a:pt x="1724215" y="123158"/>
                  </a:lnTo>
                  <a:lnTo>
                    <a:pt x="1865281" y="650557"/>
                  </a:lnTo>
                  <a:lnTo>
                    <a:pt x="1876806" y="693611"/>
                  </a:lnTo>
                  <a:lnTo>
                    <a:pt x="1881474" y="674275"/>
                  </a:lnTo>
                  <a:lnTo>
                    <a:pt x="1991773" y="210407"/>
                  </a:lnTo>
                  <a:lnTo>
                    <a:pt x="2093214" y="637127"/>
                  </a:lnTo>
                  <a:lnTo>
                    <a:pt x="2110359" y="565880"/>
                  </a:lnTo>
                  <a:lnTo>
                    <a:pt x="2246471" y="0"/>
                  </a:lnTo>
                  <a:lnTo>
                    <a:pt x="2382584" y="565880"/>
                  </a:lnTo>
                  <a:lnTo>
                    <a:pt x="2413445" y="693896"/>
                  </a:lnTo>
                  <a:lnTo>
                    <a:pt x="2450878" y="517684"/>
                  </a:lnTo>
                  <a:lnTo>
                    <a:pt x="2560796" y="0"/>
                  </a:lnTo>
                  <a:close/>
                </a:path>
              </a:pathLst>
            </a:custGeom>
            <a:solidFill>
              <a:srgbClr val="6883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6328965" y="3589324"/>
              <a:ext cx="5864243" cy="2268318"/>
            </a:xfrm>
            <a:custGeom>
              <a:avLst/>
              <a:gdLst/>
              <a:ahLst/>
              <a:cxnLst/>
              <a:rect l="l" t="t" r="r" b="b"/>
              <a:pathLst>
                <a:path w="2612135" h="1395888" extrusionOk="0">
                  <a:moveTo>
                    <a:pt x="2612136" y="241268"/>
                  </a:moveTo>
                  <a:lnTo>
                    <a:pt x="2612136" y="1035463"/>
                  </a:lnTo>
                  <a:lnTo>
                    <a:pt x="2560796" y="1035463"/>
                  </a:lnTo>
                  <a:lnTo>
                    <a:pt x="2495550" y="1035463"/>
                  </a:lnTo>
                  <a:lnTo>
                    <a:pt x="2518696" y="1131761"/>
                  </a:lnTo>
                  <a:lnTo>
                    <a:pt x="2246471" y="1131761"/>
                  </a:lnTo>
                  <a:lnTo>
                    <a:pt x="2210752" y="1131761"/>
                  </a:lnTo>
                  <a:lnTo>
                    <a:pt x="2212372" y="1138142"/>
                  </a:lnTo>
                  <a:lnTo>
                    <a:pt x="1995774" y="1138142"/>
                  </a:lnTo>
                  <a:lnTo>
                    <a:pt x="2006442" y="1177957"/>
                  </a:lnTo>
                  <a:lnTo>
                    <a:pt x="1724215" y="1177957"/>
                  </a:lnTo>
                  <a:lnTo>
                    <a:pt x="1675352" y="1177957"/>
                  </a:lnTo>
                  <a:lnTo>
                    <a:pt x="1694021" y="1251109"/>
                  </a:lnTo>
                  <a:lnTo>
                    <a:pt x="1449514" y="1251109"/>
                  </a:lnTo>
                  <a:lnTo>
                    <a:pt x="1205103" y="1251109"/>
                  </a:lnTo>
                  <a:lnTo>
                    <a:pt x="1223105" y="1180529"/>
                  </a:lnTo>
                  <a:lnTo>
                    <a:pt x="1018413" y="1180529"/>
                  </a:lnTo>
                  <a:lnTo>
                    <a:pt x="952786" y="1180529"/>
                  </a:lnTo>
                  <a:lnTo>
                    <a:pt x="953072" y="1181672"/>
                  </a:lnTo>
                  <a:lnTo>
                    <a:pt x="769715" y="1181672"/>
                  </a:lnTo>
                  <a:lnTo>
                    <a:pt x="758571" y="1181672"/>
                  </a:lnTo>
                  <a:lnTo>
                    <a:pt x="773335" y="1234345"/>
                  </a:lnTo>
                  <a:lnTo>
                    <a:pt x="573214" y="1234345"/>
                  </a:lnTo>
                  <a:lnTo>
                    <a:pt x="544735" y="1234345"/>
                  </a:lnTo>
                  <a:lnTo>
                    <a:pt x="586359" y="1395889"/>
                  </a:lnTo>
                  <a:lnTo>
                    <a:pt x="374713" y="1395889"/>
                  </a:lnTo>
                  <a:lnTo>
                    <a:pt x="162973" y="1395889"/>
                  </a:lnTo>
                  <a:lnTo>
                    <a:pt x="174403" y="1351407"/>
                  </a:lnTo>
                  <a:lnTo>
                    <a:pt x="158782" y="1351407"/>
                  </a:lnTo>
                  <a:lnTo>
                    <a:pt x="0" y="1351407"/>
                  </a:lnTo>
                  <a:lnTo>
                    <a:pt x="79343" y="963168"/>
                  </a:lnTo>
                  <a:lnTo>
                    <a:pt x="158782" y="575024"/>
                  </a:lnTo>
                  <a:lnTo>
                    <a:pt x="238125" y="963168"/>
                  </a:lnTo>
                  <a:lnTo>
                    <a:pt x="254222" y="1041940"/>
                  </a:lnTo>
                  <a:lnTo>
                    <a:pt x="268796" y="985456"/>
                  </a:lnTo>
                  <a:lnTo>
                    <a:pt x="374713" y="575024"/>
                  </a:lnTo>
                  <a:lnTo>
                    <a:pt x="462344" y="914781"/>
                  </a:lnTo>
                  <a:lnTo>
                    <a:pt x="473107" y="876014"/>
                  </a:lnTo>
                  <a:lnTo>
                    <a:pt x="573214" y="517684"/>
                  </a:lnTo>
                  <a:lnTo>
                    <a:pt x="668084" y="857536"/>
                  </a:lnTo>
                  <a:lnTo>
                    <a:pt x="678085" y="817816"/>
                  </a:lnTo>
                  <a:lnTo>
                    <a:pt x="769715" y="454057"/>
                  </a:lnTo>
                  <a:lnTo>
                    <a:pt x="861346" y="817816"/>
                  </a:lnTo>
                  <a:lnTo>
                    <a:pt x="863346" y="825627"/>
                  </a:lnTo>
                  <a:lnTo>
                    <a:pt x="896207" y="695420"/>
                  </a:lnTo>
                  <a:lnTo>
                    <a:pt x="1018413" y="210407"/>
                  </a:lnTo>
                  <a:lnTo>
                    <a:pt x="1140619" y="695420"/>
                  </a:lnTo>
                  <a:lnTo>
                    <a:pt x="1168051" y="804386"/>
                  </a:lnTo>
                  <a:lnTo>
                    <a:pt x="1182719" y="749713"/>
                  </a:lnTo>
                  <a:lnTo>
                    <a:pt x="1288542" y="354139"/>
                  </a:lnTo>
                  <a:lnTo>
                    <a:pt x="1362932" y="632174"/>
                  </a:lnTo>
                  <a:lnTo>
                    <a:pt x="1449514" y="292513"/>
                  </a:lnTo>
                  <a:lnTo>
                    <a:pt x="1561433" y="731330"/>
                  </a:lnTo>
                  <a:lnTo>
                    <a:pt x="1583055" y="650557"/>
                  </a:lnTo>
                  <a:lnTo>
                    <a:pt x="1724215" y="123158"/>
                  </a:lnTo>
                  <a:lnTo>
                    <a:pt x="1865281" y="650557"/>
                  </a:lnTo>
                  <a:lnTo>
                    <a:pt x="1876806" y="693611"/>
                  </a:lnTo>
                  <a:lnTo>
                    <a:pt x="1881474" y="674275"/>
                  </a:lnTo>
                  <a:lnTo>
                    <a:pt x="1991773" y="210407"/>
                  </a:lnTo>
                  <a:lnTo>
                    <a:pt x="2093214" y="637127"/>
                  </a:lnTo>
                  <a:lnTo>
                    <a:pt x="2110359" y="565880"/>
                  </a:lnTo>
                  <a:lnTo>
                    <a:pt x="2246471" y="0"/>
                  </a:lnTo>
                  <a:lnTo>
                    <a:pt x="2382584" y="565880"/>
                  </a:lnTo>
                  <a:lnTo>
                    <a:pt x="2413445" y="693896"/>
                  </a:lnTo>
                  <a:lnTo>
                    <a:pt x="2450878" y="517684"/>
                  </a:lnTo>
                  <a:lnTo>
                    <a:pt x="2560796" y="0"/>
                  </a:lnTo>
                  <a:close/>
                </a:path>
              </a:pathLst>
            </a:custGeom>
            <a:solidFill>
              <a:srgbClr val="8BA6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64" name="Google Shape;164;p5"/>
          <p:cNvSpPr/>
          <p:nvPr/>
        </p:nvSpPr>
        <p:spPr>
          <a:xfrm>
            <a:off x="0" y="5487674"/>
            <a:ext cx="5535739" cy="1369928"/>
          </a:xfrm>
          <a:custGeom>
            <a:avLst/>
            <a:gdLst/>
            <a:ahLst/>
            <a:cxnLst/>
            <a:rect l="l" t="t" r="r" b="b"/>
            <a:pathLst>
              <a:path w="5535739" h="2946082" extrusionOk="0">
                <a:moveTo>
                  <a:pt x="4843272" y="2946083"/>
                </a:moveTo>
                <a:lnTo>
                  <a:pt x="0" y="2946083"/>
                </a:lnTo>
                <a:lnTo>
                  <a:pt x="0" y="0"/>
                </a:lnTo>
                <a:cubicBezTo>
                  <a:pt x="3060383" y="6382"/>
                  <a:pt x="5535740" y="893159"/>
                  <a:pt x="5535740" y="1986248"/>
                </a:cubicBezTo>
                <a:cubicBezTo>
                  <a:pt x="5535835" y="2334387"/>
                  <a:pt x="5284375" y="2661571"/>
                  <a:pt x="4843272" y="2946083"/>
                </a:cubicBezTo>
                <a:close/>
              </a:path>
            </a:pathLst>
          </a:custGeom>
          <a:solidFill>
            <a:srgbClr val="7FA9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v</a:t>
            </a:r>
            <a:endParaRPr lang="en-GB"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5" name="Google Shape;165;p5"/>
          <p:cNvSpPr/>
          <p:nvPr/>
        </p:nvSpPr>
        <p:spPr>
          <a:xfrm>
            <a:off x="2964581" y="5390147"/>
            <a:ext cx="9231003" cy="1369928"/>
          </a:xfrm>
          <a:custGeom>
            <a:avLst/>
            <a:gdLst/>
            <a:ahLst/>
            <a:cxnLst/>
            <a:rect l="l" t="t" r="r" b="b"/>
            <a:pathLst>
              <a:path w="5535834" h="2946082" extrusionOk="0">
                <a:moveTo>
                  <a:pt x="5535835" y="0"/>
                </a:moveTo>
                <a:lnTo>
                  <a:pt x="5535835" y="2946083"/>
                </a:lnTo>
                <a:lnTo>
                  <a:pt x="692563" y="2946083"/>
                </a:lnTo>
                <a:cubicBezTo>
                  <a:pt x="251460" y="2661571"/>
                  <a:pt x="0" y="2334387"/>
                  <a:pt x="0" y="1986248"/>
                </a:cubicBezTo>
                <a:cubicBezTo>
                  <a:pt x="0" y="893159"/>
                  <a:pt x="2475452" y="6382"/>
                  <a:pt x="5535835" y="0"/>
                </a:cubicBezTo>
                <a:close/>
              </a:path>
            </a:pathLst>
          </a:custGeom>
          <a:solidFill>
            <a:srgbClr val="8BA6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66" name="Google Shape;166;p5"/>
          <p:cNvGrpSpPr/>
          <p:nvPr/>
        </p:nvGrpSpPr>
        <p:grpSpPr>
          <a:xfrm rot="1922109">
            <a:off x="222737" y="5227769"/>
            <a:ext cx="806189" cy="1071857"/>
            <a:chOff x="4837651" y="1619725"/>
            <a:chExt cx="897826" cy="1193691"/>
          </a:xfrm>
        </p:grpSpPr>
        <p:sp>
          <p:nvSpPr>
            <p:cNvPr id="167" name="Google Shape;167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81" name="Google Shape;181;p5"/>
          <p:cNvGrpSpPr/>
          <p:nvPr/>
        </p:nvGrpSpPr>
        <p:grpSpPr>
          <a:xfrm rot="-1562770">
            <a:off x="3561931" y="5254919"/>
            <a:ext cx="663163" cy="992031"/>
            <a:chOff x="5158026" y="4135231"/>
            <a:chExt cx="695799" cy="1040851"/>
          </a:xfrm>
        </p:grpSpPr>
        <p:sp>
          <p:nvSpPr>
            <p:cNvPr id="182" name="Google Shape;182;p5"/>
            <p:cNvSpPr/>
            <p:nvPr/>
          </p:nvSpPr>
          <p:spPr>
            <a:xfrm>
              <a:off x="5473737" y="413523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5422486" y="425794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5271261" y="431320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5299804" y="440064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5469540" y="4570131"/>
              <a:ext cx="384285" cy="245514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5471635" y="4567998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5158026" y="4711552"/>
              <a:ext cx="413700" cy="464530"/>
            </a:xfrm>
            <a:custGeom>
              <a:avLst/>
              <a:gdLst/>
              <a:ahLst/>
              <a:cxnLst/>
              <a:rect l="l" t="t" r="r" b="b"/>
              <a:pathLst>
                <a:path w="413700" h="464530" extrusionOk="0">
                  <a:moveTo>
                    <a:pt x="303799" y="35992"/>
                  </a:moveTo>
                  <a:cubicBezTo>
                    <a:pt x="288845" y="26753"/>
                    <a:pt x="258746" y="8560"/>
                    <a:pt x="215216" y="2655"/>
                  </a:cubicBezTo>
                  <a:cubicBezTo>
                    <a:pt x="195119" y="-107"/>
                    <a:pt x="134444" y="-8299"/>
                    <a:pt x="80247" y="30373"/>
                  </a:cubicBezTo>
                  <a:cubicBezTo>
                    <a:pt x="38623" y="59996"/>
                    <a:pt x="23573" y="100858"/>
                    <a:pt x="16430" y="120479"/>
                  </a:cubicBezTo>
                  <a:cubicBezTo>
                    <a:pt x="7667" y="144387"/>
                    <a:pt x="-12336" y="198680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0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09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5"/>
                    <a:pt x="71770" y="439852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7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5"/>
                    <a:pt x="106631" y="428423"/>
                    <a:pt x="103679" y="419469"/>
                  </a:cubicBezTo>
                  <a:cubicBezTo>
                    <a:pt x="100631" y="410134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6" y="378797"/>
                    <a:pt x="200072" y="390704"/>
                    <a:pt x="208168" y="393275"/>
                  </a:cubicBezTo>
                  <a:cubicBezTo>
                    <a:pt x="255412" y="408230"/>
                    <a:pt x="302180" y="389560"/>
                    <a:pt x="311228" y="385941"/>
                  </a:cubicBezTo>
                  <a:cubicBezTo>
                    <a:pt x="374379" y="360700"/>
                    <a:pt x="398477" y="294310"/>
                    <a:pt x="402668" y="282785"/>
                  </a:cubicBezTo>
                  <a:cubicBezTo>
                    <a:pt x="426862" y="216015"/>
                    <a:pt x="404669" y="158008"/>
                    <a:pt x="398192" y="141910"/>
                  </a:cubicBezTo>
                  <a:cubicBezTo>
                    <a:pt x="373427" y="79998"/>
                    <a:pt x="325802" y="49613"/>
                    <a:pt x="303799" y="35992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9" name="Google Shape;189;p5"/>
            <p:cNvSpPr/>
            <p:nvPr/>
          </p:nvSpPr>
          <p:spPr>
            <a:xfrm rot="-3540701">
              <a:off x="5472312" y="4823398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0" name="Google Shape;190;p5"/>
            <p:cNvSpPr/>
            <p:nvPr/>
          </p:nvSpPr>
          <p:spPr>
            <a:xfrm rot="-3540701">
              <a:off x="5366311" y="4819122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1" name="Google Shape;191;p5"/>
            <p:cNvSpPr/>
            <p:nvPr/>
          </p:nvSpPr>
          <p:spPr>
            <a:xfrm rot="-3540701">
              <a:off x="5225539" y="4909038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7"/>
                    <a:pt x="19664" y="110104"/>
                    <a:pt x="12668" y="110104"/>
                  </a:cubicBezTo>
                  <a:cubicBezTo>
                    <a:pt x="5671" y="110104"/>
                    <a:pt x="0" y="85457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2" name="Google Shape;192;p5"/>
            <p:cNvSpPr/>
            <p:nvPr/>
          </p:nvSpPr>
          <p:spPr>
            <a:xfrm rot="-3540701">
              <a:off x="5405604" y="5004338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40"/>
                    <a:pt x="19664" y="76197"/>
                    <a:pt x="12668" y="76197"/>
                  </a:cubicBezTo>
                  <a:cubicBezTo>
                    <a:pt x="5671" y="76197"/>
                    <a:pt x="0" y="59140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3" name="Google Shape;193;p5"/>
            <p:cNvSpPr/>
            <p:nvPr/>
          </p:nvSpPr>
          <p:spPr>
            <a:xfrm rot="-3540701">
              <a:off x="5201435" y="4838355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9"/>
                    <a:pt x="12668" y="84579"/>
                  </a:cubicBezTo>
                  <a:cubicBezTo>
                    <a:pt x="5671" y="84579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4" name="Google Shape;194;p5"/>
            <p:cNvSpPr/>
            <p:nvPr/>
          </p:nvSpPr>
          <p:spPr>
            <a:xfrm rot="-3540701">
              <a:off x="5265444" y="5003496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8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8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95" name="Google Shape;195;p5"/>
          <p:cNvGrpSpPr/>
          <p:nvPr/>
        </p:nvGrpSpPr>
        <p:grpSpPr>
          <a:xfrm rot="-1562770">
            <a:off x="4181157" y="5272565"/>
            <a:ext cx="663163" cy="992031"/>
            <a:chOff x="5158026" y="4135231"/>
            <a:chExt cx="695799" cy="1040851"/>
          </a:xfrm>
        </p:grpSpPr>
        <p:sp>
          <p:nvSpPr>
            <p:cNvPr id="196" name="Google Shape;196;p5"/>
            <p:cNvSpPr/>
            <p:nvPr/>
          </p:nvSpPr>
          <p:spPr>
            <a:xfrm>
              <a:off x="5473737" y="413523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5422486" y="425794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5271261" y="431320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5299804" y="440064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5469540" y="4570131"/>
              <a:ext cx="384285" cy="245514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5471635" y="4567998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5158026" y="4711552"/>
              <a:ext cx="413700" cy="464530"/>
            </a:xfrm>
            <a:custGeom>
              <a:avLst/>
              <a:gdLst/>
              <a:ahLst/>
              <a:cxnLst/>
              <a:rect l="l" t="t" r="r" b="b"/>
              <a:pathLst>
                <a:path w="413700" h="464530" extrusionOk="0">
                  <a:moveTo>
                    <a:pt x="303799" y="35992"/>
                  </a:moveTo>
                  <a:cubicBezTo>
                    <a:pt x="288845" y="26753"/>
                    <a:pt x="258746" y="8560"/>
                    <a:pt x="215216" y="2655"/>
                  </a:cubicBezTo>
                  <a:cubicBezTo>
                    <a:pt x="195119" y="-107"/>
                    <a:pt x="134444" y="-8299"/>
                    <a:pt x="80247" y="30373"/>
                  </a:cubicBezTo>
                  <a:cubicBezTo>
                    <a:pt x="38623" y="59996"/>
                    <a:pt x="23573" y="100858"/>
                    <a:pt x="16430" y="120479"/>
                  </a:cubicBezTo>
                  <a:cubicBezTo>
                    <a:pt x="7667" y="144387"/>
                    <a:pt x="-12336" y="198680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0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09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5"/>
                    <a:pt x="71770" y="439852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7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5"/>
                    <a:pt x="106631" y="428423"/>
                    <a:pt x="103679" y="419469"/>
                  </a:cubicBezTo>
                  <a:cubicBezTo>
                    <a:pt x="100631" y="410134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6" y="378797"/>
                    <a:pt x="200072" y="390704"/>
                    <a:pt x="208168" y="393275"/>
                  </a:cubicBezTo>
                  <a:cubicBezTo>
                    <a:pt x="255412" y="408230"/>
                    <a:pt x="302180" y="389560"/>
                    <a:pt x="311228" y="385941"/>
                  </a:cubicBezTo>
                  <a:cubicBezTo>
                    <a:pt x="374379" y="360700"/>
                    <a:pt x="398477" y="294310"/>
                    <a:pt x="402668" y="282785"/>
                  </a:cubicBezTo>
                  <a:cubicBezTo>
                    <a:pt x="426862" y="216015"/>
                    <a:pt x="404669" y="158008"/>
                    <a:pt x="398192" y="141910"/>
                  </a:cubicBezTo>
                  <a:cubicBezTo>
                    <a:pt x="373427" y="79998"/>
                    <a:pt x="325802" y="49613"/>
                    <a:pt x="303799" y="35992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3" name="Google Shape;203;p5"/>
            <p:cNvSpPr/>
            <p:nvPr/>
          </p:nvSpPr>
          <p:spPr>
            <a:xfrm rot="-3540701">
              <a:off x="5472312" y="4823398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4" name="Google Shape;204;p5"/>
            <p:cNvSpPr/>
            <p:nvPr/>
          </p:nvSpPr>
          <p:spPr>
            <a:xfrm rot="-3540701">
              <a:off x="5366311" y="4819122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5" name="Google Shape;205;p5"/>
            <p:cNvSpPr/>
            <p:nvPr/>
          </p:nvSpPr>
          <p:spPr>
            <a:xfrm rot="-3540701">
              <a:off x="5225539" y="4909038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7"/>
                    <a:pt x="19664" y="110104"/>
                    <a:pt x="12668" y="110104"/>
                  </a:cubicBezTo>
                  <a:cubicBezTo>
                    <a:pt x="5671" y="110104"/>
                    <a:pt x="0" y="85457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6" name="Google Shape;206;p5"/>
            <p:cNvSpPr/>
            <p:nvPr/>
          </p:nvSpPr>
          <p:spPr>
            <a:xfrm rot="-3540701">
              <a:off x="5405604" y="5004338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40"/>
                    <a:pt x="19664" y="76197"/>
                    <a:pt x="12668" y="76197"/>
                  </a:cubicBezTo>
                  <a:cubicBezTo>
                    <a:pt x="5671" y="76197"/>
                    <a:pt x="0" y="59140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7" name="Google Shape;207;p5"/>
            <p:cNvSpPr/>
            <p:nvPr/>
          </p:nvSpPr>
          <p:spPr>
            <a:xfrm rot="-3540701">
              <a:off x="5201435" y="4838355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9"/>
                    <a:pt x="12668" y="84579"/>
                  </a:cubicBezTo>
                  <a:cubicBezTo>
                    <a:pt x="5671" y="84579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8" name="Google Shape;208;p5"/>
            <p:cNvSpPr/>
            <p:nvPr/>
          </p:nvSpPr>
          <p:spPr>
            <a:xfrm rot="-3540701">
              <a:off x="5265444" y="5003496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8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8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09" name="Google Shape;209;p5"/>
          <p:cNvGrpSpPr/>
          <p:nvPr/>
        </p:nvGrpSpPr>
        <p:grpSpPr>
          <a:xfrm rot="-1562770">
            <a:off x="4795570" y="5285398"/>
            <a:ext cx="663163" cy="992031"/>
            <a:chOff x="5158026" y="4135231"/>
            <a:chExt cx="695799" cy="1040851"/>
          </a:xfrm>
        </p:grpSpPr>
        <p:sp>
          <p:nvSpPr>
            <p:cNvPr id="210" name="Google Shape;210;p5"/>
            <p:cNvSpPr/>
            <p:nvPr/>
          </p:nvSpPr>
          <p:spPr>
            <a:xfrm>
              <a:off x="5473737" y="413523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5422486" y="425794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5271261" y="431320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5299804" y="440064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5469540" y="4570131"/>
              <a:ext cx="384285" cy="245514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5471635" y="4567998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5158026" y="4711552"/>
              <a:ext cx="413700" cy="464530"/>
            </a:xfrm>
            <a:custGeom>
              <a:avLst/>
              <a:gdLst/>
              <a:ahLst/>
              <a:cxnLst/>
              <a:rect l="l" t="t" r="r" b="b"/>
              <a:pathLst>
                <a:path w="413700" h="464530" extrusionOk="0">
                  <a:moveTo>
                    <a:pt x="303799" y="35992"/>
                  </a:moveTo>
                  <a:cubicBezTo>
                    <a:pt x="288845" y="26753"/>
                    <a:pt x="258746" y="8560"/>
                    <a:pt x="215216" y="2655"/>
                  </a:cubicBezTo>
                  <a:cubicBezTo>
                    <a:pt x="195119" y="-107"/>
                    <a:pt x="134444" y="-8299"/>
                    <a:pt x="80247" y="30373"/>
                  </a:cubicBezTo>
                  <a:cubicBezTo>
                    <a:pt x="38623" y="59996"/>
                    <a:pt x="23573" y="100858"/>
                    <a:pt x="16430" y="120479"/>
                  </a:cubicBezTo>
                  <a:cubicBezTo>
                    <a:pt x="7667" y="144387"/>
                    <a:pt x="-12336" y="198680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0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09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5"/>
                    <a:pt x="71770" y="439852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7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5"/>
                    <a:pt x="106631" y="428423"/>
                    <a:pt x="103679" y="419469"/>
                  </a:cubicBezTo>
                  <a:cubicBezTo>
                    <a:pt x="100631" y="410134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6" y="378797"/>
                    <a:pt x="200072" y="390704"/>
                    <a:pt x="208168" y="393275"/>
                  </a:cubicBezTo>
                  <a:cubicBezTo>
                    <a:pt x="255412" y="408230"/>
                    <a:pt x="302180" y="389560"/>
                    <a:pt x="311228" y="385941"/>
                  </a:cubicBezTo>
                  <a:cubicBezTo>
                    <a:pt x="374379" y="360700"/>
                    <a:pt x="398477" y="294310"/>
                    <a:pt x="402668" y="282785"/>
                  </a:cubicBezTo>
                  <a:cubicBezTo>
                    <a:pt x="426862" y="216015"/>
                    <a:pt x="404669" y="158008"/>
                    <a:pt x="398192" y="141910"/>
                  </a:cubicBezTo>
                  <a:cubicBezTo>
                    <a:pt x="373427" y="79998"/>
                    <a:pt x="325802" y="49613"/>
                    <a:pt x="303799" y="35992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7" name="Google Shape;217;p5"/>
            <p:cNvSpPr/>
            <p:nvPr/>
          </p:nvSpPr>
          <p:spPr>
            <a:xfrm rot="-3540701">
              <a:off x="5472312" y="4823398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8" name="Google Shape;218;p5"/>
            <p:cNvSpPr/>
            <p:nvPr/>
          </p:nvSpPr>
          <p:spPr>
            <a:xfrm rot="-3540701">
              <a:off x="5366311" y="4819122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9" name="Google Shape;219;p5"/>
            <p:cNvSpPr/>
            <p:nvPr/>
          </p:nvSpPr>
          <p:spPr>
            <a:xfrm rot="-3540701">
              <a:off x="5225539" y="4909038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7"/>
                    <a:pt x="19664" y="110104"/>
                    <a:pt x="12668" y="110104"/>
                  </a:cubicBezTo>
                  <a:cubicBezTo>
                    <a:pt x="5671" y="110104"/>
                    <a:pt x="0" y="85457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0" name="Google Shape;220;p5"/>
            <p:cNvSpPr/>
            <p:nvPr/>
          </p:nvSpPr>
          <p:spPr>
            <a:xfrm rot="-3540701">
              <a:off x="5405604" y="5004338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40"/>
                    <a:pt x="19664" y="76197"/>
                    <a:pt x="12668" y="76197"/>
                  </a:cubicBezTo>
                  <a:cubicBezTo>
                    <a:pt x="5671" y="76197"/>
                    <a:pt x="0" y="59140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1" name="Google Shape;221;p5"/>
            <p:cNvSpPr/>
            <p:nvPr/>
          </p:nvSpPr>
          <p:spPr>
            <a:xfrm rot="-3540701">
              <a:off x="5201435" y="4838355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9"/>
                    <a:pt x="12668" y="84579"/>
                  </a:cubicBezTo>
                  <a:cubicBezTo>
                    <a:pt x="5671" y="84579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2" name="Google Shape;222;p5"/>
            <p:cNvSpPr/>
            <p:nvPr/>
          </p:nvSpPr>
          <p:spPr>
            <a:xfrm rot="-3540701">
              <a:off x="5265444" y="5003496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8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8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23" name="Google Shape;223;p5"/>
          <p:cNvGrpSpPr/>
          <p:nvPr/>
        </p:nvGrpSpPr>
        <p:grpSpPr>
          <a:xfrm rot="-1562770">
            <a:off x="5443671" y="5322295"/>
            <a:ext cx="663163" cy="992031"/>
            <a:chOff x="5158026" y="4135231"/>
            <a:chExt cx="695799" cy="1040851"/>
          </a:xfrm>
        </p:grpSpPr>
        <p:sp>
          <p:nvSpPr>
            <p:cNvPr id="224" name="Google Shape;224;p5"/>
            <p:cNvSpPr/>
            <p:nvPr/>
          </p:nvSpPr>
          <p:spPr>
            <a:xfrm>
              <a:off x="5473737" y="413523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5422486" y="425794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5271261" y="431320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5299804" y="440064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5469540" y="4570131"/>
              <a:ext cx="384285" cy="245514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5471635" y="4567998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5158026" y="4711552"/>
              <a:ext cx="413700" cy="464530"/>
            </a:xfrm>
            <a:custGeom>
              <a:avLst/>
              <a:gdLst/>
              <a:ahLst/>
              <a:cxnLst/>
              <a:rect l="l" t="t" r="r" b="b"/>
              <a:pathLst>
                <a:path w="413700" h="464530" extrusionOk="0">
                  <a:moveTo>
                    <a:pt x="303799" y="35992"/>
                  </a:moveTo>
                  <a:cubicBezTo>
                    <a:pt x="288845" y="26753"/>
                    <a:pt x="258746" y="8560"/>
                    <a:pt x="215216" y="2655"/>
                  </a:cubicBezTo>
                  <a:cubicBezTo>
                    <a:pt x="195119" y="-107"/>
                    <a:pt x="134444" y="-8299"/>
                    <a:pt x="80247" y="30373"/>
                  </a:cubicBezTo>
                  <a:cubicBezTo>
                    <a:pt x="38623" y="59996"/>
                    <a:pt x="23573" y="100858"/>
                    <a:pt x="16430" y="120479"/>
                  </a:cubicBezTo>
                  <a:cubicBezTo>
                    <a:pt x="7667" y="144387"/>
                    <a:pt x="-12336" y="198680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0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09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5"/>
                    <a:pt x="71770" y="439852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7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5"/>
                    <a:pt x="106631" y="428423"/>
                    <a:pt x="103679" y="419469"/>
                  </a:cubicBezTo>
                  <a:cubicBezTo>
                    <a:pt x="100631" y="410134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6" y="378797"/>
                    <a:pt x="200072" y="390704"/>
                    <a:pt x="208168" y="393275"/>
                  </a:cubicBezTo>
                  <a:cubicBezTo>
                    <a:pt x="255412" y="408230"/>
                    <a:pt x="302180" y="389560"/>
                    <a:pt x="311228" y="385941"/>
                  </a:cubicBezTo>
                  <a:cubicBezTo>
                    <a:pt x="374379" y="360700"/>
                    <a:pt x="398477" y="294310"/>
                    <a:pt x="402668" y="282785"/>
                  </a:cubicBezTo>
                  <a:cubicBezTo>
                    <a:pt x="426862" y="216015"/>
                    <a:pt x="404669" y="158008"/>
                    <a:pt x="398192" y="141910"/>
                  </a:cubicBezTo>
                  <a:cubicBezTo>
                    <a:pt x="373427" y="79998"/>
                    <a:pt x="325802" y="49613"/>
                    <a:pt x="303799" y="35992"/>
                  </a:cubicBezTo>
                  <a:close/>
                </a:path>
              </a:pathLst>
            </a:custGeom>
            <a:solidFill>
              <a:srgbClr val="AF2B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1" name="Google Shape;231;p5"/>
            <p:cNvSpPr/>
            <p:nvPr/>
          </p:nvSpPr>
          <p:spPr>
            <a:xfrm rot="-3540701">
              <a:off x="5472312" y="4823398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2" name="Google Shape;232;p5"/>
            <p:cNvSpPr/>
            <p:nvPr/>
          </p:nvSpPr>
          <p:spPr>
            <a:xfrm rot="-3540701">
              <a:off x="5366311" y="4819122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3" name="Google Shape;233;p5"/>
            <p:cNvSpPr/>
            <p:nvPr/>
          </p:nvSpPr>
          <p:spPr>
            <a:xfrm rot="-3540701">
              <a:off x="5225539" y="4909038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7"/>
                    <a:pt x="19664" y="110104"/>
                    <a:pt x="12668" y="110104"/>
                  </a:cubicBezTo>
                  <a:cubicBezTo>
                    <a:pt x="5671" y="110104"/>
                    <a:pt x="0" y="85457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4" name="Google Shape;234;p5"/>
            <p:cNvSpPr/>
            <p:nvPr/>
          </p:nvSpPr>
          <p:spPr>
            <a:xfrm rot="-3540701">
              <a:off x="5405604" y="5004338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40"/>
                    <a:pt x="19664" y="76197"/>
                    <a:pt x="12668" y="76197"/>
                  </a:cubicBezTo>
                  <a:cubicBezTo>
                    <a:pt x="5671" y="76197"/>
                    <a:pt x="0" y="59140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5" name="Google Shape;235;p5"/>
            <p:cNvSpPr/>
            <p:nvPr/>
          </p:nvSpPr>
          <p:spPr>
            <a:xfrm rot="-3540701">
              <a:off x="5201435" y="4838355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9"/>
                    <a:pt x="12668" y="84579"/>
                  </a:cubicBezTo>
                  <a:cubicBezTo>
                    <a:pt x="5671" y="84579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6" name="Google Shape;236;p5"/>
            <p:cNvSpPr/>
            <p:nvPr/>
          </p:nvSpPr>
          <p:spPr>
            <a:xfrm rot="-3540701">
              <a:off x="5265444" y="5003496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8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8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8"/>
                  </a:cubicBezTo>
                  <a:close/>
                </a:path>
              </a:pathLst>
            </a:custGeom>
            <a:solidFill>
              <a:srgbClr val="9A1E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37" name="Google Shape;237;p5"/>
          <p:cNvGrpSpPr/>
          <p:nvPr/>
        </p:nvGrpSpPr>
        <p:grpSpPr>
          <a:xfrm rot="-1757057">
            <a:off x="6933502" y="5192887"/>
            <a:ext cx="718311" cy="1074379"/>
            <a:chOff x="6126813" y="4180951"/>
            <a:chExt cx="695894" cy="1040850"/>
          </a:xfrm>
        </p:grpSpPr>
        <p:sp>
          <p:nvSpPr>
            <p:cNvPr id="238" name="Google Shape;238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5" name="Google Shape;245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6" name="Google Shape;246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7" name="Google Shape;247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8" name="Google Shape;248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9" name="Google Shape;249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0" name="Google Shape;250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51" name="Google Shape;251;p5"/>
          <p:cNvGrpSpPr/>
          <p:nvPr/>
        </p:nvGrpSpPr>
        <p:grpSpPr>
          <a:xfrm rot="-1757057">
            <a:off x="7648980" y="5181658"/>
            <a:ext cx="718311" cy="1074379"/>
            <a:chOff x="6126813" y="4180951"/>
            <a:chExt cx="695894" cy="1040850"/>
          </a:xfrm>
        </p:grpSpPr>
        <p:sp>
          <p:nvSpPr>
            <p:cNvPr id="252" name="Google Shape;252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9" name="Google Shape;259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0" name="Google Shape;260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1" name="Google Shape;261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2" name="Google Shape;262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3" name="Google Shape;263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4" name="Google Shape;264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65" name="Google Shape;265;p5"/>
          <p:cNvGrpSpPr/>
          <p:nvPr/>
        </p:nvGrpSpPr>
        <p:grpSpPr>
          <a:xfrm rot="-1757057">
            <a:off x="8330771" y="5189679"/>
            <a:ext cx="718311" cy="1074379"/>
            <a:chOff x="6126813" y="4180951"/>
            <a:chExt cx="695894" cy="1040850"/>
          </a:xfrm>
        </p:grpSpPr>
        <p:sp>
          <p:nvSpPr>
            <p:cNvPr id="266" name="Google Shape;266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3" name="Google Shape;273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4" name="Google Shape;274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5" name="Google Shape;275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6" name="Google Shape;276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7" name="Google Shape;277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8" name="Google Shape;278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79" name="Google Shape;279;p5"/>
          <p:cNvGrpSpPr/>
          <p:nvPr/>
        </p:nvGrpSpPr>
        <p:grpSpPr>
          <a:xfrm rot="-1757057">
            <a:off x="8964435" y="5197701"/>
            <a:ext cx="718311" cy="1074379"/>
            <a:chOff x="6126813" y="4180951"/>
            <a:chExt cx="695894" cy="1040850"/>
          </a:xfrm>
        </p:grpSpPr>
        <p:sp>
          <p:nvSpPr>
            <p:cNvPr id="280" name="Google Shape;280;p5"/>
            <p:cNvSpPr/>
            <p:nvPr/>
          </p:nvSpPr>
          <p:spPr>
            <a:xfrm>
              <a:off x="6442621" y="4180951"/>
              <a:ext cx="316937" cy="456865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8" y="456866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3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0" y="222836"/>
                    <a:pt x="69526" y="232933"/>
                    <a:pt x="98101" y="263699"/>
                  </a:cubicBezTo>
                  <a:cubicBezTo>
                    <a:pt x="91814" y="245506"/>
                    <a:pt x="84385" y="215407"/>
                    <a:pt x="89338" y="179498"/>
                  </a:cubicBezTo>
                  <a:cubicBezTo>
                    <a:pt x="92195" y="158543"/>
                    <a:pt x="102768" y="110918"/>
                    <a:pt x="121246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4"/>
                    <a:pt x="315366" y="45957"/>
                    <a:pt x="315747" y="48624"/>
                  </a:cubicBezTo>
                  <a:cubicBezTo>
                    <a:pt x="328225" y="120919"/>
                    <a:pt x="238595" y="182926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6"/>
                    <a:pt x="304222" y="248935"/>
                  </a:cubicBezTo>
                  <a:cubicBezTo>
                    <a:pt x="284981" y="294083"/>
                    <a:pt x="220878" y="301799"/>
                    <a:pt x="212782" y="302751"/>
                  </a:cubicBezTo>
                  <a:cubicBezTo>
                    <a:pt x="214972" y="302180"/>
                    <a:pt x="247929" y="295036"/>
                    <a:pt x="272313" y="318658"/>
                  </a:cubicBezTo>
                  <a:cubicBezTo>
                    <a:pt x="283934" y="329897"/>
                    <a:pt x="297840" y="352091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4"/>
                    <a:pt x="56667" y="447150"/>
                    <a:pt x="41618" y="456866"/>
                  </a:cubicBezTo>
                  <a:close/>
                </a:path>
              </a:pathLst>
            </a:custGeom>
            <a:solidFill>
              <a:srgbClr val="62B4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6391369" y="4303660"/>
              <a:ext cx="298799" cy="506749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1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1"/>
                    <a:pt x="154781" y="264433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0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1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6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6"/>
                  </a:cubicBezTo>
                  <a:cubicBezTo>
                    <a:pt x="194215" y="127655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3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4"/>
                  </a:cubicBezTo>
                  <a:cubicBezTo>
                    <a:pt x="121730" y="251575"/>
                    <a:pt x="121825" y="264433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0" y="251956"/>
                    <a:pt x="219551" y="245098"/>
                    <a:pt x="237839" y="240431"/>
                  </a:cubicBezTo>
                  <a:close/>
                </a:path>
              </a:pathLst>
            </a:custGeom>
            <a:solidFill>
              <a:srgbClr val="36A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6240144" y="4358926"/>
              <a:ext cx="246944" cy="416145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7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4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5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8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6268592" y="4446364"/>
              <a:ext cx="174116" cy="35423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4" y="174307"/>
                    <a:pt x="93059" y="175070"/>
                  </a:cubicBezTo>
                  <a:cubicBezTo>
                    <a:pt x="92774" y="168021"/>
                    <a:pt x="92488" y="161068"/>
                    <a:pt x="92012" y="153924"/>
                  </a:cubicBezTo>
                  <a:cubicBezTo>
                    <a:pt x="87821" y="94012"/>
                    <a:pt x="77343" y="42101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2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8" y="69342"/>
                  </a:cubicBezTo>
                  <a:cubicBezTo>
                    <a:pt x="150019" y="83153"/>
                    <a:pt x="135827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5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2" y="209074"/>
                  </a:cubicBezTo>
                  <a:cubicBezTo>
                    <a:pt x="143066" y="194120"/>
                    <a:pt x="159449" y="182213"/>
                    <a:pt x="174117" y="172974"/>
                  </a:cubicBezTo>
                  <a:cubicBezTo>
                    <a:pt x="159068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6"/>
                    <a:pt x="98584" y="321755"/>
                    <a:pt x="92107" y="351282"/>
                  </a:cubicBezTo>
                  <a:cubicBezTo>
                    <a:pt x="88202" y="352235"/>
                    <a:pt x="84392" y="353187"/>
                    <a:pt x="80486" y="354235"/>
                  </a:cubicBezTo>
                  <a:cubicBezTo>
                    <a:pt x="84773" y="330994"/>
                    <a:pt x="88583" y="304229"/>
                    <a:pt x="91059" y="274892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6"/>
                  </a:cubicBezTo>
                  <a:cubicBezTo>
                    <a:pt x="16574" y="228029"/>
                    <a:pt x="35528" y="235077"/>
                    <a:pt x="55721" y="244983"/>
                  </a:cubicBezTo>
                  <a:cubicBezTo>
                    <a:pt x="69247" y="251651"/>
                    <a:pt x="81344" y="258699"/>
                    <a:pt x="91916" y="265557"/>
                  </a:cubicBezTo>
                  <a:cubicBezTo>
                    <a:pt x="93726" y="240411"/>
                    <a:pt x="94393" y="213360"/>
                    <a:pt x="93536" y="184690"/>
                  </a:cubicBezTo>
                  <a:cubicBezTo>
                    <a:pt x="83629" y="176022"/>
                    <a:pt x="72390" y="167069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914" y="157734"/>
                    <a:pt x="81820" y="165449"/>
                    <a:pt x="92202" y="172879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6438423" y="4615851"/>
              <a:ext cx="384284" cy="245514"/>
            </a:xfrm>
            <a:custGeom>
              <a:avLst/>
              <a:gdLst/>
              <a:ahLst/>
              <a:cxnLst/>
              <a:rect l="l" t="t" r="r" b="b"/>
              <a:pathLst>
                <a:path w="384284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4"/>
                    <a:pt x="127444" y="243327"/>
                  </a:cubicBezTo>
                  <a:cubicBezTo>
                    <a:pt x="132397" y="244375"/>
                    <a:pt x="163925" y="250852"/>
                    <a:pt x="176403" y="234945"/>
                  </a:cubicBezTo>
                  <a:cubicBezTo>
                    <a:pt x="187261" y="221039"/>
                    <a:pt x="181737" y="192749"/>
                    <a:pt x="159163" y="167508"/>
                  </a:cubicBezTo>
                  <a:cubicBezTo>
                    <a:pt x="173260" y="173890"/>
                    <a:pt x="196882" y="182081"/>
                    <a:pt x="226123" y="180748"/>
                  </a:cubicBezTo>
                  <a:cubicBezTo>
                    <a:pt x="243173" y="179986"/>
                    <a:pt x="282130" y="175033"/>
                    <a:pt x="284416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6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5"/>
                    <a:pt x="349948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7" y="34348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8" y="3106"/>
                  </a:cubicBezTo>
                  <a:cubicBezTo>
                    <a:pt x="148495" y="15203"/>
                    <a:pt x="137541" y="66067"/>
                    <a:pt x="136207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1" y="12155"/>
                    <a:pt x="44767" y="71115"/>
                    <a:pt x="34385" y="144172"/>
                  </a:cubicBezTo>
                  <a:cubicBezTo>
                    <a:pt x="30575" y="171508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6440518" y="4613719"/>
              <a:ext cx="322421" cy="216122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7" y="111442"/>
                  </a:cubicBezTo>
                  <a:cubicBezTo>
                    <a:pt x="161544" y="108395"/>
                    <a:pt x="167830" y="105346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1"/>
                    <a:pt x="235648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8"/>
                  </a:cubicBezTo>
                  <a:cubicBezTo>
                    <a:pt x="181737" y="72676"/>
                    <a:pt x="174688" y="83629"/>
                    <a:pt x="167735" y="93536"/>
                  </a:cubicBezTo>
                  <a:cubicBezTo>
                    <a:pt x="159829" y="96774"/>
                    <a:pt x="151828" y="100108"/>
                    <a:pt x="143732" y="103822"/>
                  </a:cubicBezTo>
                  <a:cubicBezTo>
                    <a:pt x="128778" y="110680"/>
                    <a:pt x="114776" y="117824"/>
                    <a:pt x="101536" y="125158"/>
                  </a:cubicBezTo>
                  <a:cubicBezTo>
                    <a:pt x="104299" y="116777"/>
                    <a:pt x="106966" y="107728"/>
                    <a:pt x="109252" y="98107"/>
                  </a:cubicBezTo>
                  <a:cubicBezTo>
                    <a:pt x="114586" y="76295"/>
                    <a:pt x="117253" y="56293"/>
                    <a:pt x="118491" y="38957"/>
                  </a:cubicBezTo>
                  <a:cubicBezTo>
                    <a:pt x="115538" y="57626"/>
                    <a:pt x="110585" y="79438"/>
                    <a:pt x="102394" y="103061"/>
                  </a:cubicBezTo>
                  <a:cubicBezTo>
                    <a:pt x="98965" y="113062"/>
                    <a:pt x="95250" y="122301"/>
                    <a:pt x="91440" y="130873"/>
                  </a:cubicBezTo>
                  <a:cubicBezTo>
                    <a:pt x="53530" y="152781"/>
                    <a:pt x="23050" y="175736"/>
                    <a:pt x="0" y="195358"/>
                  </a:cubicBezTo>
                  <a:cubicBezTo>
                    <a:pt x="952" y="199263"/>
                    <a:pt x="1905" y="203073"/>
                    <a:pt x="2953" y="206978"/>
                  </a:cubicBezTo>
                  <a:cubicBezTo>
                    <a:pt x="21431" y="192214"/>
                    <a:pt x="43148" y="176213"/>
                    <a:pt x="67913" y="160211"/>
                  </a:cubicBezTo>
                  <a:cubicBezTo>
                    <a:pt x="78867" y="165163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5"/>
                  </a:cubicBezTo>
                  <a:cubicBezTo>
                    <a:pt x="98679" y="168592"/>
                    <a:pt x="86773" y="161258"/>
                    <a:pt x="75724" y="155067"/>
                  </a:cubicBezTo>
                  <a:cubicBezTo>
                    <a:pt x="96964" y="141637"/>
                    <a:pt x="120491" y="128206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4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6FA3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6126813" y="4757272"/>
              <a:ext cx="413700" cy="464529"/>
            </a:xfrm>
            <a:custGeom>
              <a:avLst/>
              <a:gdLst/>
              <a:ahLst/>
              <a:cxnLst/>
              <a:rect l="l" t="t" r="r" b="b"/>
              <a:pathLst>
                <a:path w="413700" h="464529" extrusionOk="0">
                  <a:moveTo>
                    <a:pt x="303799" y="35993"/>
                  </a:moveTo>
                  <a:cubicBezTo>
                    <a:pt x="288845" y="26753"/>
                    <a:pt x="258746" y="8561"/>
                    <a:pt x="215216" y="2655"/>
                  </a:cubicBezTo>
                  <a:cubicBezTo>
                    <a:pt x="195119" y="-107"/>
                    <a:pt x="134445" y="-8299"/>
                    <a:pt x="80247" y="30373"/>
                  </a:cubicBezTo>
                  <a:cubicBezTo>
                    <a:pt x="38623" y="59995"/>
                    <a:pt x="23574" y="100858"/>
                    <a:pt x="16430" y="120479"/>
                  </a:cubicBezTo>
                  <a:cubicBezTo>
                    <a:pt x="7667" y="144387"/>
                    <a:pt x="-12336" y="198679"/>
                    <a:pt x="10715" y="245352"/>
                  </a:cubicBezTo>
                  <a:cubicBezTo>
                    <a:pt x="18716" y="261449"/>
                    <a:pt x="43671" y="300883"/>
                    <a:pt x="65960" y="317932"/>
                  </a:cubicBezTo>
                  <a:cubicBezTo>
                    <a:pt x="67103" y="318790"/>
                    <a:pt x="76342" y="325838"/>
                    <a:pt x="83391" y="338221"/>
                  </a:cubicBezTo>
                  <a:cubicBezTo>
                    <a:pt x="87296" y="345174"/>
                    <a:pt x="92725" y="354699"/>
                    <a:pt x="89201" y="361462"/>
                  </a:cubicBezTo>
                  <a:cubicBezTo>
                    <a:pt x="84724" y="370034"/>
                    <a:pt x="70913" y="364319"/>
                    <a:pt x="61578" y="374511"/>
                  </a:cubicBezTo>
                  <a:cubicBezTo>
                    <a:pt x="55006" y="381750"/>
                    <a:pt x="54149" y="393085"/>
                    <a:pt x="55768" y="400610"/>
                  </a:cubicBezTo>
                  <a:cubicBezTo>
                    <a:pt x="57768" y="409849"/>
                    <a:pt x="63007" y="411944"/>
                    <a:pt x="68817" y="428232"/>
                  </a:cubicBezTo>
                  <a:cubicBezTo>
                    <a:pt x="70913" y="433947"/>
                    <a:pt x="71865" y="436804"/>
                    <a:pt x="71770" y="439853"/>
                  </a:cubicBezTo>
                  <a:cubicBezTo>
                    <a:pt x="71008" y="453664"/>
                    <a:pt x="51958" y="462427"/>
                    <a:pt x="47100" y="464522"/>
                  </a:cubicBezTo>
                  <a:cubicBezTo>
                    <a:pt x="53672" y="464618"/>
                    <a:pt x="67484" y="463951"/>
                    <a:pt x="81962" y="455759"/>
                  </a:cubicBezTo>
                  <a:cubicBezTo>
                    <a:pt x="90344" y="451092"/>
                    <a:pt x="98345" y="447377"/>
                    <a:pt x="102250" y="438329"/>
                  </a:cubicBezTo>
                  <a:cubicBezTo>
                    <a:pt x="102917" y="436804"/>
                    <a:pt x="106631" y="428422"/>
                    <a:pt x="103679" y="419469"/>
                  </a:cubicBezTo>
                  <a:cubicBezTo>
                    <a:pt x="100631" y="410135"/>
                    <a:pt x="93487" y="409468"/>
                    <a:pt x="93487" y="403467"/>
                  </a:cubicBezTo>
                  <a:cubicBezTo>
                    <a:pt x="93487" y="394990"/>
                    <a:pt x="108155" y="388513"/>
                    <a:pt x="113775" y="386036"/>
                  </a:cubicBezTo>
                  <a:cubicBezTo>
                    <a:pt x="125396" y="380893"/>
                    <a:pt x="135397" y="380321"/>
                    <a:pt x="137016" y="380226"/>
                  </a:cubicBezTo>
                  <a:cubicBezTo>
                    <a:pt x="165687" y="378797"/>
                    <a:pt x="200072" y="390704"/>
                    <a:pt x="208168" y="393275"/>
                  </a:cubicBezTo>
                  <a:cubicBezTo>
                    <a:pt x="255412" y="408229"/>
                    <a:pt x="302180" y="389561"/>
                    <a:pt x="311229" y="385941"/>
                  </a:cubicBezTo>
                  <a:cubicBezTo>
                    <a:pt x="374379" y="360700"/>
                    <a:pt x="398478" y="294311"/>
                    <a:pt x="402669" y="282785"/>
                  </a:cubicBezTo>
                  <a:cubicBezTo>
                    <a:pt x="426862" y="216015"/>
                    <a:pt x="404669" y="158008"/>
                    <a:pt x="398192" y="141911"/>
                  </a:cubicBezTo>
                  <a:cubicBezTo>
                    <a:pt x="373522" y="79998"/>
                    <a:pt x="325802" y="49613"/>
                    <a:pt x="303799" y="35993"/>
                  </a:cubicBezTo>
                  <a:close/>
                </a:path>
              </a:pathLst>
            </a:custGeom>
            <a:solidFill>
              <a:srgbClr val="EBD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7" name="Google Shape;287;p5"/>
            <p:cNvSpPr/>
            <p:nvPr/>
          </p:nvSpPr>
          <p:spPr>
            <a:xfrm rot="-3540701">
              <a:off x="6441179" y="4869159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8" name="Google Shape;288;p5"/>
            <p:cNvSpPr/>
            <p:nvPr/>
          </p:nvSpPr>
          <p:spPr>
            <a:xfrm rot="-3540701">
              <a:off x="6335168" y="4864883"/>
              <a:ext cx="33916" cy="118516"/>
            </a:xfrm>
            <a:custGeom>
              <a:avLst/>
              <a:gdLst/>
              <a:ahLst/>
              <a:cxnLst/>
              <a:rect l="l" t="t" r="r" b="b"/>
              <a:pathLst>
                <a:path w="33907" h="118485" extrusionOk="0">
                  <a:moveTo>
                    <a:pt x="33908" y="59243"/>
                  </a:moveTo>
                  <a:cubicBezTo>
                    <a:pt x="33908" y="91962"/>
                    <a:pt x="26317" y="118486"/>
                    <a:pt x="16954" y="118486"/>
                  </a:cubicBezTo>
                  <a:cubicBezTo>
                    <a:pt x="7591" y="118486"/>
                    <a:pt x="0" y="91962"/>
                    <a:pt x="0" y="59243"/>
                  </a:cubicBezTo>
                  <a:cubicBezTo>
                    <a:pt x="0" y="26524"/>
                    <a:pt x="7591" y="0"/>
                    <a:pt x="16954" y="0"/>
                  </a:cubicBezTo>
                  <a:cubicBezTo>
                    <a:pt x="26317" y="0"/>
                    <a:pt x="33908" y="26524"/>
                    <a:pt x="33908" y="59243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9" name="Google Shape;289;p5"/>
            <p:cNvSpPr/>
            <p:nvPr/>
          </p:nvSpPr>
          <p:spPr>
            <a:xfrm rot="-3540701">
              <a:off x="6194348" y="4954871"/>
              <a:ext cx="25342" cy="110133"/>
            </a:xfrm>
            <a:custGeom>
              <a:avLst/>
              <a:gdLst/>
              <a:ahLst/>
              <a:cxnLst/>
              <a:rect l="l" t="t" r="r" b="b"/>
              <a:pathLst>
                <a:path w="25335" h="110104" extrusionOk="0">
                  <a:moveTo>
                    <a:pt x="25335" y="55052"/>
                  </a:moveTo>
                  <a:cubicBezTo>
                    <a:pt x="25335" y="85456"/>
                    <a:pt x="19664" y="110104"/>
                    <a:pt x="12668" y="110104"/>
                  </a:cubicBezTo>
                  <a:cubicBezTo>
                    <a:pt x="5671" y="110104"/>
                    <a:pt x="0" y="85456"/>
                    <a:pt x="0" y="55052"/>
                  </a:cubicBezTo>
                  <a:cubicBezTo>
                    <a:pt x="0" y="24648"/>
                    <a:pt x="5671" y="0"/>
                    <a:pt x="12668" y="0"/>
                  </a:cubicBezTo>
                  <a:cubicBezTo>
                    <a:pt x="19664" y="0"/>
                    <a:pt x="25335" y="24648"/>
                    <a:pt x="25335" y="55052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0" name="Google Shape;290;p5"/>
            <p:cNvSpPr/>
            <p:nvPr/>
          </p:nvSpPr>
          <p:spPr>
            <a:xfrm rot="-3540701">
              <a:off x="6374472" y="5050090"/>
              <a:ext cx="25342" cy="76216"/>
            </a:xfrm>
            <a:custGeom>
              <a:avLst/>
              <a:gdLst/>
              <a:ahLst/>
              <a:cxnLst/>
              <a:rect l="l" t="t" r="r" b="b"/>
              <a:pathLst>
                <a:path w="25335" h="76196" extrusionOk="0">
                  <a:moveTo>
                    <a:pt x="25335" y="38098"/>
                  </a:moveTo>
                  <a:cubicBezTo>
                    <a:pt x="25335" y="59139"/>
                    <a:pt x="19664" y="76197"/>
                    <a:pt x="12668" y="76197"/>
                  </a:cubicBezTo>
                  <a:cubicBezTo>
                    <a:pt x="5671" y="76197"/>
                    <a:pt x="0" y="59139"/>
                    <a:pt x="0" y="38098"/>
                  </a:cubicBezTo>
                  <a:cubicBezTo>
                    <a:pt x="0" y="17057"/>
                    <a:pt x="5671" y="0"/>
                    <a:pt x="12668" y="0"/>
                  </a:cubicBezTo>
                  <a:cubicBezTo>
                    <a:pt x="19664" y="0"/>
                    <a:pt x="25335" y="17057"/>
                    <a:pt x="25335" y="38098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1" name="Google Shape;291;p5"/>
            <p:cNvSpPr/>
            <p:nvPr/>
          </p:nvSpPr>
          <p:spPr>
            <a:xfrm rot="-3540701">
              <a:off x="6170293" y="4884106"/>
              <a:ext cx="25342" cy="84600"/>
            </a:xfrm>
            <a:custGeom>
              <a:avLst/>
              <a:gdLst/>
              <a:ahLst/>
              <a:cxnLst/>
              <a:rect l="l" t="t" r="r" b="b"/>
              <a:pathLst>
                <a:path w="25335" h="84578" extrusionOk="0">
                  <a:moveTo>
                    <a:pt x="25335" y="42289"/>
                  </a:moveTo>
                  <a:cubicBezTo>
                    <a:pt x="25335" y="65645"/>
                    <a:pt x="19664" y="84578"/>
                    <a:pt x="12668" y="84578"/>
                  </a:cubicBezTo>
                  <a:cubicBezTo>
                    <a:pt x="5671" y="84578"/>
                    <a:pt x="0" y="65645"/>
                    <a:pt x="0" y="42289"/>
                  </a:cubicBezTo>
                  <a:cubicBezTo>
                    <a:pt x="0" y="18934"/>
                    <a:pt x="5671" y="0"/>
                    <a:pt x="12668" y="0"/>
                  </a:cubicBezTo>
                  <a:cubicBezTo>
                    <a:pt x="19664" y="0"/>
                    <a:pt x="25335" y="18934"/>
                    <a:pt x="25335" y="42289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2" name="Google Shape;292;p5"/>
            <p:cNvSpPr/>
            <p:nvPr/>
          </p:nvSpPr>
          <p:spPr>
            <a:xfrm rot="-3540701">
              <a:off x="6234302" y="5049247"/>
              <a:ext cx="25342" cy="67833"/>
            </a:xfrm>
            <a:custGeom>
              <a:avLst/>
              <a:gdLst/>
              <a:ahLst/>
              <a:cxnLst/>
              <a:rect l="l" t="t" r="r" b="b"/>
              <a:pathLst>
                <a:path w="25335" h="67815" extrusionOk="0">
                  <a:moveTo>
                    <a:pt x="25335" y="33907"/>
                  </a:moveTo>
                  <a:cubicBezTo>
                    <a:pt x="25335" y="52634"/>
                    <a:pt x="19664" y="67815"/>
                    <a:pt x="12668" y="67815"/>
                  </a:cubicBezTo>
                  <a:cubicBezTo>
                    <a:pt x="5671" y="67815"/>
                    <a:pt x="0" y="52634"/>
                    <a:pt x="0" y="33907"/>
                  </a:cubicBezTo>
                  <a:cubicBezTo>
                    <a:pt x="0" y="15181"/>
                    <a:pt x="5671" y="0"/>
                    <a:pt x="12668" y="0"/>
                  </a:cubicBezTo>
                  <a:cubicBezTo>
                    <a:pt x="19664" y="0"/>
                    <a:pt x="25335" y="15181"/>
                    <a:pt x="25335" y="33907"/>
                  </a:cubicBezTo>
                  <a:close/>
                </a:path>
              </a:pathLst>
            </a:custGeom>
            <a:solidFill>
              <a:srgbClr val="DEC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93" name="Google Shape;293;p5"/>
          <p:cNvGrpSpPr/>
          <p:nvPr/>
        </p:nvGrpSpPr>
        <p:grpSpPr>
          <a:xfrm>
            <a:off x="10934433" y="4910618"/>
            <a:ext cx="1192476" cy="668666"/>
            <a:chOff x="6877485" y="3611177"/>
            <a:chExt cx="5234749" cy="2935319"/>
          </a:xfrm>
        </p:grpSpPr>
        <p:grpSp>
          <p:nvGrpSpPr>
            <p:cNvPr id="294" name="Google Shape;294;p5"/>
            <p:cNvGrpSpPr/>
            <p:nvPr/>
          </p:nvGrpSpPr>
          <p:grpSpPr>
            <a:xfrm>
              <a:off x="6958829" y="3611177"/>
              <a:ext cx="4900040" cy="2763392"/>
              <a:chOff x="3561111" y="2215514"/>
              <a:chExt cx="4900040" cy="2763392"/>
            </a:xfrm>
          </p:grpSpPr>
          <p:sp>
            <p:nvSpPr>
              <p:cNvPr id="295" name="Google Shape;295;p5"/>
              <p:cNvSpPr/>
              <p:nvPr/>
            </p:nvSpPr>
            <p:spPr>
              <a:xfrm>
                <a:off x="3561111" y="4789931"/>
                <a:ext cx="4900040" cy="188975"/>
              </a:xfrm>
              <a:custGeom>
                <a:avLst/>
                <a:gdLst/>
                <a:ahLst/>
                <a:cxnLst/>
                <a:rect l="l" t="t" r="r" b="b"/>
                <a:pathLst>
                  <a:path w="4900040" h="188975" extrusionOk="0">
                    <a:moveTo>
                      <a:pt x="2450021" y="188976"/>
                    </a:moveTo>
                    <a:cubicBezTo>
                      <a:pt x="3799427" y="188976"/>
                      <a:pt x="4900041" y="146495"/>
                      <a:pt x="4900041" y="94488"/>
                    </a:cubicBezTo>
                    <a:cubicBezTo>
                      <a:pt x="4900041" y="42481"/>
                      <a:pt x="3799427" y="0"/>
                      <a:pt x="2450021" y="0"/>
                    </a:cubicBezTo>
                    <a:cubicBezTo>
                      <a:pt x="1100614" y="0"/>
                      <a:pt x="0" y="42481"/>
                      <a:pt x="0" y="94488"/>
                    </a:cubicBezTo>
                    <a:cubicBezTo>
                      <a:pt x="0" y="146495"/>
                      <a:pt x="1100614" y="188976"/>
                      <a:pt x="2450021" y="188976"/>
                    </a:cubicBezTo>
                    <a:close/>
                  </a:path>
                </a:pathLst>
              </a:custGeom>
              <a:solidFill>
                <a:srgbClr val="99B7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96" name="Google Shape;296;p5"/>
              <p:cNvSpPr/>
              <p:nvPr/>
            </p:nvSpPr>
            <p:spPr>
              <a:xfrm>
                <a:off x="4288249" y="3515200"/>
                <a:ext cx="3445859" cy="1369218"/>
              </a:xfrm>
              <a:custGeom>
                <a:avLst/>
                <a:gdLst/>
                <a:ahLst/>
                <a:cxnLst/>
                <a:rect l="l" t="t" r="r" b="b"/>
                <a:pathLst>
                  <a:path w="3445859" h="1369218" extrusionOk="0">
                    <a:moveTo>
                      <a:pt x="0" y="0"/>
                    </a:moveTo>
                    <a:lnTo>
                      <a:pt x="3445859" y="0"/>
                    </a:lnTo>
                    <a:lnTo>
                      <a:pt x="3445859" y="1369219"/>
                    </a:lnTo>
                    <a:lnTo>
                      <a:pt x="0" y="1369219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97" name="Google Shape;297;p5"/>
              <p:cNvSpPr/>
              <p:nvPr/>
            </p:nvSpPr>
            <p:spPr>
              <a:xfrm>
                <a:off x="4288249" y="3515200"/>
                <a:ext cx="2121122" cy="1369218"/>
              </a:xfrm>
              <a:custGeom>
                <a:avLst/>
                <a:gdLst/>
                <a:ahLst/>
                <a:cxnLst/>
                <a:rect l="l" t="t" r="r" b="b"/>
                <a:pathLst>
                  <a:path w="2121122" h="1369218" extrusionOk="0">
                    <a:moveTo>
                      <a:pt x="0" y="0"/>
                    </a:moveTo>
                    <a:lnTo>
                      <a:pt x="2121122" y="0"/>
                    </a:lnTo>
                    <a:lnTo>
                      <a:pt x="2121122" y="1369219"/>
                    </a:lnTo>
                    <a:lnTo>
                      <a:pt x="0" y="1369219"/>
                    </a:lnTo>
                    <a:close/>
                  </a:path>
                </a:pathLst>
              </a:custGeom>
              <a:solidFill>
                <a:srgbClr val="E357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98" name="Google Shape;298;p5"/>
              <p:cNvSpPr/>
              <p:nvPr/>
            </p:nvSpPr>
            <p:spPr>
              <a:xfrm>
                <a:off x="4271676" y="3477196"/>
                <a:ext cx="3477768" cy="76104"/>
              </a:xfrm>
              <a:custGeom>
                <a:avLst/>
                <a:gdLst/>
                <a:ahLst/>
                <a:cxnLst/>
                <a:rect l="l" t="t" r="r" b="b"/>
                <a:pathLst>
                  <a:path w="3477768" h="76104" extrusionOk="0">
                    <a:moveTo>
                      <a:pt x="0" y="0"/>
                    </a:moveTo>
                    <a:lnTo>
                      <a:pt x="3477768" y="0"/>
                    </a:lnTo>
                    <a:lnTo>
                      <a:pt x="3477768" y="76105"/>
                    </a:lnTo>
                    <a:lnTo>
                      <a:pt x="0" y="7610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99" name="Google Shape;299;p5"/>
              <p:cNvSpPr/>
              <p:nvPr/>
            </p:nvSpPr>
            <p:spPr>
              <a:xfrm>
                <a:off x="6367938" y="3541775"/>
                <a:ext cx="82772" cy="1342643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1342643" extrusionOk="0">
                    <a:moveTo>
                      <a:pt x="0" y="0"/>
                    </a:moveTo>
                    <a:lnTo>
                      <a:pt x="82772" y="0"/>
                    </a:lnTo>
                    <a:lnTo>
                      <a:pt x="82772" y="1342644"/>
                    </a:lnTo>
                    <a:lnTo>
                      <a:pt x="0" y="13426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00" name="Google Shape;300;p5"/>
              <p:cNvSpPr/>
              <p:nvPr/>
            </p:nvSpPr>
            <p:spPr>
              <a:xfrm>
                <a:off x="4271676" y="3541775"/>
                <a:ext cx="82772" cy="1342643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1342643" extrusionOk="0">
                    <a:moveTo>
                      <a:pt x="0" y="0"/>
                    </a:moveTo>
                    <a:lnTo>
                      <a:pt x="82772" y="0"/>
                    </a:lnTo>
                    <a:lnTo>
                      <a:pt x="82772" y="1342644"/>
                    </a:lnTo>
                    <a:lnTo>
                      <a:pt x="0" y="13426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01" name="Google Shape;301;p5"/>
              <p:cNvSpPr/>
              <p:nvPr/>
            </p:nvSpPr>
            <p:spPr>
              <a:xfrm>
                <a:off x="5348763" y="2215514"/>
                <a:ext cx="2531935" cy="1337691"/>
              </a:xfrm>
              <a:custGeom>
                <a:avLst/>
                <a:gdLst/>
                <a:ahLst/>
                <a:cxnLst/>
                <a:rect l="l" t="t" r="r" b="b"/>
                <a:pathLst>
                  <a:path w="2531935" h="1337691" extrusionOk="0">
                    <a:moveTo>
                      <a:pt x="0" y="0"/>
                    </a:moveTo>
                    <a:lnTo>
                      <a:pt x="1286066" y="0"/>
                    </a:lnTo>
                    <a:lnTo>
                      <a:pt x="2129981" y="482632"/>
                    </a:lnTo>
                    <a:lnTo>
                      <a:pt x="2531936" y="1337691"/>
                    </a:lnTo>
                    <a:lnTo>
                      <a:pt x="40196" y="1337691"/>
                    </a:lnTo>
                    <a:close/>
                  </a:path>
                </a:pathLst>
              </a:custGeom>
              <a:solidFill>
                <a:srgbClr val="8B34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02" name="Google Shape;302;p5"/>
              <p:cNvSpPr/>
              <p:nvPr/>
            </p:nvSpPr>
            <p:spPr>
              <a:xfrm>
                <a:off x="4102893" y="2215514"/>
                <a:ext cx="2491740" cy="1337786"/>
              </a:xfrm>
              <a:custGeom>
                <a:avLst/>
                <a:gdLst/>
                <a:ahLst/>
                <a:cxnLst/>
                <a:rect l="l" t="t" r="r" b="b"/>
                <a:pathLst>
                  <a:path w="2491740" h="1337786" extrusionOk="0">
                    <a:moveTo>
                      <a:pt x="412242" y="476821"/>
                    </a:moveTo>
                    <a:lnTo>
                      <a:pt x="1245870" y="0"/>
                    </a:lnTo>
                    <a:cubicBezTo>
                      <a:pt x="1527239" y="160782"/>
                      <a:pt x="1808607" y="321659"/>
                      <a:pt x="2089785" y="482727"/>
                    </a:cubicBezTo>
                    <a:cubicBezTo>
                      <a:pt x="2223897" y="767715"/>
                      <a:pt x="2357819" y="1052798"/>
                      <a:pt x="2491740" y="1337786"/>
                    </a:cubicBezTo>
                    <a:lnTo>
                      <a:pt x="0" y="1337786"/>
                    </a:lnTo>
                    <a:cubicBezTo>
                      <a:pt x="133921" y="1052798"/>
                      <a:pt x="267843" y="767620"/>
                      <a:pt x="402050" y="482727"/>
                    </a:cubicBezTo>
                    <a:lnTo>
                      <a:pt x="412242" y="4768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03" name="Google Shape;303;p5"/>
              <p:cNvSpPr/>
              <p:nvPr/>
            </p:nvSpPr>
            <p:spPr>
              <a:xfrm>
                <a:off x="7666672" y="3541775"/>
                <a:ext cx="82772" cy="1342643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1342643" extrusionOk="0">
                    <a:moveTo>
                      <a:pt x="0" y="0"/>
                    </a:moveTo>
                    <a:lnTo>
                      <a:pt x="82772" y="0"/>
                    </a:lnTo>
                    <a:lnTo>
                      <a:pt x="82772" y="1342644"/>
                    </a:lnTo>
                    <a:lnTo>
                      <a:pt x="0" y="13426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04" name="Google Shape;304;p5"/>
              <p:cNvSpPr/>
              <p:nvPr/>
            </p:nvSpPr>
            <p:spPr>
              <a:xfrm>
                <a:off x="4222336" y="2302953"/>
                <a:ext cx="2252948" cy="1174241"/>
              </a:xfrm>
              <a:custGeom>
                <a:avLst/>
                <a:gdLst/>
                <a:ahLst/>
                <a:cxnLst/>
                <a:rect l="l" t="t" r="r" b="b"/>
                <a:pathLst>
                  <a:path w="2252948" h="1174241" extrusionOk="0">
                    <a:moveTo>
                      <a:pt x="1126427" y="0"/>
                    </a:moveTo>
                    <a:lnTo>
                      <a:pt x="340709" y="449390"/>
                    </a:lnTo>
                    <a:lnTo>
                      <a:pt x="0" y="1174242"/>
                    </a:lnTo>
                    <a:lnTo>
                      <a:pt x="2252948" y="1174242"/>
                    </a:lnTo>
                    <a:lnTo>
                      <a:pt x="1912144" y="449390"/>
                    </a:lnTo>
                    <a:close/>
                  </a:path>
                </a:pathLst>
              </a:custGeom>
              <a:solidFill>
                <a:srgbClr val="E357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05" name="Google Shape;305;p5"/>
              <p:cNvSpPr/>
              <p:nvPr/>
            </p:nvSpPr>
            <p:spPr>
              <a:xfrm>
                <a:off x="4222336" y="2302953"/>
                <a:ext cx="1218914" cy="1174241"/>
              </a:xfrm>
              <a:custGeom>
                <a:avLst/>
                <a:gdLst/>
                <a:ahLst/>
                <a:cxnLst/>
                <a:rect l="l" t="t" r="r" b="b"/>
                <a:pathLst>
                  <a:path w="1218914" h="1174241" extrusionOk="0">
                    <a:moveTo>
                      <a:pt x="1126427" y="0"/>
                    </a:moveTo>
                    <a:lnTo>
                      <a:pt x="340709" y="449390"/>
                    </a:lnTo>
                    <a:lnTo>
                      <a:pt x="0" y="1174242"/>
                    </a:lnTo>
                    <a:lnTo>
                      <a:pt x="184975" y="1174242"/>
                    </a:lnTo>
                    <a:lnTo>
                      <a:pt x="525780" y="449390"/>
                    </a:lnTo>
                    <a:lnTo>
                      <a:pt x="1218914" y="52959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06" name="Google Shape;306;p5"/>
              <p:cNvSpPr/>
              <p:nvPr/>
            </p:nvSpPr>
            <p:spPr>
              <a:xfrm>
                <a:off x="6192678" y="2698146"/>
                <a:ext cx="1688020" cy="855059"/>
              </a:xfrm>
              <a:custGeom>
                <a:avLst/>
                <a:gdLst/>
                <a:ahLst/>
                <a:cxnLst/>
                <a:rect l="l" t="t" r="r" b="b"/>
                <a:pathLst>
                  <a:path w="1688020" h="855059" extrusionOk="0">
                    <a:moveTo>
                      <a:pt x="1286066" y="0"/>
                    </a:moveTo>
                    <a:lnTo>
                      <a:pt x="0" y="0"/>
                    </a:lnTo>
                    <a:lnTo>
                      <a:pt x="401955" y="855059"/>
                    </a:lnTo>
                    <a:lnTo>
                      <a:pt x="1688021" y="855059"/>
                    </a:lnTo>
                    <a:close/>
                  </a:path>
                </a:pathLst>
              </a:custGeom>
              <a:solidFill>
                <a:srgbClr val="64290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07" name="Google Shape;307;p5"/>
              <p:cNvSpPr/>
              <p:nvPr/>
            </p:nvSpPr>
            <p:spPr>
              <a:xfrm>
                <a:off x="4466176" y="3553205"/>
                <a:ext cx="1765172" cy="1331213"/>
              </a:xfrm>
              <a:custGeom>
                <a:avLst/>
                <a:gdLst/>
                <a:ahLst/>
                <a:cxnLst/>
                <a:rect l="l" t="t" r="r" b="b"/>
                <a:pathLst>
                  <a:path w="1765172" h="1331213" extrusionOk="0">
                    <a:moveTo>
                      <a:pt x="135160" y="0"/>
                    </a:moveTo>
                    <a:cubicBezTo>
                      <a:pt x="138113" y="0"/>
                      <a:pt x="141065" y="0"/>
                      <a:pt x="143923" y="0"/>
                    </a:cubicBezTo>
                    <a:cubicBezTo>
                      <a:pt x="143923" y="443770"/>
                      <a:pt x="143923" y="887444"/>
                      <a:pt x="143923" y="1331214"/>
                    </a:cubicBezTo>
                    <a:cubicBezTo>
                      <a:pt x="140970" y="1331214"/>
                      <a:pt x="138017" y="1331214"/>
                      <a:pt x="135160" y="1331214"/>
                    </a:cubicBezTo>
                    <a:cubicBezTo>
                      <a:pt x="135160" y="887444"/>
                      <a:pt x="135160" y="443770"/>
                      <a:pt x="135160" y="0"/>
                    </a:cubicBezTo>
                    <a:lnTo>
                      <a:pt x="135160" y="0"/>
                    </a:lnTo>
                    <a:close/>
                    <a:moveTo>
                      <a:pt x="0" y="0"/>
                    </a:moveTo>
                    <a:lnTo>
                      <a:pt x="8763" y="0"/>
                    </a:lnTo>
                    <a:lnTo>
                      <a:pt x="8763" y="1331214"/>
                    </a:lnTo>
                    <a:lnTo>
                      <a:pt x="0" y="133121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70224" y="0"/>
                    </a:moveTo>
                    <a:cubicBezTo>
                      <a:pt x="273177" y="0"/>
                      <a:pt x="276130" y="0"/>
                      <a:pt x="278987" y="0"/>
                    </a:cubicBezTo>
                    <a:cubicBezTo>
                      <a:pt x="278987" y="443770"/>
                      <a:pt x="278987" y="887444"/>
                      <a:pt x="278987" y="1331214"/>
                    </a:cubicBezTo>
                    <a:cubicBezTo>
                      <a:pt x="276034" y="1331214"/>
                      <a:pt x="273082" y="1331214"/>
                      <a:pt x="270224" y="1331214"/>
                    </a:cubicBezTo>
                    <a:cubicBezTo>
                      <a:pt x="270224" y="887444"/>
                      <a:pt x="270224" y="443770"/>
                      <a:pt x="270224" y="0"/>
                    </a:cubicBezTo>
                    <a:lnTo>
                      <a:pt x="270224" y="0"/>
                    </a:lnTo>
                    <a:close/>
                    <a:moveTo>
                      <a:pt x="405384" y="0"/>
                    </a:moveTo>
                    <a:cubicBezTo>
                      <a:pt x="408337" y="0"/>
                      <a:pt x="411290" y="0"/>
                      <a:pt x="414147" y="0"/>
                    </a:cubicBezTo>
                    <a:cubicBezTo>
                      <a:pt x="414147" y="443770"/>
                      <a:pt x="414147" y="887444"/>
                      <a:pt x="414147" y="1331214"/>
                    </a:cubicBezTo>
                    <a:cubicBezTo>
                      <a:pt x="411194" y="1331214"/>
                      <a:pt x="408242" y="1331214"/>
                      <a:pt x="405384" y="1331214"/>
                    </a:cubicBezTo>
                    <a:cubicBezTo>
                      <a:pt x="405384" y="887444"/>
                      <a:pt x="405384" y="443770"/>
                      <a:pt x="405384" y="0"/>
                    </a:cubicBezTo>
                    <a:lnTo>
                      <a:pt x="405384" y="0"/>
                    </a:lnTo>
                    <a:close/>
                    <a:moveTo>
                      <a:pt x="540449" y="0"/>
                    </a:moveTo>
                    <a:cubicBezTo>
                      <a:pt x="543401" y="0"/>
                      <a:pt x="546354" y="0"/>
                      <a:pt x="549212" y="0"/>
                    </a:cubicBezTo>
                    <a:cubicBezTo>
                      <a:pt x="549212" y="443770"/>
                      <a:pt x="549212" y="887444"/>
                      <a:pt x="549212" y="1331214"/>
                    </a:cubicBezTo>
                    <a:cubicBezTo>
                      <a:pt x="546259" y="1331214"/>
                      <a:pt x="543306" y="1331214"/>
                      <a:pt x="540449" y="1331214"/>
                    </a:cubicBezTo>
                    <a:cubicBezTo>
                      <a:pt x="540449" y="887444"/>
                      <a:pt x="540449" y="443770"/>
                      <a:pt x="540449" y="0"/>
                    </a:cubicBezTo>
                    <a:lnTo>
                      <a:pt x="540449" y="0"/>
                    </a:lnTo>
                    <a:close/>
                    <a:moveTo>
                      <a:pt x="675513" y="0"/>
                    </a:moveTo>
                    <a:cubicBezTo>
                      <a:pt x="678466" y="0"/>
                      <a:pt x="681418" y="0"/>
                      <a:pt x="684276" y="0"/>
                    </a:cubicBezTo>
                    <a:cubicBezTo>
                      <a:pt x="684276" y="443770"/>
                      <a:pt x="684276" y="887444"/>
                      <a:pt x="684276" y="1331214"/>
                    </a:cubicBezTo>
                    <a:cubicBezTo>
                      <a:pt x="681323" y="1331214"/>
                      <a:pt x="678371" y="1331214"/>
                      <a:pt x="675513" y="1331214"/>
                    </a:cubicBezTo>
                    <a:cubicBezTo>
                      <a:pt x="675513" y="887444"/>
                      <a:pt x="675513" y="443770"/>
                      <a:pt x="675513" y="0"/>
                    </a:cubicBezTo>
                    <a:lnTo>
                      <a:pt x="675513" y="0"/>
                    </a:lnTo>
                    <a:close/>
                    <a:moveTo>
                      <a:pt x="810673" y="0"/>
                    </a:moveTo>
                    <a:cubicBezTo>
                      <a:pt x="813626" y="0"/>
                      <a:pt x="816578" y="0"/>
                      <a:pt x="819436" y="0"/>
                    </a:cubicBezTo>
                    <a:cubicBezTo>
                      <a:pt x="819436" y="443770"/>
                      <a:pt x="819436" y="887444"/>
                      <a:pt x="819436" y="1331214"/>
                    </a:cubicBezTo>
                    <a:cubicBezTo>
                      <a:pt x="816483" y="1331214"/>
                      <a:pt x="813530" y="1331214"/>
                      <a:pt x="810673" y="1331214"/>
                    </a:cubicBezTo>
                    <a:cubicBezTo>
                      <a:pt x="810673" y="887444"/>
                      <a:pt x="810673" y="443770"/>
                      <a:pt x="810673" y="0"/>
                    </a:cubicBezTo>
                    <a:lnTo>
                      <a:pt x="810673" y="0"/>
                    </a:lnTo>
                    <a:close/>
                    <a:moveTo>
                      <a:pt x="945737" y="0"/>
                    </a:moveTo>
                    <a:cubicBezTo>
                      <a:pt x="948690" y="0"/>
                      <a:pt x="951643" y="0"/>
                      <a:pt x="954500" y="0"/>
                    </a:cubicBezTo>
                    <a:cubicBezTo>
                      <a:pt x="954500" y="443770"/>
                      <a:pt x="954500" y="887444"/>
                      <a:pt x="954500" y="1331214"/>
                    </a:cubicBezTo>
                    <a:cubicBezTo>
                      <a:pt x="951547" y="1331214"/>
                      <a:pt x="948595" y="1331214"/>
                      <a:pt x="945737" y="1331214"/>
                    </a:cubicBezTo>
                    <a:cubicBezTo>
                      <a:pt x="945737" y="887444"/>
                      <a:pt x="945737" y="443770"/>
                      <a:pt x="945737" y="0"/>
                    </a:cubicBezTo>
                    <a:lnTo>
                      <a:pt x="945737" y="0"/>
                    </a:lnTo>
                    <a:close/>
                    <a:moveTo>
                      <a:pt x="1080897" y="0"/>
                    </a:moveTo>
                    <a:cubicBezTo>
                      <a:pt x="1083850" y="0"/>
                      <a:pt x="1086803" y="0"/>
                      <a:pt x="1089660" y="0"/>
                    </a:cubicBezTo>
                    <a:cubicBezTo>
                      <a:pt x="1089660" y="443770"/>
                      <a:pt x="1089660" y="887444"/>
                      <a:pt x="1089660" y="1331214"/>
                    </a:cubicBezTo>
                    <a:cubicBezTo>
                      <a:pt x="1086707" y="1331214"/>
                      <a:pt x="1083755" y="1331214"/>
                      <a:pt x="1080897" y="1331214"/>
                    </a:cubicBezTo>
                    <a:cubicBezTo>
                      <a:pt x="1080897" y="887444"/>
                      <a:pt x="1080897" y="443770"/>
                      <a:pt x="1080897" y="0"/>
                    </a:cubicBezTo>
                    <a:lnTo>
                      <a:pt x="1080897" y="0"/>
                    </a:lnTo>
                    <a:close/>
                    <a:moveTo>
                      <a:pt x="1215961" y="0"/>
                    </a:moveTo>
                    <a:cubicBezTo>
                      <a:pt x="1218914" y="0"/>
                      <a:pt x="1221867" y="0"/>
                      <a:pt x="1224820" y="0"/>
                    </a:cubicBezTo>
                    <a:cubicBezTo>
                      <a:pt x="1224820" y="443770"/>
                      <a:pt x="1224820" y="887444"/>
                      <a:pt x="1224820" y="1331214"/>
                    </a:cubicBezTo>
                    <a:cubicBezTo>
                      <a:pt x="1221867" y="1331214"/>
                      <a:pt x="1218914" y="1331214"/>
                      <a:pt x="1215961" y="1331214"/>
                    </a:cubicBezTo>
                    <a:cubicBezTo>
                      <a:pt x="1215961" y="887444"/>
                      <a:pt x="1215961" y="443770"/>
                      <a:pt x="1215961" y="0"/>
                    </a:cubicBezTo>
                    <a:lnTo>
                      <a:pt x="1215961" y="0"/>
                    </a:lnTo>
                    <a:close/>
                    <a:moveTo>
                      <a:pt x="1351121" y="0"/>
                    </a:moveTo>
                    <a:cubicBezTo>
                      <a:pt x="1354074" y="0"/>
                      <a:pt x="1357027" y="0"/>
                      <a:pt x="1359884" y="0"/>
                    </a:cubicBezTo>
                    <a:cubicBezTo>
                      <a:pt x="1359884" y="443770"/>
                      <a:pt x="1359884" y="887444"/>
                      <a:pt x="1359884" y="1331214"/>
                    </a:cubicBezTo>
                    <a:cubicBezTo>
                      <a:pt x="1356932" y="1331214"/>
                      <a:pt x="1353979" y="1331214"/>
                      <a:pt x="1351121" y="1331214"/>
                    </a:cubicBezTo>
                    <a:cubicBezTo>
                      <a:pt x="1351121" y="887444"/>
                      <a:pt x="1351121" y="443770"/>
                      <a:pt x="1351121" y="0"/>
                    </a:cubicBezTo>
                    <a:lnTo>
                      <a:pt x="1351121" y="0"/>
                    </a:lnTo>
                    <a:close/>
                    <a:moveTo>
                      <a:pt x="1486186" y="0"/>
                    </a:moveTo>
                    <a:cubicBezTo>
                      <a:pt x="1489139" y="0"/>
                      <a:pt x="1492091" y="0"/>
                      <a:pt x="1494949" y="0"/>
                    </a:cubicBezTo>
                    <a:cubicBezTo>
                      <a:pt x="1494949" y="443770"/>
                      <a:pt x="1494949" y="887444"/>
                      <a:pt x="1494949" y="1331214"/>
                    </a:cubicBezTo>
                    <a:cubicBezTo>
                      <a:pt x="1491996" y="1331214"/>
                      <a:pt x="1489043" y="1331214"/>
                      <a:pt x="1486186" y="1331214"/>
                    </a:cubicBezTo>
                    <a:cubicBezTo>
                      <a:pt x="1486186" y="887444"/>
                      <a:pt x="1486186" y="443770"/>
                      <a:pt x="1486186" y="0"/>
                    </a:cubicBezTo>
                    <a:lnTo>
                      <a:pt x="1486186" y="0"/>
                    </a:lnTo>
                    <a:close/>
                    <a:moveTo>
                      <a:pt x="1621250" y="0"/>
                    </a:moveTo>
                    <a:cubicBezTo>
                      <a:pt x="1624203" y="0"/>
                      <a:pt x="1627156" y="0"/>
                      <a:pt x="1630013" y="0"/>
                    </a:cubicBezTo>
                    <a:cubicBezTo>
                      <a:pt x="1630013" y="443770"/>
                      <a:pt x="1630013" y="887444"/>
                      <a:pt x="1630013" y="1331214"/>
                    </a:cubicBezTo>
                    <a:cubicBezTo>
                      <a:pt x="1627060" y="1331214"/>
                      <a:pt x="1624108" y="1331214"/>
                      <a:pt x="1621250" y="1331214"/>
                    </a:cubicBezTo>
                    <a:cubicBezTo>
                      <a:pt x="1621250" y="887444"/>
                      <a:pt x="1621250" y="443770"/>
                      <a:pt x="1621250" y="0"/>
                    </a:cubicBezTo>
                    <a:lnTo>
                      <a:pt x="1621250" y="0"/>
                    </a:lnTo>
                    <a:close/>
                    <a:moveTo>
                      <a:pt x="1756410" y="0"/>
                    </a:moveTo>
                    <a:lnTo>
                      <a:pt x="1765173" y="0"/>
                    </a:lnTo>
                    <a:lnTo>
                      <a:pt x="1765173" y="1331214"/>
                    </a:lnTo>
                    <a:lnTo>
                      <a:pt x="1756410" y="1331214"/>
                    </a:lnTo>
                    <a:lnTo>
                      <a:pt x="1756410" y="0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08" name="Google Shape;308;p5"/>
              <p:cNvSpPr/>
              <p:nvPr/>
            </p:nvSpPr>
            <p:spPr>
              <a:xfrm>
                <a:off x="6587298" y="3553205"/>
                <a:ext cx="954500" cy="1331213"/>
              </a:xfrm>
              <a:custGeom>
                <a:avLst/>
                <a:gdLst/>
                <a:ahLst/>
                <a:cxnLst/>
                <a:rect l="l" t="t" r="r" b="b"/>
                <a:pathLst>
                  <a:path w="954500" h="1331213" extrusionOk="0">
                    <a:moveTo>
                      <a:pt x="135160" y="0"/>
                    </a:moveTo>
                    <a:cubicBezTo>
                      <a:pt x="138113" y="0"/>
                      <a:pt x="141066" y="0"/>
                      <a:pt x="143923" y="0"/>
                    </a:cubicBezTo>
                    <a:cubicBezTo>
                      <a:pt x="143923" y="443770"/>
                      <a:pt x="143923" y="887444"/>
                      <a:pt x="143923" y="1331214"/>
                    </a:cubicBezTo>
                    <a:cubicBezTo>
                      <a:pt x="140970" y="1331214"/>
                      <a:pt x="138017" y="1331214"/>
                      <a:pt x="135160" y="1331214"/>
                    </a:cubicBezTo>
                    <a:cubicBezTo>
                      <a:pt x="135160" y="887444"/>
                      <a:pt x="135160" y="443770"/>
                      <a:pt x="135160" y="0"/>
                    </a:cubicBezTo>
                    <a:lnTo>
                      <a:pt x="135160" y="0"/>
                    </a:lnTo>
                    <a:close/>
                    <a:moveTo>
                      <a:pt x="0" y="0"/>
                    </a:moveTo>
                    <a:lnTo>
                      <a:pt x="8763" y="0"/>
                    </a:lnTo>
                    <a:lnTo>
                      <a:pt x="8763" y="1331214"/>
                    </a:lnTo>
                    <a:lnTo>
                      <a:pt x="0" y="133121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70225" y="0"/>
                    </a:moveTo>
                    <a:cubicBezTo>
                      <a:pt x="273177" y="0"/>
                      <a:pt x="276130" y="0"/>
                      <a:pt x="278987" y="0"/>
                    </a:cubicBezTo>
                    <a:cubicBezTo>
                      <a:pt x="278987" y="443770"/>
                      <a:pt x="278987" y="887444"/>
                      <a:pt x="278987" y="1331214"/>
                    </a:cubicBezTo>
                    <a:cubicBezTo>
                      <a:pt x="276035" y="1331214"/>
                      <a:pt x="273082" y="1331214"/>
                      <a:pt x="270225" y="1331214"/>
                    </a:cubicBezTo>
                    <a:cubicBezTo>
                      <a:pt x="270225" y="887444"/>
                      <a:pt x="270225" y="443770"/>
                      <a:pt x="270225" y="0"/>
                    </a:cubicBezTo>
                    <a:lnTo>
                      <a:pt x="270225" y="0"/>
                    </a:lnTo>
                    <a:close/>
                    <a:moveTo>
                      <a:pt x="405289" y="0"/>
                    </a:moveTo>
                    <a:cubicBezTo>
                      <a:pt x="408242" y="0"/>
                      <a:pt x="411194" y="0"/>
                      <a:pt x="414147" y="0"/>
                    </a:cubicBezTo>
                    <a:cubicBezTo>
                      <a:pt x="414147" y="443770"/>
                      <a:pt x="414147" y="887444"/>
                      <a:pt x="414147" y="1331214"/>
                    </a:cubicBezTo>
                    <a:cubicBezTo>
                      <a:pt x="411194" y="1331214"/>
                      <a:pt x="408242" y="1331214"/>
                      <a:pt x="405289" y="1331214"/>
                    </a:cubicBezTo>
                    <a:cubicBezTo>
                      <a:pt x="405289" y="887444"/>
                      <a:pt x="405289" y="443770"/>
                      <a:pt x="405289" y="0"/>
                    </a:cubicBezTo>
                    <a:lnTo>
                      <a:pt x="405289" y="0"/>
                    </a:lnTo>
                    <a:close/>
                    <a:moveTo>
                      <a:pt x="540449" y="0"/>
                    </a:moveTo>
                    <a:cubicBezTo>
                      <a:pt x="543401" y="0"/>
                      <a:pt x="546354" y="0"/>
                      <a:pt x="549212" y="0"/>
                    </a:cubicBezTo>
                    <a:cubicBezTo>
                      <a:pt x="549212" y="443770"/>
                      <a:pt x="549212" y="887444"/>
                      <a:pt x="549212" y="1331214"/>
                    </a:cubicBezTo>
                    <a:cubicBezTo>
                      <a:pt x="546259" y="1331214"/>
                      <a:pt x="543306" y="1331214"/>
                      <a:pt x="540449" y="1331214"/>
                    </a:cubicBezTo>
                    <a:cubicBezTo>
                      <a:pt x="540449" y="887444"/>
                      <a:pt x="540449" y="443770"/>
                      <a:pt x="540449" y="0"/>
                    </a:cubicBezTo>
                    <a:lnTo>
                      <a:pt x="540449" y="0"/>
                    </a:lnTo>
                    <a:close/>
                    <a:moveTo>
                      <a:pt x="675513" y="0"/>
                    </a:moveTo>
                    <a:cubicBezTo>
                      <a:pt x="678466" y="0"/>
                      <a:pt x="681419" y="0"/>
                      <a:pt x="684276" y="0"/>
                    </a:cubicBezTo>
                    <a:cubicBezTo>
                      <a:pt x="684276" y="443770"/>
                      <a:pt x="684276" y="887444"/>
                      <a:pt x="684276" y="1331214"/>
                    </a:cubicBezTo>
                    <a:cubicBezTo>
                      <a:pt x="681323" y="1331214"/>
                      <a:pt x="678371" y="1331214"/>
                      <a:pt x="675513" y="1331214"/>
                    </a:cubicBezTo>
                    <a:cubicBezTo>
                      <a:pt x="675513" y="887444"/>
                      <a:pt x="675513" y="443770"/>
                      <a:pt x="675513" y="0"/>
                    </a:cubicBezTo>
                    <a:lnTo>
                      <a:pt x="675513" y="0"/>
                    </a:lnTo>
                    <a:close/>
                    <a:moveTo>
                      <a:pt x="810673" y="0"/>
                    </a:moveTo>
                    <a:cubicBezTo>
                      <a:pt x="813626" y="0"/>
                      <a:pt x="816578" y="0"/>
                      <a:pt x="819436" y="0"/>
                    </a:cubicBezTo>
                    <a:cubicBezTo>
                      <a:pt x="819436" y="443770"/>
                      <a:pt x="819436" y="887444"/>
                      <a:pt x="819436" y="1331214"/>
                    </a:cubicBezTo>
                    <a:cubicBezTo>
                      <a:pt x="816483" y="1331214"/>
                      <a:pt x="813530" y="1331214"/>
                      <a:pt x="810673" y="1331214"/>
                    </a:cubicBezTo>
                    <a:cubicBezTo>
                      <a:pt x="810673" y="887444"/>
                      <a:pt x="810673" y="443770"/>
                      <a:pt x="810673" y="0"/>
                    </a:cubicBezTo>
                    <a:lnTo>
                      <a:pt x="810673" y="0"/>
                    </a:lnTo>
                    <a:close/>
                    <a:moveTo>
                      <a:pt x="945737" y="0"/>
                    </a:moveTo>
                    <a:cubicBezTo>
                      <a:pt x="948690" y="0"/>
                      <a:pt x="951643" y="0"/>
                      <a:pt x="954500" y="0"/>
                    </a:cubicBezTo>
                    <a:cubicBezTo>
                      <a:pt x="954500" y="443770"/>
                      <a:pt x="954500" y="887444"/>
                      <a:pt x="954500" y="1331214"/>
                    </a:cubicBezTo>
                    <a:cubicBezTo>
                      <a:pt x="951548" y="1331214"/>
                      <a:pt x="948595" y="1331214"/>
                      <a:pt x="945737" y="1331214"/>
                    </a:cubicBezTo>
                    <a:cubicBezTo>
                      <a:pt x="945737" y="887444"/>
                      <a:pt x="945737" y="443770"/>
                      <a:pt x="945737" y="0"/>
                    </a:cubicBezTo>
                    <a:close/>
                  </a:path>
                </a:pathLst>
              </a:custGeom>
              <a:solidFill>
                <a:srgbClr val="A5361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09" name="Google Shape;309;p5"/>
              <p:cNvSpPr/>
              <p:nvPr/>
            </p:nvSpPr>
            <p:spPr>
              <a:xfrm>
                <a:off x="4558759" y="2314669"/>
                <a:ext cx="1765077" cy="1162621"/>
              </a:xfrm>
              <a:custGeom>
                <a:avLst/>
                <a:gdLst/>
                <a:ahLst/>
                <a:cxnLst/>
                <a:rect l="l" t="t" r="r" b="b"/>
                <a:pathLst>
                  <a:path w="1765077" h="1162621" extrusionOk="0">
                    <a:moveTo>
                      <a:pt x="143828" y="357950"/>
                    </a:moveTo>
                    <a:lnTo>
                      <a:pt x="143828" y="1162526"/>
                    </a:lnTo>
                    <a:lnTo>
                      <a:pt x="135064" y="1162526"/>
                    </a:lnTo>
                    <a:lnTo>
                      <a:pt x="135064" y="362903"/>
                    </a:lnTo>
                    <a:lnTo>
                      <a:pt x="143828" y="357950"/>
                    </a:lnTo>
                    <a:lnTo>
                      <a:pt x="143828" y="357950"/>
                    </a:lnTo>
                    <a:close/>
                    <a:moveTo>
                      <a:pt x="684276" y="48768"/>
                    </a:moveTo>
                    <a:lnTo>
                      <a:pt x="675513" y="53816"/>
                    </a:lnTo>
                    <a:lnTo>
                      <a:pt x="675513" y="1162526"/>
                    </a:lnTo>
                    <a:lnTo>
                      <a:pt x="684276" y="1162526"/>
                    </a:lnTo>
                    <a:lnTo>
                      <a:pt x="684276" y="48768"/>
                    </a:lnTo>
                    <a:lnTo>
                      <a:pt x="684276" y="48768"/>
                    </a:lnTo>
                    <a:close/>
                    <a:moveTo>
                      <a:pt x="549116" y="126111"/>
                    </a:moveTo>
                    <a:lnTo>
                      <a:pt x="540353" y="131159"/>
                    </a:lnTo>
                    <a:lnTo>
                      <a:pt x="540353" y="1162622"/>
                    </a:lnTo>
                    <a:lnTo>
                      <a:pt x="549116" y="1162622"/>
                    </a:lnTo>
                    <a:lnTo>
                      <a:pt x="549116" y="126111"/>
                    </a:lnTo>
                    <a:lnTo>
                      <a:pt x="549116" y="126111"/>
                    </a:lnTo>
                    <a:close/>
                    <a:moveTo>
                      <a:pt x="414052" y="203359"/>
                    </a:moveTo>
                    <a:lnTo>
                      <a:pt x="405289" y="208407"/>
                    </a:lnTo>
                    <a:lnTo>
                      <a:pt x="405289" y="1162526"/>
                    </a:lnTo>
                    <a:lnTo>
                      <a:pt x="414052" y="1162526"/>
                    </a:lnTo>
                    <a:lnTo>
                      <a:pt x="414052" y="203359"/>
                    </a:lnTo>
                    <a:lnTo>
                      <a:pt x="414052" y="203359"/>
                    </a:lnTo>
                    <a:close/>
                    <a:moveTo>
                      <a:pt x="278987" y="280607"/>
                    </a:moveTo>
                    <a:lnTo>
                      <a:pt x="270224" y="285655"/>
                    </a:lnTo>
                    <a:lnTo>
                      <a:pt x="270224" y="1162526"/>
                    </a:lnTo>
                    <a:lnTo>
                      <a:pt x="278987" y="1162526"/>
                    </a:lnTo>
                    <a:lnTo>
                      <a:pt x="278987" y="280607"/>
                    </a:lnTo>
                    <a:lnTo>
                      <a:pt x="278987" y="280607"/>
                    </a:lnTo>
                    <a:close/>
                    <a:moveTo>
                      <a:pt x="8763" y="435197"/>
                    </a:moveTo>
                    <a:lnTo>
                      <a:pt x="4382" y="437674"/>
                    </a:lnTo>
                    <a:lnTo>
                      <a:pt x="0" y="447008"/>
                    </a:lnTo>
                    <a:lnTo>
                      <a:pt x="0" y="1162431"/>
                    </a:lnTo>
                    <a:lnTo>
                      <a:pt x="8763" y="1162431"/>
                    </a:lnTo>
                    <a:lnTo>
                      <a:pt x="8763" y="435197"/>
                    </a:lnTo>
                    <a:lnTo>
                      <a:pt x="8763" y="435197"/>
                    </a:lnTo>
                    <a:close/>
                    <a:moveTo>
                      <a:pt x="810578" y="1162526"/>
                    </a:moveTo>
                    <a:lnTo>
                      <a:pt x="819341" y="1162526"/>
                    </a:lnTo>
                    <a:lnTo>
                      <a:pt x="819341" y="5048"/>
                    </a:lnTo>
                    <a:lnTo>
                      <a:pt x="810578" y="0"/>
                    </a:lnTo>
                    <a:lnTo>
                      <a:pt x="810578" y="1162526"/>
                    </a:lnTo>
                    <a:lnTo>
                      <a:pt x="810578" y="1162526"/>
                    </a:lnTo>
                    <a:close/>
                    <a:moveTo>
                      <a:pt x="945642" y="1162526"/>
                    </a:moveTo>
                    <a:lnTo>
                      <a:pt x="954405" y="1162526"/>
                    </a:lnTo>
                    <a:lnTo>
                      <a:pt x="954405" y="82391"/>
                    </a:lnTo>
                    <a:lnTo>
                      <a:pt x="945642" y="77343"/>
                    </a:lnTo>
                    <a:lnTo>
                      <a:pt x="945642" y="1162526"/>
                    </a:lnTo>
                    <a:lnTo>
                      <a:pt x="945642" y="1162526"/>
                    </a:lnTo>
                    <a:close/>
                    <a:moveTo>
                      <a:pt x="1080802" y="1162526"/>
                    </a:moveTo>
                    <a:lnTo>
                      <a:pt x="1089565" y="1162526"/>
                    </a:lnTo>
                    <a:lnTo>
                      <a:pt x="1089565" y="159639"/>
                    </a:lnTo>
                    <a:lnTo>
                      <a:pt x="1080802" y="154591"/>
                    </a:lnTo>
                    <a:lnTo>
                      <a:pt x="1080802" y="1162526"/>
                    </a:lnTo>
                    <a:lnTo>
                      <a:pt x="1080802" y="1162526"/>
                    </a:lnTo>
                    <a:close/>
                    <a:moveTo>
                      <a:pt x="1215866" y="1162526"/>
                    </a:moveTo>
                    <a:lnTo>
                      <a:pt x="1224629" y="1162526"/>
                    </a:lnTo>
                    <a:lnTo>
                      <a:pt x="1224629" y="236887"/>
                    </a:lnTo>
                    <a:lnTo>
                      <a:pt x="1215866" y="231839"/>
                    </a:lnTo>
                    <a:lnTo>
                      <a:pt x="1215866" y="1162526"/>
                    </a:lnTo>
                    <a:lnTo>
                      <a:pt x="1215866" y="1162526"/>
                    </a:lnTo>
                    <a:close/>
                    <a:moveTo>
                      <a:pt x="1351026" y="1162526"/>
                    </a:moveTo>
                    <a:lnTo>
                      <a:pt x="1359789" y="1162526"/>
                    </a:lnTo>
                    <a:lnTo>
                      <a:pt x="1359789" y="314230"/>
                    </a:lnTo>
                    <a:lnTo>
                      <a:pt x="1351026" y="309182"/>
                    </a:lnTo>
                    <a:lnTo>
                      <a:pt x="1351026" y="1162526"/>
                    </a:lnTo>
                    <a:lnTo>
                      <a:pt x="1351026" y="1162526"/>
                    </a:lnTo>
                    <a:close/>
                    <a:moveTo>
                      <a:pt x="1486091" y="1162526"/>
                    </a:moveTo>
                    <a:lnTo>
                      <a:pt x="1494853" y="1162526"/>
                    </a:lnTo>
                    <a:lnTo>
                      <a:pt x="1494853" y="391478"/>
                    </a:lnTo>
                    <a:lnTo>
                      <a:pt x="1486091" y="386429"/>
                    </a:lnTo>
                    <a:lnTo>
                      <a:pt x="1486091" y="1162526"/>
                    </a:lnTo>
                    <a:lnTo>
                      <a:pt x="1486091" y="1162526"/>
                    </a:lnTo>
                    <a:close/>
                    <a:moveTo>
                      <a:pt x="1621155" y="1162526"/>
                    </a:moveTo>
                    <a:lnTo>
                      <a:pt x="1629918" y="1162526"/>
                    </a:lnTo>
                    <a:lnTo>
                      <a:pt x="1629918" y="553117"/>
                    </a:lnTo>
                    <a:lnTo>
                      <a:pt x="1621155" y="534353"/>
                    </a:lnTo>
                    <a:lnTo>
                      <a:pt x="1621155" y="1162526"/>
                    </a:lnTo>
                    <a:lnTo>
                      <a:pt x="1621155" y="1162526"/>
                    </a:lnTo>
                    <a:close/>
                    <a:moveTo>
                      <a:pt x="1756315" y="1162526"/>
                    </a:moveTo>
                    <a:lnTo>
                      <a:pt x="1765078" y="1162526"/>
                    </a:lnTo>
                    <a:lnTo>
                      <a:pt x="1765078" y="840581"/>
                    </a:lnTo>
                    <a:lnTo>
                      <a:pt x="1756315" y="821817"/>
                    </a:lnTo>
                    <a:lnTo>
                      <a:pt x="1756315" y="1162526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10" name="Google Shape;310;p5"/>
              <p:cNvSpPr/>
              <p:nvPr/>
            </p:nvSpPr>
            <p:spPr>
              <a:xfrm>
                <a:off x="4641913" y="3753325"/>
                <a:ext cx="1413795" cy="1131093"/>
              </a:xfrm>
              <a:custGeom>
                <a:avLst/>
                <a:gdLst/>
                <a:ahLst/>
                <a:cxnLst/>
                <a:rect l="l" t="t" r="r" b="b"/>
                <a:pathLst>
                  <a:path w="1413795" h="1131093" extrusionOk="0">
                    <a:moveTo>
                      <a:pt x="0" y="0"/>
                    </a:moveTo>
                    <a:lnTo>
                      <a:pt x="1413796" y="0"/>
                    </a:lnTo>
                    <a:lnTo>
                      <a:pt x="1413796" y="1131094"/>
                    </a:lnTo>
                    <a:lnTo>
                      <a:pt x="0" y="113109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11" name="Google Shape;311;p5"/>
              <p:cNvSpPr/>
              <p:nvPr/>
            </p:nvSpPr>
            <p:spPr>
              <a:xfrm>
                <a:off x="4688204" y="3799617"/>
                <a:ext cx="1321117" cy="1084802"/>
              </a:xfrm>
              <a:custGeom>
                <a:avLst/>
                <a:gdLst/>
                <a:ahLst/>
                <a:cxnLst/>
                <a:rect l="l" t="t" r="r" b="b"/>
                <a:pathLst>
                  <a:path w="1321117" h="1084802" extrusionOk="0">
                    <a:moveTo>
                      <a:pt x="0" y="0"/>
                    </a:moveTo>
                    <a:lnTo>
                      <a:pt x="1321118" y="0"/>
                    </a:lnTo>
                    <a:lnTo>
                      <a:pt x="1321118" y="1084802"/>
                    </a:lnTo>
                    <a:lnTo>
                      <a:pt x="0" y="1084802"/>
                    </a:lnTo>
                    <a:close/>
                  </a:path>
                </a:pathLst>
              </a:custGeom>
              <a:solidFill>
                <a:srgbClr val="C4421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12" name="Google Shape;312;p5"/>
              <p:cNvSpPr/>
              <p:nvPr/>
            </p:nvSpPr>
            <p:spPr>
              <a:xfrm>
                <a:off x="5325712" y="3764279"/>
                <a:ext cx="46196" cy="1120139"/>
              </a:xfrm>
              <a:custGeom>
                <a:avLst/>
                <a:gdLst/>
                <a:ahLst/>
                <a:cxnLst/>
                <a:rect l="l" t="t" r="r" b="b"/>
                <a:pathLst>
                  <a:path w="46196" h="1120139" extrusionOk="0">
                    <a:moveTo>
                      <a:pt x="0" y="0"/>
                    </a:moveTo>
                    <a:lnTo>
                      <a:pt x="46196" y="0"/>
                    </a:lnTo>
                    <a:lnTo>
                      <a:pt x="46196" y="1120140"/>
                    </a:lnTo>
                    <a:lnTo>
                      <a:pt x="0" y="1120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13" name="Google Shape;313;p5"/>
              <p:cNvSpPr/>
              <p:nvPr/>
            </p:nvSpPr>
            <p:spPr>
              <a:xfrm>
                <a:off x="4736400" y="3799617"/>
                <a:ext cx="1224724" cy="1084802"/>
              </a:xfrm>
              <a:custGeom>
                <a:avLst/>
                <a:gdLst/>
                <a:ahLst/>
                <a:cxnLst/>
                <a:rect l="l" t="t" r="r" b="b"/>
                <a:pathLst>
                  <a:path w="1224724" h="1084802" extrusionOk="0">
                    <a:moveTo>
                      <a:pt x="0" y="0"/>
                    </a:moveTo>
                    <a:lnTo>
                      <a:pt x="8763" y="0"/>
                    </a:lnTo>
                    <a:lnTo>
                      <a:pt x="8763" y="1084802"/>
                    </a:lnTo>
                    <a:cubicBezTo>
                      <a:pt x="5810" y="1084802"/>
                      <a:pt x="2858" y="1084802"/>
                      <a:pt x="0" y="1084802"/>
                    </a:cubicBez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35160" y="0"/>
                    </a:moveTo>
                    <a:lnTo>
                      <a:pt x="143923" y="0"/>
                    </a:lnTo>
                    <a:lnTo>
                      <a:pt x="143923" y="1084802"/>
                    </a:lnTo>
                    <a:cubicBezTo>
                      <a:pt x="140970" y="1084802"/>
                      <a:pt x="138017" y="1084802"/>
                      <a:pt x="135160" y="1084802"/>
                    </a:cubicBezTo>
                    <a:lnTo>
                      <a:pt x="135160" y="0"/>
                    </a:lnTo>
                    <a:lnTo>
                      <a:pt x="135160" y="0"/>
                    </a:lnTo>
                    <a:close/>
                    <a:moveTo>
                      <a:pt x="270224" y="0"/>
                    </a:moveTo>
                    <a:lnTo>
                      <a:pt x="278987" y="0"/>
                    </a:lnTo>
                    <a:lnTo>
                      <a:pt x="278987" y="1084802"/>
                    </a:lnTo>
                    <a:cubicBezTo>
                      <a:pt x="276035" y="1084802"/>
                      <a:pt x="273082" y="1084802"/>
                      <a:pt x="270224" y="1084802"/>
                    </a:cubicBezTo>
                    <a:lnTo>
                      <a:pt x="270224" y="0"/>
                    </a:lnTo>
                    <a:lnTo>
                      <a:pt x="270224" y="0"/>
                    </a:lnTo>
                    <a:close/>
                    <a:moveTo>
                      <a:pt x="405289" y="0"/>
                    </a:moveTo>
                    <a:lnTo>
                      <a:pt x="414052" y="0"/>
                    </a:lnTo>
                    <a:lnTo>
                      <a:pt x="414052" y="1084802"/>
                    </a:lnTo>
                    <a:cubicBezTo>
                      <a:pt x="411099" y="1084802"/>
                      <a:pt x="408146" y="1084802"/>
                      <a:pt x="405289" y="1084802"/>
                    </a:cubicBezTo>
                    <a:lnTo>
                      <a:pt x="405289" y="0"/>
                    </a:lnTo>
                    <a:lnTo>
                      <a:pt x="405289" y="0"/>
                    </a:lnTo>
                    <a:close/>
                    <a:moveTo>
                      <a:pt x="540449" y="0"/>
                    </a:moveTo>
                    <a:lnTo>
                      <a:pt x="549212" y="0"/>
                    </a:lnTo>
                    <a:lnTo>
                      <a:pt x="549212" y="1084802"/>
                    </a:lnTo>
                    <a:cubicBezTo>
                      <a:pt x="546259" y="1084802"/>
                      <a:pt x="543306" y="1084802"/>
                      <a:pt x="540449" y="1084802"/>
                    </a:cubicBezTo>
                    <a:lnTo>
                      <a:pt x="540449" y="0"/>
                    </a:lnTo>
                    <a:lnTo>
                      <a:pt x="540449" y="0"/>
                    </a:lnTo>
                    <a:close/>
                    <a:moveTo>
                      <a:pt x="675513" y="0"/>
                    </a:moveTo>
                    <a:lnTo>
                      <a:pt x="684276" y="0"/>
                    </a:lnTo>
                    <a:lnTo>
                      <a:pt x="684276" y="1084802"/>
                    </a:lnTo>
                    <a:cubicBezTo>
                      <a:pt x="681323" y="1084802"/>
                      <a:pt x="678371" y="1084802"/>
                      <a:pt x="675513" y="1084802"/>
                    </a:cubicBezTo>
                    <a:lnTo>
                      <a:pt x="675513" y="0"/>
                    </a:lnTo>
                    <a:lnTo>
                      <a:pt x="675513" y="0"/>
                    </a:lnTo>
                    <a:close/>
                    <a:moveTo>
                      <a:pt x="810673" y="0"/>
                    </a:moveTo>
                    <a:lnTo>
                      <a:pt x="819436" y="0"/>
                    </a:lnTo>
                    <a:lnTo>
                      <a:pt x="819436" y="1084802"/>
                    </a:lnTo>
                    <a:cubicBezTo>
                      <a:pt x="816483" y="1084802"/>
                      <a:pt x="813530" y="1084802"/>
                      <a:pt x="810673" y="1084802"/>
                    </a:cubicBezTo>
                    <a:lnTo>
                      <a:pt x="810673" y="0"/>
                    </a:lnTo>
                    <a:lnTo>
                      <a:pt x="810673" y="0"/>
                    </a:lnTo>
                    <a:close/>
                    <a:moveTo>
                      <a:pt x="945737" y="0"/>
                    </a:moveTo>
                    <a:lnTo>
                      <a:pt x="954596" y="0"/>
                    </a:lnTo>
                    <a:lnTo>
                      <a:pt x="954596" y="1084802"/>
                    </a:lnTo>
                    <a:cubicBezTo>
                      <a:pt x="951643" y="1084802"/>
                      <a:pt x="948690" y="1084802"/>
                      <a:pt x="945737" y="1084802"/>
                    </a:cubicBezTo>
                    <a:lnTo>
                      <a:pt x="945737" y="0"/>
                    </a:lnTo>
                    <a:lnTo>
                      <a:pt x="945737" y="0"/>
                    </a:lnTo>
                    <a:close/>
                    <a:moveTo>
                      <a:pt x="1080897" y="0"/>
                    </a:moveTo>
                    <a:lnTo>
                      <a:pt x="1089660" y="0"/>
                    </a:lnTo>
                    <a:lnTo>
                      <a:pt x="1089660" y="1084802"/>
                    </a:lnTo>
                    <a:cubicBezTo>
                      <a:pt x="1086707" y="1084802"/>
                      <a:pt x="1083755" y="1084802"/>
                      <a:pt x="1080897" y="1084802"/>
                    </a:cubicBezTo>
                    <a:lnTo>
                      <a:pt x="1080897" y="0"/>
                    </a:lnTo>
                    <a:lnTo>
                      <a:pt x="1080897" y="0"/>
                    </a:lnTo>
                    <a:close/>
                    <a:moveTo>
                      <a:pt x="1215962" y="0"/>
                    </a:moveTo>
                    <a:lnTo>
                      <a:pt x="1224725" y="0"/>
                    </a:lnTo>
                    <a:lnTo>
                      <a:pt x="1224725" y="1084802"/>
                    </a:lnTo>
                    <a:cubicBezTo>
                      <a:pt x="1221772" y="1084802"/>
                      <a:pt x="1218819" y="1084802"/>
                      <a:pt x="1215962" y="1084802"/>
                    </a:cubicBezTo>
                    <a:lnTo>
                      <a:pt x="1215962" y="0"/>
                    </a:lnTo>
                    <a:close/>
                  </a:path>
                </a:pathLst>
              </a:custGeom>
              <a:solidFill>
                <a:srgbClr val="AF3A1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14" name="Google Shape;314;p5"/>
              <p:cNvSpPr/>
              <p:nvPr/>
            </p:nvSpPr>
            <p:spPr>
              <a:xfrm>
                <a:off x="6930770" y="3753325"/>
                <a:ext cx="444627" cy="743331"/>
              </a:xfrm>
              <a:custGeom>
                <a:avLst/>
                <a:gdLst/>
                <a:ahLst/>
                <a:cxnLst/>
                <a:rect l="l" t="t" r="r" b="b"/>
                <a:pathLst>
                  <a:path w="444627" h="743331" extrusionOk="0">
                    <a:moveTo>
                      <a:pt x="0" y="0"/>
                    </a:moveTo>
                    <a:lnTo>
                      <a:pt x="444627" y="0"/>
                    </a:lnTo>
                    <a:lnTo>
                      <a:pt x="444627" y="743331"/>
                    </a:lnTo>
                    <a:lnTo>
                      <a:pt x="0" y="7433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15" name="Google Shape;315;p5"/>
              <p:cNvSpPr/>
              <p:nvPr/>
            </p:nvSpPr>
            <p:spPr>
              <a:xfrm>
                <a:off x="6973537" y="3796093"/>
                <a:ext cx="359092" cy="657796"/>
              </a:xfrm>
              <a:custGeom>
                <a:avLst/>
                <a:gdLst/>
                <a:ahLst/>
                <a:cxnLst/>
                <a:rect l="l" t="t" r="r" b="b"/>
                <a:pathLst>
                  <a:path w="359092" h="657796" extrusionOk="0">
                    <a:moveTo>
                      <a:pt x="0" y="0"/>
                    </a:moveTo>
                    <a:lnTo>
                      <a:pt x="359093" y="0"/>
                    </a:lnTo>
                    <a:lnTo>
                      <a:pt x="359093" y="657797"/>
                    </a:lnTo>
                    <a:lnTo>
                      <a:pt x="0" y="657797"/>
                    </a:lnTo>
                    <a:close/>
                  </a:path>
                </a:pathLst>
              </a:custGeom>
              <a:solidFill>
                <a:srgbClr val="6636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16" name="Google Shape;316;p5"/>
              <p:cNvSpPr/>
              <p:nvPr/>
            </p:nvSpPr>
            <p:spPr>
              <a:xfrm>
                <a:off x="7133462" y="3781329"/>
                <a:ext cx="39243" cy="687133"/>
              </a:xfrm>
              <a:custGeom>
                <a:avLst/>
                <a:gdLst/>
                <a:ahLst/>
                <a:cxnLst/>
                <a:rect l="l" t="t" r="r" b="b"/>
                <a:pathLst>
                  <a:path w="39243" h="687133" extrusionOk="0">
                    <a:moveTo>
                      <a:pt x="0" y="0"/>
                    </a:moveTo>
                    <a:lnTo>
                      <a:pt x="39243" y="0"/>
                    </a:lnTo>
                    <a:lnTo>
                      <a:pt x="39243" y="687134"/>
                    </a:lnTo>
                    <a:lnTo>
                      <a:pt x="0" y="6871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17" name="Google Shape;317;p5"/>
              <p:cNvSpPr/>
              <p:nvPr/>
            </p:nvSpPr>
            <p:spPr>
              <a:xfrm>
                <a:off x="6949439" y="4105274"/>
                <a:ext cx="407193" cy="39243"/>
              </a:xfrm>
              <a:custGeom>
                <a:avLst/>
                <a:gdLst/>
                <a:ahLst/>
                <a:cxnLst/>
                <a:rect l="l" t="t" r="r" b="b"/>
                <a:pathLst>
                  <a:path w="407193" h="39243" extrusionOk="0">
                    <a:moveTo>
                      <a:pt x="0" y="0"/>
                    </a:moveTo>
                    <a:lnTo>
                      <a:pt x="407194" y="0"/>
                    </a:lnTo>
                    <a:lnTo>
                      <a:pt x="407194" y="39243"/>
                    </a:lnTo>
                    <a:lnTo>
                      <a:pt x="0" y="3924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318" name="Google Shape;318;p5"/>
            <p:cNvGrpSpPr/>
            <p:nvPr/>
          </p:nvGrpSpPr>
          <p:grpSpPr>
            <a:xfrm>
              <a:off x="6877485" y="6004428"/>
              <a:ext cx="5234749" cy="542068"/>
              <a:chOff x="3479767" y="4608765"/>
              <a:chExt cx="5234749" cy="542068"/>
            </a:xfrm>
          </p:grpSpPr>
          <p:sp>
            <p:nvSpPr>
              <p:cNvPr id="319" name="Google Shape;319;p5"/>
              <p:cNvSpPr/>
              <p:nvPr/>
            </p:nvSpPr>
            <p:spPr>
              <a:xfrm>
                <a:off x="3479767" y="5013102"/>
                <a:ext cx="5234749" cy="137731"/>
              </a:xfrm>
              <a:custGeom>
                <a:avLst/>
                <a:gdLst/>
                <a:ahLst/>
                <a:cxnLst/>
                <a:rect l="l" t="t" r="r" b="b"/>
                <a:pathLst>
                  <a:path w="5234749" h="137731" extrusionOk="0">
                    <a:moveTo>
                      <a:pt x="2617375" y="137731"/>
                    </a:moveTo>
                    <a:cubicBezTo>
                      <a:pt x="4058984" y="137731"/>
                      <a:pt x="5234749" y="106775"/>
                      <a:pt x="5234749" y="68866"/>
                    </a:cubicBezTo>
                    <a:cubicBezTo>
                      <a:pt x="5234749" y="30956"/>
                      <a:pt x="4058984" y="0"/>
                      <a:pt x="2617375" y="0"/>
                    </a:cubicBezTo>
                    <a:cubicBezTo>
                      <a:pt x="1175766" y="0"/>
                      <a:pt x="0" y="30956"/>
                      <a:pt x="0" y="68866"/>
                    </a:cubicBezTo>
                    <a:cubicBezTo>
                      <a:pt x="0" y="106775"/>
                      <a:pt x="1175766" y="137731"/>
                      <a:pt x="2617375" y="137731"/>
                    </a:cubicBezTo>
                    <a:close/>
                  </a:path>
                </a:pathLst>
              </a:custGeom>
              <a:solidFill>
                <a:srgbClr val="99B7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20" name="Google Shape;320;p5"/>
              <p:cNvGrpSpPr/>
              <p:nvPr/>
            </p:nvGrpSpPr>
            <p:grpSpPr>
              <a:xfrm>
                <a:off x="3733418" y="4608766"/>
                <a:ext cx="291083" cy="509491"/>
                <a:chOff x="3733418" y="4608766"/>
                <a:chExt cx="291083" cy="509491"/>
              </a:xfrm>
            </p:grpSpPr>
            <p:sp>
              <p:nvSpPr>
                <p:cNvPr id="321" name="Google Shape;321;p5"/>
                <p:cNvSpPr/>
                <p:nvPr/>
              </p:nvSpPr>
              <p:spPr>
                <a:xfrm>
                  <a:off x="3733418" y="5075776"/>
                  <a:ext cx="291083" cy="42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083" h="42481" extrusionOk="0">
                      <a:moveTo>
                        <a:pt x="145542" y="42481"/>
                      </a:moveTo>
                      <a:cubicBezTo>
                        <a:pt x="225743" y="42481"/>
                        <a:pt x="291084" y="32956"/>
                        <a:pt x="291084" y="21241"/>
                      </a:cubicBezTo>
                      <a:cubicBezTo>
                        <a:pt x="291084" y="9525"/>
                        <a:pt x="225743" y="0"/>
                        <a:pt x="145542" y="0"/>
                      </a:cubicBezTo>
                      <a:cubicBezTo>
                        <a:pt x="65342" y="0"/>
                        <a:pt x="0" y="9525"/>
                        <a:pt x="0" y="21241"/>
                      </a:cubicBezTo>
                      <a:cubicBezTo>
                        <a:pt x="0" y="32956"/>
                        <a:pt x="65437" y="42481"/>
                        <a:pt x="145542" y="42481"/>
                      </a:cubicBezTo>
                      <a:close/>
                    </a:path>
                  </a:pathLst>
                </a:custGeom>
                <a:solidFill>
                  <a:srgbClr val="99B7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22" name="Google Shape;322;p5"/>
                <p:cNvSpPr/>
                <p:nvPr/>
              </p:nvSpPr>
              <p:spPr>
                <a:xfrm>
                  <a:off x="3825049" y="4608766"/>
                  <a:ext cx="108013" cy="488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13" h="488156" extrusionOk="0">
                      <a:moveTo>
                        <a:pt x="0" y="0"/>
                      </a:moveTo>
                      <a:lnTo>
                        <a:pt x="108013" y="0"/>
                      </a:lnTo>
                      <a:lnTo>
                        <a:pt x="108013" y="488156"/>
                      </a:lnTo>
                      <a:lnTo>
                        <a:pt x="0" y="488156"/>
                      </a:lnTo>
                      <a:close/>
                    </a:path>
                  </a:pathLst>
                </a:custGeom>
                <a:solidFill>
                  <a:srgbClr val="6A3A1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23" name="Google Shape;323;p5"/>
              <p:cNvGrpSpPr/>
              <p:nvPr/>
            </p:nvGrpSpPr>
            <p:grpSpPr>
              <a:xfrm>
                <a:off x="4342637" y="4608765"/>
                <a:ext cx="3336988" cy="509397"/>
                <a:chOff x="4342637" y="4608765"/>
                <a:chExt cx="3336988" cy="509397"/>
              </a:xfrm>
            </p:grpSpPr>
            <p:grpSp>
              <p:nvGrpSpPr>
                <p:cNvPr id="324" name="Google Shape;324;p5"/>
                <p:cNvGrpSpPr/>
                <p:nvPr/>
              </p:nvGrpSpPr>
              <p:grpSpPr>
                <a:xfrm>
                  <a:off x="4342637" y="4608765"/>
                  <a:ext cx="291083" cy="509397"/>
                  <a:chOff x="4342637" y="4608765"/>
                  <a:chExt cx="291083" cy="509397"/>
                </a:xfrm>
              </p:grpSpPr>
              <p:sp>
                <p:nvSpPr>
                  <p:cNvPr id="325" name="Google Shape;325;p5"/>
                  <p:cNvSpPr/>
                  <p:nvPr/>
                </p:nvSpPr>
                <p:spPr>
                  <a:xfrm>
                    <a:off x="4342637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26" name="Google Shape;326;p5"/>
                  <p:cNvSpPr/>
                  <p:nvPr/>
                </p:nvSpPr>
                <p:spPr>
                  <a:xfrm>
                    <a:off x="4434172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grpSp>
              <p:nvGrpSpPr>
                <p:cNvPr id="327" name="Google Shape;327;p5"/>
                <p:cNvGrpSpPr/>
                <p:nvPr/>
              </p:nvGrpSpPr>
              <p:grpSpPr>
                <a:xfrm>
                  <a:off x="4951856" y="4608765"/>
                  <a:ext cx="291083" cy="509397"/>
                  <a:chOff x="4951856" y="4608765"/>
                  <a:chExt cx="291083" cy="509397"/>
                </a:xfrm>
              </p:grpSpPr>
              <p:sp>
                <p:nvSpPr>
                  <p:cNvPr id="328" name="Google Shape;328;p5"/>
                  <p:cNvSpPr/>
                  <p:nvPr/>
                </p:nvSpPr>
                <p:spPr>
                  <a:xfrm>
                    <a:off x="4951856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29" name="Google Shape;329;p5"/>
                  <p:cNvSpPr/>
                  <p:nvPr/>
                </p:nvSpPr>
                <p:spPr>
                  <a:xfrm>
                    <a:off x="5043391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grpSp>
              <p:nvGrpSpPr>
                <p:cNvPr id="330" name="Google Shape;330;p5"/>
                <p:cNvGrpSpPr/>
                <p:nvPr/>
              </p:nvGrpSpPr>
              <p:grpSpPr>
                <a:xfrm>
                  <a:off x="5560980" y="4608765"/>
                  <a:ext cx="291084" cy="509397"/>
                  <a:chOff x="5560980" y="4608765"/>
                  <a:chExt cx="291084" cy="509397"/>
                </a:xfrm>
              </p:grpSpPr>
              <p:sp>
                <p:nvSpPr>
                  <p:cNvPr id="331" name="Google Shape;331;p5"/>
                  <p:cNvSpPr/>
                  <p:nvPr/>
                </p:nvSpPr>
                <p:spPr>
                  <a:xfrm>
                    <a:off x="5560980" y="5075681"/>
                    <a:ext cx="291084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4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246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32" name="Google Shape;332;p5"/>
                  <p:cNvSpPr/>
                  <p:nvPr/>
                </p:nvSpPr>
                <p:spPr>
                  <a:xfrm>
                    <a:off x="5652610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5" y="0"/>
                          <a:pt x="72009" y="0"/>
                          <a:pt x="108014" y="0"/>
                        </a:cubicBezTo>
                        <a:cubicBezTo>
                          <a:pt x="108014" y="162783"/>
                          <a:pt x="108014" y="325469"/>
                          <a:pt x="108014" y="488156"/>
                        </a:cubicBezTo>
                        <a:cubicBezTo>
                          <a:pt x="72009" y="488156"/>
                          <a:pt x="36005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grpSp>
              <p:nvGrpSpPr>
                <p:cNvPr id="333" name="Google Shape;333;p5"/>
                <p:cNvGrpSpPr/>
                <p:nvPr/>
              </p:nvGrpSpPr>
              <p:grpSpPr>
                <a:xfrm>
                  <a:off x="6170199" y="4608765"/>
                  <a:ext cx="291083" cy="509397"/>
                  <a:chOff x="6170199" y="4608765"/>
                  <a:chExt cx="291083" cy="509397"/>
                </a:xfrm>
              </p:grpSpPr>
              <p:sp>
                <p:nvSpPr>
                  <p:cNvPr id="334" name="Google Shape;334;p5"/>
                  <p:cNvSpPr/>
                  <p:nvPr/>
                </p:nvSpPr>
                <p:spPr>
                  <a:xfrm>
                    <a:off x="6170199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35" name="Google Shape;335;p5"/>
                  <p:cNvSpPr/>
                  <p:nvPr/>
                </p:nvSpPr>
                <p:spPr>
                  <a:xfrm>
                    <a:off x="6261734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grpSp>
              <p:nvGrpSpPr>
                <p:cNvPr id="336" name="Google Shape;336;p5"/>
                <p:cNvGrpSpPr/>
                <p:nvPr/>
              </p:nvGrpSpPr>
              <p:grpSpPr>
                <a:xfrm>
                  <a:off x="6779418" y="4608765"/>
                  <a:ext cx="291084" cy="509397"/>
                  <a:chOff x="6779418" y="4608765"/>
                  <a:chExt cx="291084" cy="509397"/>
                </a:xfrm>
              </p:grpSpPr>
              <p:sp>
                <p:nvSpPr>
                  <p:cNvPr id="337" name="Google Shape;337;p5"/>
                  <p:cNvSpPr/>
                  <p:nvPr/>
                </p:nvSpPr>
                <p:spPr>
                  <a:xfrm>
                    <a:off x="6779418" y="5075681"/>
                    <a:ext cx="291084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4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-95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38" name="Google Shape;338;p5"/>
                  <p:cNvSpPr/>
                  <p:nvPr/>
                </p:nvSpPr>
                <p:spPr>
                  <a:xfrm>
                    <a:off x="6870953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5" y="0"/>
                          <a:pt x="72009" y="0"/>
                          <a:pt x="108014" y="0"/>
                        </a:cubicBezTo>
                        <a:cubicBezTo>
                          <a:pt x="108014" y="162783"/>
                          <a:pt x="108014" y="325469"/>
                          <a:pt x="108014" y="488156"/>
                        </a:cubicBezTo>
                        <a:cubicBezTo>
                          <a:pt x="72009" y="488156"/>
                          <a:pt x="36005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  <p:grpSp>
              <p:nvGrpSpPr>
                <p:cNvPr id="339" name="Google Shape;339;p5"/>
                <p:cNvGrpSpPr/>
                <p:nvPr/>
              </p:nvGrpSpPr>
              <p:grpSpPr>
                <a:xfrm>
                  <a:off x="7388542" y="4608765"/>
                  <a:ext cx="291083" cy="509397"/>
                  <a:chOff x="7388542" y="4608765"/>
                  <a:chExt cx="291083" cy="509397"/>
                </a:xfrm>
              </p:grpSpPr>
              <p:sp>
                <p:nvSpPr>
                  <p:cNvPr id="340" name="Google Shape;340;p5"/>
                  <p:cNvSpPr/>
                  <p:nvPr/>
                </p:nvSpPr>
                <p:spPr>
                  <a:xfrm>
                    <a:off x="7388542" y="5075681"/>
                    <a:ext cx="291083" cy="42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83" h="42481" extrusionOk="0">
                        <a:moveTo>
                          <a:pt x="145542" y="0"/>
                        </a:moveTo>
                        <a:cubicBezTo>
                          <a:pt x="225933" y="0"/>
                          <a:pt x="291084" y="9525"/>
                          <a:pt x="291084" y="21241"/>
                        </a:cubicBezTo>
                        <a:cubicBezTo>
                          <a:pt x="291084" y="32956"/>
                          <a:pt x="225933" y="42481"/>
                          <a:pt x="145542" y="42481"/>
                        </a:cubicBezTo>
                        <a:cubicBezTo>
                          <a:pt x="65151" y="42481"/>
                          <a:pt x="0" y="32956"/>
                          <a:pt x="0" y="21241"/>
                        </a:cubicBezTo>
                        <a:cubicBezTo>
                          <a:pt x="0" y="9525"/>
                          <a:pt x="65151" y="0"/>
                          <a:pt x="145542" y="0"/>
                        </a:cubicBezTo>
                        <a:close/>
                      </a:path>
                    </a:pathLst>
                  </a:custGeom>
                  <a:solidFill>
                    <a:srgbClr val="99B72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41" name="Google Shape;341;p5"/>
                  <p:cNvSpPr/>
                  <p:nvPr/>
                </p:nvSpPr>
                <p:spPr>
                  <a:xfrm>
                    <a:off x="7480077" y="4608765"/>
                    <a:ext cx="108013" cy="4881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013" h="488156" extrusionOk="0">
                        <a:moveTo>
                          <a:pt x="0" y="0"/>
                        </a:moveTo>
                        <a:cubicBezTo>
                          <a:pt x="36004" y="0"/>
                          <a:pt x="72009" y="0"/>
                          <a:pt x="108013" y="0"/>
                        </a:cubicBezTo>
                        <a:cubicBezTo>
                          <a:pt x="108013" y="162783"/>
                          <a:pt x="108013" y="325469"/>
                          <a:pt x="108013" y="488156"/>
                        </a:cubicBezTo>
                        <a:cubicBezTo>
                          <a:pt x="72009" y="488156"/>
                          <a:pt x="36004" y="488156"/>
                          <a:pt x="0" y="488156"/>
                        </a:cubicBezTo>
                        <a:cubicBezTo>
                          <a:pt x="0" y="325469"/>
                          <a:pt x="0" y="1627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6A3A1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 panose="020F0502020204030204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</p:grpSp>
          <p:grpSp>
            <p:nvGrpSpPr>
              <p:cNvPr id="342" name="Google Shape;342;p5"/>
              <p:cNvGrpSpPr/>
              <p:nvPr/>
            </p:nvGrpSpPr>
            <p:grpSpPr>
              <a:xfrm>
                <a:off x="7997761" y="4608766"/>
                <a:ext cx="291083" cy="509491"/>
                <a:chOff x="7997761" y="4608766"/>
                <a:chExt cx="291083" cy="509491"/>
              </a:xfrm>
            </p:grpSpPr>
            <p:sp>
              <p:nvSpPr>
                <p:cNvPr id="343" name="Google Shape;343;p5"/>
                <p:cNvSpPr/>
                <p:nvPr/>
              </p:nvSpPr>
              <p:spPr>
                <a:xfrm>
                  <a:off x="7997761" y="5075776"/>
                  <a:ext cx="291083" cy="42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083" h="42481" extrusionOk="0">
                      <a:moveTo>
                        <a:pt x="145542" y="42481"/>
                      </a:moveTo>
                      <a:cubicBezTo>
                        <a:pt x="225742" y="42481"/>
                        <a:pt x="291084" y="32956"/>
                        <a:pt x="291084" y="21241"/>
                      </a:cubicBezTo>
                      <a:cubicBezTo>
                        <a:pt x="291084" y="9525"/>
                        <a:pt x="225647" y="0"/>
                        <a:pt x="145542" y="0"/>
                      </a:cubicBezTo>
                      <a:cubicBezTo>
                        <a:pt x="65341" y="0"/>
                        <a:pt x="0" y="9525"/>
                        <a:pt x="0" y="21241"/>
                      </a:cubicBezTo>
                      <a:cubicBezTo>
                        <a:pt x="0" y="32956"/>
                        <a:pt x="65341" y="42481"/>
                        <a:pt x="145542" y="42481"/>
                      </a:cubicBezTo>
                      <a:close/>
                    </a:path>
                  </a:pathLst>
                </a:custGeom>
                <a:solidFill>
                  <a:srgbClr val="99B72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44" name="Google Shape;344;p5"/>
                <p:cNvSpPr/>
                <p:nvPr/>
              </p:nvSpPr>
              <p:spPr>
                <a:xfrm>
                  <a:off x="8089296" y="4608766"/>
                  <a:ext cx="108013" cy="488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13" h="488156" extrusionOk="0">
                      <a:moveTo>
                        <a:pt x="0" y="0"/>
                      </a:moveTo>
                      <a:lnTo>
                        <a:pt x="108013" y="0"/>
                      </a:lnTo>
                      <a:lnTo>
                        <a:pt x="108013" y="488156"/>
                      </a:lnTo>
                      <a:lnTo>
                        <a:pt x="0" y="488156"/>
                      </a:lnTo>
                      <a:close/>
                    </a:path>
                  </a:pathLst>
                </a:custGeom>
                <a:solidFill>
                  <a:srgbClr val="6A3A1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45" name="Google Shape;345;p5"/>
              <p:cNvSpPr/>
              <p:nvPr/>
            </p:nvSpPr>
            <p:spPr>
              <a:xfrm>
                <a:off x="3775138" y="4712779"/>
                <a:ext cx="4471987" cy="45243"/>
              </a:xfrm>
              <a:custGeom>
                <a:avLst/>
                <a:gdLst/>
                <a:ahLst/>
                <a:cxnLst/>
                <a:rect l="l" t="t" r="r" b="b"/>
                <a:pathLst>
                  <a:path w="4471987" h="45243" extrusionOk="0">
                    <a:moveTo>
                      <a:pt x="0" y="0"/>
                    </a:moveTo>
                    <a:lnTo>
                      <a:pt x="4471988" y="0"/>
                    </a:lnTo>
                    <a:lnTo>
                      <a:pt x="4471988" y="45244"/>
                    </a:lnTo>
                    <a:lnTo>
                      <a:pt x="0" y="45244"/>
                    </a:lnTo>
                    <a:close/>
                  </a:path>
                </a:pathLst>
              </a:custGeom>
              <a:solidFill>
                <a:srgbClr val="9455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346" name="Google Shape;346;p5"/>
          <p:cNvGrpSpPr/>
          <p:nvPr/>
        </p:nvGrpSpPr>
        <p:grpSpPr>
          <a:xfrm>
            <a:off x="10387862" y="4144386"/>
            <a:ext cx="479206" cy="1448311"/>
            <a:chOff x="4319133" y="1704382"/>
            <a:chExt cx="479206" cy="1448311"/>
          </a:xfrm>
        </p:grpSpPr>
        <p:sp>
          <p:nvSpPr>
            <p:cNvPr id="347" name="Google Shape;347;p5"/>
            <p:cNvSpPr/>
            <p:nvPr/>
          </p:nvSpPr>
          <p:spPr>
            <a:xfrm>
              <a:off x="4336078" y="1790738"/>
              <a:ext cx="411885" cy="1361955"/>
            </a:xfrm>
            <a:custGeom>
              <a:avLst/>
              <a:gdLst/>
              <a:ahLst/>
              <a:cxnLst/>
              <a:rect l="l" t="t" r="r" b="b"/>
              <a:pathLst>
                <a:path w="20245" h="66943" extrusionOk="0">
                  <a:moveTo>
                    <a:pt x="10977" y="1219"/>
                  </a:moveTo>
                  <a:cubicBezTo>
                    <a:pt x="12532" y="1219"/>
                    <a:pt x="14123" y="1726"/>
                    <a:pt x="15514" y="2853"/>
                  </a:cubicBezTo>
                  <a:cubicBezTo>
                    <a:pt x="20245" y="6700"/>
                    <a:pt x="18431" y="14323"/>
                    <a:pt x="12451" y="15597"/>
                  </a:cubicBezTo>
                  <a:lnTo>
                    <a:pt x="11544" y="8391"/>
                  </a:lnTo>
                  <a:lnTo>
                    <a:pt x="10343" y="8612"/>
                  </a:lnTo>
                  <a:lnTo>
                    <a:pt x="10417" y="9225"/>
                  </a:lnTo>
                  <a:lnTo>
                    <a:pt x="10343" y="9225"/>
                  </a:lnTo>
                  <a:lnTo>
                    <a:pt x="9510" y="15622"/>
                  </a:lnTo>
                  <a:cubicBezTo>
                    <a:pt x="6128" y="14935"/>
                    <a:pt x="3677" y="11970"/>
                    <a:pt x="3677" y="8514"/>
                  </a:cubicBezTo>
                  <a:cubicBezTo>
                    <a:pt x="3677" y="4180"/>
                    <a:pt x="7221" y="1219"/>
                    <a:pt x="10977" y="1219"/>
                  </a:cubicBezTo>
                  <a:close/>
                  <a:moveTo>
                    <a:pt x="10980" y="13685"/>
                  </a:moveTo>
                  <a:lnTo>
                    <a:pt x="11250" y="15769"/>
                  </a:lnTo>
                  <a:lnTo>
                    <a:pt x="10735" y="15769"/>
                  </a:lnTo>
                  <a:lnTo>
                    <a:pt x="10980" y="13685"/>
                  </a:lnTo>
                  <a:close/>
                  <a:moveTo>
                    <a:pt x="11422" y="16994"/>
                  </a:moveTo>
                  <a:lnTo>
                    <a:pt x="12843" y="28219"/>
                  </a:lnTo>
                  <a:lnTo>
                    <a:pt x="9632" y="24126"/>
                  </a:lnTo>
                  <a:lnTo>
                    <a:pt x="10588" y="16994"/>
                  </a:lnTo>
                  <a:close/>
                  <a:moveTo>
                    <a:pt x="9436" y="25719"/>
                  </a:moveTo>
                  <a:lnTo>
                    <a:pt x="12549" y="29690"/>
                  </a:lnTo>
                  <a:lnTo>
                    <a:pt x="8922" y="29690"/>
                  </a:lnTo>
                  <a:lnTo>
                    <a:pt x="9436" y="25719"/>
                  </a:lnTo>
                  <a:close/>
                  <a:moveTo>
                    <a:pt x="13162" y="30793"/>
                  </a:moveTo>
                  <a:lnTo>
                    <a:pt x="13995" y="37214"/>
                  </a:lnTo>
                  <a:lnTo>
                    <a:pt x="8971" y="30793"/>
                  </a:lnTo>
                  <a:close/>
                  <a:moveTo>
                    <a:pt x="8603" y="32190"/>
                  </a:moveTo>
                  <a:lnTo>
                    <a:pt x="13774" y="38758"/>
                  </a:lnTo>
                  <a:lnTo>
                    <a:pt x="7770" y="38758"/>
                  </a:lnTo>
                  <a:lnTo>
                    <a:pt x="8603" y="32190"/>
                  </a:lnTo>
                  <a:close/>
                  <a:moveTo>
                    <a:pt x="14338" y="39885"/>
                  </a:moveTo>
                  <a:lnTo>
                    <a:pt x="15441" y="48537"/>
                  </a:lnTo>
                  <a:lnTo>
                    <a:pt x="8652" y="39885"/>
                  </a:lnTo>
                  <a:close/>
                  <a:moveTo>
                    <a:pt x="7549" y="40326"/>
                  </a:moveTo>
                  <a:lnTo>
                    <a:pt x="14779" y="49542"/>
                  </a:lnTo>
                  <a:lnTo>
                    <a:pt x="6348" y="49542"/>
                  </a:lnTo>
                  <a:lnTo>
                    <a:pt x="7549" y="40326"/>
                  </a:lnTo>
                  <a:close/>
                  <a:moveTo>
                    <a:pt x="6152" y="51110"/>
                  </a:moveTo>
                  <a:lnTo>
                    <a:pt x="15343" y="60791"/>
                  </a:lnTo>
                  <a:lnTo>
                    <a:pt x="4902" y="60791"/>
                  </a:lnTo>
                  <a:lnTo>
                    <a:pt x="6152" y="51110"/>
                  </a:lnTo>
                  <a:close/>
                  <a:moveTo>
                    <a:pt x="15711" y="50694"/>
                  </a:moveTo>
                  <a:lnTo>
                    <a:pt x="17010" y="60791"/>
                  </a:lnTo>
                  <a:lnTo>
                    <a:pt x="16911" y="60791"/>
                  </a:lnTo>
                  <a:lnTo>
                    <a:pt x="7304" y="50694"/>
                  </a:lnTo>
                  <a:close/>
                  <a:moveTo>
                    <a:pt x="10906" y="0"/>
                  </a:moveTo>
                  <a:cubicBezTo>
                    <a:pt x="9061" y="0"/>
                    <a:pt x="7174" y="612"/>
                    <a:pt x="5539" y="1970"/>
                  </a:cubicBezTo>
                  <a:cubicBezTo>
                    <a:pt x="0" y="6553"/>
                    <a:pt x="2304" y="15499"/>
                    <a:pt x="9363" y="16847"/>
                  </a:cubicBezTo>
                  <a:lnTo>
                    <a:pt x="8407" y="24347"/>
                  </a:lnTo>
                  <a:lnTo>
                    <a:pt x="8358" y="24371"/>
                  </a:lnTo>
                  <a:lnTo>
                    <a:pt x="8382" y="24371"/>
                  </a:lnTo>
                  <a:lnTo>
                    <a:pt x="2917" y="66943"/>
                  </a:lnTo>
                  <a:lnTo>
                    <a:pt x="4118" y="66943"/>
                  </a:lnTo>
                  <a:lnTo>
                    <a:pt x="4755" y="61943"/>
                  </a:lnTo>
                  <a:lnTo>
                    <a:pt x="17157" y="61943"/>
                  </a:lnTo>
                  <a:lnTo>
                    <a:pt x="17794" y="66943"/>
                  </a:lnTo>
                  <a:lnTo>
                    <a:pt x="18970" y="66943"/>
                  </a:lnTo>
                  <a:lnTo>
                    <a:pt x="12598" y="16823"/>
                  </a:lnTo>
                  <a:cubicBezTo>
                    <a:pt x="16568" y="16014"/>
                    <a:pt x="19411" y="12533"/>
                    <a:pt x="19436" y="8514"/>
                  </a:cubicBezTo>
                  <a:cubicBezTo>
                    <a:pt x="19436" y="3444"/>
                    <a:pt x="15287" y="0"/>
                    <a:pt x="10906" y="0"/>
                  </a:cubicBezTo>
                  <a:close/>
                </a:path>
              </a:pathLst>
            </a:custGeom>
            <a:solidFill>
              <a:srgbClr val="5232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319133" y="1704382"/>
              <a:ext cx="479206" cy="479206"/>
            </a:xfrm>
            <a:custGeom>
              <a:avLst/>
              <a:gdLst/>
              <a:ahLst/>
              <a:cxnLst/>
              <a:rect l="l" t="t" r="r" b="b"/>
              <a:pathLst>
                <a:path w="23554" h="23554" extrusionOk="0">
                  <a:moveTo>
                    <a:pt x="11764" y="0"/>
                  </a:moveTo>
                  <a:lnTo>
                    <a:pt x="11764" y="6936"/>
                  </a:lnTo>
                  <a:cubicBezTo>
                    <a:pt x="11421" y="6936"/>
                    <a:pt x="11078" y="6961"/>
                    <a:pt x="10759" y="7034"/>
                  </a:cubicBezTo>
                  <a:lnTo>
                    <a:pt x="9583" y="809"/>
                  </a:lnTo>
                  <a:lnTo>
                    <a:pt x="5907" y="1569"/>
                  </a:lnTo>
                  <a:lnTo>
                    <a:pt x="9362" y="7574"/>
                  </a:lnTo>
                  <a:cubicBezTo>
                    <a:pt x="9068" y="7745"/>
                    <a:pt x="8774" y="7941"/>
                    <a:pt x="8529" y="8186"/>
                  </a:cubicBezTo>
                  <a:lnTo>
                    <a:pt x="4387" y="3383"/>
                  </a:lnTo>
                  <a:lnTo>
                    <a:pt x="1569" y="5882"/>
                  </a:lnTo>
                  <a:lnTo>
                    <a:pt x="7573" y="9363"/>
                  </a:lnTo>
                  <a:cubicBezTo>
                    <a:pt x="7402" y="9657"/>
                    <a:pt x="7255" y="9975"/>
                    <a:pt x="7157" y="10294"/>
                  </a:cubicBezTo>
                  <a:lnTo>
                    <a:pt x="1177" y="8186"/>
                  </a:lnTo>
                  <a:lnTo>
                    <a:pt x="0" y="11765"/>
                  </a:lnTo>
                  <a:lnTo>
                    <a:pt x="6912" y="11765"/>
                  </a:lnTo>
                  <a:cubicBezTo>
                    <a:pt x="6912" y="12132"/>
                    <a:pt x="6961" y="12475"/>
                    <a:pt x="7034" y="12794"/>
                  </a:cubicBezTo>
                  <a:lnTo>
                    <a:pt x="809" y="13970"/>
                  </a:lnTo>
                  <a:lnTo>
                    <a:pt x="1569" y="17671"/>
                  </a:lnTo>
                  <a:lnTo>
                    <a:pt x="7573" y="14191"/>
                  </a:lnTo>
                  <a:cubicBezTo>
                    <a:pt x="7745" y="14510"/>
                    <a:pt x="7941" y="14779"/>
                    <a:pt x="8186" y="15024"/>
                  </a:cubicBezTo>
                  <a:lnTo>
                    <a:pt x="3382" y="19166"/>
                  </a:lnTo>
                  <a:lnTo>
                    <a:pt x="5882" y="21985"/>
                  </a:lnTo>
                  <a:lnTo>
                    <a:pt x="9338" y="15980"/>
                  </a:lnTo>
                  <a:cubicBezTo>
                    <a:pt x="9657" y="16152"/>
                    <a:pt x="9951" y="16274"/>
                    <a:pt x="10294" y="16397"/>
                  </a:cubicBezTo>
                  <a:lnTo>
                    <a:pt x="8186" y="22352"/>
                  </a:lnTo>
                  <a:lnTo>
                    <a:pt x="11764" y="23553"/>
                  </a:lnTo>
                  <a:lnTo>
                    <a:pt x="11764" y="16617"/>
                  </a:lnTo>
                  <a:cubicBezTo>
                    <a:pt x="12107" y="16617"/>
                    <a:pt x="12451" y="16593"/>
                    <a:pt x="12794" y="16519"/>
                  </a:cubicBezTo>
                  <a:lnTo>
                    <a:pt x="13970" y="22744"/>
                  </a:lnTo>
                  <a:lnTo>
                    <a:pt x="17671" y="21960"/>
                  </a:lnTo>
                  <a:lnTo>
                    <a:pt x="14191" y="15980"/>
                  </a:lnTo>
                  <a:cubicBezTo>
                    <a:pt x="14485" y="15784"/>
                    <a:pt x="14779" y="15588"/>
                    <a:pt x="15024" y="15367"/>
                  </a:cubicBezTo>
                  <a:lnTo>
                    <a:pt x="19166" y="20171"/>
                  </a:lnTo>
                  <a:lnTo>
                    <a:pt x="21984" y="17647"/>
                  </a:lnTo>
                  <a:lnTo>
                    <a:pt x="15980" y="14191"/>
                  </a:lnTo>
                  <a:cubicBezTo>
                    <a:pt x="16151" y="13897"/>
                    <a:pt x="16274" y="13578"/>
                    <a:pt x="16396" y="13260"/>
                  </a:cubicBezTo>
                  <a:lnTo>
                    <a:pt x="22377" y="15367"/>
                  </a:lnTo>
                  <a:lnTo>
                    <a:pt x="23553" y="11765"/>
                  </a:lnTo>
                  <a:lnTo>
                    <a:pt x="16617" y="11765"/>
                  </a:lnTo>
                  <a:cubicBezTo>
                    <a:pt x="16617" y="11421"/>
                    <a:pt x="16568" y="11078"/>
                    <a:pt x="16519" y="10760"/>
                  </a:cubicBezTo>
                  <a:lnTo>
                    <a:pt x="22744" y="9583"/>
                  </a:lnTo>
                  <a:lnTo>
                    <a:pt x="21984" y="5882"/>
                  </a:lnTo>
                  <a:lnTo>
                    <a:pt x="15980" y="9363"/>
                  </a:lnTo>
                  <a:cubicBezTo>
                    <a:pt x="15808" y="9044"/>
                    <a:pt x="15588" y="8774"/>
                    <a:pt x="15367" y="8529"/>
                  </a:cubicBezTo>
                  <a:lnTo>
                    <a:pt x="20171" y="4387"/>
                  </a:lnTo>
                  <a:lnTo>
                    <a:pt x="17671" y="1569"/>
                  </a:lnTo>
                  <a:lnTo>
                    <a:pt x="14191" y="7574"/>
                  </a:lnTo>
                  <a:cubicBezTo>
                    <a:pt x="13897" y="7402"/>
                    <a:pt x="13578" y="7255"/>
                    <a:pt x="13259" y="7157"/>
                  </a:cubicBezTo>
                  <a:lnTo>
                    <a:pt x="15367" y="1177"/>
                  </a:lnTo>
                  <a:lnTo>
                    <a:pt x="11764" y="0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522627" y="1906793"/>
              <a:ext cx="87280" cy="74748"/>
            </a:xfrm>
            <a:custGeom>
              <a:avLst/>
              <a:gdLst/>
              <a:ahLst/>
              <a:cxnLst/>
              <a:rect l="l" t="t" r="r" b="b"/>
              <a:pathLst>
                <a:path w="4290" h="3674" extrusionOk="0">
                  <a:moveTo>
                    <a:pt x="1838" y="1"/>
                  </a:moveTo>
                  <a:cubicBezTo>
                    <a:pt x="833" y="1"/>
                    <a:pt x="0" y="810"/>
                    <a:pt x="0" y="1839"/>
                  </a:cubicBezTo>
                  <a:cubicBezTo>
                    <a:pt x="0" y="2937"/>
                    <a:pt x="914" y="3673"/>
                    <a:pt x="1862" y="3673"/>
                  </a:cubicBezTo>
                  <a:cubicBezTo>
                    <a:pt x="2311" y="3673"/>
                    <a:pt x="2767" y="3508"/>
                    <a:pt x="3137" y="3138"/>
                  </a:cubicBezTo>
                  <a:cubicBezTo>
                    <a:pt x="4289" y="1962"/>
                    <a:pt x="3480" y="1"/>
                    <a:pt x="1838" y="1"/>
                  </a:cubicBezTo>
                  <a:close/>
                </a:path>
              </a:pathLst>
            </a:custGeom>
            <a:solidFill>
              <a:srgbClr val="5E2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0" name="Google Shape;350;p5"/>
          <p:cNvGrpSpPr/>
          <p:nvPr/>
        </p:nvGrpSpPr>
        <p:grpSpPr>
          <a:xfrm rot="1922109">
            <a:off x="716814" y="5279104"/>
            <a:ext cx="806189" cy="1071857"/>
            <a:chOff x="4837651" y="1619725"/>
            <a:chExt cx="897826" cy="1193691"/>
          </a:xfrm>
        </p:grpSpPr>
        <p:sp>
          <p:nvSpPr>
            <p:cNvPr id="351" name="Google Shape;351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3" name="Google Shape;353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4" name="Google Shape;364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65" name="Google Shape;365;p5"/>
          <p:cNvGrpSpPr/>
          <p:nvPr/>
        </p:nvGrpSpPr>
        <p:grpSpPr>
          <a:xfrm rot="1922109">
            <a:off x="1191660" y="5301564"/>
            <a:ext cx="806189" cy="1071857"/>
            <a:chOff x="4837651" y="1619725"/>
            <a:chExt cx="897826" cy="1193691"/>
          </a:xfrm>
        </p:grpSpPr>
        <p:sp>
          <p:nvSpPr>
            <p:cNvPr id="366" name="Google Shape;366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5" name="Google Shape;375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6" name="Google Shape;376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7" name="Google Shape;377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80" name="Google Shape;380;p5"/>
          <p:cNvGrpSpPr/>
          <p:nvPr/>
        </p:nvGrpSpPr>
        <p:grpSpPr>
          <a:xfrm rot="1922109">
            <a:off x="1680944" y="5251833"/>
            <a:ext cx="806189" cy="1071857"/>
            <a:chOff x="4837651" y="1619725"/>
            <a:chExt cx="897826" cy="1193691"/>
          </a:xfrm>
        </p:grpSpPr>
        <p:sp>
          <p:nvSpPr>
            <p:cNvPr id="381" name="Google Shape;381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3" name="Google Shape;383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4" name="Google Shape;384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5" name="Google Shape;385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6" name="Google Shape;386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7" name="Google Shape;387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8" name="Google Shape;388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9" name="Google Shape;389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0" name="Google Shape;390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1" name="Google Shape;391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2" name="Google Shape;392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3" name="Google Shape;393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4" name="Google Shape;394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95" name="Google Shape;395;p5"/>
          <p:cNvGrpSpPr/>
          <p:nvPr/>
        </p:nvGrpSpPr>
        <p:grpSpPr>
          <a:xfrm rot="1922109">
            <a:off x="447309" y="5447548"/>
            <a:ext cx="806189" cy="1071857"/>
            <a:chOff x="4837651" y="1619725"/>
            <a:chExt cx="897826" cy="1193691"/>
          </a:xfrm>
        </p:grpSpPr>
        <p:sp>
          <p:nvSpPr>
            <p:cNvPr id="396" name="Google Shape;396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8" name="Google Shape;408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9" name="Google Shape;409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410" name="Google Shape;410;p5"/>
          <p:cNvGrpSpPr/>
          <p:nvPr/>
        </p:nvGrpSpPr>
        <p:grpSpPr>
          <a:xfrm rot="1922109">
            <a:off x="1413041" y="5426692"/>
            <a:ext cx="806189" cy="1071857"/>
            <a:chOff x="4837651" y="1619725"/>
            <a:chExt cx="897826" cy="1193691"/>
          </a:xfrm>
        </p:grpSpPr>
        <p:sp>
          <p:nvSpPr>
            <p:cNvPr id="411" name="Google Shape;411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6" name="Google Shape;416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7" name="Google Shape;417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8" name="Google Shape;418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9" name="Google Shape;419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0" name="Google Shape;420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1" name="Google Shape;421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2" name="Google Shape;422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3" name="Google Shape;423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4" name="Google Shape;424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425" name="Google Shape;425;p5"/>
          <p:cNvGrpSpPr/>
          <p:nvPr/>
        </p:nvGrpSpPr>
        <p:grpSpPr>
          <a:xfrm rot="1922109">
            <a:off x="931781" y="5470006"/>
            <a:ext cx="806189" cy="1071857"/>
            <a:chOff x="4837651" y="1619725"/>
            <a:chExt cx="897826" cy="1193691"/>
          </a:xfrm>
        </p:grpSpPr>
        <p:sp>
          <p:nvSpPr>
            <p:cNvPr id="426" name="Google Shape;426;p5"/>
            <p:cNvSpPr/>
            <p:nvPr/>
          </p:nvSpPr>
          <p:spPr>
            <a:xfrm>
              <a:off x="4839747" y="1817750"/>
              <a:ext cx="502253" cy="565975"/>
            </a:xfrm>
            <a:custGeom>
              <a:avLst/>
              <a:gdLst/>
              <a:ahLst/>
              <a:cxnLst/>
              <a:rect l="l" t="t" r="r" b="b"/>
              <a:pathLst>
                <a:path w="502253" h="565975" extrusionOk="0">
                  <a:moveTo>
                    <a:pt x="464344" y="565976"/>
                  </a:moveTo>
                  <a:cubicBezTo>
                    <a:pt x="416433" y="488823"/>
                    <a:pt x="301276" y="298037"/>
                    <a:pt x="219265" y="207550"/>
                  </a:cubicBezTo>
                  <a:cubicBezTo>
                    <a:pt x="146018" y="126778"/>
                    <a:pt x="70771" y="57817"/>
                    <a:pt x="0" y="0"/>
                  </a:cubicBezTo>
                  <a:cubicBezTo>
                    <a:pt x="74009" y="50578"/>
                    <a:pt x="155162" y="113728"/>
                    <a:pt x="234410" y="190881"/>
                  </a:cubicBezTo>
                  <a:cubicBezTo>
                    <a:pt x="331661" y="285560"/>
                    <a:pt x="453104" y="481108"/>
                    <a:pt x="502253" y="558832"/>
                  </a:cubicBezTo>
                  <a:cubicBezTo>
                    <a:pt x="489585" y="561213"/>
                    <a:pt x="476917" y="563594"/>
                    <a:pt x="464344" y="565976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7" name="Google Shape;427;p5"/>
            <p:cNvSpPr/>
            <p:nvPr/>
          </p:nvSpPr>
          <p:spPr>
            <a:xfrm>
              <a:off x="4862893" y="1619725"/>
              <a:ext cx="516921" cy="760380"/>
            </a:xfrm>
            <a:custGeom>
              <a:avLst/>
              <a:gdLst/>
              <a:ahLst/>
              <a:cxnLst/>
              <a:rect l="l" t="t" r="r" b="b"/>
              <a:pathLst>
                <a:path w="516921" h="760380" extrusionOk="0">
                  <a:moveTo>
                    <a:pt x="460153" y="760381"/>
                  </a:moveTo>
                  <a:cubicBezTo>
                    <a:pt x="374999" y="673894"/>
                    <a:pt x="274034" y="493014"/>
                    <a:pt x="245269" y="437769"/>
                  </a:cubicBezTo>
                  <a:cubicBezTo>
                    <a:pt x="207169" y="364712"/>
                    <a:pt x="206597" y="334899"/>
                    <a:pt x="154781" y="261176"/>
                  </a:cubicBezTo>
                  <a:cubicBezTo>
                    <a:pt x="117348" y="207931"/>
                    <a:pt x="91154" y="185833"/>
                    <a:pt x="56579" y="127540"/>
                  </a:cubicBezTo>
                  <a:cubicBezTo>
                    <a:pt x="25622" y="75533"/>
                    <a:pt x="9144" y="30099"/>
                    <a:pt x="0" y="0"/>
                  </a:cubicBezTo>
                  <a:cubicBezTo>
                    <a:pt x="18193" y="35243"/>
                    <a:pt x="49530" y="88106"/>
                    <a:pt x="101917" y="146780"/>
                  </a:cubicBezTo>
                  <a:cubicBezTo>
                    <a:pt x="150114" y="200787"/>
                    <a:pt x="176117" y="214884"/>
                    <a:pt x="215265" y="263652"/>
                  </a:cubicBezTo>
                  <a:cubicBezTo>
                    <a:pt x="266033" y="326993"/>
                    <a:pt x="272225" y="365379"/>
                    <a:pt x="302038" y="427101"/>
                  </a:cubicBezTo>
                  <a:cubicBezTo>
                    <a:pt x="328517" y="481870"/>
                    <a:pt x="427958" y="663035"/>
                    <a:pt x="516922" y="749713"/>
                  </a:cubicBezTo>
                  <a:cubicBezTo>
                    <a:pt x="498062" y="753237"/>
                    <a:pt x="479107" y="756857"/>
                    <a:pt x="460153" y="760381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8" name="Google Shape;428;p5"/>
            <p:cNvSpPr/>
            <p:nvPr/>
          </p:nvSpPr>
          <p:spPr>
            <a:xfrm>
              <a:off x="5104447" y="1718309"/>
              <a:ext cx="250031" cy="656177"/>
            </a:xfrm>
            <a:custGeom>
              <a:avLst/>
              <a:gdLst/>
              <a:ahLst/>
              <a:cxnLst/>
              <a:rect l="l" t="t" r="r" b="b"/>
              <a:pathLst>
                <a:path w="250031" h="656177" extrusionOk="0">
                  <a:moveTo>
                    <a:pt x="250031" y="639318"/>
                  </a:moveTo>
                  <a:cubicBezTo>
                    <a:pt x="203359" y="561785"/>
                    <a:pt x="104299" y="365474"/>
                    <a:pt x="66484" y="259842"/>
                  </a:cubicBezTo>
                  <a:cubicBezTo>
                    <a:pt x="32766" y="165545"/>
                    <a:pt x="12192" y="77915"/>
                    <a:pt x="0" y="0"/>
                  </a:cubicBezTo>
                  <a:cubicBezTo>
                    <a:pt x="2762" y="75057"/>
                    <a:pt x="13525" y="162211"/>
                    <a:pt x="39719" y="257556"/>
                  </a:cubicBezTo>
                  <a:cubicBezTo>
                    <a:pt x="71914" y="374523"/>
                    <a:pt x="171545" y="577501"/>
                    <a:pt x="218027" y="656177"/>
                  </a:cubicBezTo>
                  <a:cubicBezTo>
                    <a:pt x="228695" y="650462"/>
                    <a:pt x="239363" y="644938"/>
                    <a:pt x="250031" y="639318"/>
                  </a:cubicBezTo>
                  <a:close/>
                </a:path>
              </a:pathLst>
            </a:custGeom>
            <a:solidFill>
              <a:srgbClr val="B4E64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9" name="Google Shape;429;p5"/>
            <p:cNvSpPr/>
            <p:nvPr/>
          </p:nvSpPr>
          <p:spPr>
            <a:xfrm>
              <a:off x="4837651" y="1816797"/>
              <a:ext cx="494442" cy="558641"/>
            </a:xfrm>
            <a:custGeom>
              <a:avLst/>
              <a:gdLst/>
              <a:ahLst/>
              <a:cxnLst/>
              <a:rect l="l" t="t" r="r" b="b"/>
              <a:pathLst>
                <a:path w="494442" h="558641" extrusionOk="0">
                  <a:moveTo>
                    <a:pt x="472440" y="558641"/>
                  </a:moveTo>
                  <a:cubicBezTo>
                    <a:pt x="415766" y="484918"/>
                    <a:pt x="293942" y="296894"/>
                    <a:pt x="210693" y="207740"/>
                  </a:cubicBezTo>
                  <a:cubicBezTo>
                    <a:pt x="136493" y="128111"/>
                    <a:pt x="64865" y="58960"/>
                    <a:pt x="0" y="0"/>
                  </a:cubicBezTo>
                  <a:cubicBezTo>
                    <a:pt x="64675" y="52769"/>
                    <a:pt x="138017" y="117348"/>
                    <a:pt x="214884" y="194310"/>
                  </a:cubicBezTo>
                  <a:cubicBezTo>
                    <a:pt x="309182" y="288798"/>
                    <a:pt x="436721" y="481584"/>
                    <a:pt x="494443" y="556070"/>
                  </a:cubicBezTo>
                  <a:cubicBezTo>
                    <a:pt x="487109" y="556927"/>
                    <a:pt x="479774" y="557784"/>
                    <a:pt x="472440" y="558641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0" name="Google Shape;430;p5"/>
            <p:cNvSpPr/>
            <p:nvPr/>
          </p:nvSpPr>
          <p:spPr>
            <a:xfrm>
              <a:off x="4864702" y="1628298"/>
              <a:ext cx="523398" cy="749426"/>
            </a:xfrm>
            <a:custGeom>
              <a:avLst/>
              <a:gdLst/>
              <a:ahLst/>
              <a:cxnLst/>
              <a:rect l="l" t="t" r="r" b="b"/>
              <a:pathLst>
                <a:path w="523398" h="749426" extrusionOk="0">
                  <a:moveTo>
                    <a:pt x="490347" y="749427"/>
                  </a:moveTo>
                  <a:cubicBezTo>
                    <a:pt x="412718" y="660464"/>
                    <a:pt x="308610" y="480822"/>
                    <a:pt x="275177" y="427196"/>
                  </a:cubicBezTo>
                  <a:cubicBezTo>
                    <a:pt x="231076" y="356235"/>
                    <a:pt x="222504" y="329089"/>
                    <a:pt x="169545" y="255937"/>
                  </a:cubicBezTo>
                  <a:cubicBezTo>
                    <a:pt x="131254" y="202978"/>
                    <a:pt x="108680" y="179832"/>
                    <a:pt x="70771" y="122682"/>
                  </a:cubicBezTo>
                  <a:cubicBezTo>
                    <a:pt x="36957" y="71628"/>
                    <a:pt x="14097" y="28384"/>
                    <a:pt x="0" y="0"/>
                  </a:cubicBezTo>
                  <a:cubicBezTo>
                    <a:pt x="21241" y="34195"/>
                    <a:pt x="55531" y="86011"/>
                    <a:pt x="104775" y="145637"/>
                  </a:cubicBezTo>
                  <a:cubicBezTo>
                    <a:pt x="150114" y="200501"/>
                    <a:pt x="170402" y="216503"/>
                    <a:pt x="208597" y="265652"/>
                  </a:cubicBezTo>
                  <a:cubicBezTo>
                    <a:pt x="258127" y="329375"/>
                    <a:pt x="272510" y="364903"/>
                    <a:pt x="308229" y="424529"/>
                  </a:cubicBezTo>
                  <a:cubicBezTo>
                    <a:pt x="340042" y="477488"/>
                    <a:pt x="443294" y="657225"/>
                    <a:pt x="523399" y="746760"/>
                  </a:cubicBezTo>
                  <a:cubicBezTo>
                    <a:pt x="512350" y="747617"/>
                    <a:pt x="501396" y="748570"/>
                    <a:pt x="490347" y="749427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1" name="Google Shape;431;p5"/>
            <p:cNvSpPr/>
            <p:nvPr/>
          </p:nvSpPr>
          <p:spPr>
            <a:xfrm>
              <a:off x="5106447" y="1726691"/>
              <a:ext cx="223837" cy="649319"/>
            </a:xfrm>
            <a:custGeom>
              <a:avLst/>
              <a:gdLst/>
              <a:ahLst/>
              <a:cxnLst/>
              <a:rect l="l" t="t" r="r" b="b"/>
              <a:pathLst>
                <a:path w="223837" h="649319" extrusionOk="0">
                  <a:moveTo>
                    <a:pt x="223838" y="639985"/>
                  </a:moveTo>
                  <a:cubicBezTo>
                    <a:pt x="188119" y="558832"/>
                    <a:pt x="98584" y="359950"/>
                    <a:pt x="65437" y="254413"/>
                  </a:cubicBezTo>
                  <a:cubicBezTo>
                    <a:pt x="35909" y="160211"/>
                    <a:pt x="14954" y="74771"/>
                    <a:pt x="0" y="0"/>
                  </a:cubicBezTo>
                  <a:cubicBezTo>
                    <a:pt x="8954" y="70199"/>
                    <a:pt x="24003" y="153353"/>
                    <a:pt x="49054" y="246983"/>
                  </a:cubicBezTo>
                  <a:cubicBezTo>
                    <a:pt x="79819" y="361950"/>
                    <a:pt x="170402" y="567119"/>
                    <a:pt x="206121" y="649319"/>
                  </a:cubicBezTo>
                  <a:cubicBezTo>
                    <a:pt x="212026" y="646176"/>
                    <a:pt x="217932" y="643128"/>
                    <a:pt x="223838" y="639985"/>
                  </a:cubicBezTo>
                  <a:close/>
                </a:path>
              </a:pathLst>
            </a:custGeom>
            <a:solidFill>
              <a:srgbClr val="9BC0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2" name="Google Shape;432;p5"/>
            <p:cNvSpPr/>
            <p:nvPr/>
          </p:nvSpPr>
          <p:spPr>
            <a:xfrm>
              <a:off x="5241200" y="2264568"/>
              <a:ext cx="491112" cy="548848"/>
            </a:xfrm>
            <a:custGeom>
              <a:avLst/>
              <a:gdLst/>
              <a:ahLst/>
              <a:cxnLst/>
              <a:rect l="l" t="t" r="r" b="b"/>
              <a:pathLst>
                <a:path w="491112" h="548848" extrusionOk="0">
                  <a:moveTo>
                    <a:pt x="437604" y="148781"/>
                  </a:moveTo>
                  <a:cubicBezTo>
                    <a:pt x="399885" y="108394"/>
                    <a:pt x="342830" y="83248"/>
                    <a:pt x="288347" y="82677"/>
                  </a:cubicBezTo>
                  <a:cubicBezTo>
                    <a:pt x="234054" y="82106"/>
                    <a:pt x="207575" y="106299"/>
                    <a:pt x="159759" y="91631"/>
                  </a:cubicBezTo>
                  <a:cubicBezTo>
                    <a:pt x="128136" y="81915"/>
                    <a:pt x="106515" y="61246"/>
                    <a:pt x="93751" y="46292"/>
                  </a:cubicBezTo>
                  <a:lnTo>
                    <a:pt x="83274" y="0"/>
                  </a:lnTo>
                  <a:lnTo>
                    <a:pt x="76416" y="36195"/>
                  </a:lnTo>
                  <a:cubicBezTo>
                    <a:pt x="75939" y="38862"/>
                    <a:pt x="72320" y="39433"/>
                    <a:pt x="70986" y="37148"/>
                  </a:cubicBezTo>
                  <a:lnTo>
                    <a:pt x="54699" y="8477"/>
                  </a:lnTo>
                  <a:lnTo>
                    <a:pt x="66700" y="45910"/>
                  </a:lnTo>
                  <a:lnTo>
                    <a:pt x="42030" y="21431"/>
                  </a:lnTo>
                  <a:lnTo>
                    <a:pt x="51651" y="54007"/>
                  </a:lnTo>
                  <a:lnTo>
                    <a:pt x="24504" y="31718"/>
                  </a:lnTo>
                  <a:lnTo>
                    <a:pt x="31362" y="54864"/>
                  </a:lnTo>
                  <a:cubicBezTo>
                    <a:pt x="32124" y="57340"/>
                    <a:pt x="29457" y="59436"/>
                    <a:pt x="27171" y="58198"/>
                  </a:cubicBezTo>
                  <a:lnTo>
                    <a:pt x="2406" y="44767"/>
                  </a:lnTo>
                  <a:lnTo>
                    <a:pt x="35839" y="86868"/>
                  </a:lnTo>
                  <a:cubicBezTo>
                    <a:pt x="46126" y="103632"/>
                    <a:pt x="59080" y="130492"/>
                    <a:pt x="58413" y="163354"/>
                  </a:cubicBezTo>
                  <a:cubicBezTo>
                    <a:pt x="57366" y="213074"/>
                    <a:pt x="25933" y="230315"/>
                    <a:pt x="9264" y="281750"/>
                  </a:cubicBezTo>
                  <a:cubicBezTo>
                    <a:pt x="-7404" y="333280"/>
                    <a:pt x="-1308" y="394907"/>
                    <a:pt x="25362" y="443198"/>
                  </a:cubicBezTo>
                  <a:cubicBezTo>
                    <a:pt x="71367" y="526352"/>
                    <a:pt x="162522" y="544163"/>
                    <a:pt x="171094" y="545687"/>
                  </a:cubicBezTo>
                  <a:cubicBezTo>
                    <a:pt x="240817" y="558070"/>
                    <a:pt x="297777" y="531686"/>
                    <a:pt x="333019" y="507873"/>
                  </a:cubicBezTo>
                  <a:lnTo>
                    <a:pt x="341401" y="536258"/>
                  </a:lnTo>
                  <a:lnTo>
                    <a:pt x="345306" y="505968"/>
                  </a:lnTo>
                  <a:lnTo>
                    <a:pt x="367119" y="520160"/>
                  </a:lnTo>
                  <a:lnTo>
                    <a:pt x="359594" y="494633"/>
                  </a:lnTo>
                  <a:lnTo>
                    <a:pt x="397218" y="511302"/>
                  </a:lnTo>
                  <a:lnTo>
                    <a:pt x="378168" y="477869"/>
                  </a:lnTo>
                  <a:lnTo>
                    <a:pt x="417315" y="490157"/>
                  </a:lnTo>
                  <a:lnTo>
                    <a:pt x="391407" y="467296"/>
                  </a:lnTo>
                  <a:cubicBezTo>
                    <a:pt x="426078" y="443675"/>
                    <a:pt x="478275" y="396145"/>
                    <a:pt x="489515" y="318802"/>
                  </a:cubicBezTo>
                  <a:cubicBezTo>
                    <a:pt x="490753" y="309848"/>
                    <a:pt x="502469" y="218313"/>
                    <a:pt x="437604" y="148781"/>
                  </a:cubicBezTo>
                  <a:close/>
                </a:path>
              </a:pathLst>
            </a:custGeom>
            <a:solidFill>
              <a:srgbClr val="F59F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3" name="Google Shape;433;p5"/>
            <p:cNvSpPr/>
            <p:nvPr/>
          </p:nvSpPr>
          <p:spPr>
            <a:xfrm>
              <a:off x="5351049" y="2328195"/>
              <a:ext cx="237995" cy="431768"/>
            </a:xfrm>
            <a:custGeom>
              <a:avLst/>
              <a:gdLst/>
              <a:ahLst/>
              <a:cxnLst/>
              <a:rect l="l" t="t" r="r" b="b"/>
              <a:pathLst>
                <a:path w="237995" h="431768" extrusionOk="0">
                  <a:moveTo>
                    <a:pt x="233934" y="431768"/>
                  </a:moveTo>
                  <a:cubicBezTo>
                    <a:pt x="228314" y="389382"/>
                    <a:pt x="221552" y="347853"/>
                    <a:pt x="208312" y="308896"/>
                  </a:cubicBezTo>
                  <a:cubicBezTo>
                    <a:pt x="195072" y="270224"/>
                    <a:pt x="175355" y="234410"/>
                    <a:pt x="146495" y="206978"/>
                  </a:cubicBezTo>
                  <a:cubicBezTo>
                    <a:pt x="132112" y="192977"/>
                    <a:pt x="115443" y="179451"/>
                    <a:pt x="99917" y="164497"/>
                  </a:cubicBezTo>
                  <a:cubicBezTo>
                    <a:pt x="84392" y="149447"/>
                    <a:pt x="69056" y="133731"/>
                    <a:pt x="56102" y="116110"/>
                  </a:cubicBezTo>
                  <a:cubicBezTo>
                    <a:pt x="29623" y="81344"/>
                    <a:pt x="10001" y="41719"/>
                    <a:pt x="0" y="0"/>
                  </a:cubicBezTo>
                  <a:cubicBezTo>
                    <a:pt x="21050" y="37243"/>
                    <a:pt x="45149" y="71533"/>
                    <a:pt x="73152" y="101727"/>
                  </a:cubicBezTo>
                  <a:cubicBezTo>
                    <a:pt x="87440" y="116681"/>
                    <a:pt x="102013" y="131064"/>
                    <a:pt x="118110" y="144399"/>
                  </a:cubicBezTo>
                  <a:cubicBezTo>
                    <a:pt x="133826" y="158020"/>
                    <a:pt x="150400" y="170974"/>
                    <a:pt x="166497" y="186500"/>
                  </a:cubicBezTo>
                  <a:cubicBezTo>
                    <a:pt x="182404" y="202406"/>
                    <a:pt x="196310" y="220599"/>
                    <a:pt x="206693" y="240506"/>
                  </a:cubicBezTo>
                  <a:cubicBezTo>
                    <a:pt x="216884" y="260413"/>
                    <a:pt x="224885" y="281273"/>
                    <a:pt x="229648" y="302800"/>
                  </a:cubicBezTo>
                  <a:cubicBezTo>
                    <a:pt x="239649" y="345662"/>
                    <a:pt x="240125" y="389477"/>
                    <a:pt x="233934" y="431768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4" name="Google Shape;434;p5"/>
            <p:cNvSpPr/>
            <p:nvPr/>
          </p:nvSpPr>
          <p:spPr>
            <a:xfrm>
              <a:off x="5317140" y="2303430"/>
              <a:ext cx="246030" cy="468629"/>
            </a:xfrm>
            <a:custGeom>
              <a:avLst/>
              <a:gdLst/>
              <a:ahLst/>
              <a:cxnLst/>
              <a:rect l="l" t="t" r="r" b="b"/>
              <a:pathLst>
                <a:path w="246030" h="468629" extrusionOk="0">
                  <a:moveTo>
                    <a:pt x="246031" y="468630"/>
                  </a:moveTo>
                  <a:cubicBezTo>
                    <a:pt x="198692" y="460724"/>
                    <a:pt x="150590" y="444436"/>
                    <a:pt x="111919" y="410623"/>
                  </a:cubicBezTo>
                  <a:cubicBezTo>
                    <a:pt x="92583" y="394049"/>
                    <a:pt x="77248" y="371761"/>
                    <a:pt x="68199" y="346996"/>
                  </a:cubicBezTo>
                  <a:cubicBezTo>
                    <a:pt x="59150" y="321755"/>
                    <a:pt x="59341" y="294799"/>
                    <a:pt x="60293" y="270796"/>
                  </a:cubicBezTo>
                  <a:cubicBezTo>
                    <a:pt x="61817" y="246602"/>
                    <a:pt x="62960" y="223647"/>
                    <a:pt x="61627" y="200596"/>
                  </a:cubicBezTo>
                  <a:cubicBezTo>
                    <a:pt x="60579" y="177546"/>
                    <a:pt x="56769" y="154591"/>
                    <a:pt x="51816" y="131826"/>
                  </a:cubicBezTo>
                  <a:cubicBezTo>
                    <a:pt x="41243" y="86392"/>
                    <a:pt x="22860" y="42481"/>
                    <a:pt x="0" y="0"/>
                  </a:cubicBezTo>
                  <a:cubicBezTo>
                    <a:pt x="32575" y="35623"/>
                    <a:pt x="58007" y="78772"/>
                    <a:pt x="73342" y="125825"/>
                  </a:cubicBezTo>
                  <a:cubicBezTo>
                    <a:pt x="81248" y="149257"/>
                    <a:pt x="85820" y="173831"/>
                    <a:pt x="88583" y="198596"/>
                  </a:cubicBezTo>
                  <a:cubicBezTo>
                    <a:pt x="90869" y="223361"/>
                    <a:pt x="89916" y="248507"/>
                    <a:pt x="88773" y="272225"/>
                  </a:cubicBezTo>
                  <a:cubicBezTo>
                    <a:pt x="87249" y="295942"/>
                    <a:pt x="87344" y="317944"/>
                    <a:pt x="93726" y="338519"/>
                  </a:cubicBezTo>
                  <a:cubicBezTo>
                    <a:pt x="99822" y="359378"/>
                    <a:pt x="111919" y="378238"/>
                    <a:pt x="127254" y="394716"/>
                  </a:cubicBezTo>
                  <a:cubicBezTo>
                    <a:pt x="158687" y="427577"/>
                    <a:pt x="201930" y="449580"/>
                    <a:pt x="246031" y="46863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5" name="Google Shape;435;p5"/>
            <p:cNvSpPr/>
            <p:nvPr/>
          </p:nvSpPr>
          <p:spPr>
            <a:xfrm>
              <a:off x="5306377" y="2300858"/>
              <a:ext cx="256793" cy="484002"/>
            </a:xfrm>
            <a:custGeom>
              <a:avLst/>
              <a:gdLst/>
              <a:ahLst/>
              <a:cxnLst/>
              <a:rect l="l" t="t" r="r" b="b"/>
              <a:pathLst>
                <a:path w="256793" h="484002" extrusionOk="0">
                  <a:moveTo>
                    <a:pt x="0" y="0"/>
                  </a:moveTo>
                  <a:cubicBezTo>
                    <a:pt x="21526" y="49244"/>
                    <a:pt x="33909" y="103061"/>
                    <a:pt x="36576" y="157639"/>
                  </a:cubicBezTo>
                  <a:cubicBezTo>
                    <a:pt x="38481" y="184880"/>
                    <a:pt x="35909" y="212789"/>
                    <a:pt x="34099" y="238887"/>
                  </a:cubicBezTo>
                  <a:cubicBezTo>
                    <a:pt x="33338" y="251936"/>
                    <a:pt x="32671" y="264509"/>
                    <a:pt x="33528" y="276987"/>
                  </a:cubicBezTo>
                  <a:cubicBezTo>
                    <a:pt x="34290" y="289560"/>
                    <a:pt x="36290" y="301752"/>
                    <a:pt x="38862" y="314706"/>
                  </a:cubicBezTo>
                  <a:cubicBezTo>
                    <a:pt x="43529" y="340614"/>
                    <a:pt x="49625" y="365284"/>
                    <a:pt x="60674" y="387477"/>
                  </a:cubicBezTo>
                  <a:cubicBezTo>
                    <a:pt x="71342" y="409766"/>
                    <a:pt x="87344" y="428911"/>
                    <a:pt x="107728" y="442913"/>
                  </a:cubicBezTo>
                  <a:cubicBezTo>
                    <a:pt x="117729" y="450342"/>
                    <a:pt x="129159" y="455390"/>
                    <a:pt x="140779" y="460248"/>
                  </a:cubicBezTo>
                  <a:cubicBezTo>
                    <a:pt x="152686" y="464630"/>
                    <a:pt x="165068" y="467868"/>
                    <a:pt x="177832" y="470059"/>
                  </a:cubicBezTo>
                  <a:cubicBezTo>
                    <a:pt x="203454" y="474250"/>
                    <a:pt x="230124" y="474250"/>
                    <a:pt x="256794" y="471107"/>
                  </a:cubicBezTo>
                  <a:cubicBezTo>
                    <a:pt x="231457" y="480346"/>
                    <a:pt x="204121" y="484442"/>
                    <a:pt x="176498" y="483965"/>
                  </a:cubicBezTo>
                  <a:cubicBezTo>
                    <a:pt x="162687" y="483394"/>
                    <a:pt x="148780" y="481394"/>
                    <a:pt x="135064" y="478060"/>
                  </a:cubicBezTo>
                  <a:cubicBezTo>
                    <a:pt x="121539" y="474155"/>
                    <a:pt x="108013" y="469106"/>
                    <a:pt x="95726" y="461677"/>
                  </a:cubicBezTo>
                  <a:cubicBezTo>
                    <a:pt x="70390" y="447770"/>
                    <a:pt x="50292" y="424910"/>
                    <a:pt x="36481" y="399764"/>
                  </a:cubicBezTo>
                  <a:cubicBezTo>
                    <a:pt x="22860" y="374333"/>
                    <a:pt x="16002" y="346520"/>
                    <a:pt x="10763" y="320040"/>
                  </a:cubicBezTo>
                  <a:cubicBezTo>
                    <a:pt x="8287" y="306705"/>
                    <a:pt x="6191" y="292513"/>
                    <a:pt x="5620" y="278416"/>
                  </a:cubicBezTo>
                  <a:cubicBezTo>
                    <a:pt x="5048" y="264224"/>
                    <a:pt x="5620" y="250031"/>
                    <a:pt x="7144" y="236506"/>
                  </a:cubicBezTo>
                  <a:cubicBezTo>
                    <a:pt x="8668" y="222885"/>
                    <a:pt x="10477" y="209836"/>
                    <a:pt x="11716" y="196882"/>
                  </a:cubicBezTo>
                  <a:cubicBezTo>
                    <a:pt x="12859" y="183833"/>
                    <a:pt x="13811" y="170879"/>
                    <a:pt x="14288" y="157829"/>
                  </a:cubicBezTo>
                  <a:cubicBezTo>
                    <a:pt x="15907" y="105537"/>
                    <a:pt x="10192" y="52769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6" name="Google Shape;436;p5"/>
            <p:cNvSpPr/>
            <p:nvPr/>
          </p:nvSpPr>
          <p:spPr>
            <a:xfrm>
              <a:off x="5252515" y="2323909"/>
              <a:ext cx="337421" cy="475588"/>
            </a:xfrm>
            <a:custGeom>
              <a:avLst/>
              <a:gdLst/>
              <a:ahLst/>
              <a:cxnLst/>
              <a:rect l="l" t="t" r="r" b="b"/>
              <a:pathLst>
                <a:path w="337421" h="475588" extrusionOk="0">
                  <a:moveTo>
                    <a:pt x="43289" y="0"/>
                  </a:moveTo>
                  <a:cubicBezTo>
                    <a:pt x="53100" y="28670"/>
                    <a:pt x="58053" y="59150"/>
                    <a:pt x="58624" y="89916"/>
                  </a:cubicBezTo>
                  <a:cubicBezTo>
                    <a:pt x="58815" y="105346"/>
                    <a:pt x="57862" y="120777"/>
                    <a:pt x="55576" y="136207"/>
                  </a:cubicBezTo>
                  <a:cubicBezTo>
                    <a:pt x="53386" y="151733"/>
                    <a:pt x="48909" y="166973"/>
                    <a:pt x="44051" y="181546"/>
                  </a:cubicBezTo>
                  <a:cubicBezTo>
                    <a:pt x="39098" y="196120"/>
                    <a:pt x="34050" y="209645"/>
                    <a:pt x="31097" y="223266"/>
                  </a:cubicBezTo>
                  <a:cubicBezTo>
                    <a:pt x="27954" y="236887"/>
                    <a:pt x="27001" y="250793"/>
                    <a:pt x="27097" y="265271"/>
                  </a:cubicBezTo>
                  <a:cubicBezTo>
                    <a:pt x="27001" y="293751"/>
                    <a:pt x="31478" y="322326"/>
                    <a:pt x="42051" y="348139"/>
                  </a:cubicBezTo>
                  <a:cubicBezTo>
                    <a:pt x="51957" y="374142"/>
                    <a:pt x="68721" y="397097"/>
                    <a:pt x="90152" y="414528"/>
                  </a:cubicBezTo>
                  <a:cubicBezTo>
                    <a:pt x="111393" y="432435"/>
                    <a:pt x="137968" y="443579"/>
                    <a:pt x="165781" y="450342"/>
                  </a:cubicBezTo>
                  <a:cubicBezTo>
                    <a:pt x="193975" y="456533"/>
                    <a:pt x="223312" y="459676"/>
                    <a:pt x="252268" y="456152"/>
                  </a:cubicBezTo>
                  <a:cubicBezTo>
                    <a:pt x="281414" y="453199"/>
                    <a:pt x="310180" y="444341"/>
                    <a:pt x="337421" y="431387"/>
                  </a:cubicBezTo>
                  <a:cubicBezTo>
                    <a:pt x="313323" y="449770"/>
                    <a:pt x="284843" y="462820"/>
                    <a:pt x="254649" y="469963"/>
                  </a:cubicBezTo>
                  <a:cubicBezTo>
                    <a:pt x="239504" y="473392"/>
                    <a:pt x="223883" y="475297"/>
                    <a:pt x="208167" y="475583"/>
                  </a:cubicBezTo>
                  <a:cubicBezTo>
                    <a:pt x="192355" y="475678"/>
                    <a:pt x="177211" y="474536"/>
                    <a:pt x="161494" y="472154"/>
                  </a:cubicBezTo>
                  <a:cubicBezTo>
                    <a:pt x="130348" y="467392"/>
                    <a:pt x="99487" y="455390"/>
                    <a:pt x="73483" y="435673"/>
                  </a:cubicBezTo>
                  <a:cubicBezTo>
                    <a:pt x="47575" y="415861"/>
                    <a:pt x="27573" y="388620"/>
                    <a:pt x="15571" y="358521"/>
                  </a:cubicBezTo>
                  <a:cubicBezTo>
                    <a:pt x="3856" y="328327"/>
                    <a:pt x="-907" y="296228"/>
                    <a:pt x="141" y="264509"/>
                  </a:cubicBezTo>
                  <a:cubicBezTo>
                    <a:pt x="808" y="248984"/>
                    <a:pt x="2617" y="232696"/>
                    <a:pt x="6904" y="217075"/>
                  </a:cubicBezTo>
                  <a:cubicBezTo>
                    <a:pt x="10904" y="201359"/>
                    <a:pt x="17572" y="186976"/>
                    <a:pt x="23287" y="173450"/>
                  </a:cubicBezTo>
                  <a:cubicBezTo>
                    <a:pt x="35002" y="146685"/>
                    <a:pt x="41860" y="118586"/>
                    <a:pt x="44718" y="89059"/>
                  </a:cubicBezTo>
                  <a:cubicBezTo>
                    <a:pt x="47956" y="60007"/>
                    <a:pt x="47004" y="30004"/>
                    <a:pt x="43289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7" name="Google Shape;437;p5"/>
            <p:cNvSpPr/>
            <p:nvPr/>
          </p:nvSpPr>
          <p:spPr>
            <a:xfrm>
              <a:off x="5425058" y="2368295"/>
              <a:ext cx="194595" cy="365569"/>
            </a:xfrm>
            <a:custGeom>
              <a:avLst/>
              <a:gdLst/>
              <a:ahLst/>
              <a:cxnLst/>
              <a:rect l="l" t="t" r="r" b="b"/>
              <a:pathLst>
                <a:path w="194595" h="365569" extrusionOk="0">
                  <a:moveTo>
                    <a:pt x="0" y="0"/>
                  </a:moveTo>
                  <a:cubicBezTo>
                    <a:pt x="34385" y="12859"/>
                    <a:pt x="66389" y="32671"/>
                    <a:pt x="94107" y="57817"/>
                  </a:cubicBezTo>
                  <a:cubicBezTo>
                    <a:pt x="108204" y="70199"/>
                    <a:pt x="120587" y="84392"/>
                    <a:pt x="132207" y="99346"/>
                  </a:cubicBezTo>
                  <a:cubicBezTo>
                    <a:pt x="143542" y="114395"/>
                    <a:pt x="153067" y="130873"/>
                    <a:pt x="161639" y="147733"/>
                  </a:cubicBezTo>
                  <a:cubicBezTo>
                    <a:pt x="178308" y="181737"/>
                    <a:pt x="187642" y="218789"/>
                    <a:pt x="191738" y="255556"/>
                  </a:cubicBezTo>
                  <a:cubicBezTo>
                    <a:pt x="193929" y="273939"/>
                    <a:pt x="194405" y="292417"/>
                    <a:pt x="194596" y="310610"/>
                  </a:cubicBezTo>
                  <a:cubicBezTo>
                    <a:pt x="194500" y="329089"/>
                    <a:pt x="193548" y="347472"/>
                    <a:pt x="190405" y="365569"/>
                  </a:cubicBezTo>
                  <a:cubicBezTo>
                    <a:pt x="187166" y="347472"/>
                    <a:pt x="184404" y="329660"/>
                    <a:pt x="180594" y="312039"/>
                  </a:cubicBezTo>
                  <a:cubicBezTo>
                    <a:pt x="177165" y="294227"/>
                    <a:pt x="173641" y="276606"/>
                    <a:pt x="169736" y="259271"/>
                  </a:cubicBezTo>
                  <a:cubicBezTo>
                    <a:pt x="161830" y="224695"/>
                    <a:pt x="150971" y="191357"/>
                    <a:pt x="135922" y="160115"/>
                  </a:cubicBezTo>
                  <a:cubicBezTo>
                    <a:pt x="121063" y="128778"/>
                    <a:pt x="101441" y="99917"/>
                    <a:pt x="78296" y="73438"/>
                  </a:cubicBezTo>
                  <a:cubicBezTo>
                    <a:pt x="55054" y="46863"/>
                    <a:pt x="28480" y="23146"/>
                    <a:pt x="0" y="0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8" name="Google Shape;438;p5"/>
            <p:cNvSpPr/>
            <p:nvPr/>
          </p:nvSpPr>
          <p:spPr>
            <a:xfrm>
              <a:off x="5464111" y="2360123"/>
              <a:ext cx="224030" cy="385743"/>
            </a:xfrm>
            <a:custGeom>
              <a:avLst/>
              <a:gdLst/>
              <a:ahLst/>
              <a:cxnLst/>
              <a:rect l="l" t="t" r="r" b="b"/>
              <a:pathLst>
                <a:path w="224030" h="385743" extrusionOk="0">
                  <a:moveTo>
                    <a:pt x="0" y="171"/>
                  </a:moveTo>
                  <a:cubicBezTo>
                    <a:pt x="43434" y="-1638"/>
                    <a:pt x="88297" y="10935"/>
                    <a:pt x="126016" y="35890"/>
                  </a:cubicBezTo>
                  <a:cubicBezTo>
                    <a:pt x="164021" y="60750"/>
                    <a:pt x="193643" y="97803"/>
                    <a:pt x="210502" y="140570"/>
                  </a:cubicBezTo>
                  <a:cubicBezTo>
                    <a:pt x="218694" y="162096"/>
                    <a:pt x="222980" y="184956"/>
                    <a:pt x="224028" y="207912"/>
                  </a:cubicBezTo>
                  <a:cubicBezTo>
                    <a:pt x="224123" y="230867"/>
                    <a:pt x="221266" y="253727"/>
                    <a:pt x="214503" y="275253"/>
                  </a:cubicBezTo>
                  <a:cubicBezTo>
                    <a:pt x="201359" y="318306"/>
                    <a:pt x="176498" y="356787"/>
                    <a:pt x="144018" y="385743"/>
                  </a:cubicBezTo>
                  <a:cubicBezTo>
                    <a:pt x="167259" y="349263"/>
                    <a:pt x="184690" y="310115"/>
                    <a:pt x="192881" y="269824"/>
                  </a:cubicBezTo>
                  <a:cubicBezTo>
                    <a:pt x="196596" y="249631"/>
                    <a:pt x="198596" y="229343"/>
                    <a:pt x="197072" y="209245"/>
                  </a:cubicBezTo>
                  <a:cubicBezTo>
                    <a:pt x="195643" y="199339"/>
                    <a:pt x="195167" y="189243"/>
                    <a:pt x="192405" y="179622"/>
                  </a:cubicBezTo>
                  <a:cubicBezTo>
                    <a:pt x="190500" y="169812"/>
                    <a:pt x="187642" y="160191"/>
                    <a:pt x="183928" y="150857"/>
                  </a:cubicBezTo>
                  <a:cubicBezTo>
                    <a:pt x="177165" y="131997"/>
                    <a:pt x="166878" y="114376"/>
                    <a:pt x="154972" y="98088"/>
                  </a:cubicBezTo>
                  <a:cubicBezTo>
                    <a:pt x="143161" y="81515"/>
                    <a:pt x="128778" y="66846"/>
                    <a:pt x="113062" y="53892"/>
                  </a:cubicBezTo>
                  <a:cubicBezTo>
                    <a:pt x="81058" y="28080"/>
                    <a:pt x="42196" y="10268"/>
                    <a:pt x="0" y="171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9" name="Google Shape;439;p5"/>
            <p:cNvSpPr/>
            <p:nvPr/>
          </p:nvSpPr>
          <p:spPr>
            <a:xfrm>
              <a:off x="5516593" y="2357309"/>
              <a:ext cx="218884" cy="351314"/>
            </a:xfrm>
            <a:custGeom>
              <a:avLst/>
              <a:gdLst/>
              <a:ahLst/>
              <a:cxnLst/>
              <a:rect l="l" t="t" r="r" b="b"/>
              <a:pathLst>
                <a:path w="218884" h="351314" extrusionOk="0">
                  <a:moveTo>
                    <a:pt x="0" y="604"/>
                  </a:moveTo>
                  <a:cubicBezTo>
                    <a:pt x="40862" y="-2540"/>
                    <a:pt x="83534" y="6604"/>
                    <a:pt x="120777" y="27750"/>
                  </a:cubicBezTo>
                  <a:cubicBezTo>
                    <a:pt x="158115" y="48895"/>
                    <a:pt x="188690" y="82233"/>
                    <a:pt x="205835" y="122809"/>
                  </a:cubicBezTo>
                  <a:cubicBezTo>
                    <a:pt x="214122" y="143193"/>
                    <a:pt x="218313" y="165100"/>
                    <a:pt x="218884" y="187008"/>
                  </a:cubicBezTo>
                  <a:cubicBezTo>
                    <a:pt x="218599" y="208915"/>
                    <a:pt x="214979" y="230537"/>
                    <a:pt x="207550" y="250635"/>
                  </a:cubicBezTo>
                  <a:cubicBezTo>
                    <a:pt x="193072" y="290830"/>
                    <a:pt x="167545" y="325597"/>
                    <a:pt x="135541" y="351314"/>
                  </a:cubicBezTo>
                  <a:cubicBezTo>
                    <a:pt x="158687" y="317691"/>
                    <a:pt x="176879" y="281686"/>
                    <a:pt x="186119" y="244158"/>
                  </a:cubicBezTo>
                  <a:cubicBezTo>
                    <a:pt x="190405" y="225394"/>
                    <a:pt x="192881" y="206534"/>
                    <a:pt x="191738" y="187770"/>
                  </a:cubicBezTo>
                  <a:cubicBezTo>
                    <a:pt x="190595" y="178531"/>
                    <a:pt x="190119" y="169196"/>
                    <a:pt x="187547" y="160243"/>
                  </a:cubicBezTo>
                  <a:cubicBezTo>
                    <a:pt x="185928" y="151099"/>
                    <a:pt x="182785" y="142240"/>
                    <a:pt x="179356" y="133668"/>
                  </a:cubicBezTo>
                  <a:cubicBezTo>
                    <a:pt x="172498" y="116332"/>
                    <a:pt x="162401" y="100235"/>
                    <a:pt x="150400" y="85567"/>
                  </a:cubicBezTo>
                  <a:cubicBezTo>
                    <a:pt x="138494" y="70708"/>
                    <a:pt x="124301" y="57754"/>
                    <a:pt x="108775" y="46514"/>
                  </a:cubicBezTo>
                  <a:cubicBezTo>
                    <a:pt x="77343" y="24035"/>
                    <a:pt x="39910" y="9367"/>
                    <a:pt x="0" y="604"/>
                  </a:cubicBezTo>
                  <a:close/>
                </a:path>
              </a:pathLst>
            </a:custGeom>
            <a:solidFill>
              <a:srgbClr val="F375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440" name="Google Shape;440;p5"/>
          <p:cNvSpPr/>
          <p:nvPr/>
        </p:nvSpPr>
        <p:spPr>
          <a:xfrm>
            <a:off x="0" y="5864835"/>
            <a:ext cx="12186068" cy="992877"/>
          </a:xfrm>
          <a:custGeom>
            <a:avLst/>
            <a:gdLst/>
            <a:ahLst/>
            <a:cxnLst/>
            <a:rect l="l" t="t" r="r" b="b"/>
            <a:pathLst>
              <a:path w="5707760" h="2135219" extrusionOk="0">
                <a:moveTo>
                  <a:pt x="5707761" y="200978"/>
                </a:moveTo>
                <a:lnTo>
                  <a:pt x="5707761" y="2135219"/>
                </a:lnTo>
                <a:lnTo>
                  <a:pt x="0" y="2135219"/>
                </a:lnTo>
                <a:lnTo>
                  <a:pt x="0" y="200978"/>
                </a:lnTo>
                <a:cubicBezTo>
                  <a:pt x="856202" y="72485"/>
                  <a:pt x="1826133" y="0"/>
                  <a:pt x="2853881" y="0"/>
                </a:cubicBezTo>
                <a:cubicBezTo>
                  <a:pt x="3881533" y="-95"/>
                  <a:pt x="4851559" y="72485"/>
                  <a:pt x="5707761" y="200978"/>
                </a:cubicBezTo>
                <a:close/>
              </a:path>
            </a:pathLst>
          </a:custGeom>
          <a:solidFill>
            <a:srgbClr val="A7CC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20" name="文本框 23"/>
          <p:cNvSpPr txBox="1"/>
          <p:nvPr/>
        </p:nvSpPr>
        <p:spPr>
          <a:xfrm>
            <a:off x="7534587" y="2535259"/>
            <a:ext cx="2620010" cy="828675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p>
            <a:pPr algn="ctr" defTabSz="457200"/>
            <a:r>
              <a:rPr kumimoji="1" lang="en-US" altLang="zh-CN" sz="2400" dirty="0">
                <a:solidFill>
                  <a:srgbClr val="002060"/>
                </a:solidFill>
                <a:latin typeface="inpin heiti" charset="-122"/>
                <a:ea typeface="inpin heiti" charset="-122"/>
                <a:cs typeface="inpin heiti" charset="-122"/>
              </a:rPr>
              <a:t>Do homework </a:t>
            </a:r>
            <a:endParaRPr kumimoji="1" lang="en-US" altLang="zh-CN" sz="2400" dirty="0">
              <a:solidFill>
                <a:srgbClr val="002060"/>
              </a:solidFill>
              <a:latin typeface="inpin heiti" charset="-122"/>
              <a:ea typeface="inpin heiti" charset="-122"/>
              <a:cs typeface="inpin heiti" charset="-122"/>
            </a:endParaRPr>
          </a:p>
          <a:p>
            <a:pPr algn="ctr" defTabSz="457200"/>
            <a:r>
              <a:rPr kumimoji="1" lang="en-US" altLang="zh-CN" sz="2400" dirty="0">
                <a:solidFill>
                  <a:srgbClr val="002060"/>
                </a:solidFill>
                <a:latin typeface="inpin heiti" charset="-122"/>
                <a:ea typeface="inpin heiti" charset="-122"/>
                <a:cs typeface="inpin heiti" charset="-122"/>
              </a:rPr>
              <a:t>B(1,2,3) - Page </a:t>
            </a:r>
            <a:endParaRPr kumimoji="1" lang="en-US" altLang="zh-CN" sz="2400" dirty="0">
              <a:solidFill>
                <a:srgbClr val="002060"/>
              </a:solidFill>
              <a:latin typeface="inpin heiti" charset="-122"/>
              <a:ea typeface="inpin heiti" charset="-122"/>
              <a:cs typeface="inpin heiti" charset="-122"/>
            </a:endParaRPr>
          </a:p>
        </p:txBody>
      </p:sp>
      <p:sp>
        <p:nvSpPr>
          <p:cNvPr id="621" name="文本框 23"/>
          <p:cNvSpPr txBox="1"/>
          <p:nvPr/>
        </p:nvSpPr>
        <p:spPr>
          <a:xfrm>
            <a:off x="4327202" y="4230709"/>
            <a:ext cx="2772410" cy="828675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p>
            <a:pPr algn="ctr" defTabSz="457200"/>
            <a:r>
              <a:rPr kumimoji="1" lang="en-US" altLang="zh-CN" sz="2400" dirty="0">
                <a:solidFill>
                  <a:srgbClr val="002060"/>
                </a:solidFill>
                <a:latin typeface="inpin heiti" charset="-122"/>
                <a:ea typeface="inpin heiti" charset="-122"/>
                <a:cs typeface="inpin heiti" charset="-122"/>
              </a:rPr>
              <a:t>Prepare</a:t>
            </a:r>
            <a:endParaRPr kumimoji="1" lang="en-US" altLang="zh-CN" sz="2400" dirty="0">
              <a:solidFill>
                <a:srgbClr val="002060"/>
              </a:solidFill>
              <a:latin typeface="inpin heiti" charset="-122"/>
              <a:ea typeface="inpin heiti" charset="-122"/>
              <a:cs typeface="inpin heiti" charset="-122"/>
            </a:endParaRPr>
          </a:p>
          <a:p>
            <a:pPr algn="ctr" defTabSz="457200"/>
            <a:r>
              <a:rPr kumimoji="1" lang="en-US" altLang="zh-CN" sz="2400" dirty="0">
                <a:solidFill>
                  <a:srgbClr val="002060"/>
                </a:solidFill>
                <a:latin typeface="inpin heiti" charset="-122"/>
                <a:ea typeface="inpin heiti" charset="-122"/>
                <a:cs typeface="inpin heiti" charset="-122"/>
              </a:rPr>
              <a:t>Unit 12: Lesson 3</a:t>
            </a:r>
            <a:endParaRPr kumimoji="1" lang="en-US" altLang="zh-CN" sz="2400" dirty="0">
              <a:solidFill>
                <a:srgbClr val="002060"/>
              </a:solidFill>
              <a:latin typeface="inpin heiti" charset="-122"/>
              <a:ea typeface="inpin heiti" charset="-122"/>
              <a:cs typeface="inpin heiti" charset="-122"/>
            </a:endParaRPr>
          </a:p>
        </p:txBody>
      </p:sp>
      <p:sp>
        <p:nvSpPr>
          <p:cNvPr id="622" name="文本框 23"/>
          <p:cNvSpPr txBox="1"/>
          <p:nvPr/>
        </p:nvSpPr>
        <p:spPr>
          <a:xfrm>
            <a:off x="412750" y="2642870"/>
            <a:ext cx="3414395" cy="119761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p>
            <a:pPr algn="ctr" defTabSz="457200"/>
            <a:r>
              <a:rPr kumimoji="1" lang="en-US" altLang="zh-CN" sz="2400" dirty="0">
                <a:solidFill>
                  <a:srgbClr val="002060"/>
                </a:solidFill>
                <a:latin typeface="inpin heiti" charset="-122"/>
                <a:ea typeface="inpin heiti" charset="-122"/>
                <a:cs typeface="inpin heiti" charset="-122"/>
              </a:rPr>
              <a:t>Using the new words and sengtences in the real life</a:t>
            </a:r>
            <a:endParaRPr kumimoji="1" lang="en-US" altLang="zh-CN" sz="2400" dirty="0">
              <a:solidFill>
                <a:srgbClr val="002060"/>
              </a:solidFill>
              <a:latin typeface="inpin heiti" charset="-122"/>
              <a:ea typeface="inpin heiti" charset="-122"/>
              <a:cs typeface="inpin heiti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" grpId="0"/>
      <p:bldP spid="621" grpId="0"/>
      <p:bldP spid="62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5" name="Freeform 5"/>
          <p:cNvSpPr/>
          <p:nvPr userDrawn="1"/>
        </p:nvSpPr>
        <p:spPr bwMode="auto">
          <a:xfrm>
            <a:off x="436880" y="1094105"/>
            <a:ext cx="9190355" cy="5389880"/>
          </a:xfrm>
          <a:custGeom>
            <a:avLst/>
            <a:gdLst>
              <a:gd name="T0" fmla="*/ 227 w 1680"/>
              <a:gd name="T1" fmla="*/ 26 h 1424"/>
              <a:gd name="T2" fmla="*/ 59 w 1680"/>
              <a:gd name="T3" fmla="*/ 39 h 1424"/>
              <a:gd name="T4" fmla="*/ 18 w 1680"/>
              <a:gd name="T5" fmla="*/ 233 h 1424"/>
              <a:gd name="T6" fmla="*/ 23 w 1680"/>
              <a:gd name="T7" fmla="*/ 505 h 1424"/>
              <a:gd name="T8" fmla="*/ 33 w 1680"/>
              <a:gd name="T9" fmla="*/ 833 h 1424"/>
              <a:gd name="T10" fmla="*/ 18 w 1680"/>
              <a:gd name="T11" fmla="*/ 1124 h 1424"/>
              <a:gd name="T12" fmla="*/ 17 w 1680"/>
              <a:gd name="T13" fmla="*/ 1317 h 1424"/>
              <a:gd name="T14" fmla="*/ 159 w 1680"/>
              <a:gd name="T15" fmla="*/ 1401 h 1424"/>
              <a:gd name="T16" fmla="*/ 424 w 1680"/>
              <a:gd name="T17" fmla="*/ 1397 h 1424"/>
              <a:gd name="T18" fmla="*/ 700 w 1680"/>
              <a:gd name="T19" fmla="*/ 1413 h 1424"/>
              <a:gd name="T20" fmla="*/ 1072 w 1680"/>
              <a:gd name="T21" fmla="*/ 1399 h 1424"/>
              <a:gd name="T22" fmla="*/ 1488 w 1680"/>
              <a:gd name="T23" fmla="*/ 1380 h 1424"/>
              <a:gd name="T24" fmla="*/ 1645 w 1680"/>
              <a:gd name="T25" fmla="*/ 1376 h 1424"/>
              <a:gd name="T26" fmla="*/ 1665 w 1680"/>
              <a:gd name="T27" fmla="*/ 1193 h 1424"/>
              <a:gd name="T28" fmla="*/ 1652 w 1680"/>
              <a:gd name="T29" fmla="*/ 956 h 1424"/>
              <a:gd name="T30" fmla="*/ 1662 w 1680"/>
              <a:gd name="T31" fmla="*/ 696 h 1424"/>
              <a:gd name="T32" fmla="*/ 1642 w 1680"/>
              <a:gd name="T33" fmla="*/ 442 h 1424"/>
              <a:gd name="T34" fmla="*/ 1656 w 1680"/>
              <a:gd name="T35" fmla="*/ 209 h 1424"/>
              <a:gd name="T36" fmla="*/ 1615 w 1680"/>
              <a:gd name="T37" fmla="*/ 49 h 1424"/>
              <a:gd name="T38" fmla="*/ 1434 w 1680"/>
              <a:gd name="T39" fmla="*/ 28 h 1424"/>
              <a:gd name="T40" fmla="*/ 1129 w 1680"/>
              <a:gd name="T41" fmla="*/ 16 h 1424"/>
              <a:gd name="T42" fmla="*/ 834 w 1680"/>
              <a:gd name="T43" fmla="*/ 6 h 1424"/>
              <a:gd name="T44" fmla="*/ 338 w 1680"/>
              <a:gd name="T45" fmla="*/ 26 h 1424"/>
              <a:gd name="T46" fmla="*/ 198 w 1680"/>
              <a:gd name="T47" fmla="*/ 26 h 1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680" h="1424">
                <a:moveTo>
                  <a:pt x="227" y="26"/>
                </a:moveTo>
                <a:cubicBezTo>
                  <a:pt x="181" y="29"/>
                  <a:pt x="99" y="10"/>
                  <a:pt x="59" y="39"/>
                </a:cubicBezTo>
                <a:cubicBezTo>
                  <a:pt x="8" y="76"/>
                  <a:pt x="16" y="179"/>
                  <a:pt x="18" y="233"/>
                </a:cubicBezTo>
                <a:cubicBezTo>
                  <a:pt x="23" y="324"/>
                  <a:pt x="19" y="414"/>
                  <a:pt x="23" y="505"/>
                </a:cubicBezTo>
                <a:cubicBezTo>
                  <a:pt x="27" y="614"/>
                  <a:pt x="37" y="724"/>
                  <a:pt x="33" y="833"/>
                </a:cubicBezTo>
                <a:cubicBezTo>
                  <a:pt x="29" y="930"/>
                  <a:pt x="28" y="1028"/>
                  <a:pt x="18" y="1124"/>
                </a:cubicBezTo>
                <a:cubicBezTo>
                  <a:pt x="12" y="1183"/>
                  <a:pt x="0" y="1260"/>
                  <a:pt x="17" y="1317"/>
                </a:cubicBezTo>
                <a:cubicBezTo>
                  <a:pt x="36" y="1384"/>
                  <a:pt x="94" y="1395"/>
                  <a:pt x="159" y="1401"/>
                </a:cubicBezTo>
                <a:cubicBezTo>
                  <a:pt x="246" y="1409"/>
                  <a:pt x="336" y="1392"/>
                  <a:pt x="424" y="1397"/>
                </a:cubicBezTo>
                <a:cubicBezTo>
                  <a:pt x="516" y="1401"/>
                  <a:pt x="609" y="1406"/>
                  <a:pt x="700" y="1413"/>
                </a:cubicBezTo>
                <a:cubicBezTo>
                  <a:pt x="828" y="1424"/>
                  <a:pt x="946" y="1416"/>
                  <a:pt x="1072" y="1399"/>
                </a:cubicBezTo>
                <a:cubicBezTo>
                  <a:pt x="1209" y="1381"/>
                  <a:pt x="1349" y="1373"/>
                  <a:pt x="1488" y="1380"/>
                </a:cubicBezTo>
                <a:cubicBezTo>
                  <a:pt x="1529" y="1382"/>
                  <a:pt x="1613" y="1405"/>
                  <a:pt x="1645" y="1376"/>
                </a:cubicBezTo>
                <a:cubicBezTo>
                  <a:pt x="1680" y="1344"/>
                  <a:pt x="1665" y="1236"/>
                  <a:pt x="1665" y="1193"/>
                </a:cubicBezTo>
                <a:cubicBezTo>
                  <a:pt x="1665" y="1114"/>
                  <a:pt x="1652" y="1035"/>
                  <a:pt x="1652" y="956"/>
                </a:cubicBezTo>
                <a:cubicBezTo>
                  <a:pt x="1652" y="868"/>
                  <a:pt x="1667" y="784"/>
                  <a:pt x="1662" y="696"/>
                </a:cubicBezTo>
                <a:cubicBezTo>
                  <a:pt x="1659" y="612"/>
                  <a:pt x="1647" y="526"/>
                  <a:pt x="1642" y="442"/>
                </a:cubicBezTo>
                <a:cubicBezTo>
                  <a:pt x="1638" y="366"/>
                  <a:pt x="1652" y="286"/>
                  <a:pt x="1656" y="209"/>
                </a:cubicBezTo>
                <a:cubicBezTo>
                  <a:pt x="1658" y="164"/>
                  <a:pt x="1651" y="79"/>
                  <a:pt x="1615" y="49"/>
                </a:cubicBezTo>
                <a:cubicBezTo>
                  <a:pt x="1572" y="13"/>
                  <a:pt x="1488" y="31"/>
                  <a:pt x="1434" y="28"/>
                </a:cubicBezTo>
                <a:cubicBezTo>
                  <a:pt x="1333" y="23"/>
                  <a:pt x="1229" y="27"/>
                  <a:pt x="1129" y="16"/>
                </a:cubicBezTo>
                <a:cubicBezTo>
                  <a:pt x="1032" y="6"/>
                  <a:pt x="932" y="0"/>
                  <a:pt x="834" y="6"/>
                </a:cubicBezTo>
                <a:cubicBezTo>
                  <a:pt x="668" y="15"/>
                  <a:pt x="504" y="34"/>
                  <a:pt x="338" y="26"/>
                </a:cubicBezTo>
                <a:cubicBezTo>
                  <a:pt x="300" y="24"/>
                  <a:pt x="230" y="21"/>
                  <a:pt x="198" y="26"/>
                </a:cubicBezTo>
              </a:path>
            </a:pathLst>
          </a:custGeom>
          <a:solidFill>
            <a:schemeClr val="bg1">
              <a:alpha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  <p:pic>
        <p:nvPicPr>
          <p:cNvPr id="126" name="图片 17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10230933" y="263465"/>
            <a:ext cx="716625" cy="726000"/>
          </a:xfrm>
          <a:prstGeom prst="rect">
            <a:avLst/>
          </a:prstGeom>
        </p:spPr>
      </p:pic>
      <p:grpSp>
        <p:nvGrpSpPr>
          <p:cNvPr id="130" name="组合 20"/>
          <p:cNvGrpSpPr/>
          <p:nvPr userDrawn="1"/>
        </p:nvGrpSpPr>
        <p:grpSpPr>
          <a:xfrm>
            <a:off x="10583150" y="336584"/>
            <a:ext cx="1473897" cy="579856"/>
            <a:chOff x="39688" y="457200"/>
            <a:chExt cx="1012824" cy="398462"/>
          </a:xfrm>
        </p:grpSpPr>
        <p:sp>
          <p:nvSpPr>
            <p:cNvPr id="131" name="Freeform 5"/>
            <p:cNvSpPr/>
            <p:nvPr userDrawn="1"/>
          </p:nvSpPr>
          <p:spPr bwMode="auto">
            <a:xfrm>
              <a:off x="39688" y="457200"/>
              <a:ext cx="1012824" cy="398462"/>
            </a:xfrm>
            <a:custGeom>
              <a:avLst/>
              <a:gdLst>
                <a:gd name="T0" fmla="*/ 88 w 670"/>
                <a:gd name="T1" fmla="*/ 174 h 262"/>
                <a:gd name="T2" fmla="*/ 124 w 670"/>
                <a:gd name="T3" fmla="*/ 182 h 262"/>
                <a:gd name="T4" fmla="*/ 124 w 670"/>
                <a:gd name="T5" fmla="*/ 177 h 262"/>
                <a:gd name="T6" fmla="*/ 211 w 670"/>
                <a:gd name="T7" fmla="*/ 89 h 262"/>
                <a:gd name="T8" fmla="*/ 248 w 670"/>
                <a:gd name="T9" fmla="*/ 97 h 262"/>
                <a:gd name="T10" fmla="*/ 248 w 670"/>
                <a:gd name="T11" fmla="*/ 89 h 262"/>
                <a:gd name="T12" fmla="*/ 335 w 670"/>
                <a:gd name="T13" fmla="*/ 0 h 262"/>
                <a:gd name="T14" fmla="*/ 422 w 670"/>
                <a:gd name="T15" fmla="*/ 89 h 262"/>
                <a:gd name="T16" fmla="*/ 422 w 670"/>
                <a:gd name="T17" fmla="*/ 97 h 262"/>
                <a:gd name="T18" fmla="*/ 459 w 670"/>
                <a:gd name="T19" fmla="*/ 89 h 262"/>
                <a:gd name="T20" fmla="*/ 546 w 670"/>
                <a:gd name="T21" fmla="*/ 177 h 262"/>
                <a:gd name="T22" fmla="*/ 546 w 670"/>
                <a:gd name="T23" fmla="*/ 182 h 262"/>
                <a:gd name="T24" fmla="*/ 583 w 670"/>
                <a:gd name="T25" fmla="*/ 174 h 262"/>
                <a:gd name="T26" fmla="*/ 670 w 670"/>
                <a:gd name="T27" fmla="*/ 262 h 262"/>
                <a:gd name="T28" fmla="*/ 0 w 670"/>
                <a:gd name="T29" fmla="*/ 262 h 262"/>
                <a:gd name="T30" fmla="*/ 88 w 670"/>
                <a:gd name="T31" fmla="*/ 17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70" h="262">
                  <a:moveTo>
                    <a:pt x="88" y="174"/>
                  </a:moveTo>
                  <a:cubicBezTo>
                    <a:pt x="101" y="174"/>
                    <a:pt x="113" y="177"/>
                    <a:pt x="124" y="182"/>
                  </a:cubicBezTo>
                  <a:cubicBezTo>
                    <a:pt x="124" y="181"/>
                    <a:pt x="124" y="179"/>
                    <a:pt x="124" y="177"/>
                  </a:cubicBezTo>
                  <a:cubicBezTo>
                    <a:pt x="124" y="128"/>
                    <a:pt x="163" y="89"/>
                    <a:pt x="211" y="89"/>
                  </a:cubicBezTo>
                  <a:cubicBezTo>
                    <a:pt x="225" y="89"/>
                    <a:pt x="237" y="92"/>
                    <a:pt x="248" y="97"/>
                  </a:cubicBezTo>
                  <a:cubicBezTo>
                    <a:pt x="248" y="94"/>
                    <a:pt x="248" y="92"/>
                    <a:pt x="248" y="89"/>
                  </a:cubicBezTo>
                  <a:cubicBezTo>
                    <a:pt x="248" y="40"/>
                    <a:pt x="287" y="0"/>
                    <a:pt x="335" y="0"/>
                  </a:cubicBezTo>
                  <a:cubicBezTo>
                    <a:pt x="383" y="0"/>
                    <a:pt x="422" y="40"/>
                    <a:pt x="422" y="89"/>
                  </a:cubicBezTo>
                  <a:cubicBezTo>
                    <a:pt x="422" y="92"/>
                    <a:pt x="422" y="94"/>
                    <a:pt x="422" y="97"/>
                  </a:cubicBezTo>
                  <a:cubicBezTo>
                    <a:pt x="433" y="92"/>
                    <a:pt x="446" y="89"/>
                    <a:pt x="459" y="89"/>
                  </a:cubicBezTo>
                  <a:cubicBezTo>
                    <a:pt x="507" y="89"/>
                    <a:pt x="546" y="128"/>
                    <a:pt x="546" y="177"/>
                  </a:cubicBezTo>
                  <a:cubicBezTo>
                    <a:pt x="546" y="179"/>
                    <a:pt x="546" y="181"/>
                    <a:pt x="546" y="182"/>
                  </a:cubicBezTo>
                  <a:cubicBezTo>
                    <a:pt x="557" y="177"/>
                    <a:pt x="570" y="174"/>
                    <a:pt x="583" y="174"/>
                  </a:cubicBezTo>
                  <a:cubicBezTo>
                    <a:pt x="631" y="174"/>
                    <a:pt x="670" y="214"/>
                    <a:pt x="670" y="262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0" y="214"/>
                    <a:pt x="40" y="174"/>
                    <a:pt x="88" y="174"/>
                  </a:cubicBezTo>
                  <a:close/>
                </a:path>
              </a:pathLst>
            </a:custGeom>
            <a:solidFill>
              <a:srgbClr val="9ED8D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32" name="Freeform 6"/>
            <p:cNvSpPr/>
            <p:nvPr userDrawn="1"/>
          </p:nvSpPr>
          <p:spPr bwMode="auto">
            <a:xfrm>
              <a:off x="546100" y="457200"/>
              <a:ext cx="506412" cy="398462"/>
            </a:xfrm>
            <a:custGeom>
              <a:avLst/>
              <a:gdLst>
                <a:gd name="T0" fmla="*/ 0 w 335"/>
                <a:gd name="T1" fmla="*/ 0 h 262"/>
                <a:gd name="T2" fmla="*/ 87 w 335"/>
                <a:gd name="T3" fmla="*/ 89 h 262"/>
                <a:gd name="T4" fmla="*/ 87 w 335"/>
                <a:gd name="T5" fmla="*/ 97 h 262"/>
                <a:gd name="T6" fmla="*/ 124 w 335"/>
                <a:gd name="T7" fmla="*/ 89 h 262"/>
                <a:gd name="T8" fmla="*/ 211 w 335"/>
                <a:gd name="T9" fmla="*/ 177 h 262"/>
                <a:gd name="T10" fmla="*/ 211 w 335"/>
                <a:gd name="T11" fmla="*/ 182 h 262"/>
                <a:gd name="T12" fmla="*/ 248 w 335"/>
                <a:gd name="T13" fmla="*/ 174 h 262"/>
                <a:gd name="T14" fmla="*/ 335 w 335"/>
                <a:gd name="T15" fmla="*/ 262 h 262"/>
                <a:gd name="T16" fmla="*/ 0 w 335"/>
                <a:gd name="T17" fmla="*/ 262 h 262"/>
                <a:gd name="T18" fmla="*/ 0 w 335"/>
                <a:gd name="T19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5" h="262">
                  <a:moveTo>
                    <a:pt x="0" y="0"/>
                  </a:moveTo>
                  <a:cubicBezTo>
                    <a:pt x="48" y="0"/>
                    <a:pt x="87" y="40"/>
                    <a:pt x="87" y="89"/>
                  </a:cubicBezTo>
                  <a:cubicBezTo>
                    <a:pt x="87" y="92"/>
                    <a:pt x="87" y="94"/>
                    <a:pt x="87" y="97"/>
                  </a:cubicBezTo>
                  <a:cubicBezTo>
                    <a:pt x="98" y="92"/>
                    <a:pt x="111" y="89"/>
                    <a:pt x="124" y="89"/>
                  </a:cubicBezTo>
                  <a:cubicBezTo>
                    <a:pt x="172" y="89"/>
                    <a:pt x="211" y="128"/>
                    <a:pt x="211" y="177"/>
                  </a:cubicBezTo>
                  <a:cubicBezTo>
                    <a:pt x="211" y="179"/>
                    <a:pt x="211" y="181"/>
                    <a:pt x="211" y="182"/>
                  </a:cubicBezTo>
                  <a:cubicBezTo>
                    <a:pt x="222" y="177"/>
                    <a:pt x="235" y="174"/>
                    <a:pt x="248" y="174"/>
                  </a:cubicBezTo>
                  <a:cubicBezTo>
                    <a:pt x="296" y="174"/>
                    <a:pt x="335" y="214"/>
                    <a:pt x="335" y="262"/>
                  </a:cubicBezTo>
                  <a:cubicBezTo>
                    <a:pt x="0" y="262"/>
                    <a:pt x="0" y="262"/>
                    <a:pt x="0" y="26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 b="0" i="0" dirty="0">
                <a:latin typeface="inpin heiti" charset="-122"/>
                <a:ea typeface="inpin heiti" charset="-122"/>
              </a:endParaRPr>
            </a:p>
          </p:txBody>
        </p:sp>
      </p:grpSp>
      <p:sp>
        <p:nvSpPr>
          <p:cNvPr id="158" name="Text Box 157"/>
          <p:cNvSpPr txBox="1"/>
          <p:nvPr/>
        </p:nvSpPr>
        <p:spPr>
          <a:xfrm>
            <a:off x="3039110" y="963930"/>
            <a:ext cx="6332220" cy="468947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pPr algn="l">
              <a:lnSpc>
                <a:spcPct val="16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Tuesday, January 25     2022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Unit 12: This is my house - Lesson 2 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New words</a:t>
            </a:r>
            <a:endParaRPr lang="en-US" b="1" u="sng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yard : cái sân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gate : cái cổng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pond : cái ao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fence : hàng rào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Sentences</a:t>
            </a:r>
            <a:endParaRPr lang="en-US" b="1" u="sng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there a fence ? 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Yes, there is.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No, there isn’t.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9" name="Text Box 158"/>
          <p:cNvSpPr txBox="1"/>
          <p:nvPr/>
        </p:nvSpPr>
        <p:spPr>
          <a:xfrm>
            <a:off x="5801995" y="963930"/>
            <a:ext cx="363855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</a:t>
            </a:r>
            <a:endParaRPr lang="en-US" sz="16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00" name="object 138"/>
          <p:cNvPicPr/>
          <p:nvPr/>
        </p:nvPicPr>
        <p:blipFill>
          <a:blip r:embed="rId2" cstate="print"/>
          <a:stretch>
            <a:fillRect/>
          </a:stretch>
        </p:blipFill>
        <p:spPr>
          <a:xfrm flipH="1">
            <a:off x="172085" y="3075305"/>
            <a:ext cx="1586865" cy="3707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bldLvl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52" name="Google Shape;1552;p21"/>
          <p:cNvSpPr/>
          <p:nvPr/>
        </p:nvSpPr>
        <p:spPr>
          <a:xfrm flipH="1">
            <a:off x="15864" y="4954662"/>
            <a:ext cx="6933632" cy="1892858"/>
          </a:xfrm>
          <a:custGeom>
            <a:avLst/>
            <a:gdLst/>
            <a:ahLst/>
            <a:cxnLst/>
            <a:rect l="l" t="t" r="r" b="b"/>
            <a:pathLst>
              <a:path w="5535834" h="2946082" extrusionOk="0">
                <a:moveTo>
                  <a:pt x="5535835" y="0"/>
                </a:moveTo>
                <a:lnTo>
                  <a:pt x="5535835" y="2946083"/>
                </a:lnTo>
                <a:lnTo>
                  <a:pt x="692563" y="2946083"/>
                </a:lnTo>
                <a:cubicBezTo>
                  <a:pt x="251460" y="2661571"/>
                  <a:pt x="0" y="2334387"/>
                  <a:pt x="0" y="1986248"/>
                </a:cubicBezTo>
                <a:cubicBezTo>
                  <a:pt x="0" y="893159"/>
                  <a:pt x="2475452" y="6382"/>
                  <a:pt x="5535835" y="0"/>
                </a:cubicBezTo>
                <a:close/>
              </a:path>
            </a:pathLst>
          </a:custGeom>
          <a:solidFill>
            <a:srgbClr val="C6D86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54" name="Google Shape;1554;p21"/>
          <p:cNvSpPr/>
          <p:nvPr/>
        </p:nvSpPr>
        <p:spPr>
          <a:xfrm flipH="1">
            <a:off x="2348" y="3334875"/>
            <a:ext cx="5864243" cy="2348582"/>
          </a:xfrm>
          <a:custGeom>
            <a:avLst/>
            <a:gdLst/>
            <a:ahLst/>
            <a:cxnLst/>
            <a:rect l="l" t="t" r="r" b="b"/>
            <a:pathLst>
              <a:path w="2612135" h="1395888" extrusionOk="0">
                <a:moveTo>
                  <a:pt x="2612136" y="241268"/>
                </a:moveTo>
                <a:lnTo>
                  <a:pt x="2612136" y="1035463"/>
                </a:lnTo>
                <a:lnTo>
                  <a:pt x="2560796" y="1035463"/>
                </a:lnTo>
                <a:lnTo>
                  <a:pt x="2495550" y="1035463"/>
                </a:lnTo>
                <a:lnTo>
                  <a:pt x="2518696" y="1131761"/>
                </a:lnTo>
                <a:lnTo>
                  <a:pt x="2246471" y="1131761"/>
                </a:lnTo>
                <a:lnTo>
                  <a:pt x="2210752" y="1131761"/>
                </a:lnTo>
                <a:lnTo>
                  <a:pt x="2212372" y="1138142"/>
                </a:lnTo>
                <a:lnTo>
                  <a:pt x="1995774" y="1138142"/>
                </a:lnTo>
                <a:lnTo>
                  <a:pt x="2006442" y="1177957"/>
                </a:lnTo>
                <a:lnTo>
                  <a:pt x="1724215" y="1177957"/>
                </a:lnTo>
                <a:lnTo>
                  <a:pt x="1675352" y="1177957"/>
                </a:lnTo>
                <a:lnTo>
                  <a:pt x="1694021" y="1251109"/>
                </a:lnTo>
                <a:lnTo>
                  <a:pt x="1449514" y="1251109"/>
                </a:lnTo>
                <a:lnTo>
                  <a:pt x="1205103" y="1251109"/>
                </a:lnTo>
                <a:lnTo>
                  <a:pt x="1223105" y="1180529"/>
                </a:lnTo>
                <a:lnTo>
                  <a:pt x="1018413" y="1180529"/>
                </a:lnTo>
                <a:lnTo>
                  <a:pt x="952786" y="1180529"/>
                </a:lnTo>
                <a:lnTo>
                  <a:pt x="953072" y="1181672"/>
                </a:lnTo>
                <a:lnTo>
                  <a:pt x="769715" y="1181672"/>
                </a:lnTo>
                <a:lnTo>
                  <a:pt x="758571" y="1181672"/>
                </a:lnTo>
                <a:lnTo>
                  <a:pt x="773335" y="1234345"/>
                </a:lnTo>
                <a:lnTo>
                  <a:pt x="573214" y="1234345"/>
                </a:lnTo>
                <a:lnTo>
                  <a:pt x="544735" y="1234345"/>
                </a:lnTo>
                <a:lnTo>
                  <a:pt x="586359" y="1395889"/>
                </a:lnTo>
                <a:lnTo>
                  <a:pt x="374713" y="1395889"/>
                </a:lnTo>
                <a:lnTo>
                  <a:pt x="162973" y="1395889"/>
                </a:lnTo>
                <a:lnTo>
                  <a:pt x="174403" y="1351407"/>
                </a:lnTo>
                <a:lnTo>
                  <a:pt x="158782" y="1351407"/>
                </a:lnTo>
                <a:lnTo>
                  <a:pt x="0" y="1351407"/>
                </a:lnTo>
                <a:lnTo>
                  <a:pt x="79343" y="963168"/>
                </a:lnTo>
                <a:lnTo>
                  <a:pt x="158782" y="575024"/>
                </a:lnTo>
                <a:lnTo>
                  <a:pt x="238125" y="963168"/>
                </a:lnTo>
                <a:lnTo>
                  <a:pt x="254222" y="1041940"/>
                </a:lnTo>
                <a:lnTo>
                  <a:pt x="268796" y="985456"/>
                </a:lnTo>
                <a:lnTo>
                  <a:pt x="374713" y="575024"/>
                </a:lnTo>
                <a:lnTo>
                  <a:pt x="462344" y="914781"/>
                </a:lnTo>
                <a:lnTo>
                  <a:pt x="473107" y="876014"/>
                </a:lnTo>
                <a:lnTo>
                  <a:pt x="573214" y="517684"/>
                </a:lnTo>
                <a:lnTo>
                  <a:pt x="668084" y="857536"/>
                </a:lnTo>
                <a:lnTo>
                  <a:pt x="678085" y="817816"/>
                </a:lnTo>
                <a:lnTo>
                  <a:pt x="769715" y="454057"/>
                </a:lnTo>
                <a:lnTo>
                  <a:pt x="861346" y="817816"/>
                </a:lnTo>
                <a:lnTo>
                  <a:pt x="863346" y="825627"/>
                </a:lnTo>
                <a:lnTo>
                  <a:pt x="896207" y="695420"/>
                </a:lnTo>
                <a:lnTo>
                  <a:pt x="1018413" y="210407"/>
                </a:lnTo>
                <a:lnTo>
                  <a:pt x="1140619" y="695420"/>
                </a:lnTo>
                <a:lnTo>
                  <a:pt x="1168051" y="804386"/>
                </a:lnTo>
                <a:lnTo>
                  <a:pt x="1182719" y="749713"/>
                </a:lnTo>
                <a:lnTo>
                  <a:pt x="1288542" y="354139"/>
                </a:lnTo>
                <a:lnTo>
                  <a:pt x="1362932" y="632174"/>
                </a:lnTo>
                <a:lnTo>
                  <a:pt x="1449514" y="292513"/>
                </a:lnTo>
                <a:lnTo>
                  <a:pt x="1561433" y="731330"/>
                </a:lnTo>
                <a:lnTo>
                  <a:pt x="1583055" y="650557"/>
                </a:lnTo>
                <a:lnTo>
                  <a:pt x="1724215" y="123158"/>
                </a:lnTo>
                <a:lnTo>
                  <a:pt x="1865281" y="650557"/>
                </a:lnTo>
                <a:lnTo>
                  <a:pt x="1876806" y="693611"/>
                </a:lnTo>
                <a:lnTo>
                  <a:pt x="1881474" y="674275"/>
                </a:lnTo>
                <a:lnTo>
                  <a:pt x="1991773" y="210407"/>
                </a:lnTo>
                <a:lnTo>
                  <a:pt x="2093214" y="637127"/>
                </a:lnTo>
                <a:lnTo>
                  <a:pt x="2110359" y="565880"/>
                </a:lnTo>
                <a:lnTo>
                  <a:pt x="2246471" y="0"/>
                </a:lnTo>
                <a:lnTo>
                  <a:pt x="2382584" y="565880"/>
                </a:lnTo>
                <a:lnTo>
                  <a:pt x="2413445" y="693896"/>
                </a:lnTo>
                <a:lnTo>
                  <a:pt x="2450878" y="517684"/>
                </a:lnTo>
                <a:lnTo>
                  <a:pt x="2560796" y="0"/>
                </a:lnTo>
                <a:close/>
              </a:path>
            </a:pathLst>
          </a:custGeom>
          <a:solidFill>
            <a:srgbClr val="6883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55" name="Google Shape;1555;p21"/>
          <p:cNvSpPr/>
          <p:nvPr/>
        </p:nvSpPr>
        <p:spPr>
          <a:xfrm flipH="1">
            <a:off x="4303" y="3922564"/>
            <a:ext cx="5387528" cy="2083363"/>
          </a:xfrm>
          <a:custGeom>
            <a:avLst/>
            <a:gdLst/>
            <a:ahLst/>
            <a:cxnLst/>
            <a:rect l="l" t="t" r="r" b="b"/>
            <a:pathLst>
              <a:path w="2612135" h="1395888" extrusionOk="0">
                <a:moveTo>
                  <a:pt x="2612136" y="241268"/>
                </a:moveTo>
                <a:lnTo>
                  <a:pt x="2612136" y="1035463"/>
                </a:lnTo>
                <a:lnTo>
                  <a:pt x="2560796" y="1035463"/>
                </a:lnTo>
                <a:lnTo>
                  <a:pt x="2495550" y="1035463"/>
                </a:lnTo>
                <a:lnTo>
                  <a:pt x="2518696" y="1131761"/>
                </a:lnTo>
                <a:lnTo>
                  <a:pt x="2246471" y="1131761"/>
                </a:lnTo>
                <a:lnTo>
                  <a:pt x="2210752" y="1131761"/>
                </a:lnTo>
                <a:lnTo>
                  <a:pt x="2212372" y="1138142"/>
                </a:lnTo>
                <a:lnTo>
                  <a:pt x="1995774" y="1138142"/>
                </a:lnTo>
                <a:lnTo>
                  <a:pt x="2006442" y="1177957"/>
                </a:lnTo>
                <a:lnTo>
                  <a:pt x="1724215" y="1177957"/>
                </a:lnTo>
                <a:lnTo>
                  <a:pt x="1675352" y="1177957"/>
                </a:lnTo>
                <a:lnTo>
                  <a:pt x="1694021" y="1251109"/>
                </a:lnTo>
                <a:lnTo>
                  <a:pt x="1449514" y="1251109"/>
                </a:lnTo>
                <a:lnTo>
                  <a:pt x="1205103" y="1251109"/>
                </a:lnTo>
                <a:lnTo>
                  <a:pt x="1223105" y="1180529"/>
                </a:lnTo>
                <a:lnTo>
                  <a:pt x="1018413" y="1180529"/>
                </a:lnTo>
                <a:lnTo>
                  <a:pt x="952786" y="1180529"/>
                </a:lnTo>
                <a:lnTo>
                  <a:pt x="953072" y="1181672"/>
                </a:lnTo>
                <a:lnTo>
                  <a:pt x="769715" y="1181672"/>
                </a:lnTo>
                <a:lnTo>
                  <a:pt x="758571" y="1181672"/>
                </a:lnTo>
                <a:lnTo>
                  <a:pt x="773335" y="1234345"/>
                </a:lnTo>
                <a:lnTo>
                  <a:pt x="573214" y="1234345"/>
                </a:lnTo>
                <a:lnTo>
                  <a:pt x="544735" y="1234345"/>
                </a:lnTo>
                <a:lnTo>
                  <a:pt x="586359" y="1395889"/>
                </a:lnTo>
                <a:lnTo>
                  <a:pt x="374713" y="1395889"/>
                </a:lnTo>
                <a:lnTo>
                  <a:pt x="162973" y="1395889"/>
                </a:lnTo>
                <a:lnTo>
                  <a:pt x="174403" y="1351407"/>
                </a:lnTo>
                <a:lnTo>
                  <a:pt x="158782" y="1351407"/>
                </a:lnTo>
                <a:lnTo>
                  <a:pt x="0" y="1351407"/>
                </a:lnTo>
                <a:lnTo>
                  <a:pt x="79343" y="963168"/>
                </a:lnTo>
                <a:lnTo>
                  <a:pt x="158782" y="575024"/>
                </a:lnTo>
                <a:lnTo>
                  <a:pt x="238125" y="963168"/>
                </a:lnTo>
                <a:lnTo>
                  <a:pt x="254222" y="1041940"/>
                </a:lnTo>
                <a:lnTo>
                  <a:pt x="268796" y="985456"/>
                </a:lnTo>
                <a:lnTo>
                  <a:pt x="374713" y="575024"/>
                </a:lnTo>
                <a:lnTo>
                  <a:pt x="462344" y="914781"/>
                </a:lnTo>
                <a:lnTo>
                  <a:pt x="473107" y="876014"/>
                </a:lnTo>
                <a:lnTo>
                  <a:pt x="573214" y="517684"/>
                </a:lnTo>
                <a:lnTo>
                  <a:pt x="668084" y="857536"/>
                </a:lnTo>
                <a:lnTo>
                  <a:pt x="678085" y="817816"/>
                </a:lnTo>
                <a:lnTo>
                  <a:pt x="769715" y="454057"/>
                </a:lnTo>
                <a:lnTo>
                  <a:pt x="861346" y="817816"/>
                </a:lnTo>
                <a:lnTo>
                  <a:pt x="863346" y="825627"/>
                </a:lnTo>
                <a:lnTo>
                  <a:pt x="896207" y="695420"/>
                </a:lnTo>
                <a:lnTo>
                  <a:pt x="1018413" y="210407"/>
                </a:lnTo>
                <a:lnTo>
                  <a:pt x="1140619" y="695420"/>
                </a:lnTo>
                <a:lnTo>
                  <a:pt x="1168051" y="804386"/>
                </a:lnTo>
                <a:lnTo>
                  <a:pt x="1182719" y="749713"/>
                </a:lnTo>
                <a:lnTo>
                  <a:pt x="1288542" y="354139"/>
                </a:lnTo>
                <a:lnTo>
                  <a:pt x="1362932" y="632174"/>
                </a:lnTo>
                <a:lnTo>
                  <a:pt x="1449514" y="292513"/>
                </a:lnTo>
                <a:lnTo>
                  <a:pt x="1561433" y="731330"/>
                </a:lnTo>
                <a:lnTo>
                  <a:pt x="1583055" y="650557"/>
                </a:lnTo>
                <a:lnTo>
                  <a:pt x="1724215" y="123158"/>
                </a:lnTo>
                <a:lnTo>
                  <a:pt x="1865281" y="650557"/>
                </a:lnTo>
                <a:lnTo>
                  <a:pt x="1876806" y="693611"/>
                </a:lnTo>
                <a:lnTo>
                  <a:pt x="1881474" y="674275"/>
                </a:lnTo>
                <a:lnTo>
                  <a:pt x="1991773" y="210407"/>
                </a:lnTo>
                <a:lnTo>
                  <a:pt x="2093214" y="637127"/>
                </a:lnTo>
                <a:lnTo>
                  <a:pt x="2110359" y="565880"/>
                </a:lnTo>
                <a:lnTo>
                  <a:pt x="2246471" y="0"/>
                </a:lnTo>
                <a:lnTo>
                  <a:pt x="2382584" y="565880"/>
                </a:lnTo>
                <a:lnTo>
                  <a:pt x="2413445" y="693896"/>
                </a:lnTo>
                <a:lnTo>
                  <a:pt x="2450878" y="517684"/>
                </a:lnTo>
                <a:lnTo>
                  <a:pt x="2560796" y="0"/>
                </a:lnTo>
                <a:close/>
              </a:path>
            </a:pathLst>
          </a:custGeom>
          <a:solidFill>
            <a:srgbClr val="8BA6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1556" name="Google Shape;1556;p21"/>
          <p:cNvGrpSpPr/>
          <p:nvPr/>
        </p:nvGrpSpPr>
        <p:grpSpPr>
          <a:xfrm flipH="1">
            <a:off x="397797" y="3412000"/>
            <a:ext cx="5073011" cy="2860940"/>
            <a:chOff x="3561111" y="2215514"/>
            <a:chExt cx="4900040" cy="2763392"/>
          </a:xfrm>
        </p:grpSpPr>
        <p:sp>
          <p:nvSpPr>
            <p:cNvPr id="1557" name="Google Shape;1557;p21"/>
            <p:cNvSpPr/>
            <p:nvPr/>
          </p:nvSpPr>
          <p:spPr>
            <a:xfrm>
              <a:off x="3561111" y="4789931"/>
              <a:ext cx="4900040" cy="188975"/>
            </a:xfrm>
            <a:custGeom>
              <a:avLst/>
              <a:gdLst/>
              <a:ahLst/>
              <a:cxnLst/>
              <a:rect l="l" t="t" r="r" b="b"/>
              <a:pathLst>
                <a:path w="4900040" h="188975" extrusionOk="0">
                  <a:moveTo>
                    <a:pt x="2450021" y="188976"/>
                  </a:moveTo>
                  <a:cubicBezTo>
                    <a:pt x="3799427" y="188976"/>
                    <a:pt x="4900041" y="146495"/>
                    <a:pt x="4900041" y="94488"/>
                  </a:cubicBezTo>
                  <a:cubicBezTo>
                    <a:pt x="4900041" y="42481"/>
                    <a:pt x="3799427" y="0"/>
                    <a:pt x="2450021" y="0"/>
                  </a:cubicBezTo>
                  <a:cubicBezTo>
                    <a:pt x="1100614" y="0"/>
                    <a:pt x="0" y="42481"/>
                    <a:pt x="0" y="94488"/>
                  </a:cubicBezTo>
                  <a:cubicBezTo>
                    <a:pt x="0" y="146495"/>
                    <a:pt x="1100614" y="188976"/>
                    <a:pt x="2450021" y="188976"/>
                  </a:cubicBezTo>
                  <a:close/>
                </a:path>
              </a:pathLst>
            </a:custGeom>
            <a:solidFill>
              <a:srgbClr val="000000">
                <a:alpha val="150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58" name="Google Shape;1558;p21"/>
            <p:cNvSpPr/>
            <p:nvPr/>
          </p:nvSpPr>
          <p:spPr>
            <a:xfrm>
              <a:off x="4288249" y="3515200"/>
              <a:ext cx="3445859" cy="1369218"/>
            </a:xfrm>
            <a:custGeom>
              <a:avLst/>
              <a:gdLst/>
              <a:ahLst/>
              <a:cxnLst/>
              <a:rect l="l" t="t" r="r" b="b"/>
              <a:pathLst>
                <a:path w="3445859" h="1369218" extrusionOk="0">
                  <a:moveTo>
                    <a:pt x="0" y="0"/>
                  </a:moveTo>
                  <a:lnTo>
                    <a:pt x="3445859" y="0"/>
                  </a:lnTo>
                  <a:lnTo>
                    <a:pt x="3445859" y="1369219"/>
                  </a:lnTo>
                  <a:lnTo>
                    <a:pt x="0" y="1369219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59" name="Google Shape;1559;p21"/>
            <p:cNvSpPr/>
            <p:nvPr/>
          </p:nvSpPr>
          <p:spPr>
            <a:xfrm>
              <a:off x="4288249" y="3515200"/>
              <a:ext cx="2121122" cy="1369218"/>
            </a:xfrm>
            <a:custGeom>
              <a:avLst/>
              <a:gdLst/>
              <a:ahLst/>
              <a:cxnLst/>
              <a:rect l="l" t="t" r="r" b="b"/>
              <a:pathLst>
                <a:path w="2121122" h="1369218" extrusionOk="0">
                  <a:moveTo>
                    <a:pt x="0" y="0"/>
                  </a:moveTo>
                  <a:lnTo>
                    <a:pt x="2121122" y="0"/>
                  </a:lnTo>
                  <a:lnTo>
                    <a:pt x="2121122" y="1369219"/>
                  </a:lnTo>
                  <a:lnTo>
                    <a:pt x="0" y="1369219"/>
                  </a:lnTo>
                  <a:close/>
                </a:path>
              </a:pathLst>
            </a:custGeom>
            <a:solidFill>
              <a:srgbClr val="E357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60" name="Google Shape;1560;p21"/>
            <p:cNvSpPr/>
            <p:nvPr/>
          </p:nvSpPr>
          <p:spPr>
            <a:xfrm>
              <a:off x="4271676" y="3477196"/>
              <a:ext cx="3477768" cy="76104"/>
            </a:xfrm>
            <a:custGeom>
              <a:avLst/>
              <a:gdLst/>
              <a:ahLst/>
              <a:cxnLst/>
              <a:rect l="l" t="t" r="r" b="b"/>
              <a:pathLst>
                <a:path w="3477768" h="76104" extrusionOk="0">
                  <a:moveTo>
                    <a:pt x="0" y="0"/>
                  </a:moveTo>
                  <a:lnTo>
                    <a:pt x="3477768" y="0"/>
                  </a:lnTo>
                  <a:lnTo>
                    <a:pt x="3477768" y="76105"/>
                  </a:lnTo>
                  <a:lnTo>
                    <a:pt x="0" y="761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61" name="Google Shape;1561;p21"/>
            <p:cNvSpPr/>
            <p:nvPr/>
          </p:nvSpPr>
          <p:spPr>
            <a:xfrm>
              <a:off x="6367938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62" name="Google Shape;1562;p21"/>
            <p:cNvSpPr/>
            <p:nvPr/>
          </p:nvSpPr>
          <p:spPr>
            <a:xfrm>
              <a:off x="4271676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63" name="Google Shape;1563;p21"/>
            <p:cNvSpPr/>
            <p:nvPr/>
          </p:nvSpPr>
          <p:spPr>
            <a:xfrm>
              <a:off x="5348763" y="2215514"/>
              <a:ext cx="2531935" cy="1337691"/>
            </a:xfrm>
            <a:custGeom>
              <a:avLst/>
              <a:gdLst/>
              <a:ahLst/>
              <a:cxnLst/>
              <a:rect l="l" t="t" r="r" b="b"/>
              <a:pathLst>
                <a:path w="2531935" h="1337691" extrusionOk="0">
                  <a:moveTo>
                    <a:pt x="0" y="0"/>
                  </a:moveTo>
                  <a:lnTo>
                    <a:pt x="1286066" y="0"/>
                  </a:lnTo>
                  <a:lnTo>
                    <a:pt x="2129981" y="482632"/>
                  </a:lnTo>
                  <a:lnTo>
                    <a:pt x="2531936" y="1337691"/>
                  </a:lnTo>
                  <a:lnTo>
                    <a:pt x="40196" y="1337691"/>
                  </a:lnTo>
                  <a:close/>
                </a:path>
              </a:pathLst>
            </a:custGeom>
            <a:solidFill>
              <a:srgbClr val="8B341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64" name="Google Shape;1564;p21"/>
            <p:cNvSpPr/>
            <p:nvPr/>
          </p:nvSpPr>
          <p:spPr>
            <a:xfrm>
              <a:off x="4102893" y="2215514"/>
              <a:ext cx="2491740" cy="1337786"/>
            </a:xfrm>
            <a:custGeom>
              <a:avLst/>
              <a:gdLst/>
              <a:ahLst/>
              <a:cxnLst/>
              <a:rect l="l" t="t" r="r" b="b"/>
              <a:pathLst>
                <a:path w="2491740" h="1337786" extrusionOk="0">
                  <a:moveTo>
                    <a:pt x="412242" y="476821"/>
                  </a:moveTo>
                  <a:lnTo>
                    <a:pt x="1245870" y="0"/>
                  </a:lnTo>
                  <a:cubicBezTo>
                    <a:pt x="1527239" y="160782"/>
                    <a:pt x="1808607" y="321659"/>
                    <a:pt x="2089785" y="482727"/>
                  </a:cubicBezTo>
                  <a:cubicBezTo>
                    <a:pt x="2223897" y="767715"/>
                    <a:pt x="2357819" y="1052798"/>
                    <a:pt x="2491740" y="1337786"/>
                  </a:cubicBezTo>
                  <a:lnTo>
                    <a:pt x="0" y="1337786"/>
                  </a:lnTo>
                  <a:cubicBezTo>
                    <a:pt x="133921" y="1052798"/>
                    <a:pt x="267843" y="767620"/>
                    <a:pt x="402050" y="482727"/>
                  </a:cubicBezTo>
                  <a:lnTo>
                    <a:pt x="412242" y="4768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65" name="Google Shape;1565;p21"/>
            <p:cNvSpPr/>
            <p:nvPr/>
          </p:nvSpPr>
          <p:spPr>
            <a:xfrm>
              <a:off x="7666672" y="3541775"/>
              <a:ext cx="82772" cy="1342643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66" name="Google Shape;1566;p21"/>
            <p:cNvSpPr/>
            <p:nvPr/>
          </p:nvSpPr>
          <p:spPr>
            <a:xfrm>
              <a:off x="4222336" y="2302953"/>
              <a:ext cx="2252948" cy="1174241"/>
            </a:xfrm>
            <a:custGeom>
              <a:avLst/>
              <a:gdLst/>
              <a:ahLst/>
              <a:cxnLst/>
              <a:rect l="l" t="t" r="r" b="b"/>
              <a:pathLst>
                <a:path w="2252948" h="1174241" extrusionOk="0">
                  <a:moveTo>
                    <a:pt x="1126427" y="0"/>
                  </a:moveTo>
                  <a:lnTo>
                    <a:pt x="340709" y="449390"/>
                  </a:lnTo>
                  <a:lnTo>
                    <a:pt x="0" y="1174242"/>
                  </a:lnTo>
                  <a:lnTo>
                    <a:pt x="2252948" y="1174242"/>
                  </a:lnTo>
                  <a:lnTo>
                    <a:pt x="1912144" y="449390"/>
                  </a:lnTo>
                  <a:close/>
                </a:path>
              </a:pathLst>
            </a:custGeom>
            <a:solidFill>
              <a:srgbClr val="E357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67" name="Google Shape;1567;p21"/>
            <p:cNvSpPr/>
            <p:nvPr/>
          </p:nvSpPr>
          <p:spPr>
            <a:xfrm>
              <a:off x="4222336" y="2302953"/>
              <a:ext cx="1218914" cy="1174241"/>
            </a:xfrm>
            <a:custGeom>
              <a:avLst/>
              <a:gdLst/>
              <a:ahLst/>
              <a:cxnLst/>
              <a:rect l="l" t="t" r="r" b="b"/>
              <a:pathLst>
                <a:path w="1218914" h="1174241" extrusionOk="0">
                  <a:moveTo>
                    <a:pt x="1126427" y="0"/>
                  </a:moveTo>
                  <a:lnTo>
                    <a:pt x="340709" y="449390"/>
                  </a:lnTo>
                  <a:lnTo>
                    <a:pt x="0" y="1174242"/>
                  </a:lnTo>
                  <a:lnTo>
                    <a:pt x="184975" y="1174242"/>
                  </a:lnTo>
                  <a:lnTo>
                    <a:pt x="525780" y="449390"/>
                  </a:lnTo>
                  <a:lnTo>
                    <a:pt x="1218914" y="52959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68" name="Google Shape;1568;p21"/>
            <p:cNvSpPr/>
            <p:nvPr/>
          </p:nvSpPr>
          <p:spPr>
            <a:xfrm>
              <a:off x="6192678" y="2698146"/>
              <a:ext cx="1688020" cy="855059"/>
            </a:xfrm>
            <a:custGeom>
              <a:avLst/>
              <a:gdLst/>
              <a:ahLst/>
              <a:cxnLst/>
              <a:rect l="l" t="t" r="r" b="b"/>
              <a:pathLst>
                <a:path w="1688020" h="855059" extrusionOk="0">
                  <a:moveTo>
                    <a:pt x="1286066" y="0"/>
                  </a:moveTo>
                  <a:lnTo>
                    <a:pt x="0" y="0"/>
                  </a:lnTo>
                  <a:lnTo>
                    <a:pt x="401955" y="855059"/>
                  </a:lnTo>
                  <a:lnTo>
                    <a:pt x="1688021" y="855059"/>
                  </a:lnTo>
                  <a:close/>
                </a:path>
              </a:pathLst>
            </a:custGeom>
            <a:solidFill>
              <a:srgbClr val="6429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69" name="Google Shape;1569;p21"/>
            <p:cNvSpPr/>
            <p:nvPr/>
          </p:nvSpPr>
          <p:spPr>
            <a:xfrm>
              <a:off x="4466176" y="3553205"/>
              <a:ext cx="1765172" cy="1331213"/>
            </a:xfrm>
            <a:custGeom>
              <a:avLst/>
              <a:gdLst/>
              <a:ahLst/>
              <a:cxnLst/>
              <a:rect l="l" t="t" r="r" b="b"/>
              <a:pathLst>
                <a:path w="1765172" h="1331213" extrusionOk="0">
                  <a:moveTo>
                    <a:pt x="135160" y="0"/>
                  </a:moveTo>
                  <a:cubicBezTo>
                    <a:pt x="138113" y="0"/>
                    <a:pt x="141065" y="0"/>
                    <a:pt x="143923" y="0"/>
                  </a:cubicBezTo>
                  <a:cubicBezTo>
                    <a:pt x="143923" y="443770"/>
                    <a:pt x="143923" y="887444"/>
                    <a:pt x="143923" y="1331214"/>
                  </a:cubicBezTo>
                  <a:cubicBezTo>
                    <a:pt x="140970" y="1331214"/>
                    <a:pt x="138017" y="1331214"/>
                    <a:pt x="135160" y="1331214"/>
                  </a:cubicBezTo>
                  <a:cubicBezTo>
                    <a:pt x="135160" y="887444"/>
                    <a:pt x="135160" y="443770"/>
                    <a:pt x="135160" y="0"/>
                  </a:cubicBezTo>
                  <a:lnTo>
                    <a:pt x="135160" y="0"/>
                  </a:lnTo>
                  <a:close/>
                  <a:moveTo>
                    <a:pt x="0" y="0"/>
                  </a:moveTo>
                  <a:lnTo>
                    <a:pt x="8763" y="0"/>
                  </a:lnTo>
                  <a:lnTo>
                    <a:pt x="8763" y="1331214"/>
                  </a:lnTo>
                  <a:lnTo>
                    <a:pt x="0" y="133121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70224" y="0"/>
                  </a:moveTo>
                  <a:cubicBezTo>
                    <a:pt x="273177" y="0"/>
                    <a:pt x="276130" y="0"/>
                    <a:pt x="278987" y="0"/>
                  </a:cubicBezTo>
                  <a:cubicBezTo>
                    <a:pt x="278987" y="443770"/>
                    <a:pt x="278987" y="887444"/>
                    <a:pt x="278987" y="1331214"/>
                  </a:cubicBezTo>
                  <a:cubicBezTo>
                    <a:pt x="276034" y="1331214"/>
                    <a:pt x="273082" y="1331214"/>
                    <a:pt x="270224" y="1331214"/>
                  </a:cubicBezTo>
                  <a:cubicBezTo>
                    <a:pt x="270224" y="887444"/>
                    <a:pt x="270224" y="443770"/>
                    <a:pt x="270224" y="0"/>
                  </a:cubicBezTo>
                  <a:lnTo>
                    <a:pt x="270224" y="0"/>
                  </a:lnTo>
                  <a:close/>
                  <a:moveTo>
                    <a:pt x="405384" y="0"/>
                  </a:moveTo>
                  <a:cubicBezTo>
                    <a:pt x="408337" y="0"/>
                    <a:pt x="411290" y="0"/>
                    <a:pt x="414147" y="0"/>
                  </a:cubicBezTo>
                  <a:cubicBezTo>
                    <a:pt x="414147" y="443770"/>
                    <a:pt x="414147" y="887444"/>
                    <a:pt x="414147" y="1331214"/>
                  </a:cubicBezTo>
                  <a:cubicBezTo>
                    <a:pt x="411194" y="1331214"/>
                    <a:pt x="408242" y="1331214"/>
                    <a:pt x="405384" y="1331214"/>
                  </a:cubicBezTo>
                  <a:cubicBezTo>
                    <a:pt x="405384" y="887444"/>
                    <a:pt x="405384" y="443770"/>
                    <a:pt x="405384" y="0"/>
                  </a:cubicBezTo>
                  <a:lnTo>
                    <a:pt x="405384" y="0"/>
                  </a:lnTo>
                  <a:close/>
                  <a:moveTo>
                    <a:pt x="540449" y="0"/>
                  </a:moveTo>
                  <a:cubicBezTo>
                    <a:pt x="543401" y="0"/>
                    <a:pt x="546354" y="0"/>
                    <a:pt x="549212" y="0"/>
                  </a:cubicBezTo>
                  <a:cubicBezTo>
                    <a:pt x="549212" y="443770"/>
                    <a:pt x="549212" y="887444"/>
                    <a:pt x="549212" y="1331214"/>
                  </a:cubicBezTo>
                  <a:cubicBezTo>
                    <a:pt x="546259" y="1331214"/>
                    <a:pt x="543306" y="1331214"/>
                    <a:pt x="540449" y="1331214"/>
                  </a:cubicBezTo>
                  <a:cubicBezTo>
                    <a:pt x="540449" y="887444"/>
                    <a:pt x="540449" y="443770"/>
                    <a:pt x="540449" y="0"/>
                  </a:cubicBezTo>
                  <a:lnTo>
                    <a:pt x="540449" y="0"/>
                  </a:lnTo>
                  <a:close/>
                  <a:moveTo>
                    <a:pt x="675513" y="0"/>
                  </a:moveTo>
                  <a:cubicBezTo>
                    <a:pt x="678466" y="0"/>
                    <a:pt x="681418" y="0"/>
                    <a:pt x="684276" y="0"/>
                  </a:cubicBezTo>
                  <a:cubicBezTo>
                    <a:pt x="684276" y="443770"/>
                    <a:pt x="684276" y="887444"/>
                    <a:pt x="684276" y="1331214"/>
                  </a:cubicBezTo>
                  <a:cubicBezTo>
                    <a:pt x="681323" y="1331214"/>
                    <a:pt x="678371" y="1331214"/>
                    <a:pt x="675513" y="1331214"/>
                  </a:cubicBezTo>
                  <a:cubicBezTo>
                    <a:pt x="675513" y="887444"/>
                    <a:pt x="675513" y="443770"/>
                    <a:pt x="675513" y="0"/>
                  </a:cubicBezTo>
                  <a:lnTo>
                    <a:pt x="675513" y="0"/>
                  </a:lnTo>
                  <a:close/>
                  <a:moveTo>
                    <a:pt x="810673" y="0"/>
                  </a:moveTo>
                  <a:cubicBezTo>
                    <a:pt x="813626" y="0"/>
                    <a:pt x="816578" y="0"/>
                    <a:pt x="819436" y="0"/>
                  </a:cubicBezTo>
                  <a:cubicBezTo>
                    <a:pt x="819436" y="443770"/>
                    <a:pt x="819436" y="887444"/>
                    <a:pt x="819436" y="1331214"/>
                  </a:cubicBezTo>
                  <a:cubicBezTo>
                    <a:pt x="816483" y="1331214"/>
                    <a:pt x="813530" y="1331214"/>
                    <a:pt x="810673" y="1331214"/>
                  </a:cubicBezTo>
                  <a:cubicBezTo>
                    <a:pt x="810673" y="887444"/>
                    <a:pt x="810673" y="443770"/>
                    <a:pt x="810673" y="0"/>
                  </a:cubicBezTo>
                  <a:lnTo>
                    <a:pt x="810673" y="0"/>
                  </a:lnTo>
                  <a:close/>
                  <a:moveTo>
                    <a:pt x="945737" y="0"/>
                  </a:moveTo>
                  <a:cubicBezTo>
                    <a:pt x="948690" y="0"/>
                    <a:pt x="951643" y="0"/>
                    <a:pt x="954500" y="0"/>
                  </a:cubicBezTo>
                  <a:cubicBezTo>
                    <a:pt x="954500" y="443770"/>
                    <a:pt x="954500" y="887444"/>
                    <a:pt x="954500" y="1331214"/>
                  </a:cubicBezTo>
                  <a:cubicBezTo>
                    <a:pt x="951547" y="1331214"/>
                    <a:pt x="948595" y="1331214"/>
                    <a:pt x="945737" y="1331214"/>
                  </a:cubicBezTo>
                  <a:cubicBezTo>
                    <a:pt x="945737" y="887444"/>
                    <a:pt x="945737" y="443770"/>
                    <a:pt x="945737" y="0"/>
                  </a:cubicBezTo>
                  <a:lnTo>
                    <a:pt x="945737" y="0"/>
                  </a:lnTo>
                  <a:close/>
                  <a:moveTo>
                    <a:pt x="1080897" y="0"/>
                  </a:moveTo>
                  <a:cubicBezTo>
                    <a:pt x="1083850" y="0"/>
                    <a:pt x="1086803" y="0"/>
                    <a:pt x="1089660" y="0"/>
                  </a:cubicBezTo>
                  <a:cubicBezTo>
                    <a:pt x="1089660" y="443770"/>
                    <a:pt x="1089660" y="887444"/>
                    <a:pt x="1089660" y="1331214"/>
                  </a:cubicBezTo>
                  <a:cubicBezTo>
                    <a:pt x="1086707" y="1331214"/>
                    <a:pt x="1083755" y="1331214"/>
                    <a:pt x="1080897" y="1331214"/>
                  </a:cubicBezTo>
                  <a:cubicBezTo>
                    <a:pt x="1080897" y="887444"/>
                    <a:pt x="1080897" y="443770"/>
                    <a:pt x="1080897" y="0"/>
                  </a:cubicBezTo>
                  <a:lnTo>
                    <a:pt x="1080897" y="0"/>
                  </a:lnTo>
                  <a:close/>
                  <a:moveTo>
                    <a:pt x="1215961" y="0"/>
                  </a:moveTo>
                  <a:cubicBezTo>
                    <a:pt x="1218914" y="0"/>
                    <a:pt x="1221867" y="0"/>
                    <a:pt x="1224820" y="0"/>
                  </a:cubicBezTo>
                  <a:cubicBezTo>
                    <a:pt x="1224820" y="443770"/>
                    <a:pt x="1224820" y="887444"/>
                    <a:pt x="1224820" y="1331214"/>
                  </a:cubicBezTo>
                  <a:cubicBezTo>
                    <a:pt x="1221867" y="1331214"/>
                    <a:pt x="1218914" y="1331214"/>
                    <a:pt x="1215961" y="1331214"/>
                  </a:cubicBezTo>
                  <a:cubicBezTo>
                    <a:pt x="1215961" y="887444"/>
                    <a:pt x="1215961" y="443770"/>
                    <a:pt x="1215961" y="0"/>
                  </a:cubicBezTo>
                  <a:lnTo>
                    <a:pt x="1215961" y="0"/>
                  </a:lnTo>
                  <a:close/>
                  <a:moveTo>
                    <a:pt x="1351121" y="0"/>
                  </a:moveTo>
                  <a:cubicBezTo>
                    <a:pt x="1354074" y="0"/>
                    <a:pt x="1357027" y="0"/>
                    <a:pt x="1359884" y="0"/>
                  </a:cubicBezTo>
                  <a:cubicBezTo>
                    <a:pt x="1359884" y="443770"/>
                    <a:pt x="1359884" y="887444"/>
                    <a:pt x="1359884" y="1331214"/>
                  </a:cubicBezTo>
                  <a:cubicBezTo>
                    <a:pt x="1356932" y="1331214"/>
                    <a:pt x="1353979" y="1331214"/>
                    <a:pt x="1351121" y="1331214"/>
                  </a:cubicBezTo>
                  <a:cubicBezTo>
                    <a:pt x="1351121" y="887444"/>
                    <a:pt x="1351121" y="443770"/>
                    <a:pt x="1351121" y="0"/>
                  </a:cubicBezTo>
                  <a:lnTo>
                    <a:pt x="1351121" y="0"/>
                  </a:lnTo>
                  <a:close/>
                  <a:moveTo>
                    <a:pt x="1486186" y="0"/>
                  </a:moveTo>
                  <a:cubicBezTo>
                    <a:pt x="1489139" y="0"/>
                    <a:pt x="1492091" y="0"/>
                    <a:pt x="1494949" y="0"/>
                  </a:cubicBezTo>
                  <a:cubicBezTo>
                    <a:pt x="1494949" y="443770"/>
                    <a:pt x="1494949" y="887444"/>
                    <a:pt x="1494949" y="1331214"/>
                  </a:cubicBezTo>
                  <a:cubicBezTo>
                    <a:pt x="1491996" y="1331214"/>
                    <a:pt x="1489043" y="1331214"/>
                    <a:pt x="1486186" y="1331214"/>
                  </a:cubicBezTo>
                  <a:cubicBezTo>
                    <a:pt x="1486186" y="887444"/>
                    <a:pt x="1486186" y="443770"/>
                    <a:pt x="1486186" y="0"/>
                  </a:cubicBezTo>
                  <a:lnTo>
                    <a:pt x="1486186" y="0"/>
                  </a:lnTo>
                  <a:close/>
                  <a:moveTo>
                    <a:pt x="1621250" y="0"/>
                  </a:moveTo>
                  <a:cubicBezTo>
                    <a:pt x="1624203" y="0"/>
                    <a:pt x="1627156" y="0"/>
                    <a:pt x="1630013" y="0"/>
                  </a:cubicBezTo>
                  <a:cubicBezTo>
                    <a:pt x="1630013" y="443770"/>
                    <a:pt x="1630013" y="887444"/>
                    <a:pt x="1630013" y="1331214"/>
                  </a:cubicBezTo>
                  <a:cubicBezTo>
                    <a:pt x="1627060" y="1331214"/>
                    <a:pt x="1624108" y="1331214"/>
                    <a:pt x="1621250" y="1331214"/>
                  </a:cubicBezTo>
                  <a:cubicBezTo>
                    <a:pt x="1621250" y="887444"/>
                    <a:pt x="1621250" y="443770"/>
                    <a:pt x="1621250" y="0"/>
                  </a:cubicBezTo>
                  <a:lnTo>
                    <a:pt x="1621250" y="0"/>
                  </a:lnTo>
                  <a:close/>
                  <a:moveTo>
                    <a:pt x="1756410" y="0"/>
                  </a:moveTo>
                  <a:lnTo>
                    <a:pt x="1765173" y="0"/>
                  </a:lnTo>
                  <a:lnTo>
                    <a:pt x="1765173" y="1331214"/>
                  </a:lnTo>
                  <a:lnTo>
                    <a:pt x="1756410" y="1331214"/>
                  </a:lnTo>
                  <a:lnTo>
                    <a:pt x="1756410" y="0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70" name="Google Shape;1570;p21"/>
            <p:cNvSpPr/>
            <p:nvPr/>
          </p:nvSpPr>
          <p:spPr>
            <a:xfrm>
              <a:off x="6587298" y="3553205"/>
              <a:ext cx="954500" cy="1331213"/>
            </a:xfrm>
            <a:custGeom>
              <a:avLst/>
              <a:gdLst/>
              <a:ahLst/>
              <a:cxnLst/>
              <a:rect l="l" t="t" r="r" b="b"/>
              <a:pathLst>
                <a:path w="954500" h="1331213" extrusionOk="0">
                  <a:moveTo>
                    <a:pt x="135160" y="0"/>
                  </a:moveTo>
                  <a:cubicBezTo>
                    <a:pt x="138113" y="0"/>
                    <a:pt x="141066" y="0"/>
                    <a:pt x="143923" y="0"/>
                  </a:cubicBezTo>
                  <a:cubicBezTo>
                    <a:pt x="143923" y="443770"/>
                    <a:pt x="143923" y="887444"/>
                    <a:pt x="143923" y="1331214"/>
                  </a:cubicBezTo>
                  <a:cubicBezTo>
                    <a:pt x="140970" y="1331214"/>
                    <a:pt x="138017" y="1331214"/>
                    <a:pt x="135160" y="1331214"/>
                  </a:cubicBezTo>
                  <a:cubicBezTo>
                    <a:pt x="135160" y="887444"/>
                    <a:pt x="135160" y="443770"/>
                    <a:pt x="135160" y="0"/>
                  </a:cubicBezTo>
                  <a:lnTo>
                    <a:pt x="135160" y="0"/>
                  </a:lnTo>
                  <a:close/>
                  <a:moveTo>
                    <a:pt x="0" y="0"/>
                  </a:moveTo>
                  <a:lnTo>
                    <a:pt x="8763" y="0"/>
                  </a:lnTo>
                  <a:lnTo>
                    <a:pt x="8763" y="1331214"/>
                  </a:lnTo>
                  <a:lnTo>
                    <a:pt x="0" y="133121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70225" y="0"/>
                  </a:moveTo>
                  <a:cubicBezTo>
                    <a:pt x="273177" y="0"/>
                    <a:pt x="276130" y="0"/>
                    <a:pt x="278987" y="0"/>
                  </a:cubicBezTo>
                  <a:cubicBezTo>
                    <a:pt x="278987" y="443770"/>
                    <a:pt x="278987" y="887444"/>
                    <a:pt x="278987" y="1331214"/>
                  </a:cubicBezTo>
                  <a:cubicBezTo>
                    <a:pt x="276035" y="1331214"/>
                    <a:pt x="273082" y="1331214"/>
                    <a:pt x="270225" y="1331214"/>
                  </a:cubicBezTo>
                  <a:cubicBezTo>
                    <a:pt x="270225" y="887444"/>
                    <a:pt x="270225" y="443770"/>
                    <a:pt x="270225" y="0"/>
                  </a:cubicBezTo>
                  <a:lnTo>
                    <a:pt x="270225" y="0"/>
                  </a:lnTo>
                  <a:close/>
                  <a:moveTo>
                    <a:pt x="405289" y="0"/>
                  </a:moveTo>
                  <a:cubicBezTo>
                    <a:pt x="408242" y="0"/>
                    <a:pt x="411194" y="0"/>
                    <a:pt x="414147" y="0"/>
                  </a:cubicBezTo>
                  <a:cubicBezTo>
                    <a:pt x="414147" y="443770"/>
                    <a:pt x="414147" y="887444"/>
                    <a:pt x="414147" y="1331214"/>
                  </a:cubicBezTo>
                  <a:cubicBezTo>
                    <a:pt x="411194" y="1331214"/>
                    <a:pt x="408242" y="1331214"/>
                    <a:pt x="405289" y="1331214"/>
                  </a:cubicBezTo>
                  <a:cubicBezTo>
                    <a:pt x="405289" y="887444"/>
                    <a:pt x="405289" y="443770"/>
                    <a:pt x="405289" y="0"/>
                  </a:cubicBezTo>
                  <a:lnTo>
                    <a:pt x="405289" y="0"/>
                  </a:lnTo>
                  <a:close/>
                  <a:moveTo>
                    <a:pt x="540449" y="0"/>
                  </a:moveTo>
                  <a:cubicBezTo>
                    <a:pt x="543401" y="0"/>
                    <a:pt x="546354" y="0"/>
                    <a:pt x="549212" y="0"/>
                  </a:cubicBezTo>
                  <a:cubicBezTo>
                    <a:pt x="549212" y="443770"/>
                    <a:pt x="549212" y="887444"/>
                    <a:pt x="549212" y="1331214"/>
                  </a:cubicBezTo>
                  <a:cubicBezTo>
                    <a:pt x="546259" y="1331214"/>
                    <a:pt x="543306" y="1331214"/>
                    <a:pt x="540449" y="1331214"/>
                  </a:cubicBezTo>
                  <a:cubicBezTo>
                    <a:pt x="540449" y="887444"/>
                    <a:pt x="540449" y="443770"/>
                    <a:pt x="540449" y="0"/>
                  </a:cubicBezTo>
                  <a:lnTo>
                    <a:pt x="540449" y="0"/>
                  </a:lnTo>
                  <a:close/>
                  <a:moveTo>
                    <a:pt x="675513" y="0"/>
                  </a:moveTo>
                  <a:cubicBezTo>
                    <a:pt x="678466" y="0"/>
                    <a:pt x="681419" y="0"/>
                    <a:pt x="684276" y="0"/>
                  </a:cubicBezTo>
                  <a:cubicBezTo>
                    <a:pt x="684276" y="443770"/>
                    <a:pt x="684276" y="887444"/>
                    <a:pt x="684276" y="1331214"/>
                  </a:cubicBezTo>
                  <a:cubicBezTo>
                    <a:pt x="681323" y="1331214"/>
                    <a:pt x="678371" y="1331214"/>
                    <a:pt x="675513" y="1331214"/>
                  </a:cubicBezTo>
                  <a:cubicBezTo>
                    <a:pt x="675513" y="887444"/>
                    <a:pt x="675513" y="443770"/>
                    <a:pt x="675513" y="0"/>
                  </a:cubicBezTo>
                  <a:lnTo>
                    <a:pt x="675513" y="0"/>
                  </a:lnTo>
                  <a:close/>
                  <a:moveTo>
                    <a:pt x="810673" y="0"/>
                  </a:moveTo>
                  <a:cubicBezTo>
                    <a:pt x="813626" y="0"/>
                    <a:pt x="816578" y="0"/>
                    <a:pt x="819436" y="0"/>
                  </a:cubicBezTo>
                  <a:cubicBezTo>
                    <a:pt x="819436" y="443770"/>
                    <a:pt x="819436" y="887444"/>
                    <a:pt x="819436" y="1331214"/>
                  </a:cubicBezTo>
                  <a:cubicBezTo>
                    <a:pt x="816483" y="1331214"/>
                    <a:pt x="813530" y="1331214"/>
                    <a:pt x="810673" y="1331214"/>
                  </a:cubicBezTo>
                  <a:cubicBezTo>
                    <a:pt x="810673" y="887444"/>
                    <a:pt x="810673" y="443770"/>
                    <a:pt x="810673" y="0"/>
                  </a:cubicBezTo>
                  <a:lnTo>
                    <a:pt x="810673" y="0"/>
                  </a:lnTo>
                  <a:close/>
                  <a:moveTo>
                    <a:pt x="945737" y="0"/>
                  </a:moveTo>
                  <a:cubicBezTo>
                    <a:pt x="948690" y="0"/>
                    <a:pt x="951643" y="0"/>
                    <a:pt x="954500" y="0"/>
                  </a:cubicBezTo>
                  <a:cubicBezTo>
                    <a:pt x="954500" y="443770"/>
                    <a:pt x="954500" y="887444"/>
                    <a:pt x="954500" y="1331214"/>
                  </a:cubicBezTo>
                  <a:cubicBezTo>
                    <a:pt x="951548" y="1331214"/>
                    <a:pt x="948595" y="1331214"/>
                    <a:pt x="945737" y="1331214"/>
                  </a:cubicBezTo>
                  <a:cubicBezTo>
                    <a:pt x="945737" y="887444"/>
                    <a:pt x="945737" y="443770"/>
                    <a:pt x="945737" y="0"/>
                  </a:cubicBezTo>
                  <a:close/>
                </a:path>
              </a:pathLst>
            </a:custGeom>
            <a:solidFill>
              <a:srgbClr val="A536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71" name="Google Shape;1571;p21"/>
            <p:cNvSpPr/>
            <p:nvPr/>
          </p:nvSpPr>
          <p:spPr>
            <a:xfrm>
              <a:off x="4558759" y="2314669"/>
              <a:ext cx="1765077" cy="1162621"/>
            </a:xfrm>
            <a:custGeom>
              <a:avLst/>
              <a:gdLst/>
              <a:ahLst/>
              <a:cxnLst/>
              <a:rect l="l" t="t" r="r" b="b"/>
              <a:pathLst>
                <a:path w="1765077" h="1162621" extrusionOk="0">
                  <a:moveTo>
                    <a:pt x="143828" y="357950"/>
                  </a:moveTo>
                  <a:lnTo>
                    <a:pt x="143828" y="1162526"/>
                  </a:lnTo>
                  <a:lnTo>
                    <a:pt x="135064" y="1162526"/>
                  </a:lnTo>
                  <a:lnTo>
                    <a:pt x="135064" y="362903"/>
                  </a:lnTo>
                  <a:lnTo>
                    <a:pt x="143828" y="357950"/>
                  </a:lnTo>
                  <a:lnTo>
                    <a:pt x="143828" y="357950"/>
                  </a:lnTo>
                  <a:close/>
                  <a:moveTo>
                    <a:pt x="684276" y="48768"/>
                  </a:moveTo>
                  <a:lnTo>
                    <a:pt x="675513" y="53816"/>
                  </a:lnTo>
                  <a:lnTo>
                    <a:pt x="675513" y="1162526"/>
                  </a:lnTo>
                  <a:lnTo>
                    <a:pt x="684276" y="1162526"/>
                  </a:lnTo>
                  <a:lnTo>
                    <a:pt x="684276" y="48768"/>
                  </a:lnTo>
                  <a:lnTo>
                    <a:pt x="684276" y="48768"/>
                  </a:lnTo>
                  <a:close/>
                  <a:moveTo>
                    <a:pt x="549116" y="126111"/>
                  </a:moveTo>
                  <a:lnTo>
                    <a:pt x="540353" y="131159"/>
                  </a:lnTo>
                  <a:lnTo>
                    <a:pt x="540353" y="1162622"/>
                  </a:lnTo>
                  <a:lnTo>
                    <a:pt x="549116" y="1162622"/>
                  </a:lnTo>
                  <a:lnTo>
                    <a:pt x="549116" y="126111"/>
                  </a:lnTo>
                  <a:lnTo>
                    <a:pt x="549116" y="126111"/>
                  </a:lnTo>
                  <a:close/>
                  <a:moveTo>
                    <a:pt x="414052" y="203359"/>
                  </a:moveTo>
                  <a:lnTo>
                    <a:pt x="405289" y="208407"/>
                  </a:lnTo>
                  <a:lnTo>
                    <a:pt x="405289" y="1162526"/>
                  </a:lnTo>
                  <a:lnTo>
                    <a:pt x="414052" y="1162526"/>
                  </a:lnTo>
                  <a:lnTo>
                    <a:pt x="414052" y="203359"/>
                  </a:lnTo>
                  <a:lnTo>
                    <a:pt x="414052" y="203359"/>
                  </a:lnTo>
                  <a:close/>
                  <a:moveTo>
                    <a:pt x="278987" y="280607"/>
                  </a:moveTo>
                  <a:lnTo>
                    <a:pt x="270224" y="285655"/>
                  </a:lnTo>
                  <a:lnTo>
                    <a:pt x="270224" y="1162526"/>
                  </a:lnTo>
                  <a:lnTo>
                    <a:pt x="278987" y="1162526"/>
                  </a:lnTo>
                  <a:lnTo>
                    <a:pt x="278987" y="280607"/>
                  </a:lnTo>
                  <a:lnTo>
                    <a:pt x="278987" y="280607"/>
                  </a:lnTo>
                  <a:close/>
                  <a:moveTo>
                    <a:pt x="8763" y="435197"/>
                  </a:moveTo>
                  <a:lnTo>
                    <a:pt x="4382" y="437674"/>
                  </a:lnTo>
                  <a:lnTo>
                    <a:pt x="0" y="447008"/>
                  </a:lnTo>
                  <a:lnTo>
                    <a:pt x="0" y="1162431"/>
                  </a:lnTo>
                  <a:lnTo>
                    <a:pt x="8763" y="1162431"/>
                  </a:lnTo>
                  <a:lnTo>
                    <a:pt x="8763" y="435197"/>
                  </a:lnTo>
                  <a:lnTo>
                    <a:pt x="8763" y="435197"/>
                  </a:lnTo>
                  <a:close/>
                  <a:moveTo>
                    <a:pt x="810578" y="1162526"/>
                  </a:moveTo>
                  <a:lnTo>
                    <a:pt x="819341" y="1162526"/>
                  </a:lnTo>
                  <a:lnTo>
                    <a:pt x="819341" y="5048"/>
                  </a:lnTo>
                  <a:lnTo>
                    <a:pt x="810578" y="0"/>
                  </a:lnTo>
                  <a:lnTo>
                    <a:pt x="810578" y="1162526"/>
                  </a:lnTo>
                  <a:lnTo>
                    <a:pt x="810578" y="1162526"/>
                  </a:lnTo>
                  <a:close/>
                  <a:moveTo>
                    <a:pt x="945642" y="1162526"/>
                  </a:moveTo>
                  <a:lnTo>
                    <a:pt x="954405" y="1162526"/>
                  </a:lnTo>
                  <a:lnTo>
                    <a:pt x="954405" y="82391"/>
                  </a:lnTo>
                  <a:lnTo>
                    <a:pt x="945642" y="77343"/>
                  </a:lnTo>
                  <a:lnTo>
                    <a:pt x="945642" y="1162526"/>
                  </a:lnTo>
                  <a:lnTo>
                    <a:pt x="945642" y="1162526"/>
                  </a:lnTo>
                  <a:close/>
                  <a:moveTo>
                    <a:pt x="1080802" y="1162526"/>
                  </a:moveTo>
                  <a:lnTo>
                    <a:pt x="1089565" y="1162526"/>
                  </a:lnTo>
                  <a:lnTo>
                    <a:pt x="1089565" y="159639"/>
                  </a:lnTo>
                  <a:lnTo>
                    <a:pt x="1080802" y="154591"/>
                  </a:lnTo>
                  <a:lnTo>
                    <a:pt x="1080802" y="1162526"/>
                  </a:lnTo>
                  <a:lnTo>
                    <a:pt x="1080802" y="1162526"/>
                  </a:lnTo>
                  <a:close/>
                  <a:moveTo>
                    <a:pt x="1215866" y="1162526"/>
                  </a:moveTo>
                  <a:lnTo>
                    <a:pt x="1224629" y="1162526"/>
                  </a:lnTo>
                  <a:lnTo>
                    <a:pt x="1224629" y="236887"/>
                  </a:lnTo>
                  <a:lnTo>
                    <a:pt x="1215866" y="231839"/>
                  </a:lnTo>
                  <a:lnTo>
                    <a:pt x="1215866" y="1162526"/>
                  </a:lnTo>
                  <a:lnTo>
                    <a:pt x="1215866" y="1162526"/>
                  </a:lnTo>
                  <a:close/>
                  <a:moveTo>
                    <a:pt x="1351026" y="1162526"/>
                  </a:moveTo>
                  <a:lnTo>
                    <a:pt x="1359789" y="1162526"/>
                  </a:lnTo>
                  <a:lnTo>
                    <a:pt x="1359789" y="314230"/>
                  </a:lnTo>
                  <a:lnTo>
                    <a:pt x="1351026" y="309182"/>
                  </a:lnTo>
                  <a:lnTo>
                    <a:pt x="1351026" y="1162526"/>
                  </a:lnTo>
                  <a:lnTo>
                    <a:pt x="1351026" y="1162526"/>
                  </a:lnTo>
                  <a:close/>
                  <a:moveTo>
                    <a:pt x="1486091" y="1162526"/>
                  </a:moveTo>
                  <a:lnTo>
                    <a:pt x="1494853" y="1162526"/>
                  </a:lnTo>
                  <a:lnTo>
                    <a:pt x="1494853" y="391478"/>
                  </a:lnTo>
                  <a:lnTo>
                    <a:pt x="1486091" y="386429"/>
                  </a:lnTo>
                  <a:lnTo>
                    <a:pt x="1486091" y="1162526"/>
                  </a:lnTo>
                  <a:lnTo>
                    <a:pt x="1486091" y="1162526"/>
                  </a:lnTo>
                  <a:close/>
                  <a:moveTo>
                    <a:pt x="1621155" y="1162526"/>
                  </a:moveTo>
                  <a:lnTo>
                    <a:pt x="1629918" y="1162526"/>
                  </a:lnTo>
                  <a:lnTo>
                    <a:pt x="1629918" y="553117"/>
                  </a:lnTo>
                  <a:lnTo>
                    <a:pt x="1621155" y="534353"/>
                  </a:lnTo>
                  <a:lnTo>
                    <a:pt x="1621155" y="1162526"/>
                  </a:lnTo>
                  <a:lnTo>
                    <a:pt x="1621155" y="1162526"/>
                  </a:lnTo>
                  <a:close/>
                  <a:moveTo>
                    <a:pt x="1756315" y="1162526"/>
                  </a:moveTo>
                  <a:lnTo>
                    <a:pt x="1765078" y="1162526"/>
                  </a:lnTo>
                  <a:lnTo>
                    <a:pt x="1765078" y="840581"/>
                  </a:lnTo>
                  <a:lnTo>
                    <a:pt x="1756315" y="821817"/>
                  </a:lnTo>
                  <a:lnTo>
                    <a:pt x="1756315" y="1162526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72" name="Google Shape;1572;p21"/>
            <p:cNvSpPr/>
            <p:nvPr/>
          </p:nvSpPr>
          <p:spPr>
            <a:xfrm>
              <a:off x="4641913" y="3753325"/>
              <a:ext cx="1413795" cy="1131093"/>
            </a:xfrm>
            <a:custGeom>
              <a:avLst/>
              <a:gdLst/>
              <a:ahLst/>
              <a:cxnLst/>
              <a:rect l="l" t="t" r="r" b="b"/>
              <a:pathLst>
                <a:path w="1413795" h="1131093" extrusionOk="0">
                  <a:moveTo>
                    <a:pt x="0" y="0"/>
                  </a:moveTo>
                  <a:lnTo>
                    <a:pt x="1413796" y="0"/>
                  </a:lnTo>
                  <a:lnTo>
                    <a:pt x="1413796" y="1131094"/>
                  </a:lnTo>
                  <a:lnTo>
                    <a:pt x="0" y="11310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73" name="Google Shape;1573;p21"/>
            <p:cNvSpPr/>
            <p:nvPr/>
          </p:nvSpPr>
          <p:spPr>
            <a:xfrm>
              <a:off x="4688204" y="3799617"/>
              <a:ext cx="1321117" cy="1084802"/>
            </a:xfrm>
            <a:custGeom>
              <a:avLst/>
              <a:gdLst/>
              <a:ahLst/>
              <a:cxnLst/>
              <a:rect l="l" t="t" r="r" b="b"/>
              <a:pathLst>
                <a:path w="1321117" h="1084802" extrusionOk="0">
                  <a:moveTo>
                    <a:pt x="0" y="0"/>
                  </a:moveTo>
                  <a:lnTo>
                    <a:pt x="1321118" y="0"/>
                  </a:lnTo>
                  <a:lnTo>
                    <a:pt x="1321118" y="1084802"/>
                  </a:lnTo>
                  <a:lnTo>
                    <a:pt x="0" y="1084802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74" name="Google Shape;1574;p21"/>
            <p:cNvSpPr/>
            <p:nvPr/>
          </p:nvSpPr>
          <p:spPr>
            <a:xfrm>
              <a:off x="5325712" y="3764279"/>
              <a:ext cx="46196" cy="1120139"/>
            </a:xfrm>
            <a:custGeom>
              <a:avLst/>
              <a:gdLst/>
              <a:ahLst/>
              <a:cxnLst/>
              <a:rect l="l" t="t" r="r" b="b"/>
              <a:pathLst>
                <a:path w="46196" h="1120139" extrusionOk="0">
                  <a:moveTo>
                    <a:pt x="0" y="0"/>
                  </a:moveTo>
                  <a:lnTo>
                    <a:pt x="46196" y="0"/>
                  </a:lnTo>
                  <a:lnTo>
                    <a:pt x="46196" y="1120140"/>
                  </a:lnTo>
                  <a:lnTo>
                    <a:pt x="0" y="1120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75" name="Google Shape;1575;p21"/>
            <p:cNvSpPr/>
            <p:nvPr/>
          </p:nvSpPr>
          <p:spPr>
            <a:xfrm>
              <a:off x="4736400" y="3799617"/>
              <a:ext cx="1224724" cy="1084802"/>
            </a:xfrm>
            <a:custGeom>
              <a:avLst/>
              <a:gdLst/>
              <a:ahLst/>
              <a:cxnLst/>
              <a:rect l="l" t="t" r="r" b="b"/>
              <a:pathLst>
                <a:path w="1224724" h="1084802" extrusionOk="0">
                  <a:moveTo>
                    <a:pt x="0" y="0"/>
                  </a:moveTo>
                  <a:lnTo>
                    <a:pt x="8763" y="0"/>
                  </a:lnTo>
                  <a:lnTo>
                    <a:pt x="8763" y="1084802"/>
                  </a:lnTo>
                  <a:cubicBezTo>
                    <a:pt x="5810" y="1084802"/>
                    <a:pt x="2858" y="1084802"/>
                    <a:pt x="0" y="108480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35160" y="0"/>
                  </a:moveTo>
                  <a:lnTo>
                    <a:pt x="143923" y="0"/>
                  </a:lnTo>
                  <a:lnTo>
                    <a:pt x="143923" y="1084802"/>
                  </a:lnTo>
                  <a:cubicBezTo>
                    <a:pt x="140970" y="1084802"/>
                    <a:pt x="138017" y="1084802"/>
                    <a:pt x="135160" y="1084802"/>
                  </a:cubicBezTo>
                  <a:lnTo>
                    <a:pt x="135160" y="0"/>
                  </a:lnTo>
                  <a:lnTo>
                    <a:pt x="135160" y="0"/>
                  </a:lnTo>
                  <a:close/>
                  <a:moveTo>
                    <a:pt x="270224" y="0"/>
                  </a:moveTo>
                  <a:lnTo>
                    <a:pt x="278987" y="0"/>
                  </a:lnTo>
                  <a:lnTo>
                    <a:pt x="278987" y="1084802"/>
                  </a:lnTo>
                  <a:cubicBezTo>
                    <a:pt x="276035" y="1084802"/>
                    <a:pt x="273082" y="1084802"/>
                    <a:pt x="270224" y="1084802"/>
                  </a:cubicBezTo>
                  <a:lnTo>
                    <a:pt x="270224" y="0"/>
                  </a:lnTo>
                  <a:lnTo>
                    <a:pt x="270224" y="0"/>
                  </a:lnTo>
                  <a:close/>
                  <a:moveTo>
                    <a:pt x="405289" y="0"/>
                  </a:moveTo>
                  <a:lnTo>
                    <a:pt x="414052" y="0"/>
                  </a:lnTo>
                  <a:lnTo>
                    <a:pt x="414052" y="1084802"/>
                  </a:lnTo>
                  <a:cubicBezTo>
                    <a:pt x="411099" y="1084802"/>
                    <a:pt x="408146" y="1084802"/>
                    <a:pt x="405289" y="1084802"/>
                  </a:cubicBezTo>
                  <a:lnTo>
                    <a:pt x="405289" y="0"/>
                  </a:lnTo>
                  <a:lnTo>
                    <a:pt x="405289" y="0"/>
                  </a:lnTo>
                  <a:close/>
                  <a:moveTo>
                    <a:pt x="540449" y="0"/>
                  </a:moveTo>
                  <a:lnTo>
                    <a:pt x="549212" y="0"/>
                  </a:lnTo>
                  <a:lnTo>
                    <a:pt x="549212" y="1084802"/>
                  </a:lnTo>
                  <a:cubicBezTo>
                    <a:pt x="546259" y="1084802"/>
                    <a:pt x="543306" y="1084802"/>
                    <a:pt x="540449" y="1084802"/>
                  </a:cubicBezTo>
                  <a:lnTo>
                    <a:pt x="540449" y="0"/>
                  </a:lnTo>
                  <a:lnTo>
                    <a:pt x="540449" y="0"/>
                  </a:lnTo>
                  <a:close/>
                  <a:moveTo>
                    <a:pt x="675513" y="0"/>
                  </a:moveTo>
                  <a:lnTo>
                    <a:pt x="684276" y="0"/>
                  </a:lnTo>
                  <a:lnTo>
                    <a:pt x="684276" y="1084802"/>
                  </a:lnTo>
                  <a:cubicBezTo>
                    <a:pt x="681323" y="1084802"/>
                    <a:pt x="678371" y="1084802"/>
                    <a:pt x="675513" y="1084802"/>
                  </a:cubicBezTo>
                  <a:lnTo>
                    <a:pt x="675513" y="0"/>
                  </a:lnTo>
                  <a:lnTo>
                    <a:pt x="675513" y="0"/>
                  </a:lnTo>
                  <a:close/>
                  <a:moveTo>
                    <a:pt x="810673" y="0"/>
                  </a:moveTo>
                  <a:lnTo>
                    <a:pt x="819436" y="0"/>
                  </a:lnTo>
                  <a:lnTo>
                    <a:pt x="819436" y="1084802"/>
                  </a:lnTo>
                  <a:cubicBezTo>
                    <a:pt x="816483" y="1084802"/>
                    <a:pt x="813530" y="1084802"/>
                    <a:pt x="810673" y="1084802"/>
                  </a:cubicBezTo>
                  <a:lnTo>
                    <a:pt x="810673" y="0"/>
                  </a:lnTo>
                  <a:lnTo>
                    <a:pt x="810673" y="0"/>
                  </a:lnTo>
                  <a:close/>
                  <a:moveTo>
                    <a:pt x="945737" y="0"/>
                  </a:moveTo>
                  <a:lnTo>
                    <a:pt x="954596" y="0"/>
                  </a:lnTo>
                  <a:lnTo>
                    <a:pt x="954596" y="1084802"/>
                  </a:lnTo>
                  <a:cubicBezTo>
                    <a:pt x="951643" y="1084802"/>
                    <a:pt x="948690" y="1084802"/>
                    <a:pt x="945737" y="1084802"/>
                  </a:cubicBezTo>
                  <a:lnTo>
                    <a:pt x="945737" y="0"/>
                  </a:lnTo>
                  <a:lnTo>
                    <a:pt x="945737" y="0"/>
                  </a:lnTo>
                  <a:close/>
                  <a:moveTo>
                    <a:pt x="1080897" y="0"/>
                  </a:moveTo>
                  <a:lnTo>
                    <a:pt x="1089660" y="0"/>
                  </a:lnTo>
                  <a:lnTo>
                    <a:pt x="1089660" y="1084802"/>
                  </a:lnTo>
                  <a:cubicBezTo>
                    <a:pt x="1086707" y="1084802"/>
                    <a:pt x="1083755" y="1084802"/>
                    <a:pt x="1080897" y="1084802"/>
                  </a:cubicBezTo>
                  <a:lnTo>
                    <a:pt x="1080897" y="0"/>
                  </a:lnTo>
                  <a:lnTo>
                    <a:pt x="1080897" y="0"/>
                  </a:lnTo>
                  <a:close/>
                  <a:moveTo>
                    <a:pt x="1215962" y="0"/>
                  </a:moveTo>
                  <a:lnTo>
                    <a:pt x="1224725" y="0"/>
                  </a:lnTo>
                  <a:lnTo>
                    <a:pt x="1224725" y="1084802"/>
                  </a:lnTo>
                  <a:cubicBezTo>
                    <a:pt x="1221772" y="1084802"/>
                    <a:pt x="1218819" y="1084802"/>
                    <a:pt x="1215962" y="1084802"/>
                  </a:cubicBezTo>
                  <a:lnTo>
                    <a:pt x="1215962" y="0"/>
                  </a:lnTo>
                  <a:close/>
                </a:path>
              </a:pathLst>
            </a:custGeom>
            <a:solidFill>
              <a:srgbClr val="AF3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76" name="Google Shape;1576;p21"/>
            <p:cNvSpPr/>
            <p:nvPr/>
          </p:nvSpPr>
          <p:spPr>
            <a:xfrm>
              <a:off x="6930770" y="3753325"/>
              <a:ext cx="444627" cy="743331"/>
            </a:xfrm>
            <a:custGeom>
              <a:avLst/>
              <a:gdLst/>
              <a:ahLst/>
              <a:cxnLst/>
              <a:rect l="l" t="t" r="r" b="b"/>
              <a:pathLst>
                <a:path w="444627" h="743331" extrusionOk="0">
                  <a:moveTo>
                    <a:pt x="0" y="0"/>
                  </a:moveTo>
                  <a:lnTo>
                    <a:pt x="444627" y="0"/>
                  </a:lnTo>
                  <a:lnTo>
                    <a:pt x="444627" y="743331"/>
                  </a:lnTo>
                  <a:lnTo>
                    <a:pt x="0" y="7433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77" name="Google Shape;1577;p21"/>
            <p:cNvSpPr/>
            <p:nvPr/>
          </p:nvSpPr>
          <p:spPr>
            <a:xfrm>
              <a:off x="6973537" y="3796093"/>
              <a:ext cx="359092" cy="657796"/>
            </a:xfrm>
            <a:custGeom>
              <a:avLst/>
              <a:gdLst/>
              <a:ahLst/>
              <a:cxnLst/>
              <a:rect l="l" t="t" r="r" b="b"/>
              <a:pathLst>
                <a:path w="359092" h="657796" extrusionOk="0">
                  <a:moveTo>
                    <a:pt x="0" y="0"/>
                  </a:moveTo>
                  <a:lnTo>
                    <a:pt x="359093" y="0"/>
                  </a:lnTo>
                  <a:lnTo>
                    <a:pt x="359093" y="657797"/>
                  </a:lnTo>
                  <a:lnTo>
                    <a:pt x="0" y="657797"/>
                  </a:lnTo>
                  <a:close/>
                </a:path>
              </a:pathLst>
            </a:custGeom>
            <a:solidFill>
              <a:srgbClr val="6636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78" name="Google Shape;1578;p21"/>
            <p:cNvSpPr/>
            <p:nvPr/>
          </p:nvSpPr>
          <p:spPr>
            <a:xfrm>
              <a:off x="7133462" y="3781329"/>
              <a:ext cx="39243" cy="687133"/>
            </a:xfrm>
            <a:custGeom>
              <a:avLst/>
              <a:gdLst/>
              <a:ahLst/>
              <a:cxnLst/>
              <a:rect l="l" t="t" r="r" b="b"/>
              <a:pathLst>
                <a:path w="39243" h="687133" extrusionOk="0">
                  <a:moveTo>
                    <a:pt x="0" y="0"/>
                  </a:moveTo>
                  <a:lnTo>
                    <a:pt x="39243" y="0"/>
                  </a:lnTo>
                  <a:lnTo>
                    <a:pt x="39243" y="687134"/>
                  </a:lnTo>
                  <a:lnTo>
                    <a:pt x="0" y="687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79" name="Google Shape;1579;p21"/>
            <p:cNvSpPr/>
            <p:nvPr/>
          </p:nvSpPr>
          <p:spPr>
            <a:xfrm>
              <a:off x="6949439" y="4105274"/>
              <a:ext cx="407193" cy="39243"/>
            </a:xfrm>
            <a:custGeom>
              <a:avLst/>
              <a:gdLst/>
              <a:ahLst/>
              <a:cxnLst/>
              <a:rect l="l" t="t" r="r" b="b"/>
              <a:pathLst>
                <a:path w="407193" h="39243" extrusionOk="0">
                  <a:moveTo>
                    <a:pt x="0" y="0"/>
                  </a:moveTo>
                  <a:lnTo>
                    <a:pt x="407194" y="0"/>
                  </a:lnTo>
                  <a:lnTo>
                    <a:pt x="407194" y="39243"/>
                  </a:lnTo>
                  <a:lnTo>
                    <a:pt x="0" y="392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580" name="Google Shape;1580;p21"/>
          <p:cNvGrpSpPr/>
          <p:nvPr/>
        </p:nvGrpSpPr>
        <p:grpSpPr>
          <a:xfrm flipH="1">
            <a:off x="3184" y="5088578"/>
            <a:ext cx="1103704" cy="1495842"/>
            <a:chOff x="0" y="2616032"/>
            <a:chExt cx="3849683" cy="3975132"/>
          </a:xfrm>
        </p:grpSpPr>
        <p:sp>
          <p:nvSpPr>
            <p:cNvPr id="1581" name="Google Shape;1581;p21"/>
            <p:cNvSpPr/>
            <p:nvPr/>
          </p:nvSpPr>
          <p:spPr>
            <a:xfrm>
              <a:off x="0" y="2955148"/>
              <a:ext cx="3763953" cy="1096368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82" name="Google Shape;1582;p21"/>
            <p:cNvSpPr/>
            <p:nvPr/>
          </p:nvSpPr>
          <p:spPr>
            <a:xfrm>
              <a:off x="0" y="3549608"/>
              <a:ext cx="3806313" cy="1756611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83" name="Google Shape;1583;p21"/>
            <p:cNvSpPr/>
            <p:nvPr/>
          </p:nvSpPr>
          <p:spPr>
            <a:xfrm>
              <a:off x="1009" y="4313626"/>
              <a:ext cx="3848674" cy="2277538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84" name="Google Shape;1584;p21"/>
            <p:cNvSpPr/>
            <p:nvPr/>
          </p:nvSpPr>
          <p:spPr>
            <a:xfrm>
              <a:off x="211947" y="2616032"/>
              <a:ext cx="229953" cy="2586458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85" name="Google Shape;1585;p21"/>
            <p:cNvSpPr/>
            <p:nvPr/>
          </p:nvSpPr>
          <p:spPr>
            <a:xfrm>
              <a:off x="1193969" y="2810821"/>
              <a:ext cx="428639" cy="2961000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86" name="Google Shape;1586;p21"/>
            <p:cNvSpPr/>
            <p:nvPr/>
          </p:nvSpPr>
          <p:spPr>
            <a:xfrm>
              <a:off x="2884498" y="2981388"/>
              <a:ext cx="554709" cy="3589946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587" name="Google Shape;1587;p21"/>
          <p:cNvGrpSpPr/>
          <p:nvPr/>
        </p:nvGrpSpPr>
        <p:grpSpPr>
          <a:xfrm>
            <a:off x="921342" y="5683595"/>
            <a:ext cx="697486" cy="723841"/>
            <a:chOff x="2362009" y="2723845"/>
            <a:chExt cx="709332" cy="736134"/>
          </a:xfrm>
        </p:grpSpPr>
        <p:sp>
          <p:nvSpPr>
            <p:cNvPr id="1588" name="Google Shape;1588;p21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89" name="Google Shape;1589;p21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90" name="Google Shape;1590;p21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91" name="Google Shape;1591;p21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92" name="Google Shape;1592;p21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93" name="Google Shape;1593;p21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594" name="Google Shape;1594;p21"/>
          <p:cNvGrpSpPr/>
          <p:nvPr/>
        </p:nvGrpSpPr>
        <p:grpSpPr>
          <a:xfrm>
            <a:off x="523889" y="5891122"/>
            <a:ext cx="697486" cy="723841"/>
            <a:chOff x="2362009" y="2723845"/>
            <a:chExt cx="709332" cy="736134"/>
          </a:xfrm>
        </p:grpSpPr>
        <p:sp>
          <p:nvSpPr>
            <p:cNvPr id="1595" name="Google Shape;1595;p21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96" name="Google Shape;1596;p21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97" name="Google Shape;1597;p21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98" name="Google Shape;1598;p21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99" name="Google Shape;1599;p21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00" name="Google Shape;1600;p21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601" name="Google Shape;1601;p21"/>
          <p:cNvGrpSpPr/>
          <p:nvPr/>
        </p:nvGrpSpPr>
        <p:grpSpPr>
          <a:xfrm>
            <a:off x="187549" y="6084010"/>
            <a:ext cx="697486" cy="723841"/>
            <a:chOff x="2362009" y="2723845"/>
            <a:chExt cx="709332" cy="736134"/>
          </a:xfrm>
        </p:grpSpPr>
        <p:sp>
          <p:nvSpPr>
            <p:cNvPr id="1602" name="Google Shape;1602;p21"/>
            <p:cNvSpPr/>
            <p:nvPr/>
          </p:nvSpPr>
          <p:spPr>
            <a:xfrm rot="-1557633">
              <a:off x="2541021" y="2768022"/>
              <a:ext cx="302274" cy="43572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03" name="Google Shape;1603;p21"/>
            <p:cNvSpPr/>
            <p:nvPr/>
          </p:nvSpPr>
          <p:spPr>
            <a:xfrm rot="-1557633">
              <a:off x="2559776" y="2895929"/>
              <a:ext cx="284975" cy="48330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04" name="Google Shape;1604;p21"/>
            <p:cNvSpPr/>
            <p:nvPr/>
          </p:nvSpPr>
          <p:spPr>
            <a:xfrm rot="-1557633">
              <a:off x="2436997" y="3021724"/>
              <a:ext cx="235519" cy="396892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05" name="Google Shape;1605;p21"/>
            <p:cNvSpPr/>
            <p:nvPr/>
          </p:nvSpPr>
          <p:spPr>
            <a:xfrm rot="-1557633">
              <a:off x="2488611" y="3102831"/>
              <a:ext cx="166061" cy="337846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06" name="Google Shape;1606;p21"/>
            <p:cNvSpPr/>
            <p:nvPr/>
          </p:nvSpPr>
          <p:spPr>
            <a:xfrm rot="-1557633">
              <a:off x="2672074" y="3138282"/>
              <a:ext cx="366506" cy="234156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07" name="Google Shape;1607;p21"/>
            <p:cNvSpPr/>
            <p:nvPr/>
          </p:nvSpPr>
          <p:spPr>
            <a:xfrm rot="-1557633">
              <a:off x="2669817" y="3149908"/>
              <a:ext cx="307505" cy="206123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 panose="020F0502020204030204"/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2175" name="Google Shape;2175;p44"/>
          <p:cNvSpPr txBox="1"/>
          <p:nvPr/>
        </p:nvSpPr>
        <p:spPr>
          <a:xfrm>
            <a:off x="5308275" y="2648870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 panose="02000503000000020003"/>
              <a:buNone/>
              <a:defRPr sz="8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 panose="02000503000000020003"/>
              <a:buNone/>
              <a:defRPr sz="8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 panose="02000503000000020003"/>
              <a:buNone/>
              <a:defRPr sz="8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 panose="02000503000000020003"/>
              <a:buNone/>
              <a:defRPr sz="8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 panose="02000503000000020003"/>
              <a:buNone/>
              <a:defRPr sz="8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 panose="02000503000000020003"/>
              <a:buNone/>
              <a:defRPr sz="8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 panose="02000503000000020003"/>
              <a:buNone/>
              <a:defRPr sz="8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 panose="02000503000000020003"/>
              <a:buNone/>
              <a:defRPr sz="8000" b="1" i="0" u="none" strike="noStrike" cap="none">
                <a:solidFill>
                  <a:schemeClr val="dk1"/>
                </a:solidFill>
                <a:latin typeface="Abril Fatface" panose="02000503000000020003"/>
                <a:ea typeface="Abril Fatface" panose="02000503000000020003"/>
                <a:cs typeface="Abril Fatface" panose="02000503000000020003"/>
                <a:sym typeface="Abril Fatface" panose="02000503000000020003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800"/>
              <a:t>THANK YOU!</a:t>
            </a:r>
            <a:endParaRPr lang="en-GB" sz="8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rved Up Ribbon 134"/>
          <p:cNvSpPr/>
          <p:nvPr/>
        </p:nvSpPr>
        <p:spPr>
          <a:xfrm>
            <a:off x="2681168" y="253995"/>
            <a:ext cx="5839063" cy="887937"/>
          </a:xfrm>
          <a:prstGeom prst="ellipseRibbon2">
            <a:avLst>
              <a:gd name="adj1" fmla="val 25000"/>
              <a:gd name="adj2" fmla="val 71479"/>
              <a:gd name="adj3" fmla="val 12500"/>
            </a:avLst>
          </a:prstGeom>
          <a:solidFill>
            <a:srgbClr val="EE3F5B"/>
          </a:solidFill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the puzzle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68100" y="168550"/>
            <a:ext cx="723900" cy="1134335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0406" y="1141932"/>
          <a:ext cx="8402850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6825"/>
                <a:gridCol w="466825"/>
                <a:gridCol w="466825"/>
                <a:gridCol w="466825"/>
                <a:gridCol w="466825"/>
                <a:gridCol w="466825"/>
                <a:gridCol w="466825"/>
                <a:gridCol w="466825"/>
                <a:gridCol w="466825"/>
                <a:gridCol w="466825"/>
                <a:gridCol w="466825"/>
                <a:gridCol w="466825"/>
                <a:gridCol w="466825"/>
                <a:gridCol w="466825"/>
                <a:gridCol w="466825"/>
                <a:gridCol w="466825"/>
                <a:gridCol w="466825"/>
                <a:gridCol w="466825"/>
              </a:tblGrid>
              <a:tr h="521208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1208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1208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1208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1208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1208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H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1208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1208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1208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1208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M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EA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2" name="1"/>
          <p:cNvSpPr/>
          <p:nvPr/>
        </p:nvSpPr>
        <p:spPr>
          <a:xfrm>
            <a:off x="7656039" y="2174994"/>
            <a:ext cx="457200" cy="457200"/>
          </a:xfrm>
          <a:prstGeom prst="flowChartDecision">
            <a:avLst/>
          </a:prstGeom>
          <a:solidFill>
            <a:srgbClr val="FF8A8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  <a:endParaRPr lang="en-US" b="1" dirty="0"/>
          </a:p>
        </p:txBody>
      </p:sp>
      <p:sp>
        <p:nvSpPr>
          <p:cNvPr id="36" name="6"/>
          <p:cNvSpPr/>
          <p:nvPr/>
        </p:nvSpPr>
        <p:spPr>
          <a:xfrm>
            <a:off x="8113239" y="1644673"/>
            <a:ext cx="457200" cy="457200"/>
          </a:xfrm>
          <a:prstGeom prst="flowChartDecision">
            <a:avLst/>
          </a:prstGeom>
          <a:solidFill>
            <a:srgbClr val="FF8A8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6</a:t>
            </a:r>
            <a:endParaRPr lang="en-US" b="1" dirty="0"/>
          </a:p>
        </p:txBody>
      </p:sp>
      <p:sp>
        <p:nvSpPr>
          <p:cNvPr id="37" name="5"/>
          <p:cNvSpPr/>
          <p:nvPr/>
        </p:nvSpPr>
        <p:spPr>
          <a:xfrm>
            <a:off x="6273460" y="1127029"/>
            <a:ext cx="457200" cy="457200"/>
          </a:xfrm>
          <a:prstGeom prst="flowChartDecision">
            <a:avLst/>
          </a:prstGeom>
          <a:solidFill>
            <a:srgbClr val="FF8A8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5</a:t>
            </a:r>
            <a:endParaRPr lang="en-US" b="1" dirty="0"/>
          </a:p>
        </p:txBody>
      </p:sp>
      <p:sp>
        <p:nvSpPr>
          <p:cNvPr id="38" name="4"/>
          <p:cNvSpPr/>
          <p:nvPr/>
        </p:nvSpPr>
        <p:spPr>
          <a:xfrm>
            <a:off x="5324902" y="1644673"/>
            <a:ext cx="457200" cy="457200"/>
          </a:xfrm>
          <a:prstGeom prst="flowChartDecision">
            <a:avLst/>
          </a:prstGeom>
          <a:solidFill>
            <a:srgbClr val="FF8A8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4</a:t>
            </a:r>
            <a:endParaRPr lang="en-US" b="1" dirty="0"/>
          </a:p>
        </p:txBody>
      </p:sp>
      <p:sp>
        <p:nvSpPr>
          <p:cNvPr id="39" name="2"/>
          <p:cNvSpPr/>
          <p:nvPr/>
        </p:nvSpPr>
        <p:spPr>
          <a:xfrm>
            <a:off x="3891664" y="4784628"/>
            <a:ext cx="457200" cy="457200"/>
          </a:xfrm>
          <a:prstGeom prst="flowChartDecision">
            <a:avLst/>
          </a:prstGeom>
          <a:solidFill>
            <a:srgbClr val="FF8A8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  <a:endParaRPr lang="en-US" b="1" dirty="0"/>
          </a:p>
        </p:txBody>
      </p:sp>
      <p:sp>
        <p:nvSpPr>
          <p:cNvPr id="40" name="3"/>
          <p:cNvSpPr/>
          <p:nvPr/>
        </p:nvSpPr>
        <p:spPr>
          <a:xfrm>
            <a:off x="2947641" y="5878902"/>
            <a:ext cx="457200" cy="457200"/>
          </a:xfrm>
          <a:prstGeom prst="flowChartDecision">
            <a:avLst/>
          </a:prstGeom>
          <a:solidFill>
            <a:srgbClr val="FF8A8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  <a:endParaRPr lang="en-US" b="1" dirty="0"/>
          </a:p>
        </p:txBody>
      </p:sp>
      <p:grpSp>
        <p:nvGrpSpPr>
          <p:cNvPr id="16" name="Group 15"/>
          <p:cNvGrpSpPr/>
          <p:nvPr/>
        </p:nvGrpSpPr>
        <p:grpSpPr>
          <a:xfrm>
            <a:off x="1300662" y="1927567"/>
            <a:ext cx="3167695" cy="2208540"/>
            <a:chOff x="367110" y="4712119"/>
            <a:chExt cx="3167695" cy="220854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2"/>
            <a:srcRect l="5406" r="5096"/>
            <a:stretch>
              <a:fillRect/>
            </a:stretch>
          </p:blipFill>
          <p:spPr>
            <a:xfrm>
              <a:off x="448428" y="4767584"/>
              <a:ext cx="3086377" cy="2153075"/>
            </a:xfrm>
            <a:prstGeom prst="rect">
              <a:avLst/>
            </a:prstGeom>
          </p:spPr>
        </p:pic>
        <p:sp>
          <p:nvSpPr>
            <p:cNvPr id="131" name="Oval 130"/>
            <p:cNvSpPr/>
            <p:nvPr/>
          </p:nvSpPr>
          <p:spPr>
            <a:xfrm>
              <a:off x="367110" y="4712119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91394" y="1978922"/>
            <a:ext cx="3186230" cy="2105831"/>
            <a:chOff x="8695264" y="1228880"/>
            <a:chExt cx="3186230" cy="2105831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70157" y="1300614"/>
              <a:ext cx="3111337" cy="2034097"/>
            </a:xfrm>
            <a:prstGeom prst="rect">
              <a:avLst/>
            </a:prstGeom>
          </p:spPr>
        </p:pic>
        <p:sp>
          <p:nvSpPr>
            <p:cNvPr id="134" name="Oval 133"/>
            <p:cNvSpPr/>
            <p:nvPr/>
          </p:nvSpPr>
          <p:spPr>
            <a:xfrm>
              <a:off x="8695264" y="1228880"/>
              <a:ext cx="363786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265790" y="1891292"/>
            <a:ext cx="3237438" cy="2281090"/>
            <a:chOff x="671781" y="1559003"/>
            <a:chExt cx="3237438" cy="228109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1781" y="1689474"/>
              <a:ext cx="3173974" cy="2150619"/>
            </a:xfrm>
            <a:prstGeom prst="rect">
              <a:avLst/>
            </a:prstGeom>
          </p:spPr>
        </p:pic>
        <p:sp>
          <p:nvSpPr>
            <p:cNvPr id="43" name="Oval 42"/>
            <p:cNvSpPr/>
            <p:nvPr/>
          </p:nvSpPr>
          <p:spPr>
            <a:xfrm>
              <a:off x="3545433" y="1559003"/>
              <a:ext cx="363786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356230" y="2002651"/>
            <a:ext cx="3056558" cy="2058373"/>
            <a:chOff x="1319919" y="3256717"/>
            <a:chExt cx="3056558" cy="2058373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00156" y="3335691"/>
              <a:ext cx="2976321" cy="1979399"/>
            </a:xfrm>
            <a:prstGeom prst="rect">
              <a:avLst/>
            </a:prstGeom>
          </p:spPr>
        </p:pic>
        <p:sp>
          <p:nvSpPr>
            <p:cNvPr id="132" name="Oval 131"/>
            <p:cNvSpPr/>
            <p:nvPr/>
          </p:nvSpPr>
          <p:spPr>
            <a:xfrm>
              <a:off x="1319919" y="3256717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48739" y="1859353"/>
            <a:ext cx="3471540" cy="2344969"/>
            <a:chOff x="8827493" y="4571687"/>
            <a:chExt cx="3471540" cy="2344969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47791" y="4634888"/>
              <a:ext cx="3351242" cy="2281768"/>
            </a:xfrm>
            <a:prstGeom prst="rect">
              <a:avLst/>
            </a:prstGeom>
          </p:spPr>
        </p:pic>
        <p:sp>
          <p:nvSpPr>
            <p:cNvPr id="42" name="Oval 41"/>
            <p:cNvSpPr/>
            <p:nvPr/>
          </p:nvSpPr>
          <p:spPr>
            <a:xfrm>
              <a:off x="8827493" y="4571687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349131" y="1970995"/>
            <a:ext cx="3070756" cy="2121685"/>
            <a:chOff x="5939730" y="1399698"/>
            <a:chExt cx="3070756" cy="2121685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39730" y="1544173"/>
              <a:ext cx="3066358" cy="1977210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8644726" y="1399698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452657" y="2235507"/>
            <a:ext cx="314752" cy="3966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452657" y="2756978"/>
            <a:ext cx="314752" cy="3966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5452657" y="3278449"/>
            <a:ext cx="314752" cy="3966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5452657" y="3799920"/>
            <a:ext cx="314752" cy="3966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5452657" y="4321391"/>
            <a:ext cx="314752" cy="3966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6389243" y="1737448"/>
            <a:ext cx="314752" cy="3966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6389243" y="2258919"/>
            <a:ext cx="314752" cy="3966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6389243" y="2780390"/>
            <a:ext cx="314752" cy="3966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389243" y="3301861"/>
            <a:ext cx="314752" cy="3966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6389243" y="3823332"/>
            <a:ext cx="314752" cy="3966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6389243" y="4344801"/>
            <a:ext cx="314752" cy="3966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8251583" y="2780109"/>
            <a:ext cx="314752" cy="3966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8251583" y="3301580"/>
            <a:ext cx="314752" cy="3966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8251583" y="4344522"/>
            <a:ext cx="314752" cy="3966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8251583" y="5372088"/>
            <a:ext cx="314752" cy="3966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7785787" y="5890109"/>
            <a:ext cx="314752" cy="3966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6871202" y="4854426"/>
            <a:ext cx="314752" cy="3966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5931107" y="4854426"/>
            <a:ext cx="314752" cy="3966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991011" y="4854426"/>
            <a:ext cx="314752" cy="3966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4520963" y="4854426"/>
            <a:ext cx="314752" cy="3966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7798487" y="4858134"/>
            <a:ext cx="314752" cy="3966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8712760" y="4858134"/>
            <a:ext cx="314752" cy="3966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9188344" y="4858134"/>
            <a:ext cx="314752" cy="3966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7339226" y="5890109"/>
            <a:ext cx="314752" cy="3966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6848342" y="5890109"/>
            <a:ext cx="314752" cy="3966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5908830" y="5899634"/>
            <a:ext cx="314752" cy="3966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5444111" y="5899634"/>
            <a:ext cx="314752" cy="3966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4979391" y="5899634"/>
            <a:ext cx="314752" cy="3966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4514671" y="5899634"/>
            <a:ext cx="314752" cy="3966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4049951" y="5899634"/>
            <a:ext cx="314752" cy="3966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3585231" y="5899634"/>
            <a:ext cx="314752" cy="3966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11059119" y="2247760"/>
            <a:ext cx="314752" cy="3966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10594400" y="2247760"/>
            <a:ext cx="314752" cy="3966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10129680" y="2247760"/>
            <a:ext cx="314752" cy="3966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9664960" y="2247760"/>
            <a:ext cx="314752" cy="3966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9200240" y="2247760"/>
            <a:ext cx="314752" cy="3966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8735520" y="2247760"/>
            <a:ext cx="314752" cy="3966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818683" y="537139"/>
            <a:ext cx="2621993" cy="81849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ướng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dẫn</a:t>
            </a:r>
            <a:endParaRPr lang="en-U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ô số đ</a:t>
            </a:r>
            <a:r>
              <a:rPr lang="vi-VN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ể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vi-VN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ở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  <a:r>
              <a:rPr lang="vi-VN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ợi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ý</a:t>
            </a:r>
            <a:endParaRPr lang="en-U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ô số lần 2 đ</a:t>
            </a:r>
            <a:r>
              <a:rPr lang="vi-VN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ể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vi-VN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ở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đáp án</a:t>
            </a:r>
            <a:endParaRPr lang="en-U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b</a:t>
            </a:r>
            <a:r>
              <a:rPr lang="vi-VN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ức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tranh đ</a:t>
            </a:r>
            <a:r>
              <a:rPr lang="vi-VN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ể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ẩn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  <a:r>
              <a:rPr lang="vi-VN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ợi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ý </a:t>
            </a:r>
            <a:endParaRPr lang="en-U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8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0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3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2" grpId="0" animBg="1"/>
      <p:bldP spid="72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2" grpId="1" animBg="1"/>
      <p:bldP spid="41" grpId="1" animBg="1"/>
      <p:bldP spid="50" grpId="1" animBg="1"/>
      <p:bldP spid="51" grpId="1" animBg="1"/>
      <p:bldP spid="52" grpId="1" animBg="1"/>
      <p:bldP spid="54" grpId="1" animBg="1"/>
      <p:bldP spid="55" grpId="1" animBg="1"/>
      <p:bldP spid="56" grpId="1" animBg="1"/>
      <p:bldP spid="57" grpId="1" animBg="1"/>
      <p:bldP spid="58" grpId="1" animBg="1"/>
      <p:bldP spid="59" grpId="1" animBg="1"/>
      <p:bldP spid="62" grpId="1" animBg="1"/>
      <p:bldP spid="63" grpId="1" animBg="1"/>
      <p:bldP spid="65" grpId="1" animBg="1"/>
      <p:bldP spid="67" grpId="1" animBg="1"/>
      <p:bldP spid="68" grpId="1" animBg="1"/>
      <p:bldP spid="69" grpId="1" animBg="1"/>
      <p:bldP spid="70" grpId="1" animBg="1"/>
      <p:bldP spid="71" grpId="1" animBg="1"/>
      <p:bldP spid="73" grpId="1" animBg="1"/>
      <p:bldP spid="74" grpId="1" animBg="1"/>
      <p:bldP spid="75" grpId="1" animBg="1"/>
      <p:bldP spid="76" grpId="1" animBg="1"/>
      <p:bldP spid="77" grpId="1" animBg="1"/>
      <p:bldP spid="78" grpId="1" animBg="1"/>
      <p:bldP spid="79" grpId="1" animBg="1"/>
      <p:bldP spid="80" grpId="1" animBg="1"/>
      <p:bldP spid="81" grpId="1" animBg="1"/>
      <p:bldP spid="82" grpId="1" animBg="1"/>
      <p:bldP spid="83" grpId="1" animBg="1"/>
      <p:bldP spid="84" grpId="1" animBg="1"/>
      <p:bldP spid="85" grpId="1" animBg="1"/>
      <p:bldP spid="86" grpId="1" animBg="1"/>
      <p:bldP spid="87" grpId="1" animBg="1"/>
      <p:bldP spid="88" grpId="1" animBg="1"/>
      <p:bldP spid="89" grpId="1" animBg="1"/>
      <p:bldP spid="9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p27"/>
          <p:cNvSpPr txBox="1"/>
          <p:nvPr/>
        </p:nvSpPr>
        <p:spPr>
          <a:xfrm>
            <a:off x="1138555" y="1557020"/>
            <a:ext cx="9968865" cy="76327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0"/>
              <a:buFont typeface="Pompiere" panose="02000000000000000000"/>
              <a:buNone/>
              <a:defRPr sz="15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0"/>
              <a:buFont typeface="Pompiere" panose="02000000000000000000"/>
              <a:buNone/>
              <a:defRPr sz="15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0"/>
              <a:buFont typeface="Pompiere" panose="02000000000000000000"/>
              <a:buNone/>
              <a:defRPr sz="15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0"/>
              <a:buFont typeface="Pompiere" panose="02000000000000000000"/>
              <a:buNone/>
              <a:defRPr sz="15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0"/>
              <a:buFont typeface="Pompiere" panose="02000000000000000000"/>
              <a:buNone/>
              <a:defRPr sz="15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0"/>
              <a:buFont typeface="Pompiere" panose="02000000000000000000"/>
              <a:buNone/>
              <a:defRPr sz="15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0"/>
              <a:buFont typeface="Pompiere" panose="02000000000000000000"/>
              <a:buNone/>
              <a:defRPr sz="15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0"/>
              <a:buFont typeface="Pompiere" panose="02000000000000000000"/>
              <a:buNone/>
              <a:defRPr sz="15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0"/>
              <a:buFont typeface="Pompiere" panose="02000000000000000000"/>
              <a:buNone/>
              <a:defRPr sz="15000" b="1" i="0" u="none" strike="noStrike" cap="none">
                <a:solidFill>
                  <a:schemeClr val="accent2"/>
                </a:solidFill>
                <a:latin typeface="Pompiere" panose="02000000000000000000"/>
                <a:ea typeface="Pompiere" panose="02000000000000000000"/>
                <a:cs typeface="Pompiere" panose="02000000000000000000"/>
                <a:sym typeface="Pompiere" panose="020000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16600"/>
              <a:t>NEW WORDS </a:t>
            </a:r>
            <a:endParaRPr lang="en-US" altLang="en-GB" sz="16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181350" y="5340025"/>
            <a:ext cx="5829300" cy="731520"/>
          </a:xfrm>
          <a:prstGeom prst="roundRect">
            <a:avLst>
              <a:gd name="adj" fmla="val 50000"/>
            </a:avLst>
          </a:prstGeom>
          <a:solidFill>
            <a:srgbClr val="FFFF47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4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y</a:t>
            </a:r>
            <a:r>
              <a:rPr lang="en-US" altLang="zh-CN" sz="4400" smtClean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ard </a:t>
            </a:r>
            <a:endParaRPr lang="zh-CN" altLang="en-US" sz="44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830830" y="1648460"/>
            <a:ext cx="6175375" cy="3286125"/>
            <a:chOff x="3311426" y="566886"/>
            <a:chExt cx="4687273" cy="2945828"/>
          </a:xfrm>
        </p:grpSpPr>
        <p:grpSp>
          <p:nvGrpSpPr>
            <p:cNvPr id="6" name="Group 5"/>
            <p:cNvGrpSpPr/>
            <p:nvPr/>
          </p:nvGrpSpPr>
          <p:grpSpPr>
            <a:xfrm>
              <a:off x="3371263" y="566886"/>
              <a:ext cx="4597079" cy="2928900"/>
              <a:chOff x="1661373" y="1625586"/>
              <a:chExt cx="9092893" cy="5793283"/>
            </a:xfrm>
          </p:grpSpPr>
          <p:sp>
            <p:nvSpPr>
              <p:cNvPr id="28" name="Rectangle 2"/>
              <p:cNvSpPr/>
              <p:nvPr/>
            </p:nvSpPr>
            <p:spPr>
              <a:xfrm>
                <a:off x="1661373" y="4703578"/>
                <a:ext cx="9092893" cy="2715291"/>
              </a:xfrm>
              <a:custGeom>
                <a:avLst/>
                <a:gdLst>
                  <a:gd name="connsiteX0" fmla="*/ 0 w 6720114"/>
                  <a:gd name="connsiteY0" fmla="*/ 0 h 885372"/>
                  <a:gd name="connsiteX1" fmla="*/ 6720114 w 6720114"/>
                  <a:gd name="connsiteY1" fmla="*/ 0 h 885372"/>
                  <a:gd name="connsiteX2" fmla="*/ 6720114 w 6720114"/>
                  <a:gd name="connsiteY2" fmla="*/ 885372 h 885372"/>
                  <a:gd name="connsiteX3" fmla="*/ 0 w 6720114"/>
                  <a:gd name="connsiteY3" fmla="*/ 885372 h 885372"/>
                  <a:gd name="connsiteX4" fmla="*/ 0 w 6720114"/>
                  <a:gd name="connsiteY4" fmla="*/ 0 h 885372"/>
                  <a:gd name="connsiteX0-1" fmla="*/ 609600 w 7329714"/>
                  <a:gd name="connsiteY0-2" fmla="*/ 0 h 885372"/>
                  <a:gd name="connsiteX1-3" fmla="*/ 7329714 w 7329714"/>
                  <a:gd name="connsiteY1-4" fmla="*/ 0 h 885372"/>
                  <a:gd name="connsiteX2-5" fmla="*/ 7329714 w 7329714"/>
                  <a:gd name="connsiteY2-6" fmla="*/ 885372 h 885372"/>
                  <a:gd name="connsiteX3-7" fmla="*/ 0 w 7329714"/>
                  <a:gd name="connsiteY3-8" fmla="*/ 798286 h 885372"/>
                  <a:gd name="connsiteX4-9" fmla="*/ 609600 w 7329714"/>
                  <a:gd name="connsiteY4-10" fmla="*/ 0 h 885372"/>
                  <a:gd name="connsiteX0-11" fmla="*/ 609600 w 7779657"/>
                  <a:gd name="connsiteY0-12" fmla="*/ 0 h 798286"/>
                  <a:gd name="connsiteX1-13" fmla="*/ 7329714 w 7779657"/>
                  <a:gd name="connsiteY1-14" fmla="*/ 0 h 798286"/>
                  <a:gd name="connsiteX2-15" fmla="*/ 7779657 w 7779657"/>
                  <a:gd name="connsiteY2-16" fmla="*/ 769257 h 798286"/>
                  <a:gd name="connsiteX3-17" fmla="*/ 0 w 7779657"/>
                  <a:gd name="connsiteY3-18" fmla="*/ 798286 h 798286"/>
                  <a:gd name="connsiteX4-19" fmla="*/ 609600 w 7779657"/>
                  <a:gd name="connsiteY4-20" fmla="*/ 0 h 798286"/>
                  <a:gd name="connsiteX0-21" fmla="*/ 609600 w 7779657"/>
                  <a:gd name="connsiteY0-22" fmla="*/ 0 h 800148"/>
                  <a:gd name="connsiteX1-23" fmla="*/ 7329714 w 7779657"/>
                  <a:gd name="connsiteY1-24" fmla="*/ 0 h 800148"/>
                  <a:gd name="connsiteX2-25" fmla="*/ 7779657 w 7779657"/>
                  <a:gd name="connsiteY2-26" fmla="*/ 769257 h 800148"/>
                  <a:gd name="connsiteX3-27" fmla="*/ 0 w 7779657"/>
                  <a:gd name="connsiteY3-28" fmla="*/ 798286 h 800148"/>
                  <a:gd name="connsiteX4-29" fmla="*/ 609600 w 7779657"/>
                  <a:gd name="connsiteY4-30" fmla="*/ 0 h 80014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7779657" h="800148">
                    <a:moveTo>
                      <a:pt x="609600" y="0"/>
                    </a:moveTo>
                    <a:lnTo>
                      <a:pt x="7329714" y="0"/>
                    </a:lnTo>
                    <a:lnTo>
                      <a:pt x="7779657" y="769257"/>
                    </a:lnTo>
                    <a:cubicBezTo>
                      <a:pt x="5215466" y="822476"/>
                      <a:pt x="2593219" y="788610"/>
                      <a:pt x="0" y="798286"/>
                    </a:cubicBezTo>
                    <a:lnTo>
                      <a:pt x="609600" y="0"/>
                    </a:lnTo>
                    <a:close/>
                  </a:path>
                </a:pathLst>
              </a:custGeom>
              <a:blipFill>
                <a:blip r:embed="rId2"/>
                <a:tile tx="0" ty="0" sx="100000" sy="100000" flip="none" algn="tl"/>
              </a:blip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94365" y="1625586"/>
                <a:ext cx="4858933" cy="3353092"/>
              </a:xfrm>
              <a:prstGeom prst="rect">
                <a:avLst/>
              </a:prstGeom>
            </p:spPr>
          </p:pic>
        </p:grpSp>
        <p:cxnSp>
          <p:nvCxnSpPr>
            <p:cNvPr id="7" name="Straight Connector 6"/>
            <p:cNvCxnSpPr/>
            <p:nvPr/>
          </p:nvCxnSpPr>
          <p:spPr>
            <a:xfrm flipV="1">
              <a:off x="6821714" y="2123017"/>
              <a:ext cx="903713" cy="6"/>
            </a:xfrm>
            <a:prstGeom prst="line">
              <a:avLst/>
            </a:prstGeom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623170" y="2044272"/>
              <a:ext cx="265876" cy="1319767"/>
            </a:xfrm>
            <a:prstGeom prst="line">
              <a:avLst/>
            </a:prstGeom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endCxn id="28" idx="3"/>
            </p:cNvCxnSpPr>
            <p:nvPr/>
          </p:nvCxnSpPr>
          <p:spPr>
            <a:xfrm flipH="1">
              <a:off x="3371263" y="2123020"/>
              <a:ext cx="383180" cy="1369571"/>
            </a:xfrm>
            <a:prstGeom prst="line">
              <a:avLst/>
            </a:prstGeom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28" idx="0"/>
            </p:cNvCxnSpPr>
            <p:nvPr/>
          </p:nvCxnSpPr>
          <p:spPr>
            <a:xfrm flipV="1">
              <a:off x="3731482" y="2123020"/>
              <a:ext cx="903713" cy="1"/>
            </a:xfrm>
            <a:prstGeom prst="line">
              <a:avLst/>
            </a:prstGeom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8462" b="70513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31" r="34639" b="31429"/>
            <a:stretch>
              <a:fillRect/>
            </a:stretch>
          </p:blipFill>
          <p:spPr>
            <a:xfrm>
              <a:off x="6821714" y="1814286"/>
              <a:ext cx="864961" cy="34389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8462" b="70513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88" t="16931" b="31429"/>
            <a:stretch>
              <a:fillRect/>
            </a:stretch>
          </p:blipFill>
          <p:spPr>
            <a:xfrm>
              <a:off x="3779520" y="1814286"/>
              <a:ext cx="909310" cy="34389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60736" y="1833306"/>
              <a:ext cx="403998" cy="41112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88957" y="2066811"/>
              <a:ext cx="403998" cy="41112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40919" y="2261355"/>
              <a:ext cx="403998" cy="41112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58320" y="2490638"/>
              <a:ext cx="403998" cy="41112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98483" y="2732062"/>
              <a:ext cx="403998" cy="41112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11426" y="2993212"/>
              <a:ext cx="403998" cy="41112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8462" b="70513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31" b="31429"/>
            <a:stretch>
              <a:fillRect/>
            </a:stretch>
          </p:blipFill>
          <p:spPr>
            <a:xfrm>
              <a:off x="3347812" y="3033370"/>
              <a:ext cx="1323352" cy="47934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/>
            <a:srcRect l="12171" t="13707" r="15281" b="20929"/>
            <a:stretch>
              <a:fillRect/>
            </a:stretch>
          </p:blipFill>
          <p:spPr>
            <a:xfrm>
              <a:off x="7528625" y="1883780"/>
              <a:ext cx="341424" cy="430438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9"/>
            <a:srcRect l="12171" t="13707" r="15281" b="20929"/>
            <a:stretch>
              <a:fillRect/>
            </a:stretch>
          </p:blipFill>
          <p:spPr>
            <a:xfrm>
              <a:off x="7554715" y="2066811"/>
              <a:ext cx="341424" cy="430438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9"/>
            <a:srcRect l="12171" t="13707" r="15281" b="20929"/>
            <a:stretch>
              <a:fillRect/>
            </a:stretch>
          </p:blipFill>
          <p:spPr>
            <a:xfrm>
              <a:off x="7558793" y="2245971"/>
              <a:ext cx="341424" cy="430438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/>
            <a:srcRect l="12171" t="13707" r="15281" b="20929"/>
            <a:stretch>
              <a:fillRect/>
            </a:stretch>
          </p:blipFill>
          <p:spPr>
            <a:xfrm>
              <a:off x="7569964" y="2409121"/>
              <a:ext cx="341424" cy="43043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9"/>
            <a:srcRect l="12171" t="13707" r="15281" b="20929"/>
            <a:stretch>
              <a:fillRect/>
            </a:stretch>
          </p:blipFill>
          <p:spPr>
            <a:xfrm>
              <a:off x="7585037" y="2587411"/>
              <a:ext cx="341424" cy="43043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9"/>
            <a:srcRect l="12171" t="13707" r="15281" b="20929"/>
            <a:stretch>
              <a:fillRect/>
            </a:stretch>
          </p:blipFill>
          <p:spPr>
            <a:xfrm>
              <a:off x="7607379" y="2767924"/>
              <a:ext cx="341424" cy="430438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9"/>
            <a:srcRect l="12171" t="13707" r="15281" b="20929"/>
            <a:stretch>
              <a:fillRect/>
            </a:stretch>
          </p:blipFill>
          <p:spPr>
            <a:xfrm>
              <a:off x="7638243" y="2925580"/>
              <a:ext cx="341424" cy="43043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8462" b="70513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31" b="31429"/>
            <a:stretch>
              <a:fillRect/>
            </a:stretch>
          </p:blipFill>
          <p:spPr>
            <a:xfrm>
              <a:off x="6675347" y="3002147"/>
              <a:ext cx="1323352" cy="479344"/>
            </a:xfrm>
            <a:prstGeom prst="rect">
              <a:avLst/>
            </a:prstGeom>
          </p:spPr>
        </p:pic>
      </p:grpSp>
      <p:sp>
        <p:nvSpPr>
          <p:cNvPr id="30" name="MH_SubTitle_4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3190014" y="5968839"/>
            <a:ext cx="5829300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2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/jɑːrd/</a:t>
            </a:r>
            <a:endParaRPr lang="zh-CN" altLang="en-US" sz="32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27"/>
          <a:stretch>
            <a:fillRect/>
          </a:stretch>
        </p:blipFill>
        <p:spPr>
          <a:xfrm>
            <a:off x="3063240" y="954405"/>
            <a:ext cx="6388100" cy="4174490"/>
          </a:xfrm>
          <a:prstGeom prst="rect">
            <a:avLst/>
          </a:prstGeom>
        </p:spPr>
      </p:pic>
      <p:sp>
        <p:nvSpPr>
          <p:cNvPr id="3" name="MH_SubTitle_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181350" y="5340025"/>
            <a:ext cx="5829300" cy="731520"/>
          </a:xfrm>
          <a:prstGeom prst="roundRect">
            <a:avLst>
              <a:gd name="adj" fmla="val 50000"/>
            </a:avLst>
          </a:prstGeom>
          <a:solidFill>
            <a:srgbClr val="FFFF47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4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g</a:t>
            </a:r>
            <a:r>
              <a:rPr lang="en-US" altLang="zh-CN" sz="4400" smtClean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ate </a:t>
            </a:r>
            <a:endParaRPr lang="zh-CN" altLang="en-US" sz="44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3190014" y="5968839"/>
            <a:ext cx="5829300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2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/ɡeɪt/</a:t>
            </a:r>
            <a:endParaRPr lang="zh-CN" altLang="en-US" sz="32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181350" y="5340025"/>
            <a:ext cx="5829300" cy="731520"/>
          </a:xfrm>
          <a:prstGeom prst="roundRect">
            <a:avLst>
              <a:gd name="adj" fmla="val 50000"/>
            </a:avLst>
          </a:prstGeom>
          <a:solidFill>
            <a:srgbClr val="FFFF47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400" dirty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</a:t>
            </a:r>
            <a:r>
              <a:rPr lang="en-US" altLang="zh-CN" sz="4400" smtClean="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ond </a:t>
            </a:r>
            <a:endParaRPr lang="zh-CN" altLang="en-US" sz="44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2" b="23687"/>
          <a:stretch>
            <a:fillRect/>
          </a:stretch>
        </p:blipFill>
        <p:spPr>
          <a:xfrm>
            <a:off x="2669198" y="666749"/>
            <a:ext cx="6872654" cy="4174119"/>
          </a:xfrm>
          <a:prstGeom prst="rect">
            <a:avLst/>
          </a:prstGeom>
        </p:spPr>
      </p:pic>
      <p:sp>
        <p:nvSpPr>
          <p:cNvPr id="5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3190014" y="5968839"/>
            <a:ext cx="5829300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2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/pɒnd/</a:t>
            </a:r>
            <a:endParaRPr lang="zh-CN" altLang="en-US" sz="32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tags/tag1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4"/>
</p:tagLst>
</file>

<file path=ppt/tags/tag10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4"/>
</p:tagLst>
</file>

<file path=ppt/tags/tag11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4"/>
</p:tagLst>
</file>

<file path=ppt/tags/tag12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4"/>
</p:tagLst>
</file>

<file path=ppt/tags/tag13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4"/>
</p:tagLst>
</file>

<file path=ppt/tags/tag14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4"/>
</p:tagLst>
</file>

<file path=ppt/tags/tag15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4"/>
</p:tagLst>
</file>

<file path=ppt/tags/tag3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3"/>
</p:tagLst>
</file>

<file path=ppt/tags/tag4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4"/>
</p:tagLst>
</file>

<file path=ppt/tags/tag5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4"/>
</p:tagLst>
</file>

<file path=ppt/tags/tag6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4"/>
</p:tagLst>
</file>

<file path=ppt/tags/tag7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4"/>
</p:tagLst>
</file>

<file path=ppt/tags/tag8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4"/>
</p:tagLst>
</file>

<file path=ppt/tags/tag9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2849</Words>
  <Application>WPS Presentation</Application>
  <PresentationFormat>Widescreen</PresentationFormat>
  <Paragraphs>611</Paragraphs>
  <Slides>45</Slides>
  <Notes>17</Notes>
  <HiddenSlides>0</HiddenSlides>
  <MMClips>17</MMClips>
  <ScaleCrop>false</ScaleCrop>
  <HeadingPairs>
    <vt:vector size="6" baseType="variant">
      <vt:variant>
        <vt:lpstr>已用的字体</vt:lpstr>
      </vt:variant>
      <vt:variant>
        <vt:i4>27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45</vt:i4>
      </vt:variant>
    </vt:vector>
  </HeadingPairs>
  <TitlesOfParts>
    <vt:vector size="73" baseType="lpstr">
      <vt:lpstr>Arial</vt:lpstr>
      <vt:lpstr>SimSun</vt:lpstr>
      <vt:lpstr>Wingdings</vt:lpstr>
      <vt:lpstr>Calibri</vt:lpstr>
      <vt:lpstr>Arial</vt:lpstr>
      <vt:lpstr>Edwardian Script ITC</vt:lpstr>
      <vt:lpstr>Calibri</vt:lpstr>
      <vt:lpstr>Microsoft JhengHei</vt:lpstr>
      <vt:lpstr>PMingLiU</vt:lpstr>
      <vt:lpstr>PMingLiU-ExtB</vt:lpstr>
      <vt:lpstr>Arial Black</vt:lpstr>
      <vt:lpstr>字魂59号-创粗黑</vt:lpstr>
      <vt:lpstr>Pompiere</vt:lpstr>
      <vt:lpstr>DM Sans</vt:lpstr>
      <vt:lpstr>Century Gothic</vt:lpstr>
      <vt:lpstr>Tahoma</vt:lpstr>
      <vt:lpstr>Microsoft YaHei</vt:lpstr>
      <vt:lpstr>Arial Unicode MS</vt:lpstr>
      <vt:lpstr>Helvetica Neue</vt:lpstr>
      <vt:lpstr>Broadway</vt:lpstr>
      <vt:lpstr>Times New Roman</vt:lpstr>
      <vt:lpstr>Aldrich</vt:lpstr>
      <vt:lpstr>Segoe Print</vt:lpstr>
      <vt:lpstr>Abril Fatface</vt:lpstr>
      <vt:lpstr>Bell MT</vt:lpstr>
      <vt:lpstr>inpin heiti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253</cp:revision>
  <dcterms:created xsi:type="dcterms:W3CDTF">2020-12-20T12:31:00Z</dcterms:created>
  <dcterms:modified xsi:type="dcterms:W3CDTF">2022-01-24T14:18:46Z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8E68837A84344CA99B166831AD0AD44A</vt:lpwstr>
  </property>
  <property fmtid="{D5CDD505-2E9C-101B-9397-08002B2CF9AE}" pid="3" name="KSOProductBuildVer">
    <vt:lpwstr>1033-11.2.0.10443</vt:lpwstr>
  </property>
</Properties>
</file>