
<file path=[Content_Types].xml><?xml version="1.0" encoding="utf-8"?>
<Types xmlns="http://schemas.openxmlformats.org/package/2006/content-types">
  <Default Extension="jpeg" ContentType="image/jpeg"/>
  <Default Extension="JPG" ContentType="image/.jpg"/>
  <Default Extension="wav" ContentType="audio/x-wav"/>
  <Default Extension="emf" ContentType="image/x-emf"/>
  <Default Extension="png" ContentType="image/png"/>
  <Default Extension="wdp" ContentType="image/vnd.ms-photo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10.fntdata" ContentType="application/x-fontdata"/>
  <Override PartName="/ppt/fonts/font11.fntdata" ContentType="application/x-fontdata"/>
  <Override PartName="/ppt/fonts/font12.fntdata" ContentType="application/x-fontdata"/>
  <Override PartName="/ppt/fonts/font13.fntdata" ContentType="application/x-fontdata"/>
  <Override PartName="/ppt/fonts/font14.fntdata" ContentType="application/x-fontdata"/>
  <Override PartName="/ppt/fonts/font15.fntdata" ContentType="application/x-fontdata"/>
  <Override PartName="/ppt/fonts/font16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handoutMasters/handoutMaster1.xml" ContentType="application/vnd.openxmlformats-officedocument.presentationml.handoutMaster+xml"/>
  <Override PartName="/ppt/media/image9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56" r:id="rId3"/>
  </p:sldMasterIdLst>
  <p:notesMasterIdLst>
    <p:notesMasterId r:id="rId5"/>
  </p:notesMasterIdLst>
  <p:handoutMasterIdLst>
    <p:handoutMasterId r:id="rId47"/>
  </p:handoutMasterIdLst>
  <p:sldIdLst>
    <p:sldId id="381" r:id="rId4"/>
    <p:sldId id="257" r:id="rId6"/>
    <p:sldId id="383" r:id="rId7"/>
    <p:sldId id="333" r:id="rId8"/>
    <p:sldId id="334" r:id="rId9"/>
    <p:sldId id="298" r:id="rId10"/>
    <p:sldId id="260" r:id="rId11"/>
    <p:sldId id="266" r:id="rId12"/>
    <p:sldId id="261" r:id="rId13"/>
    <p:sldId id="262" r:id="rId14"/>
    <p:sldId id="263" r:id="rId15"/>
    <p:sldId id="264" r:id="rId16"/>
    <p:sldId id="265" r:id="rId17"/>
    <p:sldId id="335" r:id="rId18"/>
    <p:sldId id="306" r:id="rId19"/>
    <p:sldId id="273" r:id="rId20"/>
    <p:sldId id="384" r:id="rId21"/>
    <p:sldId id="275" r:id="rId22"/>
    <p:sldId id="280" r:id="rId23"/>
    <p:sldId id="281" r:id="rId24"/>
    <p:sldId id="282" r:id="rId25"/>
    <p:sldId id="283" r:id="rId26"/>
    <p:sldId id="284" r:id="rId27"/>
    <p:sldId id="274" r:id="rId28"/>
    <p:sldId id="301" r:id="rId29"/>
    <p:sldId id="302" r:id="rId30"/>
    <p:sldId id="303" r:id="rId31"/>
    <p:sldId id="304" r:id="rId32"/>
    <p:sldId id="320" r:id="rId33"/>
    <p:sldId id="321" r:id="rId34"/>
    <p:sldId id="322" r:id="rId35"/>
    <p:sldId id="323" r:id="rId36"/>
    <p:sldId id="328" r:id="rId37"/>
    <p:sldId id="329" r:id="rId38"/>
    <p:sldId id="330" r:id="rId39"/>
    <p:sldId id="331" r:id="rId40"/>
    <p:sldId id="327" r:id="rId41"/>
    <p:sldId id="385" r:id="rId42"/>
    <p:sldId id="277" r:id="rId43"/>
    <p:sldId id="388" r:id="rId44"/>
    <p:sldId id="389" r:id="rId45"/>
    <p:sldId id="387" r:id="rId46"/>
  </p:sldIdLst>
  <p:sldSz cx="12192000" cy="6858000"/>
  <p:notesSz cx="6858000" cy="9144000"/>
  <p:embeddedFontLst>
    <p:embeddedFont>
      <p:font typeface="SimSun" panose="02010600030101010101" pitchFamily="2" charset="-122"/>
      <p:regular r:id="rId51"/>
    </p:embeddedFont>
    <p:embeddedFont>
      <p:font typeface="Edwardian Script ITC" panose="030303020407070D0804" charset="0"/>
      <p:regular r:id="rId52"/>
    </p:embeddedFont>
    <p:embeddedFont>
      <p:font typeface="Microsoft JhengHei" panose="020B0604030504040204" pitchFamily="34" charset="-120"/>
      <p:regular r:id="rId53"/>
    </p:embeddedFont>
    <p:embeddedFont>
      <p:font typeface="Arial Black" panose="020B0A04020102020204" pitchFamily="34" charset="0"/>
      <p:bold r:id="rId54"/>
    </p:embeddedFont>
    <p:embeddedFont>
      <p:font typeface="Calibri" panose="020F0502020204030204" charset="0"/>
      <p:regular r:id="rId55"/>
      <p:bold r:id="rId56"/>
      <p:italic r:id="rId57"/>
      <p:boldItalic r:id="rId58"/>
    </p:embeddedFont>
    <p:embeddedFont>
      <p:font typeface="Century Gothic" panose="020B0502020202020204" pitchFamily="34" charset="0"/>
      <p:regular r:id="rId59"/>
      <p:bold r:id="rId60"/>
      <p:italic r:id="rId61"/>
      <p:boldItalic r:id="rId62"/>
    </p:embeddedFont>
    <p:embeddedFont>
      <p:font typeface="Tahoma" panose="020B0604030504040204" pitchFamily="34" charset="0"/>
      <p:regular r:id="rId63"/>
      <p:bold r:id="rId64"/>
    </p:embeddedFont>
    <p:embeddedFont>
      <p:font typeface="Berlin Sans FB" panose="020E0602020502020306" pitchFamily="34" charset="0"/>
      <p:regular r:id="rId65"/>
      <p:bold r:id="rId6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ED8D8"/>
    <a:srgbClr val="FFFFAB"/>
    <a:srgbClr val="C55A11"/>
    <a:srgbClr val="FFFF79"/>
    <a:srgbClr val="FFFF47"/>
    <a:srgbClr val="F9161C"/>
    <a:srgbClr val="FF3300"/>
    <a:srgbClr val="202D58"/>
    <a:srgbClr val="FFE28F"/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867" autoAdjust="0"/>
    <p:restoredTop sz="94660"/>
  </p:normalViewPr>
  <p:slideViewPr>
    <p:cSldViewPr snapToGrid="0">
      <p:cViewPr>
        <p:scale>
          <a:sx n="57" d="100"/>
          <a:sy n="57" d="100"/>
        </p:scale>
        <p:origin x="1176" y="328"/>
      </p:cViewPr>
      <p:guideLst>
        <p:guide orient="horz" pos="2216"/>
        <p:guide pos="3759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7" d="100"/>
          <a:sy n="57" d="100"/>
        </p:scale>
        <p:origin x="2316" y="7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6" Type="http://schemas.openxmlformats.org/officeDocument/2006/relationships/font" Target="fonts/font16.fntdata"/><Relationship Id="rId65" Type="http://schemas.openxmlformats.org/officeDocument/2006/relationships/font" Target="fonts/font15.fntdata"/><Relationship Id="rId64" Type="http://schemas.openxmlformats.org/officeDocument/2006/relationships/font" Target="fonts/font14.fntdata"/><Relationship Id="rId63" Type="http://schemas.openxmlformats.org/officeDocument/2006/relationships/font" Target="fonts/font13.fntdata"/><Relationship Id="rId62" Type="http://schemas.openxmlformats.org/officeDocument/2006/relationships/font" Target="fonts/font12.fntdata"/><Relationship Id="rId61" Type="http://schemas.openxmlformats.org/officeDocument/2006/relationships/font" Target="fonts/font11.fntdata"/><Relationship Id="rId60" Type="http://schemas.openxmlformats.org/officeDocument/2006/relationships/font" Target="fonts/font10.fntdata"/><Relationship Id="rId6" Type="http://schemas.openxmlformats.org/officeDocument/2006/relationships/slide" Target="slides/slide2.xml"/><Relationship Id="rId59" Type="http://schemas.openxmlformats.org/officeDocument/2006/relationships/font" Target="fonts/font9.fntdata"/><Relationship Id="rId58" Type="http://schemas.openxmlformats.org/officeDocument/2006/relationships/font" Target="fonts/font8.fntdata"/><Relationship Id="rId57" Type="http://schemas.openxmlformats.org/officeDocument/2006/relationships/font" Target="fonts/font7.fntdata"/><Relationship Id="rId56" Type="http://schemas.openxmlformats.org/officeDocument/2006/relationships/font" Target="fonts/font6.fntdata"/><Relationship Id="rId55" Type="http://schemas.openxmlformats.org/officeDocument/2006/relationships/font" Target="fonts/font5.fntdata"/><Relationship Id="rId54" Type="http://schemas.openxmlformats.org/officeDocument/2006/relationships/font" Target="fonts/font4.fntdata"/><Relationship Id="rId53" Type="http://schemas.openxmlformats.org/officeDocument/2006/relationships/font" Target="fonts/font3.fntdata"/><Relationship Id="rId52" Type="http://schemas.openxmlformats.org/officeDocument/2006/relationships/font" Target="fonts/font2.fntdata"/><Relationship Id="rId51" Type="http://schemas.openxmlformats.org/officeDocument/2006/relationships/font" Target="fonts/font1.fntdata"/><Relationship Id="rId50" Type="http://schemas.openxmlformats.org/officeDocument/2006/relationships/tableStyles" Target="tableStyles.xml"/><Relationship Id="rId5" Type="http://schemas.openxmlformats.org/officeDocument/2006/relationships/notesMaster" Target="notesMasters/notesMaster1.xml"/><Relationship Id="rId49" Type="http://schemas.openxmlformats.org/officeDocument/2006/relationships/viewProps" Target="viewProps.xml"/><Relationship Id="rId48" Type="http://schemas.openxmlformats.org/officeDocument/2006/relationships/presProps" Target="presProps.xml"/><Relationship Id="rId47" Type="http://schemas.openxmlformats.org/officeDocument/2006/relationships/handoutMaster" Target="handoutMasters/handoutMaster1.xml"/><Relationship Id="rId46" Type="http://schemas.openxmlformats.org/officeDocument/2006/relationships/slide" Target="slides/slide42.xml"/><Relationship Id="rId45" Type="http://schemas.openxmlformats.org/officeDocument/2006/relationships/slide" Target="slides/slide41.xml"/><Relationship Id="rId44" Type="http://schemas.openxmlformats.org/officeDocument/2006/relationships/slide" Target="slides/slide40.xml"/><Relationship Id="rId43" Type="http://schemas.openxmlformats.org/officeDocument/2006/relationships/slide" Target="slides/slide39.xml"/><Relationship Id="rId42" Type="http://schemas.openxmlformats.org/officeDocument/2006/relationships/slide" Target="slides/slide38.xml"/><Relationship Id="rId41" Type="http://schemas.openxmlformats.org/officeDocument/2006/relationships/slide" Target="slides/slide37.xml"/><Relationship Id="rId40" Type="http://schemas.openxmlformats.org/officeDocument/2006/relationships/slide" Target="slides/slide36.xml"/><Relationship Id="rId4" Type="http://schemas.openxmlformats.org/officeDocument/2006/relationships/slide" Target="slides/slide1.xml"/><Relationship Id="rId39" Type="http://schemas.openxmlformats.org/officeDocument/2006/relationships/slide" Target="slides/slide35.xml"/><Relationship Id="rId38" Type="http://schemas.openxmlformats.org/officeDocument/2006/relationships/slide" Target="slides/slide34.xml"/><Relationship Id="rId37" Type="http://schemas.openxmlformats.org/officeDocument/2006/relationships/slide" Target="slides/slide33.xml"/><Relationship Id="rId36" Type="http://schemas.openxmlformats.org/officeDocument/2006/relationships/slide" Target="slides/slide32.xml"/><Relationship Id="rId35" Type="http://schemas.openxmlformats.org/officeDocument/2006/relationships/slide" Target="slides/slide31.xml"/><Relationship Id="rId34" Type="http://schemas.openxmlformats.org/officeDocument/2006/relationships/slide" Target="slides/slide30.xml"/><Relationship Id="rId33" Type="http://schemas.openxmlformats.org/officeDocument/2006/relationships/slide" Target="slides/slide29.xml"/><Relationship Id="rId32" Type="http://schemas.openxmlformats.org/officeDocument/2006/relationships/slide" Target="slides/slide28.xml"/><Relationship Id="rId31" Type="http://schemas.openxmlformats.org/officeDocument/2006/relationships/slide" Target="slides/slide27.xml"/><Relationship Id="rId30" Type="http://schemas.openxmlformats.org/officeDocument/2006/relationships/slide" Target="slides/slide26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5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58B6D4-BFF8-4197-A2B0-1A03E4BCCAD1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3E5AE9-D050-4C60-9667-14273CABB06C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F39F92-2E8E-4388-BB17-E77F2C4F587C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673B65-015C-46BB-8A66-7F53FAEA0FCA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0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2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3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4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5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6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A49F13-EC3C-4BD8-AC6C-53014CB5C1F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hf sldNum="0" hd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4000">
        <p:random/>
      </p:transition>
    </mc:Choice>
    <mc:Fallback>
      <p:transition spd="slow" advClick="0" advTm="400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hf sldNum="0" hd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4000">
        <p:random/>
      </p:transition>
    </mc:Choice>
    <mc:Fallback>
      <p:transition spd="slow" advClick="0" advTm="400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image" Target="../media/image3.png"/><Relationship Id="rId8" Type="http://schemas.openxmlformats.org/officeDocument/2006/relationships/image" Target="../media/image2.emf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1" Type="http://schemas.openxmlformats.org/officeDocument/2006/relationships/theme" Target="../theme/theme1.xml"/><Relationship Id="rId10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image" Target="../media/image3.png"/><Relationship Id="rId8" Type="http://schemas.openxmlformats.org/officeDocument/2006/relationships/image" Target="../media/image2.emf"/><Relationship Id="rId7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3.xml"/><Relationship Id="rId5" Type="http://schemas.openxmlformats.org/officeDocument/2006/relationships/slideLayout" Target="../slideLayouts/slideLayout12.xml"/><Relationship Id="rId4" Type="http://schemas.openxmlformats.org/officeDocument/2006/relationships/slideLayout" Target="../slideLayouts/slideLayout11.xml"/><Relationship Id="rId3" Type="http://schemas.openxmlformats.org/officeDocument/2006/relationships/slideLayout" Target="../slideLayouts/slideLayout10.xml"/><Relationship Id="rId2" Type="http://schemas.openxmlformats.org/officeDocument/2006/relationships/slideLayout" Target="../slideLayouts/slideLayout9.xml"/><Relationship Id="rId11" Type="http://schemas.openxmlformats.org/officeDocument/2006/relationships/theme" Target="../theme/theme2.xml"/><Relationship Id="rId10" Type="http://schemas.openxmlformats.org/officeDocument/2006/relationships/image" Target="../media/image4.png"/><Relationship Id="rId1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D8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-38100" y="4891322"/>
            <a:ext cx="12230100" cy="196667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5205095" y="2880995"/>
            <a:ext cx="1781175" cy="1095375"/>
          </a:xfrm>
          <a:prstGeom prst="rect">
            <a:avLst/>
          </a:prstGeom>
        </p:spPr>
      </p:pic>
      <p:sp>
        <p:nvSpPr>
          <p:cNvPr id="5" name="Text Box 4"/>
          <p:cNvSpPr txBox="1"/>
          <p:nvPr userDrawn="1"/>
        </p:nvSpPr>
        <p:spPr>
          <a:xfrm>
            <a:off x="-38100" y="0"/>
            <a:ext cx="2809875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sz="2400">
                <a:latin typeface="Edwardian Script ITC" panose="030303020407070D0804" charset="0"/>
                <a:cs typeface="Edwardian Script ITC" panose="030303020407070D0804" charset="0"/>
              </a:rPr>
              <a:t>Thanh Am Primary School</a:t>
            </a:r>
            <a:endParaRPr lang="en-US" sz="2400">
              <a:latin typeface="Edwardian Script ITC" panose="030303020407070D0804" charset="0"/>
              <a:cs typeface="Edwardian Script ITC" panose="030303020407070D0804" charset="0"/>
            </a:endParaRPr>
          </a:p>
        </p:txBody>
      </p:sp>
      <p:pic>
        <p:nvPicPr>
          <p:cNvPr id="6" name="Picture 5" descr="Ms Linh"/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10949940" y="-341630"/>
            <a:ext cx="1610360" cy="161036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D8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-38100" y="4891322"/>
            <a:ext cx="12230100" cy="196667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5205095" y="2880995"/>
            <a:ext cx="1781175" cy="1095375"/>
          </a:xfrm>
          <a:prstGeom prst="rect">
            <a:avLst/>
          </a:prstGeom>
        </p:spPr>
      </p:pic>
      <p:sp>
        <p:nvSpPr>
          <p:cNvPr id="5" name="Text Box 4"/>
          <p:cNvSpPr txBox="1"/>
          <p:nvPr userDrawn="1"/>
        </p:nvSpPr>
        <p:spPr>
          <a:xfrm>
            <a:off x="-38100" y="0"/>
            <a:ext cx="2809875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sz="2400">
                <a:latin typeface="Edwardian Script ITC" panose="030303020407070D0804" charset="0"/>
                <a:cs typeface="Edwardian Script ITC" panose="030303020407070D0804" charset="0"/>
              </a:rPr>
              <a:t>Thanh Am Primary School</a:t>
            </a:r>
            <a:endParaRPr lang="en-US" sz="2400">
              <a:latin typeface="Edwardian Script ITC" panose="030303020407070D0804" charset="0"/>
              <a:cs typeface="Edwardian Script ITC" panose="030303020407070D0804" charset="0"/>
            </a:endParaRPr>
          </a:p>
        </p:txBody>
      </p:sp>
      <p:pic>
        <p:nvPicPr>
          <p:cNvPr id="6" name="Picture 5" descr="Ms Linh"/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10949940" y="-341630"/>
            <a:ext cx="1610360" cy="161036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58" r:id="rId2"/>
    <p:sldLayoutId id="2147483659" r:id="rId3"/>
    <p:sldLayoutId id="2147483660" r:id="rId4"/>
    <p:sldLayoutId id="2147483661" r:id="rId5"/>
    <p:sldLayoutId id="2147483662" r:id="rId6"/>
    <p:sldLayoutId id="2147483663" r:id="rId7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image" Target="../media/image9.png"/><Relationship Id="rId7" Type="http://schemas.microsoft.com/office/2007/relationships/media" Target="../media/media1.mp3"/><Relationship Id="rId6" Type="http://schemas.openxmlformats.org/officeDocument/2006/relationships/audio" Target="../media/media1.mp3"/><Relationship Id="rId5" Type="http://schemas.openxmlformats.org/officeDocument/2006/relationships/image" Target="../media/image8.emf"/><Relationship Id="rId4" Type="http://schemas.openxmlformats.org/officeDocument/2006/relationships/image" Target="../media/image7.emf"/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0" Type="http://schemas.openxmlformats.org/officeDocument/2006/relationships/notesSlide" Target="../notesSlides/notesSlide1.xml"/><Relationship Id="rId1" Type="http://schemas.openxmlformats.org/officeDocument/2006/relationships/image" Target="../media/image2.emf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1.xml"/><Relationship Id="rId2" Type="http://schemas.openxmlformats.org/officeDocument/2006/relationships/tags" Target="../tags/tag10.xml"/><Relationship Id="rId1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3.xml"/><Relationship Id="rId2" Type="http://schemas.openxmlformats.org/officeDocument/2006/relationships/tags" Target="../tags/tag12.xml"/><Relationship Id="rId1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5.xml"/><Relationship Id="rId2" Type="http://schemas.openxmlformats.org/officeDocument/2006/relationships/tags" Target="../tags/tag14.xml"/><Relationship Id="rId1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image" Target="../media/image18.png"/><Relationship Id="rId8" Type="http://schemas.openxmlformats.org/officeDocument/2006/relationships/image" Target="../media/image19.png"/><Relationship Id="rId7" Type="http://schemas.openxmlformats.org/officeDocument/2006/relationships/tags" Target="../tags/tag24.xml"/><Relationship Id="rId6" Type="http://schemas.openxmlformats.org/officeDocument/2006/relationships/tags" Target="../tags/tag23.xml"/><Relationship Id="rId5" Type="http://schemas.openxmlformats.org/officeDocument/2006/relationships/tags" Target="../tags/tag22.xml"/><Relationship Id="rId4" Type="http://schemas.openxmlformats.org/officeDocument/2006/relationships/tags" Target="../tags/tag21.xml"/><Relationship Id="rId3" Type="http://schemas.openxmlformats.org/officeDocument/2006/relationships/tags" Target="../tags/tag20.xml"/><Relationship Id="rId2" Type="http://schemas.openxmlformats.org/officeDocument/2006/relationships/tags" Target="../tags/tag19.xml"/><Relationship Id="rId15" Type="http://schemas.openxmlformats.org/officeDocument/2006/relationships/slideLayout" Target="../slideLayouts/slideLayout2.xml"/><Relationship Id="rId14" Type="http://schemas.openxmlformats.org/officeDocument/2006/relationships/image" Target="../media/image20.png"/><Relationship Id="rId13" Type="http://schemas.openxmlformats.org/officeDocument/2006/relationships/image" Target="../media/image14.png"/><Relationship Id="rId12" Type="http://schemas.openxmlformats.org/officeDocument/2006/relationships/image" Target="../media/image15.png"/><Relationship Id="rId11" Type="http://schemas.openxmlformats.org/officeDocument/2006/relationships/image" Target="../media/image16.png"/><Relationship Id="rId10" Type="http://schemas.openxmlformats.org/officeDocument/2006/relationships/image" Target="../media/image17.png"/><Relationship Id="rId1" Type="http://schemas.openxmlformats.org/officeDocument/2006/relationships/tags" Target="../tags/tag18.xml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0.emf"/><Relationship Id="rId2" Type="http://schemas.openxmlformats.org/officeDocument/2006/relationships/image" Target="../media/image5.emf"/><Relationship Id="rId1" Type="http://schemas.openxmlformats.org/officeDocument/2006/relationships/image" Target="../media/image8.emf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audio" Target="../media/audio5.wav"/><Relationship Id="rId8" Type="http://schemas.openxmlformats.org/officeDocument/2006/relationships/audio" Target="../media/audio4.wav"/><Relationship Id="rId7" Type="http://schemas.openxmlformats.org/officeDocument/2006/relationships/audio" Target="../media/audio3.wav"/><Relationship Id="rId6" Type="http://schemas.openxmlformats.org/officeDocument/2006/relationships/audio" Target="../media/audio2.wav"/><Relationship Id="rId5" Type="http://schemas.openxmlformats.org/officeDocument/2006/relationships/audio" Target="../media/audio1.wav"/><Relationship Id="rId4" Type="http://schemas.openxmlformats.org/officeDocument/2006/relationships/image" Target="../media/image24.png"/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0" Type="http://schemas.openxmlformats.org/officeDocument/2006/relationships/slideLayout" Target="../slideLayouts/slideLayout2.xml"/><Relationship Id="rId1" Type="http://schemas.openxmlformats.org/officeDocument/2006/relationships/image" Target="../media/image21.jpeg"/></Relationships>
</file>

<file path=ppt/slides/_rels/slide17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0.xml"/><Relationship Id="rId6" Type="http://schemas.openxmlformats.org/officeDocument/2006/relationships/image" Target="../media/image17.png"/><Relationship Id="rId5" Type="http://schemas.openxmlformats.org/officeDocument/2006/relationships/image" Target="../media/image15.png"/><Relationship Id="rId4" Type="http://schemas.openxmlformats.org/officeDocument/2006/relationships/image" Target="../media/image16.png"/><Relationship Id="rId3" Type="http://schemas.openxmlformats.org/officeDocument/2006/relationships/image" Target="../media/image18.png"/><Relationship Id="rId2" Type="http://schemas.openxmlformats.org/officeDocument/2006/relationships/image" Target="../media/image19.png"/><Relationship Id="rId1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4.png"/><Relationship Id="rId2" Type="http://schemas.openxmlformats.org/officeDocument/2006/relationships/image" Target="../media/image26.png"/><Relationship Id="rId1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tags" Target="../tags/tag1.xml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image" Target="../media/image16.png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image" Target="../media/image17.png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image" Target="../media/image18.png"/></Relationships>
</file>

<file path=ppt/slides/_rels/slide2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9.png"/><Relationship Id="rId2" Type="http://schemas.openxmlformats.org/officeDocument/2006/relationships/image" Target="../media/image26.png"/><Relationship Id="rId1" Type="http://schemas.openxmlformats.org/officeDocument/2006/relationships/image" Target="../media/image25.png"/></Relationships>
</file>

<file path=ppt/slides/_rels/slide2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8.png"/><Relationship Id="rId2" Type="http://schemas.openxmlformats.org/officeDocument/2006/relationships/image" Target="../media/image25.png"/><Relationship Id="rId1" Type="http://schemas.openxmlformats.org/officeDocument/2006/relationships/image" Target="../media/image27.png"/></Relationships>
</file>

<file path=ppt/slides/_rels/slide2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8.png"/><Relationship Id="rId2" Type="http://schemas.openxmlformats.org/officeDocument/2006/relationships/image" Target="../media/image25.png"/><Relationship Id="rId1" Type="http://schemas.openxmlformats.org/officeDocument/2006/relationships/image" Target="../media/image27.png"/></Relationships>
</file>

<file path=ppt/slides/_rels/slide2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8.png"/><Relationship Id="rId2" Type="http://schemas.openxmlformats.org/officeDocument/2006/relationships/image" Target="../media/image25.png"/><Relationship Id="rId1" Type="http://schemas.openxmlformats.org/officeDocument/2006/relationships/image" Target="../media/image27.png"/></Relationships>
</file>

<file path=ppt/slides/_rels/slide2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8.png"/><Relationship Id="rId2" Type="http://schemas.openxmlformats.org/officeDocument/2006/relationships/image" Target="../media/image25.png"/><Relationship Id="rId1" Type="http://schemas.openxmlformats.org/officeDocument/2006/relationships/image" Target="../media/image27.png"/></Relationships>
</file>

<file path=ppt/slides/_rels/slide2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8.png"/><Relationship Id="rId2" Type="http://schemas.openxmlformats.org/officeDocument/2006/relationships/image" Target="../media/image25.png"/><Relationship Id="rId1" Type="http://schemas.openxmlformats.org/officeDocument/2006/relationships/image" Target="../media/image27.png"/></Relationships>
</file>

<file path=ppt/slides/_rels/slide29.xml.rels><?xml version="1.0" encoding="UTF-8" standalone="yes"?>
<Relationships xmlns="http://schemas.openxmlformats.org/package/2006/relationships"><Relationship Id="rId9" Type="http://schemas.openxmlformats.org/officeDocument/2006/relationships/image" Target="../media/image37.png"/><Relationship Id="rId8" Type="http://schemas.openxmlformats.org/officeDocument/2006/relationships/image" Target="../media/image36.png"/><Relationship Id="rId7" Type="http://schemas.microsoft.com/office/2007/relationships/hdphoto" Target="../media/image35.wdp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1" Type="http://schemas.openxmlformats.org/officeDocument/2006/relationships/slideLayout" Target="../slideLayouts/slideLayout5.xml"/><Relationship Id="rId10" Type="http://schemas.openxmlformats.org/officeDocument/2006/relationships/image" Target="../media/image4.png"/><Relationship Id="rId1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12.emf"/><Relationship Id="rId2" Type="http://schemas.openxmlformats.org/officeDocument/2006/relationships/image" Target="../media/image11.emf"/><Relationship Id="rId1" Type="http://schemas.openxmlformats.org/officeDocument/2006/relationships/image" Target="../media/image10.emf"/></Relationships>
</file>

<file path=ppt/slides/_rels/slide30.xml.rels><?xml version="1.0" encoding="UTF-8" standalone="yes"?>
<Relationships xmlns="http://schemas.openxmlformats.org/package/2006/relationships"><Relationship Id="rId9" Type="http://schemas.openxmlformats.org/officeDocument/2006/relationships/image" Target="../media/image41.png"/><Relationship Id="rId8" Type="http://schemas.openxmlformats.org/officeDocument/2006/relationships/image" Target="../media/image40.png"/><Relationship Id="rId7" Type="http://schemas.openxmlformats.org/officeDocument/2006/relationships/image" Target="../media/image39.png"/><Relationship Id="rId6" Type="http://schemas.openxmlformats.org/officeDocument/2006/relationships/image" Target="../media/image38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6" Type="http://schemas.openxmlformats.org/officeDocument/2006/relationships/notesSlide" Target="../notesSlides/notesSlide2.xml"/><Relationship Id="rId15" Type="http://schemas.openxmlformats.org/officeDocument/2006/relationships/slideLayout" Target="../slideLayouts/slideLayout5.xml"/><Relationship Id="rId14" Type="http://schemas.openxmlformats.org/officeDocument/2006/relationships/image" Target="../media/image13.png"/><Relationship Id="rId13" Type="http://schemas.openxmlformats.org/officeDocument/2006/relationships/image" Target="../media/image44.png"/><Relationship Id="rId12" Type="http://schemas.openxmlformats.org/officeDocument/2006/relationships/image" Target="../media/image43.png"/><Relationship Id="rId11" Type="http://schemas.microsoft.com/office/2007/relationships/hdphoto" Target="../media/image35.wdp"/><Relationship Id="rId10" Type="http://schemas.openxmlformats.org/officeDocument/2006/relationships/image" Target="../media/image42.png"/><Relationship Id="rId1" Type="http://schemas.openxmlformats.org/officeDocument/2006/relationships/image" Target="../media/image29.png"/></Relationships>
</file>

<file path=ppt/slides/_rels/slide31.xml.rels><?xml version="1.0" encoding="UTF-8" standalone="yes"?>
<Relationships xmlns="http://schemas.openxmlformats.org/package/2006/relationships"><Relationship Id="rId9" Type="http://schemas.openxmlformats.org/officeDocument/2006/relationships/image" Target="../media/image41.png"/><Relationship Id="rId8" Type="http://schemas.openxmlformats.org/officeDocument/2006/relationships/image" Target="../media/image40.png"/><Relationship Id="rId7" Type="http://schemas.openxmlformats.org/officeDocument/2006/relationships/image" Target="../media/image39.png"/><Relationship Id="rId6" Type="http://schemas.openxmlformats.org/officeDocument/2006/relationships/image" Target="../media/image38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7" Type="http://schemas.openxmlformats.org/officeDocument/2006/relationships/notesSlide" Target="../notesSlides/notesSlide3.xml"/><Relationship Id="rId16" Type="http://schemas.openxmlformats.org/officeDocument/2006/relationships/slideLayout" Target="../slideLayouts/slideLayout5.xml"/><Relationship Id="rId15" Type="http://schemas.openxmlformats.org/officeDocument/2006/relationships/image" Target="../media/image4.png"/><Relationship Id="rId14" Type="http://schemas.openxmlformats.org/officeDocument/2006/relationships/image" Target="../media/image14.png"/><Relationship Id="rId13" Type="http://schemas.openxmlformats.org/officeDocument/2006/relationships/image" Target="../media/image44.png"/><Relationship Id="rId12" Type="http://schemas.openxmlformats.org/officeDocument/2006/relationships/image" Target="../media/image43.png"/><Relationship Id="rId11" Type="http://schemas.microsoft.com/office/2007/relationships/hdphoto" Target="../media/image35.wdp"/><Relationship Id="rId10" Type="http://schemas.openxmlformats.org/officeDocument/2006/relationships/image" Target="../media/image42.png"/><Relationship Id="rId1" Type="http://schemas.openxmlformats.org/officeDocument/2006/relationships/image" Target="../media/image29.png"/></Relationships>
</file>

<file path=ppt/slides/_rels/slide32.xml.rels><?xml version="1.0" encoding="UTF-8" standalone="yes"?>
<Relationships xmlns="http://schemas.openxmlformats.org/package/2006/relationships"><Relationship Id="rId9" Type="http://schemas.openxmlformats.org/officeDocument/2006/relationships/image" Target="../media/image41.png"/><Relationship Id="rId8" Type="http://schemas.openxmlformats.org/officeDocument/2006/relationships/image" Target="../media/image40.png"/><Relationship Id="rId7" Type="http://schemas.openxmlformats.org/officeDocument/2006/relationships/image" Target="../media/image39.png"/><Relationship Id="rId6" Type="http://schemas.openxmlformats.org/officeDocument/2006/relationships/image" Target="../media/image38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7" Type="http://schemas.openxmlformats.org/officeDocument/2006/relationships/notesSlide" Target="../notesSlides/notesSlide4.xml"/><Relationship Id="rId16" Type="http://schemas.openxmlformats.org/officeDocument/2006/relationships/slideLayout" Target="../slideLayouts/slideLayout5.xml"/><Relationship Id="rId15" Type="http://schemas.openxmlformats.org/officeDocument/2006/relationships/image" Target="../media/image4.png"/><Relationship Id="rId14" Type="http://schemas.openxmlformats.org/officeDocument/2006/relationships/image" Target="../media/image16.png"/><Relationship Id="rId13" Type="http://schemas.openxmlformats.org/officeDocument/2006/relationships/image" Target="../media/image44.png"/><Relationship Id="rId12" Type="http://schemas.openxmlformats.org/officeDocument/2006/relationships/image" Target="../media/image43.png"/><Relationship Id="rId11" Type="http://schemas.microsoft.com/office/2007/relationships/hdphoto" Target="../media/image35.wdp"/><Relationship Id="rId10" Type="http://schemas.openxmlformats.org/officeDocument/2006/relationships/image" Target="../media/image42.png"/><Relationship Id="rId1" Type="http://schemas.openxmlformats.org/officeDocument/2006/relationships/image" Target="../media/image29.png"/></Relationships>
</file>

<file path=ppt/slides/_rels/slide33.xml.rels><?xml version="1.0" encoding="UTF-8" standalone="yes"?>
<Relationships xmlns="http://schemas.openxmlformats.org/package/2006/relationships"><Relationship Id="rId9" Type="http://schemas.openxmlformats.org/officeDocument/2006/relationships/image" Target="../media/image41.png"/><Relationship Id="rId8" Type="http://schemas.openxmlformats.org/officeDocument/2006/relationships/image" Target="../media/image40.png"/><Relationship Id="rId7" Type="http://schemas.openxmlformats.org/officeDocument/2006/relationships/image" Target="../media/image39.png"/><Relationship Id="rId6" Type="http://schemas.openxmlformats.org/officeDocument/2006/relationships/image" Target="../media/image38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7" Type="http://schemas.openxmlformats.org/officeDocument/2006/relationships/notesSlide" Target="../notesSlides/notesSlide5.xml"/><Relationship Id="rId16" Type="http://schemas.openxmlformats.org/officeDocument/2006/relationships/slideLayout" Target="../slideLayouts/slideLayout5.xml"/><Relationship Id="rId15" Type="http://schemas.openxmlformats.org/officeDocument/2006/relationships/image" Target="../media/image4.png"/><Relationship Id="rId14" Type="http://schemas.openxmlformats.org/officeDocument/2006/relationships/image" Target="../media/image18.png"/><Relationship Id="rId13" Type="http://schemas.openxmlformats.org/officeDocument/2006/relationships/image" Target="../media/image44.png"/><Relationship Id="rId12" Type="http://schemas.openxmlformats.org/officeDocument/2006/relationships/image" Target="../media/image43.png"/><Relationship Id="rId11" Type="http://schemas.microsoft.com/office/2007/relationships/hdphoto" Target="../media/image35.wdp"/><Relationship Id="rId10" Type="http://schemas.openxmlformats.org/officeDocument/2006/relationships/image" Target="../media/image42.png"/><Relationship Id="rId1" Type="http://schemas.openxmlformats.org/officeDocument/2006/relationships/image" Target="../media/image29.png"/></Relationships>
</file>

<file path=ppt/slides/_rels/slide34.xml.rels><?xml version="1.0" encoding="UTF-8" standalone="yes"?>
<Relationships xmlns="http://schemas.openxmlformats.org/package/2006/relationships"><Relationship Id="rId9" Type="http://schemas.openxmlformats.org/officeDocument/2006/relationships/image" Target="../media/image41.png"/><Relationship Id="rId8" Type="http://schemas.openxmlformats.org/officeDocument/2006/relationships/image" Target="../media/image40.png"/><Relationship Id="rId7" Type="http://schemas.openxmlformats.org/officeDocument/2006/relationships/image" Target="../media/image39.png"/><Relationship Id="rId6" Type="http://schemas.openxmlformats.org/officeDocument/2006/relationships/image" Target="../media/image38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7" Type="http://schemas.openxmlformats.org/officeDocument/2006/relationships/notesSlide" Target="../notesSlides/notesSlide6.xml"/><Relationship Id="rId16" Type="http://schemas.openxmlformats.org/officeDocument/2006/relationships/slideLayout" Target="../slideLayouts/slideLayout5.xml"/><Relationship Id="rId15" Type="http://schemas.openxmlformats.org/officeDocument/2006/relationships/image" Target="../media/image4.png"/><Relationship Id="rId14" Type="http://schemas.openxmlformats.org/officeDocument/2006/relationships/image" Target="../media/image15.png"/><Relationship Id="rId13" Type="http://schemas.openxmlformats.org/officeDocument/2006/relationships/image" Target="../media/image44.png"/><Relationship Id="rId12" Type="http://schemas.openxmlformats.org/officeDocument/2006/relationships/image" Target="../media/image43.png"/><Relationship Id="rId11" Type="http://schemas.microsoft.com/office/2007/relationships/hdphoto" Target="../media/image35.wdp"/><Relationship Id="rId10" Type="http://schemas.openxmlformats.org/officeDocument/2006/relationships/image" Target="../media/image42.png"/><Relationship Id="rId1" Type="http://schemas.openxmlformats.org/officeDocument/2006/relationships/image" Target="../media/image29.png"/></Relationships>
</file>

<file path=ppt/slides/_rels/slide35.xml.rels><?xml version="1.0" encoding="UTF-8" standalone="yes"?>
<Relationships xmlns="http://schemas.openxmlformats.org/package/2006/relationships"><Relationship Id="rId9" Type="http://schemas.openxmlformats.org/officeDocument/2006/relationships/image" Target="../media/image41.png"/><Relationship Id="rId8" Type="http://schemas.openxmlformats.org/officeDocument/2006/relationships/image" Target="../media/image40.png"/><Relationship Id="rId7" Type="http://schemas.openxmlformats.org/officeDocument/2006/relationships/image" Target="../media/image39.png"/><Relationship Id="rId6" Type="http://schemas.openxmlformats.org/officeDocument/2006/relationships/image" Target="../media/image38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7" Type="http://schemas.openxmlformats.org/officeDocument/2006/relationships/notesSlide" Target="../notesSlides/notesSlide7.xml"/><Relationship Id="rId16" Type="http://schemas.openxmlformats.org/officeDocument/2006/relationships/slideLayout" Target="../slideLayouts/slideLayout5.xml"/><Relationship Id="rId15" Type="http://schemas.openxmlformats.org/officeDocument/2006/relationships/image" Target="../media/image4.png"/><Relationship Id="rId14" Type="http://schemas.openxmlformats.org/officeDocument/2006/relationships/image" Target="../media/image17.png"/><Relationship Id="rId13" Type="http://schemas.openxmlformats.org/officeDocument/2006/relationships/image" Target="../media/image44.png"/><Relationship Id="rId12" Type="http://schemas.openxmlformats.org/officeDocument/2006/relationships/image" Target="../media/image43.png"/><Relationship Id="rId11" Type="http://schemas.microsoft.com/office/2007/relationships/hdphoto" Target="../media/image35.wdp"/><Relationship Id="rId10" Type="http://schemas.openxmlformats.org/officeDocument/2006/relationships/image" Target="../media/image42.png"/><Relationship Id="rId1" Type="http://schemas.openxmlformats.org/officeDocument/2006/relationships/image" Target="../media/image29.png"/></Relationships>
</file>

<file path=ppt/slides/_rels/slide36.xml.rels><?xml version="1.0" encoding="UTF-8" standalone="yes"?>
<Relationships xmlns="http://schemas.openxmlformats.org/package/2006/relationships"><Relationship Id="rId9" Type="http://schemas.openxmlformats.org/officeDocument/2006/relationships/image" Target="../media/image41.png"/><Relationship Id="rId8" Type="http://schemas.openxmlformats.org/officeDocument/2006/relationships/image" Target="../media/image40.png"/><Relationship Id="rId7" Type="http://schemas.openxmlformats.org/officeDocument/2006/relationships/image" Target="../media/image39.png"/><Relationship Id="rId6" Type="http://schemas.openxmlformats.org/officeDocument/2006/relationships/image" Target="../media/image38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7" Type="http://schemas.openxmlformats.org/officeDocument/2006/relationships/notesSlide" Target="../notesSlides/notesSlide8.xml"/><Relationship Id="rId16" Type="http://schemas.openxmlformats.org/officeDocument/2006/relationships/slideLayout" Target="../slideLayouts/slideLayout5.xml"/><Relationship Id="rId15" Type="http://schemas.openxmlformats.org/officeDocument/2006/relationships/image" Target="../media/image4.png"/><Relationship Id="rId14" Type="http://schemas.openxmlformats.org/officeDocument/2006/relationships/image" Target="../media/image19.png"/><Relationship Id="rId13" Type="http://schemas.openxmlformats.org/officeDocument/2006/relationships/image" Target="../media/image44.png"/><Relationship Id="rId12" Type="http://schemas.openxmlformats.org/officeDocument/2006/relationships/image" Target="../media/image43.png"/><Relationship Id="rId11" Type="http://schemas.microsoft.com/office/2007/relationships/hdphoto" Target="../media/image35.wdp"/><Relationship Id="rId10" Type="http://schemas.openxmlformats.org/officeDocument/2006/relationships/image" Target="../media/image42.png"/><Relationship Id="rId1" Type="http://schemas.openxmlformats.org/officeDocument/2006/relationships/image" Target="../media/image29.png"/></Relationships>
</file>

<file path=ppt/slides/_rels/slide37.xml.rels><?xml version="1.0" encoding="UTF-8" standalone="yes"?>
<Relationships xmlns="http://schemas.openxmlformats.org/package/2006/relationships"><Relationship Id="rId9" Type="http://schemas.openxmlformats.org/officeDocument/2006/relationships/image" Target="../media/image36.png"/><Relationship Id="rId8" Type="http://schemas.microsoft.com/office/2007/relationships/hdphoto" Target="../media/image35.wdp"/><Relationship Id="rId7" Type="http://schemas.openxmlformats.org/officeDocument/2006/relationships/image" Target="../media/image34.png"/><Relationship Id="rId6" Type="http://schemas.openxmlformats.org/officeDocument/2006/relationships/image" Target="../media/image37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2" Type="http://schemas.openxmlformats.org/officeDocument/2006/relationships/notesSlide" Target="../notesSlides/notesSlide9.xml"/><Relationship Id="rId11" Type="http://schemas.openxmlformats.org/officeDocument/2006/relationships/slideLayout" Target="../slideLayouts/slideLayout5.xml"/><Relationship Id="rId10" Type="http://schemas.openxmlformats.org/officeDocument/2006/relationships/image" Target="../media/image4.png"/><Relationship Id="rId1" Type="http://schemas.openxmlformats.org/officeDocument/2006/relationships/image" Target="../media/image29.png"/></Relationships>
</file>

<file path=ppt/slides/_rels/slide38.xml.rels><?xml version="1.0" encoding="UTF-8" standalone="yes"?>
<Relationships xmlns="http://schemas.openxmlformats.org/package/2006/relationships"><Relationship Id="rId9" Type="http://schemas.openxmlformats.org/officeDocument/2006/relationships/image" Target="../media/image22.png"/><Relationship Id="rId8" Type="http://schemas.openxmlformats.org/officeDocument/2006/relationships/image" Target="../media/image17.png"/><Relationship Id="rId7" Type="http://schemas.openxmlformats.org/officeDocument/2006/relationships/image" Target="../media/image15.png"/><Relationship Id="rId6" Type="http://schemas.openxmlformats.org/officeDocument/2006/relationships/image" Target="../media/image16.png"/><Relationship Id="rId5" Type="http://schemas.openxmlformats.org/officeDocument/2006/relationships/image" Target="../media/image19.png"/><Relationship Id="rId4" Type="http://schemas.openxmlformats.org/officeDocument/2006/relationships/image" Target="../media/image13.png"/><Relationship Id="rId3" Type="http://schemas.openxmlformats.org/officeDocument/2006/relationships/image" Target="../media/image45.png"/><Relationship Id="rId2" Type="http://schemas.microsoft.com/office/2007/relationships/media" Target="../media/media2.mp3"/><Relationship Id="rId14" Type="http://schemas.openxmlformats.org/officeDocument/2006/relationships/slideLayout" Target="../slideLayouts/slideLayout9.xml"/><Relationship Id="rId13" Type="http://schemas.openxmlformats.org/officeDocument/2006/relationships/audio" Target="../media/audio8.wav"/><Relationship Id="rId12" Type="http://schemas.openxmlformats.org/officeDocument/2006/relationships/audio" Target="../media/audio7.wav"/><Relationship Id="rId11" Type="http://schemas.openxmlformats.org/officeDocument/2006/relationships/audio" Target="../media/audio6.wav"/><Relationship Id="rId10" Type="http://schemas.openxmlformats.org/officeDocument/2006/relationships/image" Target="../media/image46.png"/><Relationship Id="rId1" Type="http://schemas.openxmlformats.org/officeDocument/2006/relationships/audio" Target="../media/media2.mp3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13.png"/><Relationship Id="rId6" Type="http://schemas.openxmlformats.org/officeDocument/2006/relationships/image" Target="../media/image17.png"/><Relationship Id="rId5" Type="http://schemas.openxmlformats.org/officeDocument/2006/relationships/image" Target="../media/image15.png"/><Relationship Id="rId4" Type="http://schemas.openxmlformats.org/officeDocument/2006/relationships/image" Target="../media/image16.png"/><Relationship Id="rId3" Type="http://schemas.openxmlformats.org/officeDocument/2006/relationships/image" Target="../media/image18.png"/><Relationship Id="rId2" Type="http://schemas.openxmlformats.org/officeDocument/2006/relationships/image" Target="../media/image19.png"/><Relationship Id="rId1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0.emf"/><Relationship Id="rId2" Type="http://schemas.openxmlformats.org/officeDocument/2006/relationships/image" Target="../media/image5.emf"/><Relationship Id="rId1" Type="http://schemas.openxmlformats.org/officeDocument/2006/relationships/image" Target="../media/image8.emf"/></Relationships>
</file>

<file path=ppt/slides/_rels/slide40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6.emf"/><Relationship Id="rId5" Type="http://schemas.openxmlformats.org/officeDocument/2006/relationships/image" Target="../media/image7.emf"/><Relationship Id="rId4" Type="http://schemas.openxmlformats.org/officeDocument/2006/relationships/image" Target="../media/image49.emf"/><Relationship Id="rId3" Type="http://schemas.openxmlformats.org/officeDocument/2006/relationships/image" Target="../media/image9.svg"/><Relationship Id="rId2" Type="http://schemas.openxmlformats.org/officeDocument/2006/relationships/image" Target="../media/image48.png"/><Relationship Id="rId1" Type="http://schemas.openxmlformats.org/officeDocument/2006/relationships/image" Target="../media/image47.emf"/></Relationships>
</file>

<file path=ppt/slides/_rels/slide41.xml.rels><?xml version="1.0" encoding="UTF-8" standalone="yes"?>
<Relationships xmlns="http://schemas.openxmlformats.org/package/2006/relationships"><Relationship Id="rId9" Type="http://schemas.openxmlformats.org/officeDocument/2006/relationships/image" Target="../media/image52.png"/><Relationship Id="rId8" Type="http://schemas.openxmlformats.org/officeDocument/2006/relationships/image" Target="../media/image51.png"/><Relationship Id="rId7" Type="http://schemas.openxmlformats.org/officeDocument/2006/relationships/image" Target="../media/image50.png"/><Relationship Id="rId6" Type="http://schemas.openxmlformats.org/officeDocument/2006/relationships/image" Target="../media/image6.emf"/><Relationship Id="rId5" Type="http://schemas.openxmlformats.org/officeDocument/2006/relationships/image" Target="../media/image7.emf"/><Relationship Id="rId4" Type="http://schemas.openxmlformats.org/officeDocument/2006/relationships/image" Target="../media/image49.emf"/><Relationship Id="rId3" Type="http://schemas.openxmlformats.org/officeDocument/2006/relationships/image" Target="../media/image9.svg"/><Relationship Id="rId2" Type="http://schemas.openxmlformats.org/officeDocument/2006/relationships/image" Target="../media/image48.png"/><Relationship Id="rId12" Type="http://schemas.openxmlformats.org/officeDocument/2006/relationships/slideLayout" Target="../slideLayouts/slideLayout1.xml"/><Relationship Id="rId11" Type="http://schemas.openxmlformats.org/officeDocument/2006/relationships/image" Target="../media/image54.png"/><Relationship Id="rId10" Type="http://schemas.openxmlformats.org/officeDocument/2006/relationships/image" Target="../media/image53.png"/><Relationship Id="rId1" Type="http://schemas.openxmlformats.org/officeDocument/2006/relationships/image" Target="../media/image47.emf"/></Relationships>
</file>

<file path=ppt/slides/_rels/slide4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7.emf"/><Relationship Id="rId4" Type="http://schemas.openxmlformats.org/officeDocument/2006/relationships/image" Target="../media/image49.emf"/><Relationship Id="rId3" Type="http://schemas.openxmlformats.org/officeDocument/2006/relationships/image" Target="../media/image55.png"/><Relationship Id="rId2" Type="http://schemas.openxmlformats.org/officeDocument/2006/relationships/image" Target="../media/image47.emf"/><Relationship Id="rId1" Type="http://schemas.openxmlformats.org/officeDocument/2006/relationships/image" Target="../media/image5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0.emf"/><Relationship Id="rId2" Type="http://schemas.openxmlformats.org/officeDocument/2006/relationships/image" Target="../media/image5.emf"/><Relationship Id="rId1" Type="http://schemas.openxmlformats.org/officeDocument/2006/relationships/image" Target="../media/image8.emf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5.xml"/><Relationship Id="rId2" Type="http://schemas.openxmlformats.org/officeDocument/2006/relationships/tags" Target="../tags/tag4.xml"/><Relationship Id="rId1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9.xml"/><Relationship Id="rId2" Type="http://schemas.openxmlformats.org/officeDocument/2006/relationships/tags" Target="../tags/tag8.xml"/><Relationship Id="rId1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椭圆 12"/>
          <p:cNvSpPr/>
          <p:nvPr/>
        </p:nvSpPr>
        <p:spPr>
          <a:xfrm>
            <a:off x="3429000" y="361437"/>
            <a:ext cx="4927600" cy="4927600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inpin heiti" charset="-122"/>
              <a:ea typeface="inpin heiti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 cstate="screen"/>
          <a:stretch>
            <a:fillRect/>
          </a:stretch>
        </p:blipFill>
        <p:spPr>
          <a:xfrm>
            <a:off x="-38100" y="6174022"/>
            <a:ext cx="12230100" cy="68397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34822" y="4799537"/>
            <a:ext cx="1234800" cy="4895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8234" y="3677102"/>
            <a:ext cx="1234800" cy="4895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6422" y="4856174"/>
            <a:ext cx="1234800" cy="48950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34822" y="3314102"/>
            <a:ext cx="716625" cy="7260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35118" y="3645400"/>
            <a:ext cx="1234800" cy="489500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3929380" y="1411784"/>
            <a:ext cx="3954780" cy="17532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400" dirty="0">
                <a:solidFill>
                  <a:srgbClr val="46B3B0"/>
                </a:solidFill>
                <a:latin typeface="inpin heiti" charset="-122"/>
                <a:ea typeface="inpin heiti" charset="-122"/>
              </a:rPr>
              <a:t>WELCOME TO </a:t>
            </a:r>
            <a:endParaRPr lang="en-US" sz="5400" dirty="0">
              <a:solidFill>
                <a:srgbClr val="46B3B0"/>
              </a:solidFill>
              <a:latin typeface="inpin heiti" charset="-122"/>
              <a:ea typeface="inpin heiti" charset="-122"/>
            </a:endParaRPr>
          </a:p>
          <a:p>
            <a:pPr algn="ctr"/>
            <a:r>
              <a:rPr lang="en-US" sz="5400" dirty="0">
                <a:solidFill>
                  <a:srgbClr val="46B3B0"/>
                </a:solidFill>
                <a:latin typeface="inpin heiti" charset="-122"/>
                <a:ea typeface="inpin heiti" charset="-122"/>
              </a:rPr>
              <a:t>OUR CLASS!</a:t>
            </a:r>
            <a:endParaRPr lang="en-US" sz="5400" dirty="0">
              <a:solidFill>
                <a:srgbClr val="46B3B0"/>
              </a:solidFill>
              <a:latin typeface="inpin heiti" charset="-122"/>
              <a:ea typeface="inpin heiti" charset="-122"/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5012" y="3411659"/>
            <a:ext cx="1142632" cy="165386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78479" y="4620586"/>
            <a:ext cx="7359188" cy="2216500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9113685" y="5953317"/>
            <a:ext cx="3078480" cy="82994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altLang="zh-CN" sz="2400" dirty="0" smtClean="0">
                <a:solidFill>
                  <a:srgbClr val="FF0000"/>
                </a:solidFill>
                <a:latin typeface="inpin heiti" charset="-122"/>
                <a:ea typeface="inpin heiti" charset="-122"/>
              </a:rPr>
              <a:t>Book: English 3</a:t>
            </a:r>
            <a:endParaRPr lang="en-US" altLang="zh-CN" sz="2400" dirty="0" smtClean="0">
              <a:solidFill>
                <a:srgbClr val="FF0000"/>
              </a:solidFill>
              <a:latin typeface="inpin heiti" charset="-122"/>
              <a:ea typeface="inpin heiti" charset="-122"/>
            </a:endParaRPr>
          </a:p>
          <a:p>
            <a:r>
              <a:rPr lang="en-US" altLang="zh-CN" sz="2400" dirty="0" smtClean="0">
                <a:solidFill>
                  <a:srgbClr val="FF0000"/>
                </a:solidFill>
                <a:latin typeface="inpin heiti" charset="-122"/>
                <a:ea typeface="inpin heiti" charset="-122"/>
              </a:rPr>
              <a:t>Teacher : Miss Linh</a:t>
            </a:r>
            <a:endParaRPr lang="en-US" altLang="zh-CN" sz="2400" dirty="0" smtClean="0">
              <a:solidFill>
                <a:srgbClr val="FF0000"/>
              </a:solidFill>
              <a:latin typeface="inpin heiti" charset="-122"/>
              <a:ea typeface="inpin heiti" charset="-122"/>
            </a:endParaRPr>
          </a:p>
        </p:txBody>
      </p:sp>
      <p:pic>
        <p:nvPicPr>
          <p:cNvPr id="2" name="轻松欢乐节奏感动进取电子音乐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479296" y="-460507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 tmFilter="0,0; .5, 1; 1, 1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1" showWhenStopped="0">
                <p:cTn id="6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3" grpId="0" bldLvl="0" animBg="1"/>
      <p:bldP spid="14" grpId="0"/>
      <p:bldP spid="16" grpId="0" bldLvl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067770" y="713014"/>
            <a:ext cx="6056459" cy="3905250"/>
          </a:xfrm>
          <a:prstGeom prst="rect">
            <a:avLst/>
          </a:prstGeom>
        </p:spPr>
      </p:pic>
      <p:sp>
        <p:nvSpPr>
          <p:cNvPr id="3" name="MH_SubTitle_4"/>
          <p:cNvSpPr>
            <a:spLocks noChangeArrowheads="1"/>
          </p:cNvSpPr>
          <p:nvPr>
            <p:custDataLst>
              <p:tags r:id="rId2"/>
            </p:custDataLst>
          </p:nvPr>
        </p:nvSpPr>
        <p:spPr bwMode="gray">
          <a:xfrm>
            <a:off x="3181350" y="5123767"/>
            <a:ext cx="5829300" cy="731520"/>
          </a:xfrm>
          <a:prstGeom prst="roundRect">
            <a:avLst>
              <a:gd name="adj" fmla="val 50000"/>
            </a:avLst>
          </a:prstGeom>
          <a:solidFill>
            <a:srgbClr val="FFFF47"/>
          </a:solidFill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9pPr>
          </a:lstStyle>
          <a:p>
            <a:pPr lvl="0" algn="ctr">
              <a:spcBef>
                <a:spcPts val="0"/>
              </a:spcBef>
              <a:buNone/>
            </a:pPr>
            <a:r>
              <a:rPr lang="en-US" altLang="zh-CN" sz="4400" dirty="0">
                <a:solidFill>
                  <a:srgbClr val="002060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b</a:t>
            </a:r>
            <a:r>
              <a:rPr lang="en-US" altLang="zh-CN" sz="4400" smtClean="0">
                <a:solidFill>
                  <a:srgbClr val="002060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edroom </a:t>
            </a:r>
            <a:endParaRPr lang="zh-CN" altLang="en-US" sz="4400" dirty="0">
              <a:solidFill>
                <a:srgbClr val="002060"/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sp>
        <p:nvSpPr>
          <p:cNvPr id="4" name="MH_SubTitle_4"/>
          <p:cNvSpPr>
            <a:spLocks noChangeArrowheads="1"/>
          </p:cNvSpPr>
          <p:nvPr>
            <p:custDataLst>
              <p:tags r:id="rId3"/>
            </p:custDataLst>
          </p:nvPr>
        </p:nvSpPr>
        <p:spPr bwMode="gray">
          <a:xfrm>
            <a:off x="3181350" y="5981859"/>
            <a:ext cx="5829300" cy="731520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9pPr>
          </a:lstStyle>
          <a:p>
            <a:pPr lvl="0" algn="ctr">
              <a:spcBef>
                <a:spcPts val="0"/>
              </a:spcBef>
              <a:buNone/>
            </a:pPr>
            <a:r>
              <a:rPr lang="en-US" sz="3200" b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/ˈbedruːm/</a:t>
            </a:r>
            <a:endParaRPr lang="zh-CN" altLang="en-US" sz="3200" dirty="0">
              <a:solidFill>
                <a:srgbClr val="C00000"/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020301" y="907574"/>
            <a:ext cx="6151397" cy="4188315"/>
          </a:xfrm>
          <a:prstGeom prst="rect">
            <a:avLst/>
          </a:prstGeom>
        </p:spPr>
      </p:pic>
      <p:sp>
        <p:nvSpPr>
          <p:cNvPr id="6" name="MH_SubTitle_4"/>
          <p:cNvSpPr>
            <a:spLocks noChangeArrowheads="1"/>
          </p:cNvSpPr>
          <p:nvPr>
            <p:custDataLst>
              <p:tags r:id="rId2"/>
            </p:custDataLst>
          </p:nvPr>
        </p:nvSpPr>
        <p:spPr bwMode="gray">
          <a:xfrm>
            <a:off x="3181350" y="5383576"/>
            <a:ext cx="5829300" cy="731520"/>
          </a:xfrm>
          <a:prstGeom prst="roundRect">
            <a:avLst>
              <a:gd name="adj" fmla="val 50000"/>
            </a:avLst>
          </a:prstGeom>
          <a:solidFill>
            <a:srgbClr val="FFFF47"/>
          </a:solidFill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9pPr>
          </a:lstStyle>
          <a:p>
            <a:pPr lvl="0" algn="ctr">
              <a:spcBef>
                <a:spcPts val="0"/>
              </a:spcBef>
              <a:buNone/>
            </a:pPr>
            <a:r>
              <a:rPr lang="en-US" altLang="zh-CN" sz="4400" dirty="0">
                <a:solidFill>
                  <a:srgbClr val="002060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k</a:t>
            </a:r>
            <a:r>
              <a:rPr lang="en-US" altLang="zh-CN" sz="4400" smtClean="0">
                <a:solidFill>
                  <a:srgbClr val="002060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itchen </a:t>
            </a:r>
            <a:endParaRPr lang="zh-CN" altLang="en-US" sz="4400" dirty="0">
              <a:solidFill>
                <a:srgbClr val="002060"/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sp>
        <p:nvSpPr>
          <p:cNvPr id="4" name="MH_SubTitle_4"/>
          <p:cNvSpPr>
            <a:spLocks noChangeArrowheads="1"/>
          </p:cNvSpPr>
          <p:nvPr>
            <p:custDataLst>
              <p:tags r:id="rId3"/>
            </p:custDataLst>
          </p:nvPr>
        </p:nvSpPr>
        <p:spPr bwMode="gray">
          <a:xfrm>
            <a:off x="3181350" y="5981859"/>
            <a:ext cx="5829300" cy="731520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9pPr>
          </a:lstStyle>
          <a:p>
            <a:pPr lvl="0" algn="ctr">
              <a:spcBef>
                <a:spcPts val="0"/>
              </a:spcBef>
              <a:buNone/>
            </a:pPr>
            <a:r>
              <a:rPr lang="en-US" sz="3200" b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/ˈkɪtʃɪn/</a:t>
            </a:r>
            <a:endParaRPr lang="zh-CN" altLang="en-US" sz="3200" dirty="0">
              <a:solidFill>
                <a:srgbClr val="C00000"/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"/>
          <a:srcRect l="5406" r="5096"/>
          <a:stretch>
            <a:fillRect/>
          </a:stretch>
        </p:blipFill>
        <p:spPr>
          <a:xfrm>
            <a:off x="3048000" y="861083"/>
            <a:ext cx="6095999" cy="4252605"/>
          </a:xfrm>
          <a:prstGeom prst="rect">
            <a:avLst/>
          </a:prstGeom>
        </p:spPr>
      </p:pic>
      <p:sp>
        <p:nvSpPr>
          <p:cNvPr id="3" name="MH_SubTitle_4"/>
          <p:cNvSpPr>
            <a:spLocks noChangeArrowheads="1"/>
          </p:cNvSpPr>
          <p:nvPr>
            <p:custDataLst>
              <p:tags r:id="rId2"/>
            </p:custDataLst>
          </p:nvPr>
        </p:nvSpPr>
        <p:spPr bwMode="gray">
          <a:xfrm>
            <a:off x="3181350" y="5375233"/>
            <a:ext cx="5829300" cy="731520"/>
          </a:xfrm>
          <a:prstGeom prst="roundRect">
            <a:avLst>
              <a:gd name="adj" fmla="val 50000"/>
            </a:avLst>
          </a:prstGeom>
          <a:solidFill>
            <a:srgbClr val="FFFF47"/>
          </a:solidFill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9pPr>
          </a:lstStyle>
          <a:p>
            <a:pPr lvl="0" algn="ctr">
              <a:spcBef>
                <a:spcPts val="0"/>
              </a:spcBef>
              <a:buNone/>
            </a:pPr>
            <a:r>
              <a:rPr lang="en-US" altLang="zh-CN" sz="4400" dirty="0">
                <a:solidFill>
                  <a:srgbClr val="002060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d</a:t>
            </a:r>
            <a:r>
              <a:rPr lang="en-US" altLang="zh-CN" sz="4400" smtClean="0">
                <a:solidFill>
                  <a:srgbClr val="002060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ining </a:t>
            </a:r>
            <a:r>
              <a:rPr lang="en-US" altLang="zh-CN" sz="4400" dirty="0">
                <a:solidFill>
                  <a:srgbClr val="002060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room</a:t>
            </a:r>
            <a:endParaRPr lang="zh-CN" altLang="en-US" sz="4400" dirty="0">
              <a:solidFill>
                <a:srgbClr val="002060"/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sp>
        <p:nvSpPr>
          <p:cNvPr id="4" name="MH_SubTitle_4"/>
          <p:cNvSpPr>
            <a:spLocks noChangeArrowheads="1"/>
          </p:cNvSpPr>
          <p:nvPr>
            <p:custDataLst>
              <p:tags r:id="rId3"/>
            </p:custDataLst>
          </p:nvPr>
        </p:nvSpPr>
        <p:spPr bwMode="gray">
          <a:xfrm>
            <a:off x="3181350" y="5981859"/>
            <a:ext cx="5829300" cy="731520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9pPr>
          </a:lstStyle>
          <a:p>
            <a:pPr lvl="0" algn="ctr">
              <a:spcBef>
                <a:spcPts val="0"/>
              </a:spcBef>
              <a:buNone/>
            </a:pPr>
            <a:r>
              <a:rPr lang="en-US" sz="3200" b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/ˈdaɪnɪŋ ruːm/</a:t>
            </a:r>
            <a:endParaRPr lang="zh-CN" altLang="en-US" sz="3200" dirty="0">
              <a:solidFill>
                <a:srgbClr val="C00000"/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331770" y="887618"/>
            <a:ext cx="5528459" cy="4310845"/>
          </a:xfrm>
          <a:prstGeom prst="rect">
            <a:avLst/>
          </a:prstGeom>
        </p:spPr>
      </p:pic>
      <p:sp>
        <p:nvSpPr>
          <p:cNvPr id="3" name="MH_SubTitle_4"/>
          <p:cNvSpPr>
            <a:spLocks noChangeArrowheads="1"/>
          </p:cNvSpPr>
          <p:nvPr>
            <p:custDataLst>
              <p:tags r:id="rId2"/>
            </p:custDataLst>
          </p:nvPr>
        </p:nvSpPr>
        <p:spPr bwMode="gray">
          <a:xfrm>
            <a:off x="3181350" y="5416066"/>
            <a:ext cx="5829300" cy="731520"/>
          </a:xfrm>
          <a:prstGeom prst="roundRect">
            <a:avLst>
              <a:gd name="adj" fmla="val 50000"/>
            </a:avLst>
          </a:prstGeom>
          <a:solidFill>
            <a:srgbClr val="FFFF47"/>
          </a:solidFill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9pPr>
          </a:lstStyle>
          <a:p>
            <a:pPr lvl="0" algn="ctr">
              <a:spcBef>
                <a:spcPts val="0"/>
              </a:spcBef>
              <a:buNone/>
            </a:pPr>
            <a:r>
              <a:rPr lang="en-US" altLang="zh-CN" sz="4400" dirty="0">
                <a:solidFill>
                  <a:srgbClr val="002060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g</a:t>
            </a:r>
            <a:r>
              <a:rPr lang="en-US" altLang="zh-CN" sz="4400" smtClean="0">
                <a:solidFill>
                  <a:srgbClr val="002060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arden </a:t>
            </a:r>
            <a:endParaRPr lang="zh-CN" altLang="en-US" sz="4400" dirty="0">
              <a:solidFill>
                <a:srgbClr val="002060"/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sp>
        <p:nvSpPr>
          <p:cNvPr id="4" name="MH_SubTitle_4"/>
          <p:cNvSpPr>
            <a:spLocks noChangeArrowheads="1"/>
          </p:cNvSpPr>
          <p:nvPr>
            <p:custDataLst>
              <p:tags r:id="rId3"/>
            </p:custDataLst>
          </p:nvPr>
        </p:nvSpPr>
        <p:spPr bwMode="gray">
          <a:xfrm>
            <a:off x="3181350" y="5981859"/>
            <a:ext cx="5829300" cy="731520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9pPr>
          </a:lstStyle>
          <a:p>
            <a:pPr lvl="0" algn="ctr">
              <a:spcBef>
                <a:spcPts val="0"/>
              </a:spcBef>
              <a:buNone/>
            </a:pPr>
            <a:r>
              <a:rPr lang="en-US" sz="3200" b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/ˈɡɑːrdn/</a:t>
            </a:r>
            <a:endParaRPr lang="zh-CN" altLang="en-US" sz="3200" dirty="0">
              <a:solidFill>
                <a:srgbClr val="C00000"/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H_SubTitle_4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 rot="21370208">
            <a:off x="773346" y="1267928"/>
            <a:ext cx="2660262" cy="2403817"/>
          </a:xfrm>
          <a:custGeom>
            <a:avLst/>
            <a:gdLst>
              <a:gd name="connsiteX0" fmla="*/ 0 w 5829300"/>
              <a:gd name="connsiteY0" fmla="*/ 348417 h 4858020"/>
              <a:gd name="connsiteX1" fmla="*/ 348417 w 5829300"/>
              <a:gd name="connsiteY1" fmla="*/ 0 h 4858020"/>
              <a:gd name="connsiteX2" fmla="*/ 5480883 w 5829300"/>
              <a:gd name="connsiteY2" fmla="*/ 0 h 4858020"/>
              <a:gd name="connsiteX3" fmla="*/ 5829300 w 5829300"/>
              <a:gd name="connsiteY3" fmla="*/ 348417 h 4858020"/>
              <a:gd name="connsiteX4" fmla="*/ 5829300 w 5829300"/>
              <a:gd name="connsiteY4" fmla="*/ 4509603 h 4858020"/>
              <a:gd name="connsiteX5" fmla="*/ 5480883 w 5829300"/>
              <a:gd name="connsiteY5" fmla="*/ 4858020 h 4858020"/>
              <a:gd name="connsiteX6" fmla="*/ 348417 w 5829300"/>
              <a:gd name="connsiteY6" fmla="*/ 4858020 h 4858020"/>
              <a:gd name="connsiteX7" fmla="*/ 0 w 5829300"/>
              <a:gd name="connsiteY7" fmla="*/ 4509603 h 4858020"/>
              <a:gd name="connsiteX8" fmla="*/ 0 w 5829300"/>
              <a:gd name="connsiteY8" fmla="*/ 348417 h 4858020"/>
              <a:gd name="connsiteX0-1" fmla="*/ 0 w 5829300"/>
              <a:gd name="connsiteY0-2" fmla="*/ 442654 h 4952257"/>
              <a:gd name="connsiteX1-3" fmla="*/ 348417 w 5829300"/>
              <a:gd name="connsiteY1-4" fmla="*/ 94237 h 4952257"/>
              <a:gd name="connsiteX2-5" fmla="*/ 5480883 w 5829300"/>
              <a:gd name="connsiteY2-6" fmla="*/ 94237 h 4952257"/>
              <a:gd name="connsiteX3-7" fmla="*/ 5829300 w 5829300"/>
              <a:gd name="connsiteY3-8" fmla="*/ 442654 h 4952257"/>
              <a:gd name="connsiteX4-9" fmla="*/ 5829300 w 5829300"/>
              <a:gd name="connsiteY4-10" fmla="*/ 4603840 h 4952257"/>
              <a:gd name="connsiteX5-11" fmla="*/ 5480883 w 5829300"/>
              <a:gd name="connsiteY5-12" fmla="*/ 4952257 h 4952257"/>
              <a:gd name="connsiteX6-13" fmla="*/ 348417 w 5829300"/>
              <a:gd name="connsiteY6-14" fmla="*/ 4952257 h 4952257"/>
              <a:gd name="connsiteX7-15" fmla="*/ 0 w 5829300"/>
              <a:gd name="connsiteY7-16" fmla="*/ 4603840 h 4952257"/>
              <a:gd name="connsiteX8-17" fmla="*/ 0 w 5829300"/>
              <a:gd name="connsiteY8-18" fmla="*/ 442654 h 4952257"/>
              <a:gd name="connsiteX0-19" fmla="*/ 0 w 5829300"/>
              <a:gd name="connsiteY0-20" fmla="*/ 421113 h 4930716"/>
              <a:gd name="connsiteX1-21" fmla="*/ 348417 w 5829300"/>
              <a:gd name="connsiteY1-22" fmla="*/ 72696 h 4930716"/>
              <a:gd name="connsiteX2-23" fmla="*/ 5480883 w 5829300"/>
              <a:gd name="connsiteY2-24" fmla="*/ 72696 h 4930716"/>
              <a:gd name="connsiteX3-25" fmla="*/ 5829300 w 5829300"/>
              <a:gd name="connsiteY3-26" fmla="*/ 421113 h 4930716"/>
              <a:gd name="connsiteX4-27" fmla="*/ 5829300 w 5829300"/>
              <a:gd name="connsiteY4-28" fmla="*/ 4582299 h 4930716"/>
              <a:gd name="connsiteX5-29" fmla="*/ 5480883 w 5829300"/>
              <a:gd name="connsiteY5-30" fmla="*/ 4930716 h 4930716"/>
              <a:gd name="connsiteX6-31" fmla="*/ 348417 w 5829300"/>
              <a:gd name="connsiteY6-32" fmla="*/ 4930716 h 4930716"/>
              <a:gd name="connsiteX7-33" fmla="*/ 0 w 5829300"/>
              <a:gd name="connsiteY7-34" fmla="*/ 4582299 h 4930716"/>
              <a:gd name="connsiteX8-35" fmla="*/ 0 w 5829300"/>
              <a:gd name="connsiteY8-36" fmla="*/ 421113 h 4930716"/>
              <a:gd name="connsiteX0-37" fmla="*/ 0 w 5829300"/>
              <a:gd name="connsiteY0-38" fmla="*/ 421113 h 4930716"/>
              <a:gd name="connsiteX1-39" fmla="*/ 348417 w 5829300"/>
              <a:gd name="connsiteY1-40" fmla="*/ 72696 h 4930716"/>
              <a:gd name="connsiteX2-41" fmla="*/ 5480883 w 5829300"/>
              <a:gd name="connsiteY2-42" fmla="*/ 72696 h 4930716"/>
              <a:gd name="connsiteX3-43" fmla="*/ 5829300 w 5829300"/>
              <a:gd name="connsiteY3-44" fmla="*/ 421113 h 4930716"/>
              <a:gd name="connsiteX4-45" fmla="*/ 5829300 w 5829300"/>
              <a:gd name="connsiteY4-46" fmla="*/ 4582299 h 4930716"/>
              <a:gd name="connsiteX5-47" fmla="*/ 5480883 w 5829300"/>
              <a:gd name="connsiteY5-48" fmla="*/ 4930716 h 4930716"/>
              <a:gd name="connsiteX6-49" fmla="*/ 348417 w 5829300"/>
              <a:gd name="connsiteY6-50" fmla="*/ 4930716 h 4930716"/>
              <a:gd name="connsiteX7-51" fmla="*/ 0 w 5829300"/>
              <a:gd name="connsiteY7-52" fmla="*/ 4582299 h 4930716"/>
              <a:gd name="connsiteX8-53" fmla="*/ 0 w 5829300"/>
              <a:gd name="connsiteY8-54" fmla="*/ 421113 h 4930716"/>
              <a:gd name="connsiteX0-55" fmla="*/ 15785 w 5845085"/>
              <a:gd name="connsiteY0-56" fmla="*/ 421113 h 4930716"/>
              <a:gd name="connsiteX1-57" fmla="*/ 364202 w 5845085"/>
              <a:gd name="connsiteY1-58" fmla="*/ 72696 h 4930716"/>
              <a:gd name="connsiteX2-59" fmla="*/ 5496668 w 5845085"/>
              <a:gd name="connsiteY2-60" fmla="*/ 72696 h 4930716"/>
              <a:gd name="connsiteX3-61" fmla="*/ 5845085 w 5845085"/>
              <a:gd name="connsiteY3-62" fmla="*/ 421113 h 4930716"/>
              <a:gd name="connsiteX4-63" fmla="*/ 5845085 w 5845085"/>
              <a:gd name="connsiteY4-64" fmla="*/ 4582299 h 4930716"/>
              <a:gd name="connsiteX5-65" fmla="*/ 5496668 w 5845085"/>
              <a:gd name="connsiteY5-66" fmla="*/ 4930716 h 4930716"/>
              <a:gd name="connsiteX6-67" fmla="*/ 364202 w 5845085"/>
              <a:gd name="connsiteY6-68" fmla="*/ 4930716 h 4930716"/>
              <a:gd name="connsiteX7-69" fmla="*/ 15785 w 5845085"/>
              <a:gd name="connsiteY7-70" fmla="*/ 4582299 h 4930716"/>
              <a:gd name="connsiteX8-71" fmla="*/ 15785 w 5845085"/>
              <a:gd name="connsiteY8-72" fmla="*/ 421113 h 4930716"/>
              <a:gd name="connsiteX0-73" fmla="*/ 15785 w 5845085"/>
              <a:gd name="connsiteY0-74" fmla="*/ 421113 h 4930716"/>
              <a:gd name="connsiteX1-75" fmla="*/ 364202 w 5845085"/>
              <a:gd name="connsiteY1-76" fmla="*/ 72696 h 4930716"/>
              <a:gd name="connsiteX2-77" fmla="*/ 5496668 w 5845085"/>
              <a:gd name="connsiteY2-78" fmla="*/ 72696 h 4930716"/>
              <a:gd name="connsiteX3-79" fmla="*/ 5845085 w 5845085"/>
              <a:gd name="connsiteY3-80" fmla="*/ 421113 h 4930716"/>
              <a:gd name="connsiteX4-81" fmla="*/ 5845085 w 5845085"/>
              <a:gd name="connsiteY4-82" fmla="*/ 4582299 h 4930716"/>
              <a:gd name="connsiteX5-83" fmla="*/ 5496668 w 5845085"/>
              <a:gd name="connsiteY5-84" fmla="*/ 4930716 h 4930716"/>
              <a:gd name="connsiteX6-85" fmla="*/ 364202 w 5845085"/>
              <a:gd name="connsiteY6-86" fmla="*/ 4930716 h 4930716"/>
              <a:gd name="connsiteX7-87" fmla="*/ 15785 w 5845085"/>
              <a:gd name="connsiteY7-88" fmla="*/ 4582299 h 4930716"/>
              <a:gd name="connsiteX8-89" fmla="*/ 15785 w 5845085"/>
              <a:gd name="connsiteY8-90" fmla="*/ 421113 h 4930716"/>
              <a:gd name="connsiteX0-91" fmla="*/ 15785 w 5845085"/>
              <a:gd name="connsiteY0-92" fmla="*/ 421113 h 4962544"/>
              <a:gd name="connsiteX1-93" fmla="*/ 364202 w 5845085"/>
              <a:gd name="connsiteY1-94" fmla="*/ 72696 h 4962544"/>
              <a:gd name="connsiteX2-95" fmla="*/ 5496668 w 5845085"/>
              <a:gd name="connsiteY2-96" fmla="*/ 72696 h 4962544"/>
              <a:gd name="connsiteX3-97" fmla="*/ 5845085 w 5845085"/>
              <a:gd name="connsiteY3-98" fmla="*/ 421113 h 4962544"/>
              <a:gd name="connsiteX4-99" fmla="*/ 5845085 w 5845085"/>
              <a:gd name="connsiteY4-100" fmla="*/ 4582299 h 4962544"/>
              <a:gd name="connsiteX5-101" fmla="*/ 5496668 w 5845085"/>
              <a:gd name="connsiteY5-102" fmla="*/ 4930716 h 4962544"/>
              <a:gd name="connsiteX6-103" fmla="*/ 364202 w 5845085"/>
              <a:gd name="connsiteY6-104" fmla="*/ 4930716 h 4962544"/>
              <a:gd name="connsiteX7-105" fmla="*/ 15785 w 5845085"/>
              <a:gd name="connsiteY7-106" fmla="*/ 4582299 h 4962544"/>
              <a:gd name="connsiteX8-107" fmla="*/ 15785 w 5845085"/>
              <a:gd name="connsiteY8-108" fmla="*/ 421113 h 4962544"/>
              <a:gd name="connsiteX0-109" fmla="*/ 15785 w 5845085"/>
              <a:gd name="connsiteY0-110" fmla="*/ 421113 h 4962544"/>
              <a:gd name="connsiteX1-111" fmla="*/ 364202 w 5845085"/>
              <a:gd name="connsiteY1-112" fmla="*/ 72696 h 4962544"/>
              <a:gd name="connsiteX2-113" fmla="*/ 5496668 w 5845085"/>
              <a:gd name="connsiteY2-114" fmla="*/ 72696 h 4962544"/>
              <a:gd name="connsiteX3-115" fmla="*/ 5845085 w 5845085"/>
              <a:gd name="connsiteY3-116" fmla="*/ 421113 h 4962544"/>
              <a:gd name="connsiteX4-117" fmla="*/ 5845085 w 5845085"/>
              <a:gd name="connsiteY4-118" fmla="*/ 4582299 h 4962544"/>
              <a:gd name="connsiteX5-119" fmla="*/ 5496668 w 5845085"/>
              <a:gd name="connsiteY5-120" fmla="*/ 4930716 h 4962544"/>
              <a:gd name="connsiteX6-121" fmla="*/ 364202 w 5845085"/>
              <a:gd name="connsiteY6-122" fmla="*/ 4930716 h 4962544"/>
              <a:gd name="connsiteX7-123" fmla="*/ 15785 w 5845085"/>
              <a:gd name="connsiteY7-124" fmla="*/ 4582299 h 4962544"/>
              <a:gd name="connsiteX8-125" fmla="*/ 15785 w 5845085"/>
              <a:gd name="connsiteY8-126" fmla="*/ 421113 h 4962544"/>
              <a:gd name="connsiteX0-127" fmla="*/ 15785 w 5874660"/>
              <a:gd name="connsiteY0-128" fmla="*/ 421113 h 4962544"/>
              <a:gd name="connsiteX1-129" fmla="*/ 364202 w 5874660"/>
              <a:gd name="connsiteY1-130" fmla="*/ 72696 h 4962544"/>
              <a:gd name="connsiteX2-131" fmla="*/ 5496668 w 5874660"/>
              <a:gd name="connsiteY2-132" fmla="*/ 72696 h 4962544"/>
              <a:gd name="connsiteX3-133" fmla="*/ 5845085 w 5874660"/>
              <a:gd name="connsiteY3-134" fmla="*/ 421113 h 4962544"/>
              <a:gd name="connsiteX4-135" fmla="*/ 5845085 w 5874660"/>
              <a:gd name="connsiteY4-136" fmla="*/ 4582299 h 4962544"/>
              <a:gd name="connsiteX5-137" fmla="*/ 5496668 w 5874660"/>
              <a:gd name="connsiteY5-138" fmla="*/ 4930716 h 4962544"/>
              <a:gd name="connsiteX6-139" fmla="*/ 364202 w 5874660"/>
              <a:gd name="connsiteY6-140" fmla="*/ 4930716 h 4962544"/>
              <a:gd name="connsiteX7-141" fmla="*/ 15785 w 5874660"/>
              <a:gd name="connsiteY7-142" fmla="*/ 4582299 h 4962544"/>
              <a:gd name="connsiteX8-143" fmla="*/ 15785 w 5874660"/>
              <a:gd name="connsiteY8-144" fmla="*/ 421113 h 496254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</a:cxnLst>
            <a:rect l="l" t="t" r="r" b="b"/>
            <a:pathLst>
              <a:path w="5874660" h="4962544">
                <a:moveTo>
                  <a:pt x="15785" y="421113"/>
                </a:moveTo>
                <a:cubicBezTo>
                  <a:pt x="15785" y="228688"/>
                  <a:pt x="171777" y="72696"/>
                  <a:pt x="364202" y="72696"/>
                </a:cubicBezTo>
                <a:cubicBezTo>
                  <a:pt x="2167789" y="-139339"/>
                  <a:pt x="3719585" y="191965"/>
                  <a:pt x="5496668" y="72696"/>
                </a:cubicBezTo>
                <a:cubicBezTo>
                  <a:pt x="5689093" y="72696"/>
                  <a:pt x="5845085" y="228688"/>
                  <a:pt x="5845085" y="421113"/>
                </a:cubicBezTo>
                <a:cubicBezTo>
                  <a:pt x="5964355" y="1874436"/>
                  <a:pt x="5672806" y="3195237"/>
                  <a:pt x="5845085" y="4582299"/>
                </a:cubicBezTo>
                <a:cubicBezTo>
                  <a:pt x="5845085" y="4774724"/>
                  <a:pt x="5689093" y="4930716"/>
                  <a:pt x="5496668" y="4930716"/>
                </a:cubicBezTo>
                <a:cubicBezTo>
                  <a:pt x="3759342" y="5049986"/>
                  <a:pt x="2088276" y="4784942"/>
                  <a:pt x="364202" y="4930716"/>
                </a:cubicBezTo>
                <a:cubicBezTo>
                  <a:pt x="171777" y="4930716"/>
                  <a:pt x="15785" y="4774724"/>
                  <a:pt x="15785" y="4582299"/>
                </a:cubicBezTo>
                <a:cubicBezTo>
                  <a:pt x="-76980" y="3168733"/>
                  <a:pt x="280829" y="1914192"/>
                  <a:pt x="15785" y="421113"/>
                </a:cubicBezTo>
                <a:close/>
              </a:path>
            </a:pathLst>
          </a:custGeom>
          <a:solidFill>
            <a:srgbClr val="FFFFAB"/>
          </a:solidFill>
          <a:ln w="19050">
            <a:solidFill>
              <a:srgbClr val="0070C0"/>
            </a:solidFill>
            <a:prstDash val="lgDash"/>
          </a:ln>
        </p:spPr>
        <p:txBody>
          <a:bodyPr lIns="0" tIns="0" rIns="0" bIns="0" anchor="b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9pPr>
          </a:lstStyle>
          <a:p>
            <a:pPr lvl="0" algn="ctr">
              <a:lnSpc>
                <a:spcPct val="150000"/>
              </a:lnSpc>
              <a:spcBef>
                <a:spcPts val="0"/>
              </a:spcBef>
              <a:buNone/>
            </a:pPr>
            <a:r>
              <a:rPr lang="en-US" altLang="zh-CN" sz="3200" dirty="0">
                <a:solidFill>
                  <a:srgbClr val="002060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g</a:t>
            </a:r>
            <a:r>
              <a:rPr lang="en-US" altLang="zh-CN" sz="3200" smtClean="0">
                <a:solidFill>
                  <a:srgbClr val="002060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arden </a:t>
            </a:r>
            <a:endParaRPr lang="zh-CN" altLang="en-US" sz="3200" dirty="0">
              <a:solidFill>
                <a:srgbClr val="002060"/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sp>
        <p:nvSpPr>
          <p:cNvPr id="4" name="MH_SubTitle_4"/>
          <p:cNvSpPr>
            <a:spLocks noChangeArrowheads="1"/>
          </p:cNvSpPr>
          <p:nvPr>
            <p:custDataLst>
              <p:tags r:id="rId2"/>
            </p:custDataLst>
          </p:nvPr>
        </p:nvSpPr>
        <p:spPr bwMode="gray">
          <a:xfrm rot="21370208">
            <a:off x="3503486" y="1267928"/>
            <a:ext cx="2660262" cy="2403817"/>
          </a:xfrm>
          <a:custGeom>
            <a:avLst/>
            <a:gdLst>
              <a:gd name="connsiteX0" fmla="*/ 0 w 5829300"/>
              <a:gd name="connsiteY0" fmla="*/ 348417 h 4858020"/>
              <a:gd name="connsiteX1" fmla="*/ 348417 w 5829300"/>
              <a:gd name="connsiteY1" fmla="*/ 0 h 4858020"/>
              <a:gd name="connsiteX2" fmla="*/ 5480883 w 5829300"/>
              <a:gd name="connsiteY2" fmla="*/ 0 h 4858020"/>
              <a:gd name="connsiteX3" fmla="*/ 5829300 w 5829300"/>
              <a:gd name="connsiteY3" fmla="*/ 348417 h 4858020"/>
              <a:gd name="connsiteX4" fmla="*/ 5829300 w 5829300"/>
              <a:gd name="connsiteY4" fmla="*/ 4509603 h 4858020"/>
              <a:gd name="connsiteX5" fmla="*/ 5480883 w 5829300"/>
              <a:gd name="connsiteY5" fmla="*/ 4858020 h 4858020"/>
              <a:gd name="connsiteX6" fmla="*/ 348417 w 5829300"/>
              <a:gd name="connsiteY6" fmla="*/ 4858020 h 4858020"/>
              <a:gd name="connsiteX7" fmla="*/ 0 w 5829300"/>
              <a:gd name="connsiteY7" fmla="*/ 4509603 h 4858020"/>
              <a:gd name="connsiteX8" fmla="*/ 0 w 5829300"/>
              <a:gd name="connsiteY8" fmla="*/ 348417 h 4858020"/>
              <a:gd name="connsiteX0-1" fmla="*/ 0 w 5829300"/>
              <a:gd name="connsiteY0-2" fmla="*/ 442654 h 4952257"/>
              <a:gd name="connsiteX1-3" fmla="*/ 348417 w 5829300"/>
              <a:gd name="connsiteY1-4" fmla="*/ 94237 h 4952257"/>
              <a:gd name="connsiteX2-5" fmla="*/ 5480883 w 5829300"/>
              <a:gd name="connsiteY2-6" fmla="*/ 94237 h 4952257"/>
              <a:gd name="connsiteX3-7" fmla="*/ 5829300 w 5829300"/>
              <a:gd name="connsiteY3-8" fmla="*/ 442654 h 4952257"/>
              <a:gd name="connsiteX4-9" fmla="*/ 5829300 w 5829300"/>
              <a:gd name="connsiteY4-10" fmla="*/ 4603840 h 4952257"/>
              <a:gd name="connsiteX5-11" fmla="*/ 5480883 w 5829300"/>
              <a:gd name="connsiteY5-12" fmla="*/ 4952257 h 4952257"/>
              <a:gd name="connsiteX6-13" fmla="*/ 348417 w 5829300"/>
              <a:gd name="connsiteY6-14" fmla="*/ 4952257 h 4952257"/>
              <a:gd name="connsiteX7-15" fmla="*/ 0 w 5829300"/>
              <a:gd name="connsiteY7-16" fmla="*/ 4603840 h 4952257"/>
              <a:gd name="connsiteX8-17" fmla="*/ 0 w 5829300"/>
              <a:gd name="connsiteY8-18" fmla="*/ 442654 h 4952257"/>
              <a:gd name="connsiteX0-19" fmla="*/ 0 w 5829300"/>
              <a:gd name="connsiteY0-20" fmla="*/ 421113 h 4930716"/>
              <a:gd name="connsiteX1-21" fmla="*/ 348417 w 5829300"/>
              <a:gd name="connsiteY1-22" fmla="*/ 72696 h 4930716"/>
              <a:gd name="connsiteX2-23" fmla="*/ 5480883 w 5829300"/>
              <a:gd name="connsiteY2-24" fmla="*/ 72696 h 4930716"/>
              <a:gd name="connsiteX3-25" fmla="*/ 5829300 w 5829300"/>
              <a:gd name="connsiteY3-26" fmla="*/ 421113 h 4930716"/>
              <a:gd name="connsiteX4-27" fmla="*/ 5829300 w 5829300"/>
              <a:gd name="connsiteY4-28" fmla="*/ 4582299 h 4930716"/>
              <a:gd name="connsiteX5-29" fmla="*/ 5480883 w 5829300"/>
              <a:gd name="connsiteY5-30" fmla="*/ 4930716 h 4930716"/>
              <a:gd name="connsiteX6-31" fmla="*/ 348417 w 5829300"/>
              <a:gd name="connsiteY6-32" fmla="*/ 4930716 h 4930716"/>
              <a:gd name="connsiteX7-33" fmla="*/ 0 w 5829300"/>
              <a:gd name="connsiteY7-34" fmla="*/ 4582299 h 4930716"/>
              <a:gd name="connsiteX8-35" fmla="*/ 0 w 5829300"/>
              <a:gd name="connsiteY8-36" fmla="*/ 421113 h 4930716"/>
              <a:gd name="connsiteX0-37" fmla="*/ 0 w 5829300"/>
              <a:gd name="connsiteY0-38" fmla="*/ 421113 h 4930716"/>
              <a:gd name="connsiteX1-39" fmla="*/ 348417 w 5829300"/>
              <a:gd name="connsiteY1-40" fmla="*/ 72696 h 4930716"/>
              <a:gd name="connsiteX2-41" fmla="*/ 5480883 w 5829300"/>
              <a:gd name="connsiteY2-42" fmla="*/ 72696 h 4930716"/>
              <a:gd name="connsiteX3-43" fmla="*/ 5829300 w 5829300"/>
              <a:gd name="connsiteY3-44" fmla="*/ 421113 h 4930716"/>
              <a:gd name="connsiteX4-45" fmla="*/ 5829300 w 5829300"/>
              <a:gd name="connsiteY4-46" fmla="*/ 4582299 h 4930716"/>
              <a:gd name="connsiteX5-47" fmla="*/ 5480883 w 5829300"/>
              <a:gd name="connsiteY5-48" fmla="*/ 4930716 h 4930716"/>
              <a:gd name="connsiteX6-49" fmla="*/ 348417 w 5829300"/>
              <a:gd name="connsiteY6-50" fmla="*/ 4930716 h 4930716"/>
              <a:gd name="connsiteX7-51" fmla="*/ 0 w 5829300"/>
              <a:gd name="connsiteY7-52" fmla="*/ 4582299 h 4930716"/>
              <a:gd name="connsiteX8-53" fmla="*/ 0 w 5829300"/>
              <a:gd name="connsiteY8-54" fmla="*/ 421113 h 4930716"/>
              <a:gd name="connsiteX0-55" fmla="*/ 15785 w 5845085"/>
              <a:gd name="connsiteY0-56" fmla="*/ 421113 h 4930716"/>
              <a:gd name="connsiteX1-57" fmla="*/ 364202 w 5845085"/>
              <a:gd name="connsiteY1-58" fmla="*/ 72696 h 4930716"/>
              <a:gd name="connsiteX2-59" fmla="*/ 5496668 w 5845085"/>
              <a:gd name="connsiteY2-60" fmla="*/ 72696 h 4930716"/>
              <a:gd name="connsiteX3-61" fmla="*/ 5845085 w 5845085"/>
              <a:gd name="connsiteY3-62" fmla="*/ 421113 h 4930716"/>
              <a:gd name="connsiteX4-63" fmla="*/ 5845085 w 5845085"/>
              <a:gd name="connsiteY4-64" fmla="*/ 4582299 h 4930716"/>
              <a:gd name="connsiteX5-65" fmla="*/ 5496668 w 5845085"/>
              <a:gd name="connsiteY5-66" fmla="*/ 4930716 h 4930716"/>
              <a:gd name="connsiteX6-67" fmla="*/ 364202 w 5845085"/>
              <a:gd name="connsiteY6-68" fmla="*/ 4930716 h 4930716"/>
              <a:gd name="connsiteX7-69" fmla="*/ 15785 w 5845085"/>
              <a:gd name="connsiteY7-70" fmla="*/ 4582299 h 4930716"/>
              <a:gd name="connsiteX8-71" fmla="*/ 15785 w 5845085"/>
              <a:gd name="connsiteY8-72" fmla="*/ 421113 h 4930716"/>
              <a:gd name="connsiteX0-73" fmla="*/ 15785 w 5845085"/>
              <a:gd name="connsiteY0-74" fmla="*/ 421113 h 4930716"/>
              <a:gd name="connsiteX1-75" fmla="*/ 364202 w 5845085"/>
              <a:gd name="connsiteY1-76" fmla="*/ 72696 h 4930716"/>
              <a:gd name="connsiteX2-77" fmla="*/ 5496668 w 5845085"/>
              <a:gd name="connsiteY2-78" fmla="*/ 72696 h 4930716"/>
              <a:gd name="connsiteX3-79" fmla="*/ 5845085 w 5845085"/>
              <a:gd name="connsiteY3-80" fmla="*/ 421113 h 4930716"/>
              <a:gd name="connsiteX4-81" fmla="*/ 5845085 w 5845085"/>
              <a:gd name="connsiteY4-82" fmla="*/ 4582299 h 4930716"/>
              <a:gd name="connsiteX5-83" fmla="*/ 5496668 w 5845085"/>
              <a:gd name="connsiteY5-84" fmla="*/ 4930716 h 4930716"/>
              <a:gd name="connsiteX6-85" fmla="*/ 364202 w 5845085"/>
              <a:gd name="connsiteY6-86" fmla="*/ 4930716 h 4930716"/>
              <a:gd name="connsiteX7-87" fmla="*/ 15785 w 5845085"/>
              <a:gd name="connsiteY7-88" fmla="*/ 4582299 h 4930716"/>
              <a:gd name="connsiteX8-89" fmla="*/ 15785 w 5845085"/>
              <a:gd name="connsiteY8-90" fmla="*/ 421113 h 4930716"/>
              <a:gd name="connsiteX0-91" fmla="*/ 15785 w 5845085"/>
              <a:gd name="connsiteY0-92" fmla="*/ 421113 h 4962544"/>
              <a:gd name="connsiteX1-93" fmla="*/ 364202 w 5845085"/>
              <a:gd name="connsiteY1-94" fmla="*/ 72696 h 4962544"/>
              <a:gd name="connsiteX2-95" fmla="*/ 5496668 w 5845085"/>
              <a:gd name="connsiteY2-96" fmla="*/ 72696 h 4962544"/>
              <a:gd name="connsiteX3-97" fmla="*/ 5845085 w 5845085"/>
              <a:gd name="connsiteY3-98" fmla="*/ 421113 h 4962544"/>
              <a:gd name="connsiteX4-99" fmla="*/ 5845085 w 5845085"/>
              <a:gd name="connsiteY4-100" fmla="*/ 4582299 h 4962544"/>
              <a:gd name="connsiteX5-101" fmla="*/ 5496668 w 5845085"/>
              <a:gd name="connsiteY5-102" fmla="*/ 4930716 h 4962544"/>
              <a:gd name="connsiteX6-103" fmla="*/ 364202 w 5845085"/>
              <a:gd name="connsiteY6-104" fmla="*/ 4930716 h 4962544"/>
              <a:gd name="connsiteX7-105" fmla="*/ 15785 w 5845085"/>
              <a:gd name="connsiteY7-106" fmla="*/ 4582299 h 4962544"/>
              <a:gd name="connsiteX8-107" fmla="*/ 15785 w 5845085"/>
              <a:gd name="connsiteY8-108" fmla="*/ 421113 h 4962544"/>
              <a:gd name="connsiteX0-109" fmla="*/ 15785 w 5845085"/>
              <a:gd name="connsiteY0-110" fmla="*/ 421113 h 4962544"/>
              <a:gd name="connsiteX1-111" fmla="*/ 364202 w 5845085"/>
              <a:gd name="connsiteY1-112" fmla="*/ 72696 h 4962544"/>
              <a:gd name="connsiteX2-113" fmla="*/ 5496668 w 5845085"/>
              <a:gd name="connsiteY2-114" fmla="*/ 72696 h 4962544"/>
              <a:gd name="connsiteX3-115" fmla="*/ 5845085 w 5845085"/>
              <a:gd name="connsiteY3-116" fmla="*/ 421113 h 4962544"/>
              <a:gd name="connsiteX4-117" fmla="*/ 5845085 w 5845085"/>
              <a:gd name="connsiteY4-118" fmla="*/ 4582299 h 4962544"/>
              <a:gd name="connsiteX5-119" fmla="*/ 5496668 w 5845085"/>
              <a:gd name="connsiteY5-120" fmla="*/ 4930716 h 4962544"/>
              <a:gd name="connsiteX6-121" fmla="*/ 364202 w 5845085"/>
              <a:gd name="connsiteY6-122" fmla="*/ 4930716 h 4962544"/>
              <a:gd name="connsiteX7-123" fmla="*/ 15785 w 5845085"/>
              <a:gd name="connsiteY7-124" fmla="*/ 4582299 h 4962544"/>
              <a:gd name="connsiteX8-125" fmla="*/ 15785 w 5845085"/>
              <a:gd name="connsiteY8-126" fmla="*/ 421113 h 4962544"/>
              <a:gd name="connsiteX0-127" fmla="*/ 15785 w 5874660"/>
              <a:gd name="connsiteY0-128" fmla="*/ 421113 h 4962544"/>
              <a:gd name="connsiteX1-129" fmla="*/ 364202 w 5874660"/>
              <a:gd name="connsiteY1-130" fmla="*/ 72696 h 4962544"/>
              <a:gd name="connsiteX2-131" fmla="*/ 5496668 w 5874660"/>
              <a:gd name="connsiteY2-132" fmla="*/ 72696 h 4962544"/>
              <a:gd name="connsiteX3-133" fmla="*/ 5845085 w 5874660"/>
              <a:gd name="connsiteY3-134" fmla="*/ 421113 h 4962544"/>
              <a:gd name="connsiteX4-135" fmla="*/ 5845085 w 5874660"/>
              <a:gd name="connsiteY4-136" fmla="*/ 4582299 h 4962544"/>
              <a:gd name="connsiteX5-137" fmla="*/ 5496668 w 5874660"/>
              <a:gd name="connsiteY5-138" fmla="*/ 4930716 h 4962544"/>
              <a:gd name="connsiteX6-139" fmla="*/ 364202 w 5874660"/>
              <a:gd name="connsiteY6-140" fmla="*/ 4930716 h 4962544"/>
              <a:gd name="connsiteX7-141" fmla="*/ 15785 w 5874660"/>
              <a:gd name="connsiteY7-142" fmla="*/ 4582299 h 4962544"/>
              <a:gd name="connsiteX8-143" fmla="*/ 15785 w 5874660"/>
              <a:gd name="connsiteY8-144" fmla="*/ 421113 h 496254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</a:cxnLst>
            <a:rect l="l" t="t" r="r" b="b"/>
            <a:pathLst>
              <a:path w="5874660" h="4962544">
                <a:moveTo>
                  <a:pt x="15785" y="421113"/>
                </a:moveTo>
                <a:cubicBezTo>
                  <a:pt x="15785" y="228688"/>
                  <a:pt x="171777" y="72696"/>
                  <a:pt x="364202" y="72696"/>
                </a:cubicBezTo>
                <a:cubicBezTo>
                  <a:pt x="2167789" y="-139339"/>
                  <a:pt x="3719585" y="191965"/>
                  <a:pt x="5496668" y="72696"/>
                </a:cubicBezTo>
                <a:cubicBezTo>
                  <a:pt x="5689093" y="72696"/>
                  <a:pt x="5845085" y="228688"/>
                  <a:pt x="5845085" y="421113"/>
                </a:cubicBezTo>
                <a:cubicBezTo>
                  <a:pt x="5964355" y="1874436"/>
                  <a:pt x="5672806" y="3195237"/>
                  <a:pt x="5845085" y="4582299"/>
                </a:cubicBezTo>
                <a:cubicBezTo>
                  <a:pt x="5845085" y="4774724"/>
                  <a:pt x="5689093" y="4930716"/>
                  <a:pt x="5496668" y="4930716"/>
                </a:cubicBezTo>
                <a:cubicBezTo>
                  <a:pt x="3759342" y="5049986"/>
                  <a:pt x="2088276" y="4784942"/>
                  <a:pt x="364202" y="4930716"/>
                </a:cubicBezTo>
                <a:cubicBezTo>
                  <a:pt x="171777" y="4930716"/>
                  <a:pt x="15785" y="4774724"/>
                  <a:pt x="15785" y="4582299"/>
                </a:cubicBezTo>
                <a:cubicBezTo>
                  <a:pt x="-76980" y="3168733"/>
                  <a:pt x="280829" y="1914192"/>
                  <a:pt x="15785" y="421113"/>
                </a:cubicBezTo>
                <a:close/>
              </a:path>
            </a:pathLst>
          </a:custGeom>
          <a:solidFill>
            <a:srgbClr val="FFFFAB"/>
          </a:solidFill>
          <a:ln w="19050">
            <a:solidFill>
              <a:srgbClr val="0070C0"/>
            </a:solidFill>
            <a:prstDash val="lgDash"/>
          </a:ln>
        </p:spPr>
        <p:txBody>
          <a:bodyPr lIns="0" tIns="0" rIns="0" bIns="0" anchor="b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9pPr>
          </a:lstStyle>
          <a:p>
            <a:pPr lvl="0" algn="ctr">
              <a:lnSpc>
                <a:spcPct val="150000"/>
              </a:lnSpc>
              <a:spcBef>
                <a:spcPts val="0"/>
              </a:spcBef>
              <a:buNone/>
            </a:pPr>
            <a:r>
              <a:rPr lang="en-US" altLang="zh-CN" sz="3200" dirty="0">
                <a:solidFill>
                  <a:srgbClr val="002060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h</a:t>
            </a:r>
            <a:r>
              <a:rPr lang="en-US" altLang="zh-CN" sz="3200" smtClean="0">
                <a:solidFill>
                  <a:srgbClr val="002060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ouse </a:t>
            </a:r>
            <a:endParaRPr lang="zh-CN" altLang="en-US" sz="3200" dirty="0">
              <a:solidFill>
                <a:srgbClr val="002060"/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sp>
        <p:nvSpPr>
          <p:cNvPr id="5" name="MH_SubTitle_4"/>
          <p:cNvSpPr>
            <a:spLocks noChangeArrowheads="1"/>
          </p:cNvSpPr>
          <p:nvPr>
            <p:custDataLst>
              <p:tags r:id="rId3"/>
            </p:custDataLst>
          </p:nvPr>
        </p:nvSpPr>
        <p:spPr bwMode="gray">
          <a:xfrm rot="21370208">
            <a:off x="8963765" y="1267928"/>
            <a:ext cx="2660262" cy="2403817"/>
          </a:xfrm>
          <a:custGeom>
            <a:avLst/>
            <a:gdLst>
              <a:gd name="connsiteX0" fmla="*/ 0 w 5829300"/>
              <a:gd name="connsiteY0" fmla="*/ 348417 h 4858020"/>
              <a:gd name="connsiteX1" fmla="*/ 348417 w 5829300"/>
              <a:gd name="connsiteY1" fmla="*/ 0 h 4858020"/>
              <a:gd name="connsiteX2" fmla="*/ 5480883 w 5829300"/>
              <a:gd name="connsiteY2" fmla="*/ 0 h 4858020"/>
              <a:gd name="connsiteX3" fmla="*/ 5829300 w 5829300"/>
              <a:gd name="connsiteY3" fmla="*/ 348417 h 4858020"/>
              <a:gd name="connsiteX4" fmla="*/ 5829300 w 5829300"/>
              <a:gd name="connsiteY4" fmla="*/ 4509603 h 4858020"/>
              <a:gd name="connsiteX5" fmla="*/ 5480883 w 5829300"/>
              <a:gd name="connsiteY5" fmla="*/ 4858020 h 4858020"/>
              <a:gd name="connsiteX6" fmla="*/ 348417 w 5829300"/>
              <a:gd name="connsiteY6" fmla="*/ 4858020 h 4858020"/>
              <a:gd name="connsiteX7" fmla="*/ 0 w 5829300"/>
              <a:gd name="connsiteY7" fmla="*/ 4509603 h 4858020"/>
              <a:gd name="connsiteX8" fmla="*/ 0 w 5829300"/>
              <a:gd name="connsiteY8" fmla="*/ 348417 h 4858020"/>
              <a:gd name="connsiteX0-1" fmla="*/ 0 w 5829300"/>
              <a:gd name="connsiteY0-2" fmla="*/ 442654 h 4952257"/>
              <a:gd name="connsiteX1-3" fmla="*/ 348417 w 5829300"/>
              <a:gd name="connsiteY1-4" fmla="*/ 94237 h 4952257"/>
              <a:gd name="connsiteX2-5" fmla="*/ 5480883 w 5829300"/>
              <a:gd name="connsiteY2-6" fmla="*/ 94237 h 4952257"/>
              <a:gd name="connsiteX3-7" fmla="*/ 5829300 w 5829300"/>
              <a:gd name="connsiteY3-8" fmla="*/ 442654 h 4952257"/>
              <a:gd name="connsiteX4-9" fmla="*/ 5829300 w 5829300"/>
              <a:gd name="connsiteY4-10" fmla="*/ 4603840 h 4952257"/>
              <a:gd name="connsiteX5-11" fmla="*/ 5480883 w 5829300"/>
              <a:gd name="connsiteY5-12" fmla="*/ 4952257 h 4952257"/>
              <a:gd name="connsiteX6-13" fmla="*/ 348417 w 5829300"/>
              <a:gd name="connsiteY6-14" fmla="*/ 4952257 h 4952257"/>
              <a:gd name="connsiteX7-15" fmla="*/ 0 w 5829300"/>
              <a:gd name="connsiteY7-16" fmla="*/ 4603840 h 4952257"/>
              <a:gd name="connsiteX8-17" fmla="*/ 0 w 5829300"/>
              <a:gd name="connsiteY8-18" fmla="*/ 442654 h 4952257"/>
              <a:gd name="connsiteX0-19" fmla="*/ 0 w 5829300"/>
              <a:gd name="connsiteY0-20" fmla="*/ 421113 h 4930716"/>
              <a:gd name="connsiteX1-21" fmla="*/ 348417 w 5829300"/>
              <a:gd name="connsiteY1-22" fmla="*/ 72696 h 4930716"/>
              <a:gd name="connsiteX2-23" fmla="*/ 5480883 w 5829300"/>
              <a:gd name="connsiteY2-24" fmla="*/ 72696 h 4930716"/>
              <a:gd name="connsiteX3-25" fmla="*/ 5829300 w 5829300"/>
              <a:gd name="connsiteY3-26" fmla="*/ 421113 h 4930716"/>
              <a:gd name="connsiteX4-27" fmla="*/ 5829300 w 5829300"/>
              <a:gd name="connsiteY4-28" fmla="*/ 4582299 h 4930716"/>
              <a:gd name="connsiteX5-29" fmla="*/ 5480883 w 5829300"/>
              <a:gd name="connsiteY5-30" fmla="*/ 4930716 h 4930716"/>
              <a:gd name="connsiteX6-31" fmla="*/ 348417 w 5829300"/>
              <a:gd name="connsiteY6-32" fmla="*/ 4930716 h 4930716"/>
              <a:gd name="connsiteX7-33" fmla="*/ 0 w 5829300"/>
              <a:gd name="connsiteY7-34" fmla="*/ 4582299 h 4930716"/>
              <a:gd name="connsiteX8-35" fmla="*/ 0 w 5829300"/>
              <a:gd name="connsiteY8-36" fmla="*/ 421113 h 4930716"/>
              <a:gd name="connsiteX0-37" fmla="*/ 0 w 5829300"/>
              <a:gd name="connsiteY0-38" fmla="*/ 421113 h 4930716"/>
              <a:gd name="connsiteX1-39" fmla="*/ 348417 w 5829300"/>
              <a:gd name="connsiteY1-40" fmla="*/ 72696 h 4930716"/>
              <a:gd name="connsiteX2-41" fmla="*/ 5480883 w 5829300"/>
              <a:gd name="connsiteY2-42" fmla="*/ 72696 h 4930716"/>
              <a:gd name="connsiteX3-43" fmla="*/ 5829300 w 5829300"/>
              <a:gd name="connsiteY3-44" fmla="*/ 421113 h 4930716"/>
              <a:gd name="connsiteX4-45" fmla="*/ 5829300 w 5829300"/>
              <a:gd name="connsiteY4-46" fmla="*/ 4582299 h 4930716"/>
              <a:gd name="connsiteX5-47" fmla="*/ 5480883 w 5829300"/>
              <a:gd name="connsiteY5-48" fmla="*/ 4930716 h 4930716"/>
              <a:gd name="connsiteX6-49" fmla="*/ 348417 w 5829300"/>
              <a:gd name="connsiteY6-50" fmla="*/ 4930716 h 4930716"/>
              <a:gd name="connsiteX7-51" fmla="*/ 0 w 5829300"/>
              <a:gd name="connsiteY7-52" fmla="*/ 4582299 h 4930716"/>
              <a:gd name="connsiteX8-53" fmla="*/ 0 w 5829300"/>
              <a:gd name="connsiteY8-54" fmla="*/ 421113 h 4930716"/>
              <a:gd name="connsiteX0-55" fmla="*/ 15785 w 5845085"/>
              <a:gd name="connsiteY0-56" fmla="*/ 421113 h 4930716"/>
              <a:gd name="connsiteX1-57" fmla="*/ 364202 w 5845085"/>
              <a:gd name="connsiteY1-58" fmla="*/ 72696 h 4930716"/>
              <a:gd name="connsiteX2-59" fmla="*/ 5496668 w 5845085"/>
              <a:gd name="connsiteY2-60" fmla="*/ 72696 h 4930716"/>
              <a:gd name="connsiteX3-61" fmla="*/ 5845085 w 5845085"/>
              <a:gd name="connsiteY3-62" fmla="*/ 421113 h 4930716"/>
              <a:gd name="connsiteX4-63" fmla="*/ 5845085 w 5845085"/>
              <a:gd name="connsiteY4-64" fmla="*/ 4582299 h 4930716"/>
              <a:gd name="connsiteX5-65" fmla="*/ 5496668 w 5845085"/>
              <a:gd name="connsiteY5-66" fmla="*/ 4930716 h 4930716"/>
              <a:gd name="connsiteX6-67" fmla="*/ 364202 w 5845085"/>
              <a:gd name="connsiteY6-68" fmla="*/ 4930716 h 4930716"/>
              <a:gd name="connsiteX7-69" fmla="*/ 15785 w 5845085"/>
              <a:gd name="connsiteY7-70" fmla="*/ 4582299 h 4930716"/>
              <a:gd name="connsiteX8-71" fmla="*/ 15785 w 5845085"/>
              <a:gd name="connsiteY8-72" fmla="*/ 421113 h 4930716"/>
              <a:gd name="connsiteX0-73" fmla="*/ 15785 w 5845085"/>
              <a:gd name="connsiteY0-74" fmla="*/ 421113 h 4930716"/>
              <a:gd name="connsiteX1-75" fmla="*/ 364202 w 5845085"/>
              <a:gd name="connsiteY1-76" fmla="*/ 72696 h 4930716"/>
              <a:gd name="connsiteX2-77" fmla="*/ 5496668 w 5845085"/>
              <a:gd name="connsiteY2-78" fmla="*/ 72696 h 4930716"/>
              <a:gd name="connsiteX3-79" fmla="*/ 5845085 w 5845085"/>
              <a:gd name="connsiteY3-80" fmla="*/ 421113 h 4930716"/>
              <a:gd name="connsiteX4-81" fmla="*/ 5845085 w 5845085"/>
              <a:gd name="connsiteY4-82" fmla="*/ 4582299 h 4930716"/>
              <a:gd name="connsiteX5-83" fmla="*/ 5496668 w 5845085"/>
              <a:gd name="connsiteY5-84" fmla="*/ 4930716 h 4930716"/>
              <a:gd name="connsiteX6-85" fmla="*/ 364202 w 5845085"/>
              <a:gd name="connsiteY6-86" fmla="*/ 4930716 h 4930716"/>
              <a:gd name="connsiteX7-87" fmla="*/ 15785 w 5845085"/>
              <a:gd name="connsiteY7-88" fmla="*/ 4582299 h 4930716"/>
              <a:gd name="connsiteX8-89" fmla="*/ 15785 w 5845085"/>
              <a:gd name="connsiteY8-90" fmla="*/ 421113 h 4930716"/>
              <a:gd name="connsiteX0-91" fmla="*/ 15785 w 5845085"/>
              <a:gd name="connsiteY0-92" fmla="*/ 421113 h 4962544"/>
              <a:gd name="connsiteX1-93" fmla="*/ 364202 w 5845085"/>
              <a:gd name="connsiteY1-94" fmla="*/ 72696 h 4962544"/>
              <a:gd name="connsiteX2-95" fmla="*/ 5496668 w 5845085"/>
              <a:gd name="connsiteY2-96" fmla="*/ 72696 h 4962544"/>
              <a:gd name="connsiteX3-97" fmla="*/ 5845085 w 5845085"/>
              <a:gd name="connsiteY3-98" fmla="*/ 421113 h 4962544"/>
              <a:gd name="connsiteX4-99" fmla="*/ 5845085 w 5845085"/>
              <a:gd name="connsiteY4-100" fmla="*/ 4582299 h 4962544"/>
              <a:gd name="connsiteX5-101" fmla="*/ 5496668 w 5845085"/>
              <a:gd name="connsiteY5-102" fmla="*/ 4930716 h 4962544"/>
              <a:gd name="connsiteX6-103" fmla="*/ 364202 w 5845085"/>
              <a:gd name="connsiteY6-104" fmla="*/ 4930716 h 4962544"/>
              <a:gd name="connsiteX7-105" fmla="*/ 15785 w 5845085"/>
              <a:gd name="connsiteY7-106" fmla="*/ 4582299 h 4962544"/>
              <a:gd name="connsiteX8-107" fmla="*/ 15785 w 5845085"/>
              <a:gd name="connsiteY8-108" fmla="*/ 421113 h 4962544"/>
              <a:gd name="connsiteX0-109" fmla="*/ 15785 w 5845085"/>
              <a:gd name="connsiteY0-110" fmla="*/ 421113 h 4962544"/>
              <a:gd name="connsiteX1-111" fmla="*/ 364202 w 5845085"/>
              <a:gd name="connsiteY1-112" fmla="*/ 72696 h 4962544"/>
              <a:gd name="connsiteX2-113" fmla="*/ 5496668 w 5845085"/>
              <a:gd name="connsiteY2-114" fmla="*/ 72696 h 4962544"/>
              <a:gd name="connsiteX3-115" fmla="*/ 5845085 w 5845085"/>
              <a:gd name="connsiteY3-116" fmla="*/ 421113 h 4962544"/>
              <a:gd name="connsiteX4-117" fmla="*/ 5845085 w 5845085"/>
              <a:gd name="connsiteY4-118" fmla="*/ 4582299 h 4962544"/>
              <a:gd name="connsiteX5-119" fmla="*/ 5496668 w 5845085"/>
              <a:gd name="connsiteY5-120" fmla="*/ 4930716 h 4962544"/>
              <a:gd name="connsiteX6-121" fmla="*/ 364202 w 5845085"/>
              <a:gd name="connsiteY6-122" fmla="*/ 4930716 h 4962544"/>
              <a:gd name="connsiteX7-123" fmla="*/ 15785 w 5845085"/>
              <a:gd name="connsiteY7-124" fmla="*/ 4582299 h 4962544"/>
              <a:gd name="connsiteX8-125" fmla="*/ 15785 w 5845085"/>
              <a:gd name="connsiteY8-126" fmla="*/ 421113 h 4962544"/>
              <a:gd name="connsiteX0-127" fmla="*/ 15785 w 5874660"/>
              <a:gd name="connsiteY0-128" fmla="*/ 421113 h 4962544"/>
              <a:gd name="connsiteX1-129" fmla="*/ 364202 w 5874660"/>
              <a:gd name="connsiteY1-130" fmla="*/ 72696 h 4962544"/>
              <a:gd name="connsiteX2-131" fmla="*/ 5496668 w 5874660"/>
              <a:gd name="connsiteY2-132" fmla="*/ 72696 h 4962544"/>
              <a:gd name="connsiteX3-133" fmla="*/ 5845085 w 5874660"/>
              <a:gd name="connsiteY3-134" fmla="*/ 421113 h 4962544"/>
              <a:gd name="connsiteX4-135" fmla="*/ 5845085 w 5874660"/>
              <a:gd name="connsiteY4-136" fmla="*/ 4582299 h 4962544"/>
              <a:gd name="connsiteX5-137" fmla="*/ 5496668 w 5874660"/>
              <a:gd name="connsiteY5-138" fmla="*/ 4930716 h 4962544"/>
              <a:gd name="connsiteX6-139" fmla="*/ 364202 w 5874660"/>
              <a:gd name="connsiteY6-140" fmla="*/ 4930716 h 4962544"/>
              <a:gd name="connsiteX7-141" fmla="*/ 15785 w 5874660"/>
              <a:gd name="connsiteY7-142" fmla="*/ 4582299 h 4962544"/>
              <a:gd name="connsiteX8-143" fmla="*/ 15785 w 5874660"/>
              <a:gd name="connsiteY8-144" fmla="*/ 421113 h 496254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</a:cxnLst>
            <a:rect l="l" t="t" r="r" b="b"/>
            <a:pathLst>
              <a:path w="5874660" h="4962544">
                <a:moveTo>
                  <a:pt x="15785" y="421113"/>
                </a:moveTo>
                <a:cubicBezTo>
                  <a:pt x="15785" y="228688"/>
                  <a:pt x="171777" y="72696"/>
                  <a:pt x="364202" y="72696"/>
                </a:cubicBezTo>
                <a:cubicBezTo>
                  <a:pt x="2167789" y="-139339"/>
                  <a:pt x="3719585" y="191965"/>
                  <a:pt x="5496668" y="72696"/>
                </a:cubicBezTo>
                <a:cubicBezTo>
                  <a:pt x="5689093" y="72696"/>
                  <a:pt x="5845085" y="228688"/>
                  <a:pt x="5845085" y="421113"/>
                </a:cubicBezTo>
                <a:cubicBezTo>
                  <a:pt x="5964355" y="1874436"/>
                  <a:pt x="5672806" y="3195237"/>
                  <a:pt x="5845085" y="4582299"/>
                </a:cubicBezTo>
                <a:cubicBezTo>
                  <a:pt x="5845085" y="4774724"/>
                  <a:pt x="5689093" y="4930716"/>
                  <a:pt x="5496668" y="4930716"/>
                </a:cubicBezTo>
                <a:cubicBezTo>
                  <a:pt x="3759342" y="5049986"/>
                  <a:pt x="2088276" y="4784942"/>
                  <a:pt x="364202" y="4930716"/>
                </a:cubicBezTo>
                <a:cubicBezTo>
                  <a:pt x="171777" y="4930716"/>
                  <a:pt x="15785" y="4774724"/>
                  <a:pt x="15785" y="4582299"/>
                </a:cubicBezTo>
                <a:cubicBezTo>
                  <a:pt x="-76980" y="3168733"/>
                  <a:pt x="280829" y="1914192"/>
                  <a:pt x="15785" y="421113"/>
                </a:cubicBezTo>
                <a:close/>
              </a:path>
            </a:pathLst>
          </a:custGeom>
          <a:solidFill>
            <a:srgbClr val="FFFFAB"/>
          </a:solidFill>
          <a:ln w="19050">
            <a:solidFill>
              <a:srgbClr val="0070C0"/>
            </a:solidFill>
            <a:prstDash val="lgDash"/>
          </a:ln>
        </p:spPr>
        <p:txBody>
          <a:bodyPr lIns="0" tIns="0" rIns="0" bIns="0" anchor="b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9pPr>
          </a:lstStyle>
          <a:p>
            <a:pPr lvl="0" algn="ctr">
              <a:lnSpc>
                <a:spcPct val="150000"/>
              </a:lnSpc>
              <a:spcBef>
                <a:spcPts val="0"/>
              </a:spcBef>
              <a:buNone/>
            </a:pPr>
            <a:r>
              <a:rPr lang="en-US" altLang="zh-CN" sz="3200" dirty="0">
                <a:solidFill>
                  <a:srgbClr val="002060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b</a:t>
            </a:r>
            <a:r>
              <a:rPr lang="en-US" altLang="zh-CN" sz="3200" smtClean="0">
                <a:solidFill>
                  <a:srgbClr val="002060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edroom </a:t>
            </a:r>
            <a:endParaRPr lang="zh-CN" altLang="en-US" sz="3200" dirty="0">
              <a:solidFill>
                <a:srgbClr val="002060"/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sp>
        <p:nvSpPr>
          <p:cNvPr id="6" name="MH_SubTitle_4"/>
          <p:cNvSpPr>
            <a:spLocks noChangeArrowheads="1"/>
          </p:cNvSpPr>
          <p:nvPr>
            <p:custDataLst>
              <p:tags r:id="rId4"/>
            </p:custDataLst>
          </p:nvPr>
        </p:nvSpPr>
        <p:spPr bwMode="gray">
          <a:xfrm rot="21370208">
            <a:off x="6233626" y="1267928"/>
            <a:ext cx="2660262" cy="2403817"/>
          </a:xfrm>
          <a:custGeom>
            <a:avLst/>
            <a:gdLst>
              <a:gd name="connsiteX0" fmla="*/ 0 w 5829300"/>
              <a:gd name="connsiteY0" fmla="*/ 348417 h 4858020"/>
              <a:gd name="connsiteX1" fmla="*/ 348417 w 5829300"/>
              <a:gd name="connsiteY1" fmla="*/ 0 h 4858020"/>
              <a:gd name="connsiteX2" fmla="*/ 5480883 w 5829300"/>
              <a:gd name="connsiteY2" fmla="*/ 0 h 4858020"/>
              <a:gd name="connsiteX3" fmla="*/ 5829300 w 5829300"/>
              <a:gd name="connsiteY3" fmla="*/ 348417 h 4858020"/>
              <a:gd name="connsiteX4" fmla="*/ 5829300 w 5829300"/>
              <a:gd name="connsiteY4" fmla="*/ 4509603 h 4858020"/>
              <a:gd name="connsiteX5" fmla="*/ 5480883 w 5829300"/>
              <a:gd name="connsiteY5" fmla="*/ 4858020 h 4858020"/>
              <a:gd name="connsiteX6" fmla="*/ 348417 w 5829300"/>
              <a:gd name="connsiteY6" fmla="*/ 4858020 h 4858020"/>
              <a:gd name="connsiteX7" fmla="*/ 0 w 5829300"/>
              <a:gd name="connsiteY7" fmla="*/ 4509603 h 4858020"/>
              <a:gd name="connsiteX8" fmla="*/ 0 w 5829300"/>
              <a:gd name="connsiteY8" fmla="*/ 348417 h 4858020"/>
              <a:gd name="connsiteX0-1" fmla="*/ 0 w 5829300"/>
              <a:gd name="connsiteY0-2" fmla="*/ 442654 h 4952257"/>
              <a:gd name="connsiteX1-3" fmla="*/ 348417 w 5829300"/>
              <a:gd name="connsiteY1-4" fmla="*/ 94237 h 4952257"/>
              <a:gd name="connsiteX2-5" fmla="*/ 5480883 w 5829300"/>
              <a:gd name="connsiteY2-6" fmla="*/ 94237 h 4952257"/>
              <a:gd name="connsiteX3-7" fmla="*/ 5829300 w 5829300"/>
              <a:gd name="connsiteY3-8" fmla="*/ 442654 h 4952257"/>
              <a:gd name="connsiteX4-9" fmla="*/ 5829300 w 5829300"/>
              <a:gd name="connsiteY4-10" fmla="*/ 4603840 h 4952257"/>
              <a:gd name="connsiteX5-11" fmla="*/ 5480883 w 5829300"/>
              <a:gd name="connsiteY5-12" fmla="*/ 4952257 h 4952257"/>
              <a:gd name="connsiteX6-13" fmla="*/ 348417 w 5829300"/>
              <a:gd name="connsiteY6-14" fmla="*/ 4952257 h 4952257"/>
              <a:gd name="connsiteX7-15" fmla="*/ 0 w 5829300"/>
              <a:gd name="connsiteY7-16" fmla="*/ 4603840 h 4952257"/>
              <a:gd name="connsiteX8-17" fmla="*/ 0 w 5829300"/>
              <a:gd name="connsiteY8-18" fmla="*/ 442654 h 4952257"/>
              <a:gd name="connsiteX0-19" fmla="*/ 0 w 5829300"/>
              <a:gd name="connsiteY0-20" fmla="*/ 421113 h 4930716"/>
              <a:gd name="connsiteX1-21" fmla="*/ 348417 w 5829300"/>
              <a:gd name="connsiteY1-22" fmla="*/ 72696 h 4930716"/>
              <a:gd name="connsiteX2-23" fmla="*/ 5480883 w 5829300"/>
              <a:gd name="connsiteY2-24" fmla="*/ 72696 h 4930716"/>
              <a:gd name="connsiteX3-25" fmla="*/ 5829300 w 5829300"/>
              <a:gd name="connsiteY3-26" fmla="*/ 421113 h 4930716"/>
              <a:gd name="connsiteX4-27" fmla="*/ 5829300 w 5829300"/>
              <a:gd name="connsiteY4-28" fmla="*/ 4582299 h 4930716"/>
              <a:gd name="connsiteX5-29" fmla="*/ 5480883 w 5829300"/>
              <a:gd name="connsiteY5-30" fmla="*/ 4930716 h 4930716"/>
              <a:gd name="connsiteX6-31" fmla="*/ 348417 w 5829300"/>
              <a:gd name="connsiteY6-32" fmla="*/ 4930716 h 4930716"/>
              <a:gd name="connsiteX7-33" fmla="*/ 0 w 5829300"/>
              <a:gd name="connsiteY7-34" fmla="*/ 4582299 h 4930716"/>
              <a:gd name="connsiteX8-35" fmla="*/ 0 w 5829300"/>
              <a:gd name="connsiteY8-36" fmla="*/ 421113 h 4930716"/>
              <a:gd name="connsiteX0-37" fmla="*/ 0 w 5829300"/>
              <a:gd name="connsiteY0-38" fmla="*/ 421113 h 4930716"/>
              <a:gd name="connsiteX1-39" fmla="*/ 348417 w 5829300"/>
              <a:gd name="connsiteY1-40" fmla="*/ 72696 h 4930716"/>
              <a:gd name="connsiteX2-41" fmla="*/ 5480883 w 5829300"/>
              <a:gd name="connsiteY2-42" fmla="*/ 72696 h 4930716"/>
              <a:gd name="connsiteX3-43" fmla="*/ 5829300 w 5829300"/>
              <a:gd name="connsiteY3-44" fmla="*/ 421113 h 4930716"/>
              <a:gd name="connsiteX4-45" fmla="*/ 5829300 w 5829300"/>
              <a:gd name="connsiteY4-46" fmla="*/ 4582299 h 4930716"/>
              <a:gd name="connsiteX5-47" fmla="*/ 5480883 w 5829300"/>
              <a:gd name="connsiteY5-48" fmla="*/ 4930716 h 4930716"/>
              <a:gd name="connsiteX6-49" fmla="*/ 348417 w 5829300"/>
              <a:gd name="connsiteY6-50" fmla="*/ 4930716 h 4930716"/>
              <a:gd name="connsiteX7-51" fmla="*/ 0 w 5829300"/>
              <a:gd name="connsiteY7-52" fmla="*/ 4582299 h 4930716"/>
              <a:gd name="connsiteX8-53" fmla="*/ 0 w 5829300"/>
              <a:gd name="connsiteY8-54" fmla="*/ 421113 h 4930716"/>
              <a:gd name="connsiteX0-55" fmla="*/ 15785 w 5845085"/>
              <a:gd name="connsiteY0-56" fmla="*/ 421113 h 4930716"/>
              <a:gd name="connsiteX1-57" fmla="*/ 364202 w 5845085"/>
              <a:gd name="connsiteY1-58" fmla="*/ 72696 h 4930716"/>
              <a:gd name="connsiteX2-59" fmla="*/ 5496668 w 5845085"/>
              <a:gd name="connsiteY2-60" fmla="*/ 72696 h 4930716"/>
              <a:gd name="connsiteX3-61" fmla="*/ 5845085 w 5845085"/>
              <a:gd name="connsiteY3-62" fmla="*/ 421113 h 4930716"/>
              <a:gd name="connsiteX4-63" fmla="*/ 5845085 w 5845085"/>
              <a:gd name="connsiteY4-64" fmla="*/ 4582299 h 4930716"/>
              <a:gd name="connsiteX5-65" fmla="*/ 5496668 w 5845085"/>
              <a:gd name="connsiteY5-66" fmla="*/ 4930716 h 4930716"/>
              <a:gd name="connsiteX6-67" fmla="*/ 364202 w 5845085"/>
              <a:gd name="connsiteY6-68" fmla="*/ 4930716 h 4930716"/>
              <a:gd name="connsiteX7-69" fmla="*/ 15785 w 5845085"/>
              <a:gd name="connsiteY7-70" fmla="*/ 4582299 h 4930716"/>
              <a:gd name="connsiteX8-71" fmla="*/ 15785 w 5845085"/>
              <a:gd name="connsiteY8-72" fmla="*/ 421113 h 4930716"/>
              <a:gd name="connsiteX0-73" fmla="*/ 15785 w 5845085"/>
              <a:gd name="connsiteY0-74" fmla="*/ 421113 h 4930716"/>
              <a:gd name="connsiteX1-75" fmla="*/ 364202 w 5845085"/>
              <a:gd name="connsiteY1-76" fmla="*/ 72696 h 4930716"/>
              <a:gd name="connsiteX2-77" fmla="*/ 5496668 w 5845085"/>
              <a:gd name="connsiteY2-78" fmla="*/ 72696 h 4930716"/>
              <a:gd name="connsiteX3-79" fmla="*/ 5845085 w 5845085"/>
              <a:gd name="connsiteY3-80" fmla="*/ 421113 h 4930716"/>
              <a:gd name="connsiteX4-81" fmla="*/ 5845085 w 5845085"/>
              <a:gd name="connsiteY4-82" fmla="*/ 4582299 h 4930716"/>
              <a:gd name="connsiteX5-83" fmla="*/ 5496668 w 5845085"/>
              <a:gd name="connsiteY5-84" fmla="*/ 4930716 h 4930716"/>
              <a:gd name="connsiteX6-85" fmla="*/ 364202 w 5845085"/>
              <a:gd name="connsiteY6-86" fmla="*/ 4930716 h 4930716"/>
              <a:gd name="connsiteX7-87" fmla="*/ 15785 w 5845085"/>
              <a:gd name="connsiteY7-88" fmla="*/ 4582299 h 4930716"/>
              <a:gd name="connsiteX8-89" fmla="*/ 15785 w 5845085"/>
              <a:gd name="connsiteY8-90" fmla="*/ 421113 h 4930716"/>
              <a:gd name="connsiteX0-91" fmla="*/ 15785 w 5845085"/>
              <a:gd name="connsiteY0-92" fmla="*/ 421113 h 4962544"/>
              <a:gd name="connsiteX1-93" fmla="*/ 364202 w 5845085"/>
              <a:gd name="connsiteY1-94" fmla="*/ 72696 h 4962544"/>
              <a:gd name="connsiteX2-95" fmla="*/ 5496668 w 5845085"/>
              <a:gd name="connsiteY2-96" fmla="*/ 72696 h 4962544"/>
              <a:gd name="connsiteX3-97" fmla="*/ 5845085 w 5845085"/>
              <a:gd name="connsiteY3-98" fmla="*/ 421113 h 4962544"/>
              <a:gd name="connsiteX4-99" fmla="*/ 5845085 w 5845085"/>
              <a:gd name="connsiteY4-100" fmla="*/ 4582299 h 4962544"/>
              <a:gd name="connsiteX5-101" fmla="*/ 5496668 w 5845085"/>
              <a:gd name="connsiteY5-102" fmla="*/ 4930716 h 4962544"/>
              <a:gd name="connsiteX6-103" fmla="*/ 364202 w 5845085"/>
              <a:gd name="connsiteY6-104" fmla="*/ 4930716 h 4962544"/>
              <a:gd name="connsiteX7-105" fmla="*/ 15785 w 5845085"/>
              <a:gd name="connsiteY7-106" fmla="*/ 4582299 h 4962544"/>
              <a:gd name="connsiteX8-107" fmla="*/ 15785 w 5845085"/>
              <a:gd name="connsiteY8-108" fmla="*/ 421113 h 4962544"/>
              <a:gd name="connsiteX0-109" fmla="*/ 15785 w 5845085"/>
              <a:gd name="connsiteY0-110" fmla="*/ 421113 h 4962544"/>
              <a:gd name="connsiteX1-111" fmla="*/ 364202 w 5845085"/>
              <a:gd name="connsiteY1-112" fmla="*/ 72696 h 4962544"/>
              <a:gd name="connsiteX2-113" fmla="*/ 5496668 w 5845085"/>
              <a:gd name="connsiteY2-114" fmla="*/ 72696 h 4962544"/>
              <a:gd name="connsiteX3-115" fmla="*/ 5845085 w 5845085"/>
              <a:gd name="connsiteY3-116" fmla="*/ 421113 h 4962544"/>
              <a:gd name="connsiteX4-117" fmla="*/ 5845085 w 5845085"/>
              <a:gd name="connsiteY4-118" fmla="*/ 4582299 h 4962544"/>
              <a:gd name="connsiteX5-119" fmla="*/ 5496668 w 5845085"/>
              <a:gd name="connsiteY5-120" fmla="*/ 4930716 h 4962544"/>
              <a:gd name="connsiteX6-121" fmla="*/ 364202 w 5845085"/>
              <a:gd name="connsiteY6-122" fmla="*/ 4930716 h 4962544"/>
              <a:gd name="connsiteX7-123" fmla="*/ 15785 w 5845085"/>
              <a:gd name="connsiteY7-124" fmla="*/ 4582299 h 4962544"/>
              <a:gd name="connsiteX8-125" fmla="*/ 15785 w 5845085"/>
              <a:gd name="connsiteY8-126" fmla="*/ 421113 h 4962544"/>
              <a:gd name="connsiteX0-127" fmla="*/ 15785 w 5874660"/>
              <a:gd name="connsiteY0-128" fmla="*/ 421113 h 4962544"/>
              <a:gd name="connsiteX1-129" fmla="*/ 364202 w 5874660"/>
              <a:gd name="connsiteY1-130" fmla="*/ 72696 h 4962544"/>
              <a:gd name="connsiteX2-131" fmla="*/ 5496668 w 5874660"/>
              <a:gd name="connsiteY2-132" fmla="*/ 72696 h 4962544"/>
              <a:gd name="connsiteX3-133" fmla="*/ 5845085 w 5874660"/>
              <a:gd name="connsiteY3-134" fmla="*/ 421113 h 4962544"/>
              <a:gd name="connsiteX4-135" fmla="*/ 5845085 w 5874660"/>
              <a:gd name="connsiteY4-136" fmla="*/ 4582299 h 4962544"/>
              <a:gd name="connsiteX5-137" fmla="*/ 5496668 w 5874660"/>
              <a:gd name="connsiteY5-138" fmla="*/ 4930716 h 4962544"/>
              <a:gd name="connsiteX6-139" fmla="*/ 364202 w 5874660"/>
              <a:gd name="connsiteY6-140" fmla="*/ 4930716 h 4962544"/>
              <a:gd name="connsiteX7-141" fmla="*/ 15785 w 5874660"/>
              <a:gd name="connsiteY7-142" fmla="*/ 4582299 h 4962544"/>
              <a:gd name="connsiteX8-143" fmla="*/ 15785 w 5874660"/>
              <a:gd name="connsiteY8-144" fmla="*/ 421113 h 496254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</a:cxnLst>
            <a:rect l="l" t="t" r="r" b="b"/>
            <a:pathLst>
              <a:path w="5874660" h="4962544">
                <a:moveTo>
                  <a:pt x="15785" y="421113"/>
                </a:moveTo>
                <a:cubicBezTo>
                  <a:pt x="15785" y="228688"/>
                  <a:pt x="171777" y="72696"/>
                  <a:pt x="364202" y="72696"/>
                </a:cubicBezTo>
                <a:cubicBezTo>
                  <a:pt x="2167789" y="-139339"/>
                  <a:pt x="3719585" y="191965"/>
                  <a:pt x="5496668" y="72696"/>
                </a:cubicBezTo>
                <a:cubicBezTo>
                  <a:pt x="5689093" y="72696"/>
                  <a:pt x="5845085" y="228688"/>
                  <a:pt x="5845085" y="421113"/>
                </a:cubicBezTo>
                <a:cubicBezTo>
                  <a:pt x="5964355" y="1874436"/>
                  <a:pt x="5672806" y="3195237"/>
                  <a:pt x="5845085" y="4582299"/>
                </a:cubicBezTo>
                <a:cubicBezTo>
                  <a:pt x="5845085" y="4774724"/>
                  <a:pt x="5689093" y="4930716"/>
                  <a:pt x="5496668" y="4930716"/>
                </a:cubicBezTo>
                <a:cubicBezTo>
                  <a:pt x="3759342" y="5049986"/>
                  <a:pt x="2088276" y="4784942"/>
                  <a:pt x="364202" y="4930716"/>
                </a:cubicBezTo>
                <a:cubicBezTo>
                  <a:pt x="171777" y="4930716"/>
                  <a:pt x="15785" y="4774724"/>
                  <a:pt x="15785" y="4582299"/>
                </a:cubicBezTo>
                <a:cubicBezTo>
                  <a:pt x="-76980" y="3168733"/>
                  <a:pt x="280829" y="1914192"/>
                  <a:pt x="15785" y="421113"/>
                </a:cubicBezTo>
                <a:close/>
              </a:path>
            </a:pathLst>
          </a:custGeom>
          <a:solidFill>
            <a:srgbClr val="FFFFAB"/>
          </a:solidFill>
          <a:ln w="19050">
            <a:solidFill>
              <a:srgbClr val="0070C0"/>
            </a:solidFill>
            <a:prstDash val="lgDash"/>
          </a:ln>
        </p:spPr>
        <p:txBody>
          <a:bodyPr lIns="0" tIns="0" rIns="0" bIns="0" anchor="b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9pPr>
          </a:lstStyle>
          <a:p>
            <a:pPr lvl="0" algn="ctr">
              <a:lnSpc>
                <a:spcPct val="150000"/>
              </a:lnSpc>
              <a:spcBef>
                <a:spcPts val="0"/>
              </a:spcBef>
              <a:buNone/>
            </a:pPr>
            <a:r>
              <a:rPr lang="en-US" altLang="zh-CN" sz="3200" dirty="0">
                <a:solidFill>
                  <a:srgbClr val="002060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d</a:t>
            </a:r>
            <a:r>
              <a:rPr lang="en-US" altLang="zh-CN" sz="3200" smtClean="0">
                <a:solidFill>
                  <a:srgbClr val="002060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ining </a:t>
            </a:r>
            <a:r>
              <a:rPr lang="en-US" altLang="zh-CN" sz="3200" dirty="0">
                <a:solidFill>
                  <a:srgbClr val="002060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room</a:t>
            </a:r>
            <a:endParaRPr lang="zh-CN" altLang="en-US" sz="3200" dirty="0">
              <a:solidFill>
                <a:srgbClr val="002060"/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sp>
        <p:nvSpPr>
          <p:cNvPr id="7" name="MH_SubTitle_4"/>
          <p:cNvSpPr>
            <a:spLocks noChangeArrowheads="1"/>
          </p:cNvSpPr>
          <p:nvPr>
            <p:custDataLst>
              <p:tags r:id="rId5"/>
            </p:custDataLst>
          </p:nvPr>
        </p:nvSpPr>
        <p:spPr bwMode="gray">
          <a:xfrm>
            <a:off x="1675548" y="3881938"/>
            <a:ext cx="2660262" cy="2403817"/>
          </a:xfrm>
          <a:custGeom>
            <a:avLst/>
            <a:gdLst>
              <a:gd name="connsiteX0" fmla="*/ 0 w 5829300"/>
              <a:gd name="connsiteY0" fmla="*/ 348417 h 4858020"/>
              <a:gd name="connsiteX1" fmla="*/ 348417 w 5829300"/>
              <a:gd name="connsiteY1" fmla="*/ 0 h 4858020"/>
              <a:gd name="connsiteX2" fmla="*/ 5480883 w 5829300"/>
              <a:gd name="connsiteY2" fmla="*/ 0 h 4858020"/>
              <a:gd name="connsiteX3" fmla="*/ 5829300 w 5829300"/>
              <a:gd name="connsiteY3" fmla="*/ 348417 h 4858020"/>
              <a:gd name="connsiteX4" fmla="*/ 5829300 w 5829300"/>
              <a:gd name="connsiteY4" fmla="*/ 4509603 h 4858020"/>
              <a:gd name="connsiteX5" fmla="*/ 5480883 w 5829300"/>
              <a:gd name="connsiteY5" fmla="*/ 4858020 h 4858020"/>
              <a:gd name="connsiteX6" fmla="*/ 348417 w 5829300"/>
              <a:gd name="connsiteY6" fmla="*/ 4858020 h 4858020"/>
              <a:gd name="connsiteX7" fmla="*/ 0 w 5829300"/>
              <a:gd name="connsiteY7" fmla="*/ 4509603 h 4858020"/>
              <a:gd name="connsiteX8" fmla="*/ 0 w 5829300"/>
              <a:gd name="connsiteY8" fmla="*/ 348417 h 4858020"/>
              <a:gd name="connsiteX0-1" fmla="*/ 0 w 5829300"/>
              <a:gd name="connsiteY0-2" fmla="*/ 442654 h 4952257"/>
              <a:gd name="connsiteX1-3" fmla="*/ 348417 w 5829300"/>
              <a:gd name="connsiteY1-4" fmla="*/ 94237 h 4952257"/>
              <a:gd name="connsiteX2-5" fmla="*/ 5480883 w 5829300"/>
              <a:gd name="connsiteY2-6" fmla="*/ 94237 h 4952257"/>
              <a:gd name="connsiteX3-7" fmla="*/ 5829300 w 5829300"/>
              <a:gd name="connsiteY3-8" fmla="*/ 442654 h 4952257"/>
              <a:gd name="connsiteX4-9" fmla="*/ 5829300 w 5829300"/>
              <a:gd name="connsiteY4-10" fmla="*/ 4603840 h 4952257"/>
              <a:gd name="connsiteX5-11" fmla="*/ 5480883 w 5829300"/>
              <a:gd name="connsiteY5-12" fmla="*/ 4952257 h 4952257"/>
              <a:gd name="connsiteX6-13" fmla="*/ 348417 w 5829300"/>
              <a:gd name="connsiteY6-14" fmla="*/ 4952257 h 4952257"/>
              <a:gd name="connsiteX7-15" fmla="*/ 0 w 5829300"/>
              <a:gd name="connsiteY7-16" fmla="*/ 4603840 h 4952257"/>
              <a:gd name="connsiteX8-17" fmla="*/ 0 w 5829300"/>
              <a:gd name="connsiteY8-18" fmla="*/ 442654 h 4952257"/>
              <a:gd name="connsiteX0-19" fmla="*/ 0 w 5829300"/>
              <a:gd name="connsiteY0-20" fmla="*/ 421113 h 4930716"/>
              <a:gd name="connsiteX1-21" fmla="*/ 348417 w 5829300"/>
              <a:gd name="connsiteY1-22" fmla="*/ 72696 h 4930716"/>
              <a:gd name="connsiteX2-23" fmla="*/ 5480883 w 5829300"/>
              <a:gd name="connsiteY2-24" fmla="*/ 72696 h 4930716"/>
              <a:gd name="connsiteX3-25" fmla="*/ 5829300 w 5829300"/>
              <a:gd name="connsiteY3-26" fmla="*/ 421113 h 4930716"/>
              <a:gd name="connsiteX4-27" fmla="*/ 5829300 w 5829300"/>
              <a:gd name="connsiteY4-28" fmla="*/ 4582299 h 4930716"/>
              <a:gd name="connsiteX5-29" fmla="*/ 5480883 w 5829300"/>
              <a:gd name="connsiteY5-30" fmla="*/ 4930716 h 4930716"/>
              <a:gd name="connsiteX6-31" fmla="*/ 348417 w 5829300"/>
              <a:gd name="connsiteY6-32" fmla="*/ 4930716 h 4930716"/>
              <a:gd name="connsiteX7-33" fmla="*/ 0 w 5829300"/>
              <a:gd name="connsiteY7-34" fmla="*/ 4582299 h 4930716"/>
              <a:gd name="connsiteX8-35" fmla="*/ 0 w 5829300"/>
              <a:gd name="connsiteY8-36" fmla="*/ 421113 h 4930716"/>
              <a:gd name="connsiteX0-37" fmla="*/ 0 w 5829300"/>
              <a:gd name="connsiteY0-38" fmla="*/ 421113 h 4930716"/>
              <a:gd name="connsiteX1-39" fmla="*/ 348417 w 5829300"/>
              <a:gd name="connsiteY1-40" fmla="*/ 72696 h 4930716"/>
              <a:gd name="connsiteX2-41" fmla="*/ 5480883 w 5829300"/>
              <a:gd name="connsiteY2-42" fmla="*/ 72696 h 4930716"/>
              <a:gd name="connsiteX3-43" fmla="*/ 5829300 w 5829300"/>
              <a:gd name="connsiteY3-44" fmla="*/ 421113 h 4930716"/>
              <a:gd name="connsiteX4-45" fmla="*/ 5829300 w 5829300"/>
              <a:gd name="connsiteY4-46" fmla="*/ 4582299 h 4930716"/>
              <a:gd name="connsiteX5-47" fmla="*/ 5480883 w 5829300"/>
              <a:gd name="connsiteY5-48" fmla="*/ 4930716 h 4930716"/>
              <a:gd name="connsiteX6-49" fmla="*/ 348417 w 5829300"/>
              <a:gd name="connsiteY6-50" fmla="*/ 4930716 h 4930716"/>
              <a:gd name="connsiteX7-51" fmla="*/ 0 w 5829300"/>
              <a:gd name="connsiteY7-52" fmla="*/ 4582299 h 4930716"/>
              <a:gd name="connsiteX8-53" fmla="*/ 0 w 5829300"/>
              <a:gd name="connsiteY8-54" fmla="*/ 421113 h 4930716"/>
              <a:gd name="connsiteX0-55" fmla="*/ 15785 w 5845085"/>
              <a:gd name="connsiteY0-56" fmla="*/ 421113 h 4930716"/>
              <a:gd name="connsiteX1-57" fmla="*/ 364202 w 5845085"/>
              <a:gd name="connsiteY1-58" fmla="*/ 72696 h 4930716"/>
              <a:gd name="connsiteX2-59" fmla="*/ 5496668 w 5845085"/>
              <a:gd name="connsiteY2-60" fmla="*/ 72696 h 4930716"/>
              <a:gd name="connsiteX3-61" fmla="*/ 5845085 w 5845085"/>
              <a:gd name="connsiteY3-62" fmla="*/ 421113 h 4930716"/>
              <a:gd name="connsiteX4-63" fmla="*/ 5845085 w 5845085"/>
              <a:gd name="connsiteY4-64" fmla="*/ 4582299 h 4930716"/>
              <a:gd name="connsiteX5-65" fmla="*/ 5496668 w 5845085"/>
              <a:gd name="connsiteY5-66" fmla="*/ 4930716 h 4930716"/>
              <a:gd name="connsiteX6-67" fmla="*/ 364202 w 5845085"/>
              <a:gd name="connsiteY6-68" fmla="*/ 4930716 h 4930716"/>
              <a:gd name="connsiteX7-69" fmla="*/ 15785 w 5845085"/>
              <a:gd name="connsiteY7-70" fmla="*/ 4582299 h 4930716"/>
              <a:gd name="connsiteX8-71" fmla="*/ 15785 w 5845085"/>
              <a:gd name="connsiteY8-72" fmla="*/ 421113 h 4930716"/>
              <a:gd name="connsiteX0-73" fmla="*/ 15785 w 5845085"/>
              <a:gd name="connsiteY0-74" fmla="*/ 421113 h 4930716"/>
              <a:gd name="connsiteX1-75" fmla="*/ 364202 w 5845085"/>
              <a:gd name="connsiteY1-76" fmla="*/ 72696 h 4930716"/>
              <a:gd name="connsiteX2-77" fmla="*/ 5496668 w 5845085"/>
              <a:gd name="connsiteY2-78" fmla="*/ 72696 h 4930716"/>
              <a:gd name="connsiteX3-79" fmla="*/ 5845085 w 5845085"/>
              <a:gd name="connsiteY3-80" fmla="*/ 421113 h 4930716"/>
              <a:gd name="connsiteX4-81" fmla="*/ 5845085 w 5845085"/>
              <a:gd name="connsiteY4-82" fmla="*/ 4582299 h 4930716"/>
              <a:gd name="connsiteX5-83" fmla="*/ 5496668 w 5845085"/>
              <a:gd name="connsiteY5-84" fmla="*/ 4930716 h 4930716"/>
              <a:gd name="connsiteX6-85" fmla="*/ 364202 w 5845085"/>
              <a:gd name="connsiteY6-86" fmla="*/ 4930716 h 4930716"/>
              <a:gd name="connsiteX7-87" fmla="*/ 15785 w 5845085"/>
              <a:gd name="connsiteY7-88" fmla="*/ 4582299 h 4930716"/>
              <a:gd name="connsiteX8-89" fmla="*/ 15785 w 5845085"/>
              <a:gd name="connsiteY8-90" fmla="*/ 421113 h 4930716"/>
              <a:gd name="connsiteX0-91" fmla="*/ 15785 w 5845085"/>
              <a:gd name="connsiteY0-92" fmla="*/ 421113 h 4962544"/>
              <a:gd name="connsiteX1-93" fmla="*/ 364202 w 5845085"/>
              <a:gd name="connsiteY1-94" fmla="*/ 72696 h 4962544"/>
              <a:gd name="connsiteX2-95" fmla="*/ 5496668 w 5845085"/>
              <a:gd name="connsiteY2-96" fmla="*/ 72696 h 4962544"/>
              <a:gd name="connsiteX3-97" fmla="*/ 5845085 w 5845085"/>
              <a:gd name="connsiteY3-98" fmla="*/ 421113 h 4962544"/>
              <a:gd name="connsiteX4-99" fmla="*/ 5845085 w 5845085"/>
              <a:gd name="connsiteY4-100" fmla="*/ 4582299 h 4962544"/>
              <a:gd name="connsiteX5-101" fmla="*/ 5496668 w 5845085"/>
              <a:gd name="connsiteY5-102" fmla="*/ 4930716 h 4962544"/>
              <a:gd name="connsiteX6-103" fmla="*/ 364202 w 5845085"/>
              <a:gd name="connsiteY6-104" fmla="*/ 4930716 h 4962544"/>
              <a:gd name="connsiteX7-105" fmla="*/ 15785 w 5845085"/>
              <a:gd name="connsiteY7-106" fmla="*/ 4582299 h 4962544"/>
              <a:gd name="connsiteX8-107" fmla="*/ 15785 w 5845085"/>
              <a:gd name="connsiteY8-108" fmla="*/ 421113 h 4962544"/>
              <a:gd name="connsiteX0-109" fmla="*/ 15785 w 5845085"/>
              <a:gd name="connsiteY0-110" fmla="*/ 421113 h 4962544"/>
              <a:gd name="connsiteX1-111" fmla="*/ 364202 w 5845085"/>
              <a:gd name="connsiteY1-112" fmla="*/ 72696 h 4962544"/>
              <a:gd name="connsiteX2-113" fmla="*/ 5496668 w 5845085"/>
              <a:gd name="connsiteY2-114" fmla="*/ 72696 h 4962544"/>
              <a:gd name="connsiteX3-115" fmla="*/ 5845085 w 5845085"/>
              <a:gd name="connsiteY3-116" fmla="*/ 421113 h 4962544"/>
              <a:gd name="connsiteX4-117" fmla="*/ 5845085 w 5845085"/>
              <a:gd name="connsiteY4-118" fmla="*/ 4582299 h 4962544"/>
              <a:gd name="connsiteX5-119" fmla="*/ 5496668 w 5845085"/>
              <a:gd name="connsiteY5-120" fmla="*/ 4930716 h 4962544"/>
              <a:gd name="connsiteX6-121" fmla="*/ 364202 w 5845085"/>
              <a:gd name="connsiteY6-122" fmla="*/ 4930716 h 4962544"/>
              <a:gd name="connsiteX7-123" fmla="*/ 15785 w 5845085"/>
              <a:gd name="connsiteY7-124" fmla="*/ 4582299 h 4962544"/>
              <a:gd name="connsiteX8-125" fmla="*/ 15785 w 5845085"/>
              <a:gd name="connsiteY8-126" fmla="*/ 421113 h 4962544"/>
              <a:gd name="connsiteX0-127" fmla="*/ 15785 w 5874660"/>
              <a:gd name="connsiteY0-128" fmla="*/ 421113 h 4962544"/>
              <a:gd name="connsiteX1-129" fmla="*/ 364202 w 5874660"/>
              <a:gd name="connsiteY1-130" fmla="*/ 72696 h 4962544"/>
              <a:gd name="connsiteX2-131" fmla="*/ 5496668 w 5874660"/>
              <a:gd name="connsiteY2-132" fmla="*/ 72696 h 4962544"/>
              <a:gd name="connsiteX3-133" fmla="*/ 5845085 w 5874660"/>
              <a:gd name="connsiteY3-134" fmla="*/ 421113 h 4962544"/>
              <a:gd name="connsiteX4-135" fmla="*/ 5845085 w 5874660"/>
              <a:gd name="connsiteY4-136" fmla="*/ 4582299 h 4962544"/>
              <a:gd name="connsiteX5-137" fmla="*/ 5496668 w 5874660"/>
              <a:gd name="connsiteY5-138" fmla="*/ 4930716 h 4962544"/>
              <a:gd name="connsiteX6-139" fmla="*/ 364202 w 5874660"/>
              <a:gd name="connsiteY6-140" fmla="*/ 4930716 h 4962544"/>
              <a:gd name="connsiteX7-141" fmla="*/ 15785 w 5874660"/>
              <a:gd name="connsiteY7-142" fmla="*/ 4582299 h 4962544"/>
              <a:gd name="connsiteX8-143" fmla="*/ 15785 w 5874660"/>
              <a:gd name="connsiteY8-144" fmla="*/ 421113 h 496254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</a:cxnLst>
            <a:rect l="l" t="t" r="r" b="b"/>
            <a:pathLst>
              <a:path w="5874660" h="4962544">
                <a:moveTo>
                  <a:pt x="15785" y="421113"/>
                </a:moveTo>
                <a:cubicBezTo>
                  <a:pt x="15785" y="228688"/>
                  <a:pt x="171777" y="72696"/>
                  <a:pt x="364202" y="72696"/>
                </a:cubicBezTo>
                <a:cubicBezTo>
                  <a:pt x="2167789" y="-139339"/>
                  <a:pt x="3719585" y="191965"/>
                  <a:pt x="5496668" y="72696"/>
                </a:cubicBezTo>
                <a:cubicBezTo>
                  <a:pt x="5689093" y="72696"/>
                  <a:pt x="5845085" y="228688"/>
                  <a:pt x="5845085" y="421113"/>
                </a:cubicBezTo>
                <a:cubicBezTo>
                  <a:pt x="5964355" y="1874436"/>
                  <a:pt x="5672806" y="3195237"/>
                  <a:pt x="5845085" y="4582299"/>
                </a:cubicBezTo>
                <a:cubicBezTo>
                  <a:pt x="5845085" y="4774724"/>
                  <a:pt x="5689093" y="4930716"/>
                  <a:pt x="5496668" y="4930716"/>
                </a:cubicBezTo>
                <a:cubicBezTo>
                  <a:pt x="3759342" y="5049986"/>
                  <a:pt x="2088276" y="4784942"/>
                  <a:pt x="364202" y="4930716"/>
                </a:cubicBezTo>
                <a:cubicBezTo>
                  <a:pt x="171777" y="4930716"/>
                  <a:pt x="15785" y="4774724"/>
                  <a:pt x="15785" y="4582299"/>
                </a:cubicBezTo>
                <a:cubicBezTo>
                  <a:pt x="-76980" y="3168733"/>
                  <a:pt x="280829" y="1914192"/>
                  <a:pt x="15785" y="421113"/>
                </a:cubicBezTo>
                <a:close/>
              </a:path>
            </a:pathLst>
          </a:custGeom>
          <a:solidFill>
            <a:srgbClr val="FFFFAB"/>
          </a:solidFill>
          <a:ln w="19050">
            <a:solidFill>
              <a:srgbClr val="0070C0"/>
            </a:solidFill>
            <a:prstDash val="lgDash"/>
          </a:ln>
        </p:spPr>
        <p:txBody>
          <a:bodyPr lIns="0" tIns="0" rIns="0" bIns="0" anchor="b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9pPr>
          </a:lstStyle>
          <a:p>
            <a:pPr lvl="0" algn="ctr">
              <a:lnSpc>
                <a:spcPct val="150000"/>
              </a:lnSpc>
              <a:spcBef>
                <a:spcPts val="0"/>
              </a:spcBef>
              <a:buNone/>
            </a:pPr>
            <a:r>
              <a:rPr lang="en-US" altLang="zh-CN" sz="3200" dirty="0">
                <a:solidFill>
                  <a:srgbClr val="002060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l</a:t>
            </a:r>
            <a:r>
              <a:rPr lang="en-US" altLang="zh-CN" sz="3200" smtClean="0">
                <a:solidFill>
                  <a:srgbClr val="002060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iving </a:t>
            </a:r>
            <a:r>
              <a:rPr lang="en-US" altLang="zh-CN" sz="3200" dirty="0">
                <a:solidFill>
                  <a:srgbClr val="002060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room</a:t>
            </a:r>
            <a:endParaRPr lang="zh-CN" altLang="en-US" sz="3200" dirty="0">
              <a:solidFill>
                <a:srgbClr val="002060"/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sp>
        <p:nvSpPr>
          <p:cNvPr id="8" name="MH_SubTitle_4"/>
          <p:cNvSpPr>
            <a:spLocks noChangeArrowheads="1"/>
          </p:cNvSpPr>
          <p:nvPr>
            <p:custDataLst>
              <p:tags r:id="rId6"/>
            </p:custDataLst>
          </p:nvPr>
        </p:nvSpPr>
        <p:spPr bwMode="gray">
          <a:xfrm>
            <a:off x="4828103" y="3881938"/>
            <a:ext cx="2660262" cy="2403817"/>
          </a:xfrm>
          <a:custGeom>
            <a:avLst/>
            <a:gdLst>
              <a:gd name="connsiteX0" fmla="*/ 0 w 5829300"/>
              <a:gd name="connsiteY0" fmla="*/ 348417 h 4858020"/>
              <a:gd name="connsiteX1" fmla="*/ 348417 w 5829300"/>
              <a:gd name="connsiteY1" fmla="*/ 0 h 4858020"/>
              <a:gd name="connsiteX2" fmla="*/ 5480883 w 5829300"/>
              <a:gd name="connsiteY2" fmla="*/ 0 h 4858020"/>
              <a:gd name="connsiteX3" fmla="*/ 5829300 w 5829300"/>
              <a:gd name="connsiteY3" fmla="*/ 348417 h 4858020"/>
              <a:gd name="connsiteX4" fmla="*/ 5829300 w 5829300"/>
              <a:gd name="connsiteY4" fmla="*/ 4509603 h 4858020"/>
              <a:gd name="connsiteX5" fmla="*/ 5480883 w 5829300"/>
              <a:gd name="connsiteY5" fmla="*/ 4858020 h 4858020"/>
              <a:gd name="connsiteX6" fmla="*/ 348417 w 5829300"/>
              <a:gd name="connsiteY6" fmla="*/ 4858020 h 4858020"/>
              <a:gd name="connsiteX7" fmla="*/ 0 w 5829300"/>
              <a:gd name="connsiteY7" fmla="*/ 4509603 h 4858020"/>
              <a:gd name="connsiteX8" fmla="*/ 0 w 5829300"/>
              <a:gd name="connsiteY8" fmla="*/ 348417 h 4858020"/>
              <a:gd name="connsiteX0-1" fmla="*/ 0 w 5829300"/>
              <a:gd name="connsiteY0-2" fmla="*/ 442654 h 4952257"/>
              <a:gd name="connsiteX1-3" fmla="*/ 348417 w 5829300"/>
              <a:gd name="connsiteY1-4" fmla="*/ 94237 h 4952257"/>
              <a:gd name="connsiteX2-5" fmla="*/ 5480883 w 5829300"/>
              <a:gd name="connsiteY2-6" fmla="*/ 94237 h 4952257"/>
              <a:gd name="connsiteX3-7" fmla="*/ 5829300 w 5829300"/>
              <a:gd name="connsiteY3-8" fmla="*/ 442654 h 4952257"/>
              <a:gd name="connsiteX4-9" fmla="*/ 5829300 w 5829300"/>
              <a:gd name="connsiteY4-10" fmla="*/ 4603840 h 4952257"/>
              <a:gd name="connsiteX5-11" fmla="*/ 5480883 w 5829300"/>
              <a:gd name="connsiteY5-12" fmla="*/ 4952257 h 4952257"/>
              <a:gd name="connsiteX6-13" fmla="*/ 348417 w 5829300"/>
              <a:gd name="connsiteY6-14" fmla="*/ 4952257 h 4952257"/>
              <a:gd name="connsiteX7-15" fmla="*/ 0 w 5829300"/>
              <a:gd name="connsiteY7-16" fmla="*/ 4603840 h 4952257"/>
              <a:gd name="connsiteX8-17" fmla="*/ 0 w 5829300"/>
              <a:gd name="connsiteY8-18" fmla="*/ 442654 h 4952257"/>
              <a:gd name="connsiteX0-19" fmla="*/ 0 w 5829300"/>
              <a:gd name="connsiteY0-20" fmla="*/ 421113 h 4930716"/>
              <a:gd name="connsiteX1-21" fmla="*/ 348417 w 5829300"/>
              <a:gd name="connsiteY1-22" fmla="*/ 72696 h 4930716"/>
              <a:gd name="connsiteX2-23" fmla="*/ 5480883 w 5829300"/>
              <a:gd name="connsiteY2-24" fmla="*/ 72696 h 4930716"/>
              <a:gd name="connsiteX3-25" fmla="*/ 5829300 w 5829300"/>
              <a:gd name="connsiteY3-26" fmla="*/ 421113 h 4930716"/>
              <a:gd name="connsiteX4-27" fmla="*/ 5829300 w 5829300"/>
              <a:gd name="connsiteY4-28" fmla="*/ 4582299 h 4930716"/>
              <a:gd name="connsiteX5-29" fmla="*/ 5480883 w 5829300"/>
              <a:gd name="connsiteY5-30" fmla="*/ 4930716 h 4930716"/>
              <a:gd name="connsiteX6-31" fmla="*/ 348417 w 5829300"/>
              <a:gd name="connsiteY6-32" fmla="*/ 4930716 h 4930716"/>
              <a:gd name="connsiteX7-33" fmla="*/ 0 w 5829300"/>
              <a:gd name="connsiteY7-34" fmla="*/ 4582299 h 4930716"/>
              <a:gd name="connsiteX8-35" fmla="*/ 0 w 5829300"/>
              <a:gd name="connsiteY8-36" fmla="*/ 421113 h 4930716"/>
              <a:gd name="connsiteX0-37" fmla="*/ 0 w 5829300"/>
              <a:gd name="connsiteY0-38" fmla="*/ 421113 h 4930716"/>
              <a:gd name="connsiteX1-39" fmla="*/ 348417 w 5829300"/>
              <a:gd name="connsiteY1-40" fmla="*/ 72696 h 4930716"/>
              <a:gd name="connsiteX2-41" fmla="*/ 5480883 w 5829300"/>
              <a:gd name="connsiteY2-42" fmla="*/ 72696 h 4930716"/>
              <a:gd name="connsiteX3-43" fmla="*/ 5829300 w 5829300"/>
              <a:gd name="connsiteY3-44" fmla="*/ 421113 h 4930716"/>
              <a:gd name="connsiteX4-45" fmla="*/ 5829300 w 5829300"/>
              <a:gd name="connsiteY4-46" fmla="*/ 4582299 h 4930716"/>
              <a:gd name="connsiteX5-47" fmla="*/ 5480883 w 5829300"/>
              <a:gd name="connsiteY5-48" fmla="*/ 4930716 h 4930716"/>
              <a:gd name="connsiteX6-49" fmla="*/ 348417 w 5829300"/>
              <a:gd name="connsiteY6-50" fmla="*/ 4930716 h 4930716"/>
              <a:gd name="connsiteX7-51" fmla="*/ 0 w 5829300"/>
              <a:gd name="connsiteY7-52" fmla="*/ 4582299 h 4930716"/>
              <a:gd name="connsiteX8-53" fmla="*/ 0 w 5829300"/>
              <a:gd name="connsiteY8-54" fmla="*/ 421113 h 4930716"/>
              <a:gd name="connsiteX0-55" fmla="*/ 15785 w 5845085"/>
              <a:gd name="connsiteY0-56" fmla="*/ 421113 h 4930716"/>
              <a:gd name="connsiteX1-57" fmla="*/ 364202 w 5845085"/>
              <a:gd name="connsiteY1-58" fmla="*/ 72696 h 4930716"/>
              <a:gd name="connsiteX2-59" fmla="*/ 5496668 w 5845085"/>
              <a:gd name="connsiteY2-60" fmla="*/ 72696 h 4930716"/>
              <a:gd name="connsiteX3-61" fmla="*/ 5845085 w 5845085"/>
              <a:gd name="connsiteY3-62" fmla="*/ 421113 h 4930716"/>
              <a:gd name="connsiteX4-63" fmla="*/ 5845085 w 5845085"/>
              <a:gd name="connsiteY4-64" fmla="*/ 4582299 h 4930716"/>
              <a:gd name="connsiteX5-65" fmla="*/ 5496668 w 5845085"/>
              <a:gd name="connsiteY5-66" fmla="*/ 4930716 h 4930716"/>
              <a:gd name="connsiteX6-67" fmla="*/ 364202 w 5845085"/>
              <a:gd name="connsiteY6-68" fmla="*/ 4930716 h 4930716"/>
              <a:gd name="connsiteX7-69" fmla="*/ 15785 w 5845085"/>
              <a:gd name="connsiteY7-70" fmla="*/ 4582299 h 4930716"/>
              <a:gd name="connsiteX8-71" fmla="*/ 15785 w 5845085"/>
              <a:gd name="connsiteY8-72" fmla="*/ 421113 h 4930716"/>
              <a:gd name="connsiteX0-73" fmla="*/ 15785 w 5845085"/>
              <a:gd name="connsiteY0-74" fmla="*/ 421113 h 4930716"/>
              <a:gd name="connsiteX1-75" fmla="*/ 364202 w 5845085"/>
              <a:gd name="connsiteY1-76" fmla="*/ 72696 h 4930716"/>
              <a:gd name="connsiteX2-77" fmla="*/ 5496668 w 5845085"/>
              <a:gd name="connsiteY2-78" fmla="*/ 72696 h 4930716"/>
              <a:gd name="connsiteX3-79" fmla="*/ 5845085 w 5845085"/>
              <a:gd name="connsiteY3-80" fmla="*/ 421113 h 4930716"/>
              <a:gd name="connsiteX4-81" fmla="*/ 5845085 w 5845085"/>
              <a:gd name="connsiteY4-82" fmla="*/ 4582299 h 4930716"/>
              <a:gd name="connsiteX5-83" fmla="*/ 5496668 w 5845085"/>
              <a:gd name="connsiteY5-84" fmla="*/ 4930716 h 4930716"/>
              <a:gd name="connsiteX6-85" fmla="*/ 364202 w 5845085"/>
              <a:gd name="connsiteY6-86" fmla="*/ 4930716 h 4930716"/>
              <a:gd name="connsiteX7-87" fmla="*/ 15785 w 5845085"/>
              <a:gd name="connsiteY7-88" fmla="*/ 4582299 h 4930716"/>
              <a:gd name="connsiteX8-89" fmla="*/ 15785 w 5845085"/>
              <a:gd name="connsiteY8-90" fmla="*/ 421113 h 4930716"/>
              <a:gd name="connsiteX0-91" fmla="*/ 15785 w 5845085"/>
              <a:gd name="connsiteY0-92" fmla="*/ 421113 h 4962544"/>
              <a:gd name="connsiteX1-93" fmla="*/ 364202 w 5845085"/>
              <a:gd name="connsiteY1-94" fmla="*/ 72696 h 4962544"/>
              <a:gd name="connsiteX2-95" fmla="*/ 5496668 w 5845085"/>
              <a:gd name="connsiteY2-96" fmla="*/ 72696 h 4962544"/>
              <a:gd name="connsiteX3-97" fmla="*/ 5845085 w 5845085"/>
              <a:gd name="connsiteY3-98" fmla="*/ 421113 h 4962544"/>
              <a:gd name="connsiteX4-99" fmla="*/ 5845085 w 5845085"/>
              <a:gd name="connsiteY4-100" fmla="*/ 4582299 h 4962544"/>
              <a:gd name="connsiteX5-101" fmla="*/ 5496668 w 5845085"/>
              <a:gd name="connsiteY5-102" fmla="*/ 4930716 h 4962544"/>
              <a:gd name="connsiteX6-103" fmla="*/ 364202 w 5845085"/>
              <a:gd name="connsiteY6-104" fmla="*/ 4930716 h 4962544"/>
              <a:gd name="connsiteX7-105" fmla="*/ 15785 w 5845085"/>
              <a:gd name="connsiteY7-106" fmla="*/ 4582299 h 4962544"/>
              <a:gd name="connsiteX8-107" fmla="*/ 15785 w 5845085"/>
              <a:gd name="connsiteY8-108" fmla="*/ 421113 h 4962544"/>
              <a:gd name="connsiteX0-109" fmla="*/ 15785 w 5845085"/>
              <a:gd name="connsiteY0-110" fmla="*/ 421113 h 4962544"/>
              <a:gd name="connsiteX1-111" fmla="*/ 364202 w 5845085"/>
              <a:gd name="connsiteY1-112" fmla="*/ 72696 h 4962544"/>
              <a:gd name="connsiteX2-113" fmla="*/ 5496668 w 5845085"/>
              <a:gd name="connsiteY2-114" fmla="*/ 72696 h 4962544"/>
              <a:gd name="connsiteX3-115" fmla="*/ 5845085 w 5845085"/>
              <a:gd name="connsiteY3-116" fmla="*/ 421113 h 4962544"/>
              <a:gd name="connsiteX4-117" fmla="*/ 5845085 w 5845085"/>
              <a:gd name="connsiteY4-118" fmla="*/ 4582299 h 4962544"/>
              <a:gd name="connsiteX5-119" fmla="*/ 5496668 w 5845085"/>
              <a:gd name="connsiteY5-120" fmla="*/ 4930716 h 4962544"/>
              <a:gd name="connsiteX6-121" fmla="*/ 364202 w 5845085"/>
              <a:gd name="connsiteY6-122" fmla="*/ 4930716 h 4962544"/>
              <a:gd name="connsiteX7-123" fmla="*/ 15785 w 5845085"/>
              <a:gd name="connsiteY7-124" fmla="*/ 4582299 h 4962544"/>
              <a:gd name="connsiteX8-125" fmla="*/ 15785 w 5845085"/>
              <a:gd name="connsiteY8-126" fmla="*/ 421113 h 4962544"/>
              <a:gd name="connsiteX0-127" fmla="*/ 15785 w 5874660"/>
              <a:gd name="connsiteY0-128" fmla="*/ 421113 h 4962544"/>
              <a:gd name="connsiteX1-129" fmla="*/ 364202 w 5874660"/>
              <a:gd name="connsiteY1-130" fmla="*/ 72696 h 4962544"/>
              <a:gd name="connsiteX2-131" fmla="*/ 5496668 w 5874660"/>
              <a:gd name="connsiteY2-132" fmla="*/ 72696 h 4962544"/>
              <a:gd name="connsiteX3-133" fmla="*/ 5845085 w 5874660"/>
              <a:gd name="connsiteY3-134" fmla="*/ 421113 h 4962544"/>
              <a:gd name="connsiteX4-135" fmla="*/ 5845085 w 5874660"/>
              <a:gd name="connsiteY4-136" fmla="*/ 4582299 h 4962544"/>
              <a:gd name="connsiteX5-137" fmla="*/ 5496668 w 5874660"/>
              <a:gd name="connsiteY5-138" fmla="*/ 4930716 h 4962544"/>
              <a:gd name="connsiteX6-139" fmla="*/ 364202 w 5874660"/>
              <a:gd name="connsiteY6-140" fmla="*/ 4930716 h 4962544"/>
              <a:gd name="connsiteX7-141" fmla="*/ 15785 w 5874660"/>
              <a:gd name="connsiteY7-142" fmla="*/ 4582299 h 4962544"/>
              <a:gd name="connsiteX8-143" fmla="*/ 15785 w 5874660"/>
              <a:gd name="connsiteY8-144" fmla="*/ 421113 h 496254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</a:cxnLst>
            <a:rect l="l" t="t" r="r" b="b"/>
            <a:pathLst>
              <a:path w="5874660" h="4962544">
                <a:moveTo>
                  <a:pt x="15785" y="421113"/>
                </a:moveTo>
                <a:cubicBezTo>
                  <a:pt x="15785" y="228688"/>
                  <a:pt x="171777" y="72696"/>
                  <a:pt x="364202" y="72696"/>
                </a:cubicBezTo>
                <a:cubicBezTo>
                  <a:pt x="2167789" y="-139339"/>
                  <a:pt x="3719585" y="191965"/>
                  <a:pt x="5496668" y="72696"/>
                </a:cubicBezTo>
                <a:cubicBezTo>
                  <a:pt x="5689093" y="72696"/>
                  <a:pt x="5845085" y="228688"/>
                  <a:pt x="5845085" y="421113"/>
                </a:cubicBezTo>
                <a:cubicBezTo>
                  <a:pt x="5964355" y="1874436"/>
                  <a:pt x="5672806" y="3195237"/>
                  <a:pt x="5845085" y="4582299"/>
                </a:cubicBezTo>
                <a:cubicBezTo>
                  <a:pt x="5845085" y="4774724"/>
                  <a:pt x="5689093" y="4930716"/>
                  <a:pt x="5496668" y="4930716"/>
                </a:cubicBezTo>
                <a:cubicBezTo>
                  <a:pt x="3759342" y="5049986"/>
                  <a:pt x="2088276" y="4784942"/>
                  <a:pt x="364202" y="4930716"/>
                </a:cubicBezTo>
                <a:cubicBezTo>
                  <a:pt x="171777" y="4930716"/>
                  <a:pt x="15785" y="4774724"/>
                  <a:pt x="15785" y="4582299"/>
                </a:cubicBezTo>
                <a:cubicBezTo>
                  <a:pt x="-76980" y="3168733"/>
                  <a:pt x="280829" y="1914192"/>
                  <a:pt x="15785" y="421113"/>
                </a:cubicBezTo>
                <a:close/>
              </a:path>
            </a:pathLst>
          </a:custGeom>
          <a:solidFill>
            <a:srgbClr val="FFFFAB"/>
          </a:solidFill>
          <a:ln w="19050">
            <a:solidFill>
              <a:srgbClr val="0070C0"/>
            </a:solidFill>
            <a:prstDash val="lgDash"/>
          </a:ln>
        </p:spPr>
        <p:txBody>
          <a:bodyPr lIns="0" tIns="0" rIns="0" bIns="0" anchor="b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9pPr>
          </a:lstStyle>
          <a:p>
            <a:pPr lvl="0" algn="ctr">
              <a:lnSpc>
                <a:spcPct val="150000"/>
              </a:lnSpc>
              <a:spcBef>
                <a:spcPts val="0"/>
              </a:spcBef>
              <a:buNone/>
            </a:pPr>
            <a:r>
              <a:rPr lang="en-US" altLang="zh-CN" sz="3200" dirty="0">
                <a:solidFill>
                  <a:srgbClr val="002060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k</a:t>
            </a:r>
            <a:r>
              <a:rPr lang="en-US" altLang="zh-CN" sz="3200" smtClean="0">
                <a:solidFill>
                  <a:srgbClr val="002060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itchen </a:t>
            </a:r>
            <a:endParaRPr lang="zh-CN" altLang="en-US" sz="3200" dirty="0">
              <a:solidFill>
                <a:srgbClr val="002060"/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sp>
        <p:nvSpPr>
          <p:cNvPr id="10" name="MH_SubTitle_4"/>
          <p:cNvSpPr>
            <a:spLocks noChangeArrowheads="1"/>
          </p:cNvSpPr>
          <p:nvPr>
            <p:custDataLst>
              <p:tags r:id="rId7"/>
            </p:custDataLst>
          </p:nvPr>
        </p:nvSpPr>
        <p:spPr bwMode="gray">
          <a:xfrm>
            <a:off x="7980658" y="3881938"/>
            <a:ext cx="2660262" cy="2403817"/>
          </a:xfrm>
          <a:custGeom>
            <a:avLst/>
            <a:gdLst>
              <a:gd name="connsiteX0" fmla="*/ 0 w 5829300"/>
              <a:gd name="connsiteY0" fmla="*/ 348417 h 4858020"/>
              <a:gd name="connsiteX1" fmla="*/ 348417 w 5829300"/>
              <a:gd name="connsiteY1" fmla="*/ 0 h 4858020"/>
              <a:gd name="connsiteX2" fmla="*/ 5480883 w 5829300"/>
              <a:gd name="connsiteY2" fmla="*/ 0 h 4858020"/>
              <a:gd name="connsiteX3" fmla="*/ 5829300 w 5829300"/>
              <a:gd name="connsiteY3" fmla="*/ 348417 h 4858020"/>
              <a:gd name="connsiteX4" fmla="*/ 5829300 w 5829300"/>
              <a:gd name="connsiteY4" fmla="*/ 4509603 h 4858020"/>
              <a:gd name="connsiteX5" fmla="*/ 5480883 w 5829300"/>
              <a:gd name="connsiteY5" fmla="*/ 4858020 h 4858020"/>
              <a:gd name="connsiteX6" fmla="*/ 348417 w 5829300"/>
              <a:gd name="connsiteY6" fmla="*/ 4858020 h 4858020"/>
              <a:gd name="connsiteX7" fmla="*/ 0 w 5829300"/>
              <a:gd name="connsiteY7" fmla="*/ 4509603 h 4858020"/>
              <a:gd name="connsiteX8" fmla="*/ 0 w 5829300"/>
              <a:gd name="connsiteY8" fmla="*/ 348417 h 4858020"/>
              <a:gd name="connsiteX0-1" fmla="*/ 0 w 5829300"/>
              <a:gd name="connsiteY0-2" fmla="*/ 442654 h 4952257"/>
              <a:gd name="connsiteX1-3" fmla="*/ 348417 w 5829300"/>
              <a:gd name="connsiteY1-4" fmla="*/ 94237 h 4952257"/>
              <a:gd name="connsiteX2-5" fmla="*/ 5480883 w 5829300"/>
              <a:gd name="connsiteY2-6" fmla="*/ 94237 h 4952257"/>
              <a:gd name="connsiteX3-7" fmla="*/ 5829300 w 5829300"/>
              <a:gd name="connsiteY3-8" fmla="*/ 442654 h 4952257"/>
              <a:gd name="connsiteX4-9" fmla="*/ 5829300 w 5829300"/>
              <a:gd name="connsiteY4-10" fmla="*/ 4603840 h 4952257"/>
              <a:gd name="connsiteX5-11" fmla="*/ 5480883 w 5829300"/>
              <a:gd name="connsiteY5-12" fmla="*/ 4952257 h 4952257"/>
              <a:gd name="connsiteX6-13" fmla="*/ 348417 w 5829300"/>
              <a:gd name="connsiteY6-14" fmla="*/ 4952257 h 4952257"/>
              <a:gd name="connsiteX7-15" fmla="*/ 0 w 5829300"/>
              <a:gd name="connsiteY7-16" fmla="*/ 4603840 h 4952257"/>
              <a:gd name="connsiteX8-17" fmla="*/ 0 w 5829300"/>
              <a:gd name="connsiteY8-18" fmla="*/ 442654 h 4952257"/>
              <a:gd name="connsiteX0-19" fmla="*/ 0 w 5829300"/>
              <a:gd name="connsiteY0-20" fmla="*/ 421113 h 4930716"/>
              <a:gd name="connsiteX1-21" fmla="*/ 348417 w 5829300"/>
              <a:gd name="connsiteY1-22" fmla="*/ 72696 h 4930716"/>
              <a:gd name="connsiteX2-23" fmla="*/ 5480883 w 5829300"/>
              <a:gd name="connsiteY2-24" fmla="*/ 72696 h 4930716"/>
              <a:gd name="connsiteX3-25" fmla="*/ 5829300 w 5829300"/>
              <a:gd name="connsiteY3-26" fmla="*/ 421113 h 4930716"/>
              <a:gd name="connsiteX4-27" fmla="*/ 5829300 w 5829300"/>
              <a:gd name="connsiteY4-28" fmla="*/ 4582299 h 4930716"/>
              <a:gd name="connsiteX5-29" fmla="*/ 5480883 w 5829300"/>
              <a:gd name="connsiteY5-30" fmla="*/ 4930716 h 4930716"/>
              <a:gd name="connsiteX6-31" fmla="*/ 348417 w 5829300"/>
              <a:gd name="connsiteY6-32" fmla="*/ 4930716 h 4930716"/>
              <a:gd name="connsiteX7-33" fmla="*/ 0 w 5829300"/>
              <a:gd name="connsiteY7-34" fmla="*/ 4582299 h 4930716"/>
              <a:gd name="connsiteX8-35" fmla="*/ 0 w 5829300"/>
              <a:gd name="connsiteY8-36" fmla="*/ 421113 h 4930716"/>
              <a:gd name="connsiteX0-37" fmla="*/ 0 w 5829300"/>
              <a:gd name="connsiteY0-38" fmla="*/ 421113 h 4930716"/>
              <a:gd name="connsiteX1-39" fmla="*/ 348417 w 5829300"/>
              <a:gd name="connsiteY1-40" fmla="*/ 72696 h 4930716"/>
              <a:gd name="connsiteX2-41" fmla="*/ 5480883 w 5829300"/>
              <a:gd name="connsiteY2-42" fmla="*/ 72696 h 4930716"/>
              <a:gd name="connsiteX3-43" fmla="*/ 5829300 w 5829300"/>
              <a:gd name="connsiteY3-44" fmla="*/ 421113 h 4930716"/>
              <a:gd name="connsiteX4-45" fmla="*/ 5829300 w 5829300"/>
              <a:gd name="connsiteY4-46" fmla="*/ 4582299 h 4930716"/>
              <a:gd name="connsiteX5-47" fmla="*/ 5480883 w 5829300"/>
              <a:gd name="connsiteY5-48" fmla="*/ 4930716 h 4930716"/>
              <a:gd name="connsiteX6-49" fmla="*/ 348417 w 5829300"/>
              <a:gd name="connsiteY6-50" fmla="*/ 4930716 h 4930716"/>
              <a:gd name="connsiteX7-51" fmla="*/ 0 w 5829300"/>
              <a:gd name="connsiteY7-52" fmla="*/ 4582299 h 4930716"/>
              <a:gd name="connsiteX8-53" fmla="*/ 0 w 5829300"/>
              <a:gd name="connsiteY8-54" fmla="*/ 421113 h 4930716"/>
              <a:gd name="connsiteX0-55" fmla="*/ 15785 w 5845085"/>
              <a:gd name="connsiteY0-56" fmla="*/ 421113 h 4930716"/>
              <a:gd name="connsiteX1-57" fmla="*/ 364202 w 5845085"/>
              <a:gd name="connsiteY1-58" fmla="*/ 72696 h 4930716"/>
              <a:gd name="connsiteX2-59" fmla="*/ 5496668 w 5845085"/>
              <a:gd name="connsiteY2-60" fmla="*/ 72696 h 4930716"/>
              <a:gd name="connsiteX3-61" fmla="*/ 5845085 w 5845085"/>
              <a:gd name="connsiteY3-62" fmla="*/ 421113 h 4930716"/>
              <a:gd name="connsiteX4-63" fmla="*/ 5845085 w 5845085"/>
              <a:gd name="connsiteY4-64" fmla="*/ 4582299 h 4930716"/>
              <a:gd name="connsiteX5-65" fmla="*/ 5496668 w 5845085"/>
              <a:gd name="connsiteY5-66" fmla="*/ 4930716 h 4930716"/>
              <a:gd name="connsiteX6-67" fmla="*/ 364202 w 5845085"/>
              <a:gd name="connsiteY6-68" fmla="*/ 4930716 h 4930716"/>
              <a:gd name="connsiteX7-69" fmla="*/ 15785 w 5845085"/>
              <a:gd name="connsiteY7-70" fmla="*/ 4582299 h 4930716"/>
              <a:gd name="connsiteX8-71" fmla="*/ 15785 w 5845085"/>
              <a:gd name="connsiteY8-72" fmla="*/ 421113 h 4930716"/>
              <a:gd name="connsiteX0-73" fmla="*/ 15785 w 5845085"/>
              <a:gd name="connsiteY0-74" fmla="*/ 421113 h 4930716"/>
              <a:gd name="connsiteX1-75" fmla="*/ 364202 w 5845085"/>
              <a:gd name="connsiteY1-76" fmla="*/ 72696 h 4930716"/>
              <a:gd name="connsiteX2-77" fmla="*/ 5496668 w 5845085"/>
              <a:gd name="connsiteY2-78" fmla="*/ 72696 h 4930716"/>
              <a:gd name="connsiteX3-79" fmla="*/ 5845085 w 5845085"/>
              <a:gd name="connsiteY3-80" fmla="*/ 421113 h 4930716"/>
              <a:gd name="connsiteX4-81" fmla="*/ 5845085 w 5845085"/>
              <a:gd name="connsiteY4-82" fmla="*/ 4582299 h 4930716"/>
              <a:gd name="connsiteX5-83" fmla="*/ 5496668 w 5845085"/>
              <a:gd name="connsiteY5-84" fmla="*/ 4930716 h 4930716"/>
              <a:gd name="connsiteX6-85" fmla="*/ 364202 w 5845085"/>
              <a:gd name="connsiteY6-86" fmla="*/ 4930716 h 4930716"/>
              <a:gd name="connsiteX7-87" fmla="*/ 15785 w 5845085"/>
              <a:gd name="connsiteY7-88" fmla="*/ 4582299 h 4930716"/>
              <a:gd name="connsiteX8-89" fmla="*/ 15785 w 5845085"/>
              <a:gd name="connsiteY8-90" fmla="*/ 421113 h 4930716"/>
              <a:gd name="connsiteX0-91" fmla="*/ 15785 w 5845085"/>
              <a:gd name="connsiteY0-92" fmla="*/ 421113 h 4962544"/>
              <a:gd name="connsiteX1-93" fmla="*/ 364202 w 5845085"/>
              <a:gd name="connsiteY1-94" fmla="*/ 72696 h 4962544"/>
              <a:gd name="connsiteX2-95" fmla="*/ 5496668 w 5845085"/>
              <a:gd name="connsiteY2-96" fmla="*/ 72696 h 4962544"/>
              <a:gd name="connsiteX3-97" fmla="*/ 5845085 w 5845085"/>
              <a:gd name="connsiteY3-98" fmla="*/ 421113 h 4962544"/>
              <a:gd name="connsiteX4-99" fmla="*/ 5845085 w 5845085"/>
              <a:gd name="connsiteY4-100" fmla="*/ 4582299 h 4962544"/>
              <a:gd name="connsiteX5-101" fmla="*/ 5496668 w 5845085"/>
              <a:gd name="connsiteY5-102" fmla="*/ 4930716 h 4962544"/>
              <a:gd name="connsiteX6-103" fmla="*/ 364202 w 5845085"/>
              <a:gd name="connsiteY6-104" fmla="*/ 4930716 h 4962544"/>
              <a:gd name="connsiteX7-105" fmla="*/ 15785 w 5845085"/>
              <a:gd name="connsiteY7-106" fmla="*/ 4582299 h 4962544"/>
              <a:gd name="connsiteX8-107" fmla="*/ 15785 w 5845085"/>
              <a:gd name="connsiteY8-108" fmla="*/ 421113 h 4962544"/>
              <a:gd name="connsiteX0-109" fmla="*/ 15785 w 5845085"/>
              <a:gd name="connsiteY0-110" fmla="*/ 421113 h 4962544"/>
              <a:gd name="connsiteX1-111" fmla="*/ 364202 w 5845085"/>
              <a:gd name="connsiteY1-112" fmla="*/ 72696 h 4962544"/>
              <a:gd name="connsiteX2-113" fmla="*/ 5496668 w 5845085"/>
              <a:gd name="connsiteY2-114" fmla="*/ 72696 h 4962544"/>
              <a:gd name="connsiteX3-115" fmla="*/ 5845085 w 5845085"/>
              <a:gd name="connsiteY3-116" fmla="*/ 421113 h 4962544"/>
              <a:gd name="connsiteX4-117" fmla="*/ 5845085 w 5845085"/>
              <a:gd name="connsiteY4-118" fmla="*/ 4582299 h 4962544"/>
              <a:gd name="connsiteX5-119" fmla="*/ 5496668 w 5845085"/>
              <a:gd name="connsiteY5-120" fmla="*/ 4930716 h 4962544"/>
              <a:gd name="connsiteX6-121" fmla="*/ 364202 w 5845085"/>
              <a:gd name="connsiteY6-122" fmla="*/ 4930716 h 4962544"/>
              <a:gd name="connsiteX7-123" fmla="*/ 15785 w 5845085"/>
              <a:gd name="connsiteY7-124" fmla="*/ 4582299 h 4962544"/>
              <a:gd name="connsiteX8-125" fmla="*/ 15785 w 5845085"/>
              <a:gd name="connsiteY8-126" fmla="*/ 421113 h 4962544"/>
              <a:gd name="connsiteX0-127" fmla="*/ 15785 w 5874660"/>
              <a:gd name="connsiteY0-128" fmla="*/ 421113 h 4962544"/>
              <a:gd name="connsiteX1-129" fmla="*/ 364202 w 5874660"/>
              <a:gd name="connsiteY1-130" fmla="*/ 72696 h 4962544"/>
              <a:gd name="connsiteX2-131" fmla="*/ 5496668 w 5874660"/>
              <a:gd name="connsiteY2-132" fmla="*/ 72696 h 4962544"/>
              <a:gd name="connsiteX3-133" fmla="*/ 5845085 w 5874660"/>
              <a:gd name="connsiteY3-134" fmla="*/ 421113 h 4962544"/>
              <a:gd name="connsiteX4-135" fmla="*/ 5845085 w 5874660"/>
              <a:gd name="connsiteY4-136" fmla="*/ 4582299 h 4962544"/>
              <a:gd name="connsiteX5-137" fmla="*/ 5496668 w 5874660"/>
              <a:gd name="connsiteY5-138" fmla="*/ 4930716 h 4962544"/>
              <a:gd name="connsiteX6-139" fmla="*/ 364202 w 5874660"/>
              <a:gd name="connsiteY6-140" fmla="*/ 4930716 h 4962544"/>
              <a:gd name="connsiteX7-141" fmla="*/ 15785 w 5874660"/>
              <a:gd name="connsiteY7-142" fmla="*/ 4582299 h 4962544"/>
              <a:gd name="connsiteX8-143" fmla="*/ 15785 w 5874660"/>
              <a:gd name="connsiteY8-144" fmla="*/ 421113 h 496254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</a:cxnLst>
            <a:rect l="l" t="t" r="r" b="b"/>
            <a:pathLst>
              <a:path w="5874660" h="4962544">
                <a:moveTo>
                  <a:pt x="15785" y="421113"/>
                </a:moveTo>
                <a:cubicBezTo>
                  <a:pt x="15785" y="228688"/>
                  <a:pt x="171777" y="72696"/>
                  <a:pt x="364202" y="72696"/>
                </a:cubicBezTo>
                <a:cubicBezTo>
                  <a:pt x="2167789" y="-139339"/>
                  <a:pt x="3719585" y="191965"/>
                  <a:pt x="5496668" y="72696"/>
                </a:cubicBezTo>
                <a:cubicBezTo>
                  <a:pt x="5689093" y="72696"/>
                  <a:pt x="5845085" y="228688"/>
                  <a:pt x="5845085" y="421113"/>
                </a:cubicBezTo>
                <a:cubicBezTo>
                  <a:pt x="5964355" y="1874436"/>
                  <a:pt x="5672806" y="3195237"/>
                  <a:pt x="5845085" y="4582299"/>
                </a:cubicBezTo>
                <a:cubicBezTo>
                  <a:pt x="5845085" y="4774724"/>
                  <a:pt x="5689093" y="4930716"/>
                  <a:pt x="5496668" y="4930716"/>
                </a:cubicBezTo>
                <a:cubicBezTo>
                  <a:pt x="3759342" y="5049986"/>
                  <a:pt x="2088276" y="4784942"/>
                  <a:pt x="364202" y="4930716"/>
                </a:cubicBezTo>
                <a:cubicBezTo>
                  <a:pt x="171777" y="4930716"/>
                  <a:pt x="15785" y="4774724"/>
                  <a:pt x="15785" y="4582299"/>
                </a:cubicBezTo>
                <a:cubicBezTo>
                  <a:pt x="-76980" y="3168733"/>
                  <a:pt x="280829" y="1914192"/>
                  <a:pt x="15785" y="421113"/>
                </a:cubicBezTo>
                <a:close/>
              </a:path>
            </a:pathLst>
          </a:custGeom>
          <a:solidFill>
            <a:srgbClr val="FFFFAB"/>
          </a:solidFill>
          <a:ln w="19050">
            <a:solidFill>
              <a:srgbClr val="0070C0"/>
            </a:solidFill>
            <a:prstDash val="lgDash"/>
          </a:ln>
        </p:spPr>
        <p:txBody>
          <a:bodyPr lIns="0" tIns="0" rIns="0" bIns="0" anchor="b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9pPr>
          </a:lstStyle>
          <a:p>
            <a:pPr lvl="0" algn="ctr">
              <a:lnSpc>
                <a:spcPct val="150000"/>
              </a:lnSpc>
              <a:spcBef>
                <a:spcPts val="0"/>
              </a:spcBef>
              <a:buNone/>
            </a:pPr>
            <a:r>
              <a:rPr lang="en-US" altLang="zh-CN" sz="3200" dirty="0">
                <a:solidFill>
                  <a:srgbClr val="002060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b</a:t>
            </a:r>
            <a:r>
              <a:rPr lang="en-US" altLang="zh-CN" sz="3200" smtClean="0">
                <a:solidFill>
                  <a:srgbClr val="002060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athroom </a:t>
            </a:r>
            <a:endParaRPr lang="zh-CN" altLang="en-US" sz="3200" dirty="0">
              <a:solidFill>
                <a:srgbClr val="002060"/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60123" y="1649980"/>
            <a:ext cx="2005801" cy="135908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9"/>
          <a:srcRect l="5406" r="5096"/>
          <a:stretch>
            <a:fillRect/>
          </a:stretch>
        </p:blipFill>
        <p:spPr>
          <a:xfrm>
            <a:off x="6557485" y="1521914"/>
            <a:ext cx="1950444" cy="136064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174150" y="4132465"/>
            <a:ext cx="1968168" cy="134007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333367" y="1649980"/>
            <a:ext cx="1937792" cy="124950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327680" y="4277920"/>
            <a:ext cx="1966217" cy="128545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063024" y="4177057"/>
            <a:ext cx="1880893" cy="125088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779046" y="1521914"/>
            <a:ext cx="2151533" cy="1505637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780778" y="639123"/>
            <a:ext cx="1995598" cy="3866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C55A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  <a:endParaRPr lang="en-US" sz="2400" b="1" dirty="0">
              <a:solidFill>
                <a:srgbClr val="C55A1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167097" y="5196762"/>
            <a:ext cx="8072437" cy="16613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00B05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Grammar </a:t>
            </a:r>
            <a:endParaRPr lang="en-US" sz="7200" b="1" dirty="0">
              <a:solidFill>
                <a:srgbClr val="00B050"/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1" cstate="screen"/>
          <a:stretch>
            <a:fillRect/>
          </a:stretch>
        </p:blipFill>
        <p:spPr>
          <a:xfrm>
            <a:off x="3773879" y="3702742"/>
            <a:ext cx="4551667" cy="1370908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23100" y="2004096"/>
            <a:ext cx="1234800" cy="48950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6424" y="1400106"/>
            <a:ext cx="1234800" cy="48950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9756" y="826659"/>
            <a:ext cx="2185394" cy="2604946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60927" y="563195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Helvetica Neue"/>
              </a:rPr>
              <a:t>1. Look, listen and repeat.</a:t>
            </a:r>
            <a:endParaRPr lang="en-US" sz="2400" b="1" dirty="0">
              <a:solidFill>
                <a:schemeClr val="tx1">
                  <a:lumMod val="85000"/>
                  <a:lumOff val="15000"/>
                </a:schemeClr>
              </a:solidFill>
              <a:latin typeface="Helvetica Neue"/>
            </a:endParaRPr>
          </a:p>
        </p:txBody>
      </p:sp>
      <p:pic>
        <p:nvPicPr>
          <p:cNvPr id="1026" name="Picture 2" descr="https://s.sachmem.vn/public/images/TA3T2SHS/U12-L1-1-1-fcubzjmuuwmnpwxz.jpg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09"/>
          <a:stretch>
            <a:fillRect/>
          </a:stretch>
        </p:blipFill>
        <p:spPr bwMode="auto">
          <a:xfrm>
            <a:off x="322580" y="1951990"/>
            <a:ext cx="4968240" cy="3128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ular Callout 2"/>
          <p:cNvSpPr/>
          <p:nvPr/>
        </p:nvSpPr>
        <p:spPr>
          <a:xfrm>
            <a:off x="1980178" y="5209570"/>
            <a:ext cx="3745608" cy="578882"/>
          </a:xfrm>
          <a:prstGeom prst="wedgeRoundRectCallout">
            <a:avLst>
              <a:gd name="adj1" fmla="val -52760"/>
              <a:gd name="adj2" fmla="val -146814"/>
              <a:gd name="adj3" fmla="val 1666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rgbClr val="002060"/>
                </a:solidFill>
                <a:latin typeface="Helvetica Neue"/>
              </a:rPr>
              <a:t>Wow! It's big!</a:t>
            </a:r>
            <a:endParaRPr lang="en-US" sz="2800" b="0" i="0" dirty="0">
              <a:solidFill>
                <a:srgbClr val="002060"/>
              </a:solidFill>
              <a:effectLst/>
              <a:latin typeface="Helvetica Neue"/>
            </a:endParaRPr>
          </a:p>
        </p:txBody>
      </p:sp>
      <p:sp>
        <p:nvSpPr>
          <p:cNvPr id="5" name="Rounded Rectangular Callout 4"/>
          <p:cNvSpPr/>
          <p:nvPr/>
        </p:nvSpPr>
        <p:spPr>
          <a:xfrm>
            <a:off x="-166390" y="1531723"/>
            <a:ext cx="3745608" cy="1280160"/>
          </a:xfrm>
          <a:custGeom>
            <a:avLst/>
            <a:gdLst>
              <a:gd name="connsiteX0" fmla="*/ 0 w 3745608"/>
              <a:gd name="connsiteY0" fmla="*/ 96482 h 578882"/>
              <a:gd name="connsiteX1" fmla="*/ 96482 w 3745608"/>
              <a:gd name="connsiteY1" fmla="*/ 0 h 578882"/>
              <a:gd name="connsiteX2" fmla="*/ 624268 w 3745608"/>
              <a:gd name="connsiteY2" fmla="*/ 0 h 578882"/>
              <a:gd name="connsiteX3" fmla="*/ 624268 w 3745608"/>
              <a:gd name="connsiteY3" fmla="*/ 0 h 578882"/>
              <a:gd name="connsiteX4" fmla="*/ 1560670 w 3745608"/>
              <a:gd name="connsiteY4" fmla="*/ 0 h 578882"/>
              <a:gd name="connsiteX5" fmla="*/ 3649126 w 3745608"/>
              <a:gd name="connsiteY5" fmla="*/ 0 h 578882"/>
              <a:gd name="connsiteX6" fmla="*/ 3745608 w 3745608"/>
              <a:gd name="connsiteY6" fmla="*/ 96482 h 578882"/>
              <a:gd name="connsiteX7" fmla="*/ 3745608 w 3745608"/>
              <a:gd name="connsiteY7" fmla="*/ 337681 h 578882"/>
              <a:gd name="connsiteX8" fmla="*/ 3745608 w 3745608"/>
              <a:gd name="connsiteY8" fmla="*/ 337681 h 578882"/>
              <a:gd name="connsiteX9" fmla="*/ 3745608 w 3745608"/>
              <a:gd name="connsiteY9" fmla="*/ 482402 h 578882"/>
              <a:gd name="connsiteX10" fmla="*/ 3745608 w 3745608"/>
              <a:gd name="connsiteY10" fmla="*/ 482400 h 578882"/>
              <a:gd name="connsiteX11" fmla="*/ 3649126 w 3745608"/>
              <a:gd name="connsiteY11" fmla="*/ 578882 h 578882"/>
              <a:gd name="connsiteX12" fmla="*/ 1560670 w 3745608"/>
              <a:gd name="connsiteY12" fmla="*/ 578882 h 578882"/>
              <a:gd name="connsiteX13" fmla="*/ 921757 w 3745608"/>
              <a:gd name="connsiteY13" fmla="*/ 1319868 h 578882"/>
              <a:gd name="connsiteX14" fmla="*/ 624268 w 3745608"/>
              <a:gd name="connsiteY14" fmla="*/ 578882 h 578882"/>
              <a:gd name="connsiteX15" fmla="*/ 96482 w 3745608"/>
              <a:gd name="connsiteY15" fmla="*/ 578882 h 578882"/>
              <a:gd name="connsiteX16" fmla="*/ 0 w 3745608"/>
              <a:gd name="connsiteY16" fmla="*/ 482400 h 578882"/>
              <a:gd name="connsiteX17" fmla="*/ 0 w 3745608"/>
              <a:gd name="connsiteY17" fmla="*/ 482402 h 578882"/>
              <a:gd name="connsiteX18" fmla="*/ 0 w 3745608"/>
              <a:gd name="connsiteY18" fmla="*/ 337681 h 578882"/>
              <a:gd name="connsiteX19" fmla="*/ 0 w 3745608"/>
              <a:gd name="connsiteY19" fmla="*/ 337681 h 578882"/>
              <a:gd name="connsiteX20" fmla="*/ 0 w 3745608"/>
              <a:gd name="connsiteY20" fmla="*/ 96482 h 578882"/>
              <a:gd name="connsiteX0-1" fmla="*/ 0 w 3745608"/>
              <a:gd name="connsiteY0-2" fmla="*/ 96482 h 1319868"/>
              <a:gd name="connsiteX1-3" fmla="*/ 96482 w 3745608"/>
              <a:gd name="connsiteY1-4" fmla="*/ 0 h 1319868"/>
              <a:gd name="connsiteX2-5" fmla="*/ 624268 w 3745608"/>
              <a:gd name="connsiteY2-6" fmla="*/ 0 h 1319868"/>
              <a:gd name="connsiteX3-7" fmla="*/ 624268 w 3745608"/>
              <a:gd name="connsiteY3-8" fmla="*/ 0 h 1319868"/>
              <a:gd name="connsiteX4-9" fmla="*/ 1560670 w 3745608"/>
              <a:gd name="connsiteY4-10" fmla="*/ 0 h 1319868"/>
              <a:gd name="connsiteX5-11" fmla="*/ 3649126 w 3745608"/>
              <a:gd name="connsiteY5-12" fmla="*/ 0 h 1319868"/>
              <a:gd name="connsiteX6-13" fmla="*/ 3745608 w 3745608"/>
              <a:gd name="connsiteY6-14" fmla="*/ 96482 h 1319868"/>
              <a:gd name="connsiteX7-15" fmla="*/ 3745608 w 3745608"/>
              <a:gd name="connsiteY7-16" fmla="*/ 337681 h 1319868"/>
              <a:gd name="connsiteX8-17" fmla="*/ 3745608 w 3745608"/>
              <a:gd name="connsiteY8-18" fmla="*/ 337681 h 1319868"/>
              <a:gd name="connsiteX9-19" fmla="*/ 3745608 w 3745608"/>
              <a:gd name="connsiteY9-20" fmla="*/ 482402 h 1319868"/>
              <a:gd name="connsiteX10-21" fmla="*/ 3745608 w 3745608"/>
              <a:gd name="connsiteY10-22" fmla="*/ 482400 h 1319868"/>
              <a:gd name="connsiteX11-23" fmla="*/ 3649126 w 3745608"/>
              <a:gd name="connsiteY11-24" fmla="*/ 578882 h 1319868"/>
              <a:gd name="connsiteX12-25" fmla="*/ 800816 w 3745608"/>
              <a:gd name="connsiteY12-26" fmla="*/ 540245 h 1319868"/>
              <a:gd name="connsiteX13-27" fmla="*/ 921757 w 3745608"/>
              <a:gd name="connsiteY13-28" fmla="*/ 1319868 h 1319868"/>
              <a:gd name="connsiteX14-29" fmla="*/ 624268 w 3745608"/>
              <a:gd name="connsiteY14-30" fmla="*/ 578882 h 1319868"/>
              <a:gd name="connsiteX15-31" fmla="*/ 96482 w 3745608"/>
              <a:gd name="connsiteY15-32" fmla="*/ 578882 h 1319868"/>
              <a:gd name="connsiteX16-33" fmla="*/ 0 w 3745608"/>
              <a:gd name="connsiteY16-34" fmla="*/ 482400 h 1319868"/>
              <a:gd name="connsiteX17-35" fmla="*/ 0 w 3745608"/>
              <a:gd name="connsiteY17-36" fmla="*/ 482402 h 1319868"/>
              <a:gd name="connsiteX18-37" fmla="*/ 0 w 3745608"/>
              <a:gd name="connsiteY18-38" fmla="*/ 337681 h 1319868"/>
              <a:gd name="connsiteX19-39" fmla="*/ 0 w 3745608"/>
              <a:gd name="connsiteY19-40" fmla="*/ 337681 h 1319868"/>
              <a:gd name="connsiteX20-41" fmla="*/ 0 w 3745608"/>
              <a:gd name="connsiteY20-42" fmla="*/ 96482 h 1319868"/>
              <a:gd name="connsiteX0-43" fmla="*/ 0 w 3745608"/>
              <a:gd name="connsiteY0-44" fmla="*/ 96482 h 1319868"/>
              <a:gd name="connsiteX1-45" fmla="*/ 96482 w 3745608"/>
              <a:gd name="connsiteY1-46" fmla="*/ 0 h 1319868"/>
              <a:gd name="connsiteX2-47" fmla="*/ 624268 w 3745608"/>
              <a:gd name="connsiteY2-48" fmla="*/ 0 h 1319868"/>
              <a:gd name="connsiteX3-49" fmla="*/ 624268 w 3745608"/>
              <a:gd name="connsiteY3-50" fmla="*/ 0 h 1319868"/>
              <a:gd name="connsiteX4-51" fmla="*/ 1560670 w 3745608"/>
              <a:gd name="connsiteY4-52" fmla="*/ 0 h 1319868"/>
              <a:gd name="connsiteX5-53" fmla="*/ 3649126 w 3745608"/>
              <a:gd name="connsiteY5-54" fmla="*/ 0 h 1319868"/>
              <a:gd name="connsiteX6-55" fmla="*/ 3745608 w 3745608"/>
              <a:gd name="connsiteY6-56" fmla="*/ 96482 h 1319868"/>
              <a:gd name="connsiteX7-57" fmla="*/ 3745608 w 3745608"/>
              <a:gd name="connsiteY7-58" fmla="*/ 337681 h 1319868"/>
              <a:gd name="connsiteX8-59" fmla="*/ 3745608 w 3745608"/>
              <a:gd name="connsiteY8-60" fmla="*/ 337681 h 1319868"/>
              <a:gd name="connsiteX9-61" fmla="*/ 3745608 w 3745608"/>
              <a:gd name="connsiteY9-62" fmla="*/ 482402 h 1319868"/>
              <a:gd name="connsiteX10-63" fmla="*/ 3745608 w 3745608"/>
              <a:gd name="connsiteY10-64" fmla="*/ 482400 h 1319868"/>
              <a:gd name="connsiteX11-65" fmla="*/ 3649126 w 3745608"/>
              <a:gd name="connsiteY11-66" fmla="*/ 578882 h 1319868"/>
              <a:gd name="connsiteX12-67" fmla="*/ 800816 w 3745608"/>
              <a:gd name="connsiteY12-68" fmla="*/ 578882 h 1319868"/>
              <a:gd name="connsiteX13-69" fmla="*/ 921757 w 3745608"/>
              <a:gd name="connsiteY13-70" fmla="*/ 1319868 h 1319868"/>
              <a:gd name="connsiteX14-71" fmla="*/ 624268 w 3745608"/>
              <a:gd name="connsiteY14-72" fmla="*/ 578882 h 1319868"/>
              <a:gd name="connsiteX15-73" fmla="*/ 96482 w 3745608"/>
              <a:gd name="connsiteY15-74" fmla="*/ 578882 h 1319868"/>
              <a:gd name="connsiteX16-75" fmla="*/ 0 w 3745608"/>
              <a:gd name="connsiteY16-76" fmla="*/ 482400 h 1319868"/>
              <a:gd name="connsiteX17-77" fmla="*/ 0 w 3745608"/>
              <a:gd name="connsiteY17-78" fmla="*/ 482402 h 1319868"/>
              <a:gd name="connsiteX18-79" fmla="*/ 0 w 3745608"/>
              <a:gd name="connsiteY18-80" fmla="*/ 337681 h 1319868"/>
              <a:gd name="connsiteX19-81" fmla="*/ 0 w 3745608"/>
              <a:gd name="connsiteY19-82" fmla="*/ 337681 h 1319868"/>
              <a:gd name="connsiteX20-83" fmla="*/ 0 w 3745608"/>
              <a:gd name="connsiteY20-84" fmla="*/ 96482 h 13198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</a:cxnLst>
            <a:rect l="l" t="t" r="r" b="b"/>
            <a:pathLst>
              <a:path w="3745608" h="1319868">
                <a:moveTo>
                  <a:pt x="0" y="96482"/>
                </a:moveTo>
                <a:cubicBezTo>
                  <a:pt x="0" y="43196"/>
                  <a:pt x="43196" y="0"/>
                  <a:pt x="96482" y="0"/>
                </a:cubicBezTo>
                <a:lnTo>
                  <a:pt x="624268" y="0"/>
                </a:lnTo>
                <a:lnTo>
                  <a:pt x="624268" y="0"/>
                </a:lnTo>
                <a:lnTo>
                  <a:pt x="1560670" y="0"/>
                </a:lnTo>
                <a:lnTo>
                  <a:pt x="3649126" y="0"/>
                </a:lnTo>
                <a:cubicBezTo>
                  <a:pt x="3702412" y="0"/>
                  <a:pt x="3745608" y="43196"/>
                  <a:pt x="3745608" y="96482"/>
                </a:cubicBezTo>
                <a:lnTo>
                  <a:pt x="3745608" y="337681"/>
                </a:lnTo>
                <a:lnTo>
                  <a:pt x="3745608" y="337681"/>
                </a:lnTo>
                <a:lnTo>
                  <a:pt x="3745608" y="482402"/>
                </a:lnTo>
                <a:lnTo>
                  <a:pt x="3745608" y="482400"/>
                </a:lnTo>
                <a:cubicBezTo>
                  <a:pt x="3745608" y="535686"/>
                  <a:pt x="3702412" y="578882"/>
                  <a:pt x="3649126" y="578882"/>
                </a:cubicBezTo>
                <a:lnTo>
                  <a:pt x="800816" y="578882"/>
                </a:lnTo>
                <a:lnTo>
                  <a:pt x="921757" y="1319868"/>
                </a:lnTo>
                <a:lnTo>
                  <a:pt x="624268" y="578882"/>
                </a:lnTo>
                <a:lnTo>
                  <a:pt x="96482" y="578882"/>
                </a:lnTo>
                <a:cubicBezTo>
                  <a:pt x="43196" y="578882"/>
                  <a:pt x="0" y="535686"/>
                  <a:pt x="0" y="482400"/>
                </a:cubicBezTo>
                <a:lnTo>
                  <a:pt x="0" y="482402"/>
                </a:lnTo>
                <a:lnTo>
                  <a:pt x="0" y="337681"/>
                </a:lnTo>
                <a:lnTo>
                  <a:pt x="0" y="337681"/>
                </a:lnTo>
                <a:lnTo>
                  <a:pt x="0" y="96482"/>
                </a:lnTo>
                <a:close/>
              </a:path>
            </a:pathLst>
          </a:cu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rgbClr val="002060"/>
                </a:solidFill>
                <a:latin typeface="Helvetica Neue"/>
              </a:rPr>
              <a:t>This is my house.</a:t>
            </a:r>
            <a:endParaRPr lang="en-US" sz="2800" dirty="0">
              <a:solidFill>
                <a:srgbClr val="002060"/>
              </a:solidFill>
              <a:latin typeface="Helvetica Neue"/>
            </a:endParaRPr>
          </a:p>
          <a:p>
            <a:pPr algn="ctr">
              <a:lnSpc>
                <a:spcPct val="150000"/>
              </a:lnSpc>
            </a:pPr>
            <a:endParaRPr lang="en-US" sz="2800" dirty="0">
              <a:solidFill>
                <a:srgbClr val="002060"/>
              </a:solidFill>
              <a:latin typeface="Helvetica Neue"/>
            </a:endParaRPr>
          </a:p>
        </p:txBody>
      </p:sp>
      <p:pic>
        <p:nvPicPr>
          <p:cNvPr id="8" name="soundMsPham"/>
          <p:cNvPicPr>
            <a:picLocks noChangeAspect="1"/>
          </p:cNvPicPr>
          <p:nvPr/>
        </p:nvPicPr>
        <p:blipFill rotWithShape="1">
          <a:blip r:embed="rId2"/>
          <a:srcRect l="14414" t="15022" r="14612" b="15187"/>
          <a:stretch>
            <a:fillRect/>
          </a:stretch>
        </p:blipFill>
        <p:spPr>
          <a:xfrm>
            <a:off x="3925183" y="1494475"/>
            <a:ext cx="457199" cy="457200"/>
          </a:xfrm>
          <a:prstGeom prst="ellipse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1947" y="-575329"/>
            <a:ext cx="442913" cy="442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6265" y="-575329"/>
            <a:ext cx="441325" cy="44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b="4906"/>
          <a:stretch>
            <a:fillRect/>
          </a:stretch>
        </p:blipFill>
        <p:spPr>
          <a:xfrm>
            <a:off x="6536055" y="2607945"/>
            <a:ext cx="4710430" cy="3075305"/>
          </a:xfrm>
          <a:prstGeom prst="rect">
            <a:avLst/>
          </a:prstGeom>
        </p:spPr>
      </p:pic>
      <p:sp>
        <p:nvSpPr>
          <p:cNvPr id="6" name="Rounded Rectangular Callout 5"/>
          <p:cNvSpPr/>
          <p:nvPr/>
        </p:nvSpPr>
        <p:spPr>
          <a:xfrm>
            <a:off x="9121775" y="5425440"/>
            <a:ext cx="3150235" cy="578446"/>
          </a:xfrm>
          <a:prstGeom prst="wedgeRoundRectCallout">
            <a:avLst>
              <a:gd name="adj1" fmla="val -51831"/>
              <a:gd name="adj2" fmla="val -95644"/>
              <a:gd name="adj3" fmla="val 1666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p>
            <a:pPr algn="ctr"/>
            <a:r>
              <a:rPr lang="en-US" sz="2800" dirty="0">
                <a:solidFill>
                  <a:srgbClr val="002060"/>
                </a:solidFill>
                <a:latin typeface="Helvetica Neue"/>
              </a:rPr>
              <a:t>It's very nice!</a:t>
            </a:r>
            <a:endParaRPr lang="en-US" sz="2800" dirty="0">
              <a:solidFill>
                <a:srgbClr val="002060"/>
              </a:solidFill>
              <a:latin typeface="Helvetica Neue"/>
            </a:endParaRPr>
          </a:p>
        </p:txBody>
      </p:sp>
      <p:sp>
        <p:nvSpPr>
          <p:cNvPr id="7" name="Rounded Rectangular Callout 4"/>
          <p:cNvSpPr/>
          <p:nvPr/>
        </p:nvSpPr>
        <p:spPr>
          <a:xfrm>
            <a:off x="5726083" y="1612107"/>
            <a:ext cx="5396248" cy="1463040"/>
          </a:xfrm>
          <a:custGeom>
            <a:avLst/>
            <a:gdLst>
              <a:gd name="connsiteX0" fmla="*/ 0 w 3745608"/>
              <a:gd name="connsiteY0" fmla="*/ 96482 h 578882"/>
              <a:gd name="connsiteX1" fmla="*/ 96482 w 3745608"/>
              <a:gd name="connsiteY1" fmla="*/ 0 h 578882"/>
              <a:gd name="connsiteX2" fmla="*/ 624268 w 3745608"/>
              <a:gd name="connsiteY2" fmla="*/ 0 h 578882"/>
              <a:gd name="connsiteX3" fmla="*/ 624268 w 3745608"/>
              <a:gd name="connsiteY3" fmla="*/ 0 h 578882"/>
              <a:gd name="connsiteX4" fmla="*/ 1560670 w 3745608"/>
              <a:gd name="connsiteY4" fmla="*/ 0 h 578882"/>
              <a:gd name="connsiteX5" fmla="*/ 3649126 w 3745608"/>
              <a:gd name="connsiteY5" fmla="*/ 0 h 578882"/>
              <a:gd name="connsiteX6" fmla="*/ 3745608 w 3745608"/>
              <a:gd name="connsiteY6" fmla="*/ 96482 h 578882"/>
              <a:gd name="connsiteX7" fmla="*/ 3745608 w 3745608"/>
              <a:gd name="connsiteY7" fmla="*/ 337681 h 578882"/>
              <a:gd name="connsiteX8" fmla="*/ 3745608 w 3745608"/>
              <a:gd name="connsiteY8" fmla="*/ 337681 h 578882"/>
              <a:gd name="connsiteX9" fmla="*/ 3745608 w 3745608"/>
              <a:gd name="connsiteY9" fmla="*/ 482402 h 578882"/>
              <a:gd name="connsiteX10" fmla="*/ 3745608 w 3745608"/>
              <a:gd name="connsiteY10" fmla="*/ 482400 h 578882"/>
              <a:gd name="connsiteX11" fmla="*/ 3649126 w 3745608"/>
              <a:gd name="connsiteY11" fmla="*/ 578882 h 578882"/>
              <a:gd name="connsiteX12" fmla="*/ 1560670 w 3745608"/>
              <a:gd name="connsiteY12" fmla="*/ 578882 h 578882"/>
              <a:gd name="connsiteX13" fmla="*/ 921757 w 3745608"/>
              <a:gd name="connsiteY13" fmla="*/ 1319868 h 578882"/>
              <a:gd name="connsiteX14" fmla="*/ 624268 w 3745608"/>
              <a:gd name="connsiteY14" fmla="*/ 578882 h 578882"/>
              <a:gd name="connsiteX15" fmla="*/ 96482 w 3745608"/>
              <a:gd name="connsiteY15" fmla="*/ 578882 h 578882"/>
              <a:gd name="connsiteX16" fmla="*/ 0 w 3745608"/>
              <a:gd name="connsiteY16" fmla="*/ 482400 h 578882"/>
              <a:gd name="connsiteX17" fmla="*/ 0 w 3745608"/>
              <a:gd name="connsiteY17" fmla="*/ 482402 h 578882"/>
              <a:gd name="connsiteX18" fmla="*/ 0 w 3745608"/>
              <a:gd name="connsiteY18" fmla="*/ 337681 h 578882"/>
              <a:gd name="connsiteX19" fmla="*/ 0 w 3745608"/>
              <a:gd name="connsiteY19" fmla="*/ 337681 h 578882"/>
              <a:gd name="connsiteX20" fmla="*/ 0 w 3745608"/>
              <a:gd name="connsiteY20" fmla="*/ 96482 h 578882"/>
              <a:gd name="connsiteX0-1" fmla="*/ 0 w 3745608"/>
              <a:gd name="connsiteY0-2" fmla="*/ 96482 h 1319868"/>
              <a:gd name="connsiteX1-3" fmla="*/ 96482 w 3745608"/>
              <a:gd name="connsiteY1-4" fmla="*/ 0 h 1319868"/>
              <a:gd name="connsiteX2-5" fmla="*/ 624268 w 3745608"/>
              <a:gd name="connsiteY2-6" fmla="*/ 0 h 1319868"/>
              <a:gd name="connsiteX3-7" fmla="*/ 624268 w 3745608"/>
              <a:gd name="connsiteY3-8" fmla="*/ 0 h 1319868"/>
              <a:gd name="connsiteX4-9" fmla="*/ 1560670 w 3745608"/>
              <a:gd name="connsiteY4-10" fmla="*/ 0 h 1319868"/>
              <a:gd name="connsiteX5-11" fmla="*/ 3649126 w 3745608"/>
              <a:gd name="connsiteY5-12" fmla="*/ 0 h 1319868"/>
              <a:gd name="connsiteX6-13" fmla="*/ 3745608 w 3745608"/>
              <a:gd name="connsiteY6-14" fmla="*/ 96482 h 1319868"/>
              <a:gd name="connsiteX7-15" fmla="*/ 3745608 w 3745608"/>
              <a:gd name="connsiteY7-16" fmla="*/ 337681 h 1319868"/>
              <a:gd name="connsiteX8-17" fmla="*/ 3745608 w 3745608"/>
              <a:gd name="connsiteY8-18" fmla="*/ 337681 h 1319868"/>
              <a:gd name="connsiteX9-19" fmla="*/ 3745608 w 3745608"/>
              <a:gd name="connsiteY9-20" fmla="*/ 482402 h 1319868"/>
              <a:gd name="connsiteX10-21" fmla="*/ 3745608 w 3745608"/>
              <a:gd name="connsiteY10-22" fmla="*/ 482400 h 1319868"/>
              <a:gd name="connsiteX11-23" fmla="*/ 3649126 w 3745608"/>
              <a:gd name="connsiteY11-24" fmla="*/ 578882 h 1319868"/>
              <a:gd name="connsiteX12-25" fmla="*/ 800816 w 3745608"/>
              <a:gd name="connsiteY12-26" fmla="*/ 540245 h 1319868"/>
              <a:gd name="connsiteX13-27" fmla="*/ 921757 w 3745608"/>
              <a:gd name="connsiteY13-28" fmla="*/ 1319868 h 1319868"/>
              <a:gd name="connsiteX14-29" fmla="*/ 624268 w 3745608"/>
              <a:gd name="connsiteY14-30" fmla="*/ 578882 h 1319868"/>
              <a:gd name="connsiteX15-31" fmla="*/ 96482 w 3745608"/>
              <a:gd name="connsiteY15-32" fmla="*/ 578882 h 1319868"/>
              <a:gd name="connsiteX16-33" fmla="*/ 0 w 3745608"/>
              <a:gd name="connsiteY16-34" fmla="*/ 482400 h 1319868"/>
              <a:gd name="connsiteX17-35" fmla="*/ 0 w 3745608"/>
              <a:gd name="connsiteY17-36" fmla="*/ 482402 h 1319868"/>
              <a:gd name="connsiteX18-37" fmla="*/ 0 w 3745608"/>
              <a:gd name="connsiteY18-38" fmla="*/ 337681 h 1319868"/>
              <a:gd name="connsiteX19-39" fmla="*/ 0 w 3745608"/>
              <a:gd name="connsiteY19-40" fmla="*/ 337681 h 1319868"/>
              <a:gd name="connsiteX20-41" fmla="*/ 0 w 3745608"/>
              <a:gd name="connsiteY20-42" fmla="*/ 96482 h 1319868"/>
              <a:gd name="connsiteX0-43" fmla="*/ 0 w 3745608"/>
              <a:gd name="connsiteY0-44" fmla="*/ 96482 h 1319868"/>
              <a:gd name="connsiteX1-45" fmla="*/ 96482 w 3745608"/>
              <a:gd name="connsiteY1-46" fmla="*/ 0 h 1319868"/>
              <a:gd name="connsiteX2-47" fmla="*/ 624268 w 3745608"/>
              <a:gd name="connsiteY2-48" fmla="*/ 0 h 1319868"/>
              <a:gd name="connsiteX3-49" fmla="*/ 624268 w 3745608"/>
              <a:gd name="connsiteY3-50" fmla="*/ 0 h 1319868"/>
              <a:gd name="connsiteX4-51" fmla="*/ 1560670 w 3745608"/>
              <a:gd name="connsiteY4-52" fmla="*/ 0 h 1319868"/>
              <a:gd name="connsiteX5-53" fmla="*/ 3649126 w 3745608"/>
              <a:gd name="connsiteY5-54" fmla="*/ 0 h 1319868"/>
              <a:gd name="connsiteX6-55" fmla="*/ 3745608 w 3745608"/>
              <a:gd name="connsiteY6-56" fmla="*/ 96482 h 1319868"/>
              <a:gd name="connsiteX7-57" fmla="*/ 3745608 w 3745608"/>
              <a:gd name="connsiteY7-58" fmla="*/ 337681 h 1319868"/>
              <a:gd name="connsiteX8-59" fmla="*/ 3745608 w 3745608"/>
              <a:gd name="connsiteY8-60" fmla="*/ 337681 h 1319868"/>
              <a:gd name="connsiteX9-61" fmla="*/ 3745608 w 3745608"/>
              <a:gd name="connsiteY9-62" fmla="*/ 482402 h 1319868"/>
              <a:gd name="connsiteX10-63" fmla="*/ 3745608 w 3745608"/>
              <a:gd name="connsiteY10-64" fmla="*/ 482400 h 1319868"/>
              <a:gd name="connsiteX11-65" fmla="*/ 3649126 w 3745608"/>
              <a:gd name="connsiteY11-66" fmla="*/ 578882 h 1319868"/>
              <a:gd name="connsiteX12-67" fmla="*/ 800816 w 3745608"/>
              <a:gd name="connsiteY12-68" fmla="*/ 578882 h 1319868"/>
              <a:gd name="connsiteX13-69" fmla="*/ 921757 w 3745608"/>
              <a:gd name="connsiteY13-70" fmla="*/ 1319868 h 1319868"/>
              <a:gd name="connsiteX14-71" fmla="*/ 624268 w 3745608"/>
              <a:gd name="connsiteY14-72" fmla="*/ 578882 h 1319868"/>
              <a:gd name="connsiteX15-73" fmla="*/ 96482 w 3745608"/>
              <a:gd name="connsiteY15-74" fmla="*/ 578882 h 1319868"/>
              <a:gd name="connsiteX16-75" fmla="*/ 0 w 3745608"/>
              <a:gd name="connsiteY16-76" fmla="*/ 482400 h 1319868"/>
              <a:gd name="connsiteX17-77" fmla="*/ 0 w 3745608"/>
              <a:gd name="connsiteY17-78" fmla="*/ 482402 h 1319868"/>
              <a:gd name="connsiteX18-79" fmla="*/ 0 w 3745608"/>
              <a:gd name="connsiteY18-80" fmla="*/ 337681 h 1319868"/>
              <a:gd name="connsiteX19-81" fmla="*/ 0 w 3745608"/>
              <a:gd name="connsiteY19-82" fmla="*/ 337681 h 1319868"/>
              <a:gd name="connsiteX20-83" fmla="*/ 0 w 3745608"/>
              <a:gd name="connsiteY20-84" fmla="*/ 96482 h 1319868"/>
              <a:gd name="connsiteX0-85" fmla="*/ 0 w 3745608"/>
              <a:gd name="connsiteY0-86" fmla="*/ 96482 h 911320"/>
              <a:gd name="connsiteX1-87" fmla="*/ 96482 w 3745608"/>
              <a:gd name="connsiteY1-88" fmla="*/ 0 h 911320"/>
              <a:gd name="connsiteX2-89" fmla="*/ 624268 w 3745608"/>
              <a:gd name="connsiteY2-90" fmla="*/ 0 h 911320"/>
              <a:gd name="connsiteX3-91" fmla="*/ 624268 w 3745608"/>
              <a:gd name="connsiteY3-92" fmla="*/ 0 h 911320"/>
              <a:gd name="connsiteX4-93" fmla="*/ 1560670 w 3745608"/>
              <a:gd name="connsiteY4-94" fmla="*/ 0 h 911320"/>
              <a:gd name="connsiteX5-95" fmla="*/ 3649126 w 3745608"/>
              <a:gd name="connsiteY5-96" fmla="*/ 0 h 911320"/>
              <a:gd name="connsiteX6-97" fmla="*/ 3745608 w 3745608"/>
              <a:gd name="connsiteY6-98" fmla="*/ 96482 h 911320"/>
              <a:gd name="connsiteX7-99" fmla="*/ 3745608 w 3745608"/>
              <a:gd name="connsiteY7-100" fmla="*/ 337681 h 911320"/>
              <a:gd name="connsiteX8-101" fmla="*/ 3745608 w 3745608"/>
              <a:gd name="connsiteY8-102" fmla="*/ 337681 h 911320"/>
              <a:gd name="connsiteX9-103" fmla="*/ 3745608 w 3745608"/>
              <a:gd name="connsiteY9-104" fmla="*/ 482402 h 911320"/>
              <a:gd name="connsiteX10-105" fmla="*/ 3745608 w 3745608"/>
              <a:gd name="connsiteY10-106" fmla="*/ 482400 h 911320"/>
              <a:gd name="connsiteX11-107" fmla="*/ 3649126 w 3745608"/>
              <a:gd name="connsiteY11-108" fmla="*/ 578882 h 911320"/>
              <a:gd name="connsiteX12-109" fmla="*/ 800816 w 3745608"/>
              <a:gd name="connsiteY12-110" fmla="*/ 578882 h 911320"/>
              <a:gd name="connsiteX13-111" fmla="*/ 1619030 w 3745608"/>
              <a:gd name="connsiteY13-112" fmla="*/ 911320 h 911320"/>
              <a:gd name="connsiteX14-113" fmla="*/ 624268 w 3745608"/>
              <a:gd name="connsiteY14-114" fmla="*/ 578882 h 911320"/>
              <a:gd name="connsiteX15-115" fmla="*/ 96482 w 3745608"/>
              <a:gd name="connsiteY15-116" fmla="*/ 578882 h 911320"/>
              <a:gd name="connsiteX16-117" fmla="*/ 0 w 3745608"/>
              <a:gd name="connsiteY16-118" fmla="*/ 482400 h 911320"/>
              <a:gd name="connsiteX17-119" fmla="*/ 0 w 3745608"/>
              <a:gd name="connsiteY17-120" fmla="*/ 482402 h 911320"/>
              <a:gd name="connsiteX18-121" fmla="*/ 0 w 3745608"/>
              <a:gd name="connsiteY18-122" fmla="*/ 337681 h 911320"/>
              <a:gd name="connsiteX19-123" fmla="*/ 0 w 3745608"/>
              <a:gd name="connsiteY19-124" fmla="*/ 337681 h 911320"/>
              <a:gd name="connsiteX20-125" fmla="*/ 0 w 3745608"/>
              <a:gd name="connsiteY20-126" fmla="*/ 96482 h 911320"/>
              <a:gd name="connsiteX0-127" fmla="*/ 0 w 3745608"/>
              <a:gd name="connsiteY0-128" fmla="*/ 96482 h 911320"/>
              <a:gd name="connsiteX1-129" fmla="*/ 96482 w 3745608"/>
              <a:gd name="connsiteY1-130" fmla="*/ 0 h 911320"/>
              <a:gd name="connsiteX2-131" fmla="*/ 624268 w 3745608"/>
              <a:gd name="connsiteY2-132" fmla="*/ 0 h 911320"/>
              <a:gd name="connsiteX3-133" fmla="*/ 624268 w 3745608"/>
              <a:gd name="connsiteY3-134" fmla="*/ 0 h 911320"/>
              <a:gd name="connsiteX4-135" fmla="*/ 1560670 w 3745608"/>
              <a:gd name="connsiteY4-136" fmla="*/ 0 h 911320"/>
              <a:gd name="connsiteX5-137" fmla="*/ 3649126 w 3745608"/>
              <a:gd name="connsiteY5-138" fmla="*/ 0 h 911320"/>
              <a:gd name="connsiteX6-139" fmla="*/ 3745608 w 3745608"/>
              <a:gd name="connsiteY6-140" fmla="*/ 96482 h 911320"/>
              <a:gd name="connsiteX7-141" fmla="*/ 3745608 w 3745608"/>
              <a:gd name="connsiteY7-142" fmla="*/ 337681 h 911320"/>
              <a:gd name="connsiteX8-143" fmla="*/ 3745608 w 3745608"/>
              <a:gd name="connsiteY8-144" fmla="*/ 337681 h 911320"/>
              <a:gd name="connsiteX9-145" fmla="*/ 3745608 w 3745608"/>
              <a:gd name="connsiteY9-146" fmla="*/ 482402 h 911320"/>
              <a:gd name="connsiteX10-147" fmla="*/ 3745608 w 3745608"/>
              <a:gd name="connsiteY10-148" fmla="*/ 482400 h 911320"/>
              <a:gd name="connsiteX11-149" fmla="*/ 3649126 w 3745608"/>
              <a:gd name="connsiteY11-150" fmla="*/ 578882 h 911320"/>
              <a:gd name="connsiteX12-151" fmla="*/ 1203089 w 3745608"/>
              <a:gd name="connsiteY12-152" fmla="*/ 578882 h 911320"/>
              <a:gd name="connsiteX13-153" fmla="*/ 1619030 w 3745608"/>
              <a:gd name="connsiteY13-154" fmla="*/ 911320 h 911320"/>
              <a:gd name="connsiteX14-155" fmla="*/ 624268 w 3745608"/>
              <a:gd name="connsiteY14-156" fmla="*/ 578882 h 911320"/>
              <a:gd name="connsiteX15-157" fmla="*/ 96482 w 3745608"/>
              <a:gd name="connsiteY15-158" fmla="*/ 578882 h 911320"/>
              <a:gd name="connsiteX16-159" fmla="*/ 0 w 3745608"/>
              <a:gd name="connsiteY16-160" fmla="*/ 482400 h 911320"/>
              <a:gd name="connsiteX17-161" fmla="*/ 0 w 3745608"/>
              <a:gd name="connsiteY17-162" fmla="*/ 482402 h 911320"/>
              <a:gd name="connsiteX18-163" fmla="*/ 0 w 3745608"/>
              <a:gd name="connsiteY18-164" fmla="*/ 337681 h 911320"/>
              <a:gd name="connsiteX19-165" fmla="*/ 0 w 3745608"/>
              <a:gd name="connsiteY19-166" fmla="*/ 337681 h 911320"/>
              <a:gd name="connsiteX20-167" fmla="*/ 0 w 3745608"/>
              <a:gd name="connsiteY20-168" fmla="*/ 96482 h 911320"/>
              <a:gd name="connsiteX0-169" fmla="*/ 0 w 3745608"/>
              <a:gd name="connsiteY0-170" fmla="*/ 96482 h 911320"/>
              <a:gd name="connsiteX1-171" fmla="*/ 96482 w 3745608"/>
              <a:gd name="connsiteY1-172" fmla="*/ 0 h 911320"/>
              <a:gd name="connsiteX2-173" fmla="*/ 624268 w 3745608"/>
              <a:gd name="connsiteY2-174" fmla="*/ 0 h 911320"/>
              <a:gd name="connsiteX3-175" fmla="*/ 624268 w 3745608"/>
              <a:gd name="connsiteY3-176" fmla="*/ 0 h 911320"/>
              <a:gd name="connsiteX4-177" fmla="*/ 1560670 w 3745608"/>
              <a:gd name="connsiteY4-178" fmla="*/ 0 h 911320"/>
              <a:gd name="connsiteX5-179" fmla="*/ 3649126 w 3745608"/>
              <a:gd name="connsiteY5-180" fmla="*/ 0 h 911320"/>
              <a:gd name="connsiteX6-181" fmla="*/ 3745608 w 3745608"/>
              <a:gd name="connsiteY6-182" fmla="*/ 96482 h 911320"/>
              <a:gd name="connsiteX7-183" fmla="*/ 3745608 w 3745608"/>
              <a:gd name="connsiteY7-184" fmla="*/ 337681 h 911320"/>
              <a:gd name="connsiteX8-185" fmla="*/ 3745608 w 3745608"/>
              <a:gd name="connsiteY8-186" fmla="*/ 337681 h 911320"/>
              <a:gd name="connsiteX9-187" fmla="*/ 3745608 w 3745608"/>
              <a:gd name="connsiteY9-188" fmla="*/ 482402 h 911320"/>
              <a:gd name="connsiteX10-189" fmla="*/ 3745608 w 3745608"/>
              <a:gd name="connsiteY10-190" fmla="*/ 482400 h 911320"/>
              <a:gd name="connsiteX11-191" fmla="*/ 3649126 w 3745608"/>
              <a:gd name="connsiteY11-192" fmla="*/ 578882 h 911320"/>
              <a:gd name="connsiteX12-193" fmla="*/ 1203089 w 3745608"/>
              <a:gd name="connsiteY12-194" fmla="*/ 578882 h 911320"/>
              <a:gd name="connsiteX13-195" fmla="*/ 1619030 w 3745608"/>
              <a:gd name="connsiteY13-196" fmla="*/ 911320 h 911320"/>
              <a:gd name="connsiteX14-197" fmla="*/ 1142754 w 3745608"/>
              <a:gd name="connsiteY14-198" fmla="*/ 594013 h 911320"/>
              <a:gd name="connsiteX15-199" fmla="*/ 96482 w 3745608"/>
              <a:gd name="connsiteY15-200" fmla="*/ 578882 h 911320"/>
              <a:gd name="connsiteX16-201" fmla="*/ 0 w 3745608"/>
              <a:gd name="connsiteY16-202" fmla="*/ 482400 h 911320"/>
              <a:gd name="connsiteX17-203" fmla="*/ 0 w 3745608"/>
              <a:gd name="connsiteY17-204" fmla="*/ 482402 h 911320"/>
              <a:gd name="connsiteX18-205" fmla="*/ 0 w 3745608"/>
              <a:gd name="connsiteY18-206" fmla="*/ 337681 h 911320"/>
              <a:gd name="connsiteX19-207" fmla="*/ 0 w 3745608"/>
              <a:gd name="connsiteY19-208" fmla="*/ 337681 h 911320"/>
              <a:gd name="connsiteX20-209" fmla="*/ 0 w 3745608"/>
              <a:gd name="connsiteY20-210" fmla="*/ 96482 h 911320"/>
              <a:gd name="connsiteX0-211" fmla="*/ 0 w 3745608"/>
              <a:gd name="connsiteY0-212" fmla="*/ 96482 h 888623"/>
              <a:gd name="connsiteX1-213" fmla="*/ 96482 w 3745608"/>
              <a:gd name="connsiteY1-214" fmla="*/ 0 h 888623"/>
              <a:gd name="connsiteX2-215" fmla="*/ 624268 w 3745608"/>
              <a:gd name="connsiteY2-216" fmla="*/ 0 h 888623"/>
              <a:gd name="connsiteX3-217" fmla="*/ 624268 w 3745608"/>
              <a:gd name="connsiteY3-218" fmla="*/ 0 h 888623"/>
              <a:gd name="connsiteX4-219" fmla="*/ 1560670 w 3745608"/>
              <a:gd name="connsiteY4-220" fmla="*/ 0 h 888623"/>
              <a:gd name="connsiteX5-221" fmla="*/ 3649126 w 3745608"/>
              <a:gd name="connsiteY5-222" fmla="*/ 0 h 888623"/>
              <a:gd name="connsiteX6-223" fmla="*/ 3745608 w 3745608"/>
              <a:gd name="connsiteY6-224" fmla="*/ 96482 h 888623"/>
              <a:gd name="connsiteX7-225" fmla="*/ 3745608 w 3745608"/>
              <a:gd name="connsiteY7-226" fmla="*/ 337681 h 888623"/>
              <a:gd name="connsiteX8-227" fmla="*/ 3745608 w 3745608"/>
              <a:gd name="connsiteY8-228" fmla="*/ 337681 h 888623"/>
              <a:gd name="connsiteX9-229" fmla="*/ 3745608 w 3745608"/>
              <a:gd name="connsiteY9-230" fmla="*/ 482402 h 888623"/>
              <a:gd name="connsiteX10-231" fmla="*/ 3745608 w 3745608"/>
              <a:gd name="connsiteY10-232" fmla="*/ 482400 h 888623"/>
              <a:gd name="connsiteX11-233" fmla="*/ 3649126 w 3745608"/>
              <a:gd name="connsiteY11-234" fmla="*/ 578882 h 888623"/>
              <a:gd name="connsiteX12-235" fmla="*/ 1203089 w 3745608"/>
              <a:gd name="connsiteY12-236" fmla="*/ 578882 h 888623"/>
              <a:gd name="connsiteX13-237" fmla="*/ 1538575 w 3745608"/>
              <a:gd name="connsiteY13-238" fmla="*/ 888623 h 888623"/>
              <a:gd name="connsiteX14-239" fmla="*/ 1142754 w 3745608"/>
              <a:gd name="connsiteY14-240" fmla="*/ 594013 h 888623"/>
              <a:gd name="connsiteX15-241" fmla="*/ 96482 w 3745608"/>
              <a:gd name="connsiteY15-242" fmla="*/ 578882 h 888623"/>
              <a:gd name="connsiteX16-243" fmla="*/ 0 w 3745608"/>
              <a:gd name="connsiteY16-244" fmla="*/ 482400 h 888623"/>
              <a:gd name="connsiteX17-245" fmla="*/ 0 w 3745608"/>
              <a:gd name="connsiteY17-246" fmla="*/ 482402 h 888623"/>
              <a:gd name="connsiteX18-247" fmla="*/ 0 w 3745608"/>
              <a:gd name="connsiteY18-248" fmla="*/ 337681 h 888623"/>
              <a:gd name="connsiteX19-249" fmla="*/ 0 w 3745608"/>
              <a:gd name="connsiteY19-250" fmla="*/ 337681 h 888623"/>
              <a:gd name="connsiteX20-251" fmla="*/ 0 w 3745608"/>
              <a:gd name="connsiteY20-252" fmla="*/ 96482 h 88862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</a:cxnLst>
            <a:rect l="l" t="t" r="r" b="b"/>
            <a:pathLst>
              <a:path w="3745608" h="888623">
                <a:moveTo>
                  <a:pt x="0" y="96482"/>
                </a:moveTo>
                <a:cubicBezTo>
                  <a:pt x="0" y="43196"/>
                  <a:pt x="43196" y="0"/>
                  <a:pt x="96482" y="0"/>
                </a:cubicBezTo>
                <a:lnTo>
                  <a:pt x="624268" y="0"/>
                </a:lnTo>
                <a:lnTo>
                  <a:pt x="624268" y="0"/>
                </a:lnTo>
                <a:lnTo>
                  <a:pt x="1560670" y="0"/>
                </a:lnTo>
                <a:lnTo>
                  <a:pt x="3649126" y="0"/>
                </a:lnTo>
                <a:cubicBezTo>
                  <a:pt x="3702412" y="0"/>
                  <a:pt x="3745608" y="43196"/>
                  <a:pt x="3745608" y="96482"/>
                </a:cubicBezTo>
                <a:lnTo>
                  <a:pt x="3745608" y="337681"/>
                </a:lnTo>
                <a:lnTo>
                  <a:pt x="3745608" y="337681"/>
                </a:lnTo>
                <a:lnTo>
                  <a:pt x="3745608" y="482402"/>
                </a:lnTo>
                <a:lnTo>
                  <a:pt x="3745608" y="482400"/>
                </a:lnTo>
                <a:cubicBezTo>
                  <a:pt x="3745608" y="535686"/>
                  <a:pt x="3702412" y="578882"/>
                  <a:pt x="3649126" y="578882"/>
                </a:cubicBezTo>
                <a:lnTo>
                  <a:pt x="1203089" y="578882"/>
                </a:lnTo>
                <a:lnTo>
                  <a:pt x="1538575" y="888623"/>
                </a:lnTo>
                <a:lnTo>
                  <a:pt x="1142754" y="594013"/>
                </a:lnTo>
                <a:lnTo>
                  <a:pt x="96482" y="578882"/>
                </a:lnTo>
                <a:cubicBezTo>
                  <a:pt x="43196" y="578882"/>
                  <a:pt x="0" y="535686"/>
                  <a:pt x="0" y="482400"/>
                </a:cubicBezTo>
                <a:lnTo>
                  <a:pt x="0" y="482402"/>
                </a:lnTo>
                <a:lnTo>
                  <a:pt x="0" y="337681"/>
                </a:lnTo>
                <a:lnTo>
                  <a:pt x="0" y="337681"/>
                </a:lnTo>
                <a:lnTo>
                  <a:pt x="0" y="96482"/>
                </a:lnTo>
                <a:close/>
              </a:path>
            </a:pathLst>
          </a:cu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p>
            <a:pPr algn="ctr"/>
            <a:r>
              <a:rPr lang="en-US" sz="2800" dirty="0">
                <a:solidFill>
                  <a:srgbClr val="002060"/>
                </a:solidFill>
                <a:latin typeface="Helvetica Neue"/>
              </a:rPr>
              <a:t>There's a garden over there. </a:t>
            </a:r>
            <a:endParaRPr lang="en-US" sz="2800" dirty="0">
              <a:solidFill>
                <a:srgbClr val="002060"/>
              </a:solidFill>
              <a:latin typeface="Helvetica Neue"/>
            </a:endParaRPr>
          </a:p>
          <a:p>
            <a:pPr algn="ctr"/>
            <a:r>
              <a:rPr lang="en-US" sz="2800" dirty="0">
                <a:solidFill>
                  <a:srgbClr val="002060"/>
                </a:solidFill>
                <a:latin typeface="Helvetica Neue"/>
              </a:rPr>
              <a:t>Come and see it.</a:t>
            </a:r>
            <a:endParaRPr lang="en-US" sz="2800" dirty="0">
              <a:solidFill>
                <a:srgbClr val="002060"/>
              </a:solidFill>
              <a:latin typeface="Helvetica Neue"/>
            </a:endParaRPr>
          </a:p>
          <a:p>
            <a:pPr algn="ctr"/>
            <a:endParaRPr lang="en-US" sz="2800" dirty="0">
              <a:solidFill>
                <a:srgbClr val="002060"/>
              </a:solidFill>
              <a:latin typeface="Helvetica Neue"/>
            </a:endParaRPr>
          </a:p>
        </p:txBody>
      </p:sp>
      <p:pic>
        <p:nvPicPr>
          <p:cNvPr id="12" name="soundMsPham"/>
          <p:cNvPicPr>
            <a:picLocks noChangeAspect="1"/>
          </p:cNvPicPr>
          <p:nvPr/>
        </p:nvPicPr>
        <p:blipFill rotWithShape="1">
          <a:blip r:embed="rId2"/>
          <a:srcRect l="14414" t="15022" r="14612" b="15187"/>
          <a:stretch>
            <a:fillRect/>
          </a:stretch>
        </p:blipFill>
        <p:spPr>
          <a:xfrm>
            <a:off x="11246733" y="2029145"/>
            <a:ext cx="457199" cy="457200"/>
          </a:xfrm>
          <a:prstGeom prst="ellipse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1-1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5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6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L1-1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100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3" dur="100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4" dur="100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100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1-1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27" presetClass="emph" presetSubtype="0" fill="remove" nodeType="after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9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0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L1-1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6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7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8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u12.1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4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5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6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u12.1b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L1-1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3" grpId="0" bldLvl="0" animBg="1"/>
      <p:bldP spid="5" grpId="0" bldLvl="0" animBg="1"/>
      <p:bldP spid="6" grpId="0" bldLvl="0" animBg="1"/>
      <p:bldP spid="7" grpId="0" bldLvl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3" name="Straight Arrow Connector 32"/>
          <p:cNvCxnSpPr>
            <a:stCxn id="5" idx="20"/>
            <a:endCxn id="32" idx="3"/>
          </p:cNvCxnSpPr>
          <p:nvPr/>
        </p:nvCxnSpPr>
        <p:spPr>
          <a:xfrm flipH="1">
            <a:off x="2484190" y="2143900"/>
            <a:ext cx="1020849" cy="278315"/>
          </a:xfrm>
          <a:prstGeom prst="straightConnector1">
            <a:avLst/>
          </a:prstGeom>
          <a:ln w="254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>
            <a:stCxn id="5" idx="13"/>
            <a:endCxn id="42" idx="1"/>
          </p:cNvCxnSpPr>
          <p:nvPr/>
        </p:nvCxnSpPr>
        <p:spPr>
          <a:xfrm>
            <a:off x="8958646" y="1809183"/>
            <a:ext cx="852879" cy="389199"/>
          </a:xfrm>
          <a:prstGeom prst="straightConnector1">
            <a:avLst/>
          </a:prstGeom>
          <a:ln w="254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>
            <a:stCxn id="5" idx="15"/>
          </p:cNvCxnSpPr>
          <p:nvPr/>
        </p:nvCxnSpPr>
        <p:spPr>
          <a:xfrm>
            <a:off x="7966856" y="2348708"/>
            <a:ext cx="1259302" cy="1583857"/>
          </a:xfrm>
          <a:prstGeom prst="straightConnector1">
            <a:avLst/>
          </a:prstGeom>
          <a:ln w="254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>
            <a:stCxn id="5" idx="16"/>
            <a:endCxn id="36" idx="0"/>
          </p:cNvCxnSpPr>
          <p:nvPr/>
        </p:nvCxnSpPr>
        <p:spPr>
          <a:xfrm>
            <a:off x="7076705" y="2378852"/>
            <a:ext cx="311321" cy="2201237"/>
          </a:xfrm>
          <a:prstGeom prst="straightConnector1">
            <a:avLst/>
          </a:prstGeom>
          <a:ln w="254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>
            <a:stCxn id="5" idx="18"/>
            <a:endCxn id="34" idx="0"/>
          </p:cNvCxnSpPr>
          <p:nvPr/>
        </p:nvCxnSpPr>
        <p:spPr>
          <a:xfrm flipH="1">
            <a:off x="4735295" y="2482332"/>
            <a:ext cx="769981" cy="1870555"/>
          </a:xfrm>
          <a:prstGeom prst="straightConnector1">
            <a:avLst/>
          </a:prstGeom>
          <a:ln w="254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/>
          <p:nvPr/>
        </p:nvCxnSpPr>
        <p:spPr>
          <a:xfrm flipH="1">
            <a:off x="2925205" y="2438247"/>
            <a:ext cx="1352891" cy="1914640"/>
          </a:xfrm>
          <a:prstGeom prst="straightConnector1">
            <a:avLst/>
          </a:prstGeom>
          <a:ln w="254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Freeform 4"/>
          <p:cNvSpPr/>
          <p:nvPr/>
        </p:nvSpPr>
        <p:spPr>
          <a:xfrm>
            <a:off x="3355823" y="830490"/>
            <a:ext cx="5629376" cy="1824703"/>
          </a:xfrm>
          <a:custGeom>
            <a:avLst/>
            <a:gdLst>
              <a:gd name="connsiteX0" fmla="*/ 3346500 w 5429556"/>
              <a:gd name="connsiteY0" fmla="*/ 422 h 1696705"/>
              <a:gd name="connsiteX1" fmla="*/ 3646000 w 5429556"/>
              <a:gd name="connsiteY1" fmla="*/ 47868 h 1696705"/>
              <a:gd name="connsiteX2" fmla="*/ 3742784 w 5429556"/>
              <a:gd name="connsiteY2" fmla="*/ 89121 h 1696705"/>
              <a:gd name="connsiteX3" fmla="*/ 3747588 w 5429556"/>
              <a:gd name="connsiteY3" fmla="*/ 86329 h 1696705"/>
              <a:gd name="connsiteX4" fmla="*/ 3743211 w 5429556"/>
              <a:gd name="connsiteY4" fmla="*/ 89303 h 1696705"/>
              <a:gd name="connsiteX5" fmla="*/ 3749221 w 5429556"/>
              <a:gd name="connsiteY5" fmla="*/ 91864 h 1696705"/>
              <a:gd name="connsiteX6" fmla="*/ 4265977 w 5429556"/>
              <a:gd name="connsiteY6" fmla="*/ 1270 h 1696705"/>
              <a:gd name="connsiteX7" fmla="*/ 4455896 w 5429556"/>
              <a:gd name="connsiteY7" fmla="*/ 21553 h 1696705"/>
              <a:gd name="connsiteX8" fmla="*/ 4814254 w 5429556"/>
              <a:gd name="connsiteY8" fmla="*/ 213368 h 1696705"/>
              <a:gd name="connsiteX9" fmla="*/ 4816205 w 5429556"/>
              <a:gd name="connsiteY9" fmla="*/ 213710 h 1696705"/>
              <a:gd name="connsiteX10" fmla="*/ 4967734 w 5429556"/>
              <a:gd name="connsiteY10" fmla="*/ 240280 h 1696705"/>
              <a:gd name="connsiteX11" fmla="*/ 5274158 w 5429556"/>
              <a:gd name="connsiteY11" fmla="*/ 399529 h 1696705"/>
              <a:gd name="connsiteX12" fmla="*/ 5253573 w 5429556"/>
              <a:gd name="connsiteY12" fmla="*/ 601394 h 1696705"/>
              <a:gd name="connsiteX13" fmla="*/ 5403946 w 5429556"/>
              <a:gd name="connsiteY13" fmla="*/ 910040 h 1696705"/>
              <a:gd name="connsiteX14" fmla="*/ 4699529 w 5429556"/>
              <a:gd name="connsiteY14" fmla="*/ 1180214 h 1696705"/>
              <a:gd name="connsiteX15" fmla="*/ 4447360 w 5429556"/>
              <a:gd name="connsiteY15" fmla="*/ 1411719 h 1696705"/>
              <a:gd name="connsiteX16" fmla="*/ 3588806 w 5429556"/>
              <a:gd name="connsiteY16" fmla="*/ 1439749 h 1696705"/>
              <a:gd name="connsiteX17" fmla="*/ 2975266 w 5429556"/>
              <a:gd name="connsiteY17" fmla="*/ 1686721 h 1696705"/>
              <a:gd name="connsiteX18" fmla="*/ 2073156 w 5429556"/>
              <a:gd name="connsiteY18" fmla="*/ 1535970 h 1696705"/>
              <a:gd name="connsiteX19" fmla="*/ 733108 w 5429556"/>
              <a:gd name="connsiteY19" fmla="*/ 1387025 h 1696705"/>
              <a:gd name="connsiteX20" fmla="*/ 143919 w 5429556"/>
              <a:gd name="connsiteY20" fmla="*/ 1221278 h 1696705"/>
              <a:gd name="connsiteX21" fmla="*/ 269815 w 5429556"/>
              <a:gd name="connsiteY21" fmla="*/ 997546 h 1696705"/>
              <a:gd name="connsiteX22" fmla="*/ 3964 w 5429556"/>
              <a:gd name="connsiteY22" fmla="*/ 768005 h 1696705"/>
              <a:gd name="connsiteX23" fmla="*/ 489474 w 5429556"/>
              <a:gd name="connsiteY23" fmla="*/ 563981 h 1696705"/>
              <a:gd name="connsiteX24" fmla="*/ 494118 w 5429556"/>
              <a:gd name="connsiteY24" fmla="*/ 558603 h 1696705"/>
              <a:gd name="connsiteX25" fmla="*/ 494119 w 5429556"/>
              <a:gd name="connsiteY25" fmla="*/ 558603 h 1696705"/>
              <a:gd name="connsiteX26" fmla="*/ 710389 w 5429556"/>
              <a:gd name="connsiteY26" fmla="*/ 265620 h 1696705"/>
              <a:gd name="connsiteX27" fmla="*/ 1762495 w 5429556"/>
              <a:gd name="connsiteY27" fmla="*/ 198685 h 1696705"/>
              <a:gd name="connsiteX28" fmla="*/ 1762680 w 5429556"/>
              <a:gd name="connsiteY28" fmla="*/ 198556 h 1696705"/>
              <a:gd name="connsiteX29" fmla="*/ 1761867 w 5429556"/>
              <a:gd name="connsiteY29" fmla="*/ 198293 h 1696705"/>
              <a:gd name="connsiteX30" fmla="*/ 1762712 w 5429556"/>
              <a:gd name="connsiteY30" fmla="*/ 198534 h 1696705"/>
              <a:gd name="connsiteX31" fmla="*/ 1805508 w 5429556"/>
              <a:gd name="connsiteY31" fmla="*/ 168661 h 1696705"/>
              <a:gd name="connsiteX32" fmla="*/ 2823262 w 5429556"/>
              <a:gd name="connsiteY32" fmla="*/ 129199 h 1696705"/>
              <a:gd name="connsiteX33" fmla="*/ 2827548 w 5429556"/>
              <a:gd name="connsiteY33" fmla="*/ 126439 h 1696705"/>
              <a:gd name="connsiteX34" fmla="*/ 2828784 w 5429556"/>
              <a:gd name="connsiteY34" fmla="*/ 125194 h 1696705"/>
              <a:gd name="connsiteX35" fmla="*/ 2827992 w 5429556"/>
              <a:gd name="connsiteY35" fmla="*/ 126154 h 1696705"/>
              <a:gd name="connsiteX36" fmla="*/ 2896707 w 5429556"/>
              <a:gd name="connsiteY36" fmla="*/ 81919 h 1696705"/>
              <a:gd name="connsiteX37" fmla="*/ 3236598 w 5429556"/>
              <a:gd name="connsiteY37" fmla="*/ 2317 h 1696705"/>
              <a:gd name="connsiteX38" fmla="*/ 3346500 w 5429556"/>
              <a:gd name="connsiteY38" fmla="*/ 422 h 1696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5429556" h="1696705">
                <a:moveTo>
                  <a:pt x="3346500" y="422"/>
                </a:moveTo>
                <a:cubicBezTo>
                  <a:pt x="3455378" y="3215"/>
                  <a:pt x="3559695" y="19810"/>
                  <a:pt x="3646000" y="47868"/>
                </a:cubicBezTo>
                <a:lnTo>
                  <a:pt x="3742784" y="89121"/>
                </a:lnTo>
                <a:lnTo>
                  <a:pt x="3747588" y="86329"/>
                </a:lnTo>
                <a:lnTo>
                  <a:pt x="3743211" y="89303"/>
                </a:lnTo>
                <a:lnTo>
                  <a:pt x="3749221" y="91864"/>
                </a:lnTo>
                <a:cubicBezTo>
                  <a:pt x="3879322" y="26676"/>
                  <a:pt x="4073249" y="-5675"/>
                  <a:pt x="4265977" y="1270"/>
                </a:cubicBezTo>
                <a:cubicBezTo>
                  <a:pt x="4330219" y="3585"/>
                  <a:pt x="4394328" y="10266"/>
                  <a:pt x="4455896" y="21553"/>
                </a:cubicBezTo>
                <a:cubicBezTo>
                  <a:pt x="4643547" y="55943"/>
                  <a:pt x="4778105" y="127942"/>
                  <a:pt x="4814254" y="213368"/>
                </a:cubicBezTo>
                <a:lnTo>
                  <a:pt x="4816205" y="213710"/>
                </a:lnTo>
                <a:lnTo>
                  <a:pt x="4967734" y="240280"/>
                </a:lnTo>
                <a:cubicBezTo>
                  <a:pt x="5111108" y="274836"/>
                  <a:pt x="5221440" y="331220"/>
                  <a:pt x="5274158" y="399529"/>
                </a:cubicBezTo>
                <a:cubicBezTo>
                  <a:pt x="5325245" y="465640"/>
                  <a:pt x="5317965" y="537443"/>
                  <a:pt x="5253573" y="601394"/>
                </a:cubicBezTo>
                <a:cubicBezTo>
                  <a:pt x="5411853" y="689096"/>
                  <a:pt x="5467208" y="802787"/>
                  <a:pt x="5403946" y="910040"/>
                </a:cubicBezTo>
                <a:cubicBezTo>
                  <a:pt x="5319847" y="1052626"/>
                  <a:pt x="5041445" y="1159407"/>
                  <a:pt x="4699529" y="1180214"/>
                </a:cubicBezTo>
                <a:cubicBezTo>
                  <a:pt x="4697897" y="1269212"/>
                  <a:pt x="4605892" y="1353617"/>
                  <a:pt x="4447360" y="1411719"/>
                </a:cubicBezTo>
                <a:cubicBezTo>
                  <a:pt x="4206488" y="1500010"/>
                  <a:pt x="3858548" y="1511355"/>
                  <a:pt x="3588806" y="1439749"/>
                </a:cubicBezTo>
                <a:cubicBezTo>
                  <a:pt x="3501570" y="1562744"/>
                  <a:pt x="3267978" y="1656767"/>
                  <a:pt x="2975266" y="1686721"/>
                </a:cubicBezTo>
                <a:cubicBezTo>
                  <a:pt x="2630338" y="1722014"/>
                  <a:pt x="2270348" y="1661871"/>
                  <a:pt x="2073156" y="1535970"/>
                </a:cubicBezTo>
                <a:cubicBezTo>
                  <a:pt x="1607729" y="1655472"/>
                  <a:pt x="1003226" y="1588301"/>
                  <a:pt x="733108" y="1387025"/>
                </a:cubicBezTo>
                <a:cubicBezTo>
                  <a:pt x="467759" y="1400255"/>
                  <a:pt x="218603" y="1330180"/>
                  <a:pt x="143919" y="1221278"/>
                </a:cubicBezTo>
                <a:cubicBezTo>
                  <a:pt x="89820" y="1142487"/>
                  <a:pt x="137643" y="1057454"/>
                  <a:pt x="269815" y="997546"/>
                </a:cubicBezTo>
                <a:cubicBezTo>
                  <a:pt x="82289" y="950554"/>
                  <a:pt x="-22144" y="860379"/>
                  <a:pt x="3964" y="768005"/>
                </a:cubicBezTo>
                <a:cubicBezTo>
                  <a:pt x="34591" y="659849"/>
                  <a:pt x="236176" y="575130"/>
                  <a:pt x="489474" y="563981"/>
                </a:cubicBezTo>
                <a:lnTo>
                  <a:pt x="494118" y="558603"/>
                </a:lnTo>
                <a:lnTo>
                  <a:pt x="494119" y="558603"/>
                </a:lnTo>
                <a:cubicBezTo>
                  <a:pt x="460103" y="452096"/>
                  <a:pt x="539431" y="344686"/>
                  <a:pt x="710389" y="265620"/>
                </a:cubicBezTo>
                <a:cubicBezTo>
                  <a:pt x="980507" y="140740"/>
                  <a:pt x="1418446" y="112906"/>
                  <a:pt x="1762495" y="198685"/>
                </a:cubicBezTo>
                <a:lnTo>
                  <a:pt x="1762680" y="198556"/>
                </a:lnTo>
                <a:lnTo>
                  <a:pt x="1761867" y="198293"/>
                </a:lnTo>
                <a:lnTo>
                  <a:pt x="1762712" y="198534"/>
                </a:lnTo>
                <a:lnTo>
                  <a:pt x="1805508" y="168661"/>
                </a:lnTo>
                <a:cubicBezTo>
                  <a:pt x="2038121" y="26457"/>
                  <a:pt x="2524133" y="3696"/>
                  <a:pt x="2823262" y="129199"/>
                </a:cubicBezTo>
                <a:lnTo>
                  <a:pt x="2827548" y="126439"/>
                </a:lnTo>
                <a:lnTo>
                  <a:pt x="2828784" y="125194"/>
                </a:lnTo>
                <a:lnTo>
                  <a:pt x="2827992" y="126154"/>
                </a:lnTo>
                <a:lnTo>
                  <a:pt x="2896707" y="81919"/>
                </a:lnTo>
                <a:cubicBezTo>
                  <a:pt x="2982468" y="39099"/>
                  <a:pt x="3102826" y="10384"/>
                  <a:pt x="3236598" y="2317"/>
                </a:cubicBezTo>
                <a:cubicBezTo>
                  <a:pt x="3273407" y="94"/>
                  <a:pt x="3310207" y="-509"/>
                  <a:pt x="3346500" y="422"/>
                </a:cubicBezTo>
                <a:close/>
              </a:path>
            </a:pathLst>
          </a:custGeom>
          <a:solidFill>
            <a:srgbClr val="FFFF00"/>
          </a:solidFill>
          <a:ln>
            <a:solidFill>
              <a:srgbClr val="FFC0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 algn="ctr">
              <a:lnSpc>
                <a:spcPts val="4000"/>
              </a:lnSpc>
              <a:spcAft>
                <a:spcPts val="600"/>
              </a:spcAft>
            </a:pPr>
            <a:r>
              <a:rPr lang="en-US" sz="3200" b="1" dirty="0">
                <a:solidFill>
                  <a:schemeClr val="tx1"/>
                </a:solidFill>
                <a:latin typeface="Century Gothic" panose="020B0502020202020204" pitchFamily="34" charset="0"/>
              </a:rPr>
              <a:t>Th</a:t>
            </a:r>
            <a:r>
              <a:rPr lang="vi-VN" sz="3200" b="1" dirty="0">
                <a:solidFill>
                  <a:schemeClr val="tx1"/>
                </a:solidFill>
                <a:latin typeface="Century Gothic" panose="020B0502020202020204" pitchFamily="34" charset="0"/>
              </a:rPr>
              <a:t>e</a:t>
            </a:r>
            <a:r>
              <a:rPr lang="en-US" sz="3200" b="1" dirty="0">
                <a:solidFill>
                  <a:schemeClr val="tx1"/>
                </a:solidFill>
                <a:latin typeface="Century Gothic" panose="020B0502020202020204" pitchFamily="34" charset="0"/>
              </a:rPr>
              <a:t>re is a </a:t>
            </a:r>
            <a:r>
              <a:rPr lang="en-US" sz="32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________</a:t>
            </a:r>
            <a:r>
              <a:rPr lang="en-US" sz="3200" b="1" dirty="0">
                <a:solidFill>
                  <a:schemeClr val="tx1"/>
                </a:solidFill>
                <a:latin typeface="Century Gothic" panose="020B0502020202020204" pitchFamily="34" charset="0"/>
              </a:rPr>
              <a:t>.</a:t>
            </a:r>
            <a:endParaRPr lang="en-US" sz="32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 algn="ctr">
              <a:lnSpc>
                <a:spcPts val="4000"/>
              </a:lnSpc>
              <a:spcAft>
                <a:spcPts val="600"/>
              </a:spcAft>
            </a:pPr>
            <a:r>
              <a:rPr lang="en-US" sz="3200" b="1" dirty="0">
                <a:solidFill>
                  <a:schemeClr val="tx1"/>
                </a:solidFill>
                <a:latin typeface="Century Gothic" panose="020B0502020202020204" pitchFamily="34" charset="0"/>
              </a:rPr>
              <a:t>It’s very </a:t>
            </a:r>
            <a:r>
              <a:rPr lang="en-US" sz="32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nice</a:t>
            </a:r>
            <a:r>
              <a:rPr lang="en-US" sz="3200" b="1" dirty="0">
                <a:solidFill>
                  <a:schemeClr val="tx1"/>
                </a:solidFill>
                <a:latin typeface="Century Gothic" panose="020B0502020202020204" pitchFamily="34" charset="0"/>
              </a:rPr>
              <a:t>. </a:t>
            </a:r>
            <a:endParaRPr lang="en-US" sz="32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394392" y="3060326"/>
            <a:ext cx="2224084" cy="563282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livingroom </a:t>
            </a:r>
            <a:endParaRPr lang="en-US" sz="2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1077695" y="5616677"/>
            <a:ext cx="1828800" cy="563282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bedroom  </a:t>
            </a:r>
            <a:endParaRPr lang="en-US" sz="2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53" name="Rectangle 52"/>
          <p:cNvSpPr/>
          <p:nvPr/>
        </p:nvSpPr>
        <p:spPr>
          <a:xfrm>
            <a:off x="3820895" y="5605600"/>
            <a:ext cx="1828800" cy="563282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garden </a:t>
            </a:r>
            <a:endParaRPr lang="en-US" sz="2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6208206" y="5873913"/>
            <a:ext cx="2388301" cy="563282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dining room</a:t>
            </a:r>
            <a:endParaRPr lang="en-US" sz="2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8885344" y="5310631"/>
            <a:ext cx="2510427" cy="563282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kitchen </a:t>
            </a:r>
            <a:endParaRPr lang="en-US" sz="2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56" name="Rectangle 55"/>
          <p:cNvSpPr/>
          <p:nvPr/>
        </p:nvSpPr>
        <p:spPr>
          <a:xfrm>
            <a:off x="9666514" y="2778685"/>
            <a:ext cx="2183329" cy="563282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bathroom </a:t>
            </a:r>
            <a:endParaRPr lang="en-US" sz="2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76" name="Rectangle 75"/>
          <p:cNvSpPr/>
          <p:nvPr/>
        </p:nvSpPr>
        <p:spPr>
          <a:xfrm>
            <a:off x="655390" y="440552"/>
            <a:ext cx="2492990" cy="5778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Model sentence</a:t>
            </a:r>
            <a:endParaRPr lang="en-US" altLang="en-US" sz="2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55390" y="1809183"/>
            <a:ext cx="1828800" cy="1226064"/>
          </a:xfrm>
          <a:prstGeom prst="roundRect">
            <a:avLst>
              <a:gd name="adj" fmla="val 5528"/>
            </a:avLst>
          </a:prstGeom>
          <a:ln>
            <a:solidFill>
              <a:schemeClr val="accent2">
                <a:lumMod val="75000"/>
              </a:schemeClr>
            </a:solidFill>
          </a:ln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20895" y="4352887"/>
            <a:ext cx="1828800" cy="1266780"/>
          </a:xfrm>
          <a:prstGeom prst="roundRect">
            <a:avLst>
              <a:gd name="adj" fmla="val 7808"/>
            </a:avLst>
          </a:prstGeom>
          <a:ln>
            <a:solidFill>
              <a:srgbClr val="C00000"/>
            </a:solidFill>
          </a:ln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3"/>
          <a:srcRect l="5406" r="5096"/>
          <a:stretch>
            <a:fillRect/>
          </a:stretch>
        </p:blipFill>
        <p:spPr>
          <a:xfrm>
            <a:off x="6473626" y="4580089"/>
            <a:ext cx="1828800" cy="1275780"/>
          </a:xfrm>
          <a:prstGeom prst="roundRect">
            <a:avLst>
              <a:gd name="adj" fmla="val 7165"/>
            </a:avLst>
          </a:prstGeom>
          <a:ln>
            <a:solidFill>
              <a:srgbClr val="C00000"/>
            </a:solidFill>
          </a:ln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7695" y="4333240"/>
            <a:ext cx="1828800" cy="1272360"/>
          </a:xfrm>
          <a:prstGeom prst="roundRect">
            <a:avLst>
              <a:gd name="adj" fmla="val 4243"/>
            </a:avLst>
          </a:prstGeom>
          <a:ln>
            <a:solidFill>
              <a:schemeClr val="accent2">
                <a:lumMod val="75000"/>
              </a:schemeClr>
            </a:solidFill>
          </a:ln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11525" y="1595402"/>
            <a:ext cx="1828800" cy="1205960"/>
          </a:xfrm>
          <a:prstGeom prst="roundRect">
            <a:avLst>
              <a:gd name="adj" fmla="val 6573"/>
            </a:avLst>
          </a:prstGeom>
          <a:ln>
            <a:solidFill>
              <a:schemeClr val="accent2">
                <a:lumMod val="75000"/>
              </a:schemeClr>
            </a:solidFill>
          </a:ln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26158" y="3932565"/>
            <a:ext cx="1828800" cy="1245180"/>
          </a:xfrm>
          <a:prstGeom prst="roundRect">
            <a:avLst>
              <a:gd name="adj" fmla="val 4869"/>
            </a:avLst>
          </a:prstGeom>
          <a:ln>
            <a:solidFill>
              <a:schemeClr val="accent2">
                <a:lumMod val="75000"/>
              </a:schemeClr>
            </a:solidFill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51" grpId="0" bldLvl="0" animBg="1"/>
      <p:bldP spid="52" grpId="0" bldLvl="0" animBg="1"/>
      <p:bldP spid="53" grpId="0" bldLvl="0" animBg="1"/>
      <p:bldP spid="54" grpId="0" bldLvl="0" animBg="1"/>
      <p:bldP spid="55" grpId="0" bldLvl="0" animBg="1"/>
      <p:bldP spid="56" grpId="0" bldLvl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57333" y="622611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Helvetica Neue"/>
              </a:rPr>
              <a:t>2. Point and say.</a:t>
            </a:r>
            <a:endParaRPr lang="en-US" sz="2400" b="1" i="0" dirty="0">
              <a:solidFill>
                <a:schemeClr val="tx1">
                  <a:lumMod val="85000"/>
                  <a:lumOff val="15000"/>
                </a:schemeClr>
              </a:solidFill>
              <a:effectLst/>
              <a:latin typeface="Helvetica Neue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1760220" y="2459990"/>
            <a:ext cx="4091305" cy="582954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333333"/>
                </a:solidFill>
                <a:latin typeface="Helvetica Neue"/>
              </a:rPr>
              <a:t>There's a </a:t>
            </a:r>
            <a:r>
              <a:rPr lang="en-US" sz="2800" dirty="0">
                <a:solidFill>
                  <a:srgbClr val="008000"/>
                </a:solidFill>
                <a:latin typeface="Helvetica Neue"/>
              </a:rPr>
              <a:t>living room</a:t>
            </a:r>
            <a:r>
              <a:rPr lang="en-US" sz="2800" dirty="0">
                <a:solidFill>
                  <a:srgbClr val="333333"/>
                </a:solidFill>
                <a:latin typeface="Helvetica Neue"/>
              </a:rPr>
              <a:t>.</a:t>
            </a:r>
            <a:endParaRPr lang="en-US" sz="2800" dirty="0">
              <a:solidFill>
                <a:srgbClr val="333333"/>
              </a:solidFill>
              <a:latin typeface="Helvetica Neue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1990725" y="3684905"/>
            <a:ext cx="3292475" cy="57845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333333"/>
                </a:solidFill>
                <a:latin typeface="Helvetica Neue"/>
              </a:rPr>
              <a:t>It's very nice!</a:t>
            </a:r>
            <a:endParaRPr lang="en-US" sz="2800" b="0" i="0" dirty="0">
              <a:solidFill>
                <a:srgbClr val="333333"/>
              </a:solidFill>
              <a:effectLst/>
              <a:latin typeface="Helvetica Neue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89154" y="2364058"/>
            <a:ext cx="770837" cy="770837"/>
          </a:xfrm>
          <a:prstGeom prst="ellipse">
            <a:avLst/>
          </a:prstGeom>
          <a:ln>
            <a:solidFill>
              <a:srgbClr val="002060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989154" y="3589132"/>
            <a:ext cx="770837" cy="770837"/>
          </a:xfrm>
          <a:prstGeom prst="ellipse">
            <a:avLst/>
          </a:prstGeom>
          <a:ln>
            <a:solidFill>
              <a:srgbClr val="002060"/>
            </a:solidFill>
          </a:ln>
        </p:spPr>
      </p:pic>
      <p:sp>
        <p:nvSpPr>
          <p:cNvPr id="7" name="Rectangle 6"/>
          <p:cNvSpPr/>
          <p:nvPr/>
        </p:nvSpPr>
        <p:spPr>
          <a:xfrm>
            <a:off x="3613785" y="2521585"/>
            <a:ext cx="2036445" cy="4552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_____________ .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0676" y="1407372"/>
            <a:ext cx="5712078" cy="3798809"/>
          </a:xfrm>
          <a:prstGeom prst="roundRect">
            <a:avLst>
              <a:gd name="adj" fmla="val 5528"/>
            </a:avLst>
          </a:prstGeom>
          <a:ln>
            <a:solidFill>
              <a:schemeClr val="accent2">
                <a:lumMod val="75000"/>
              </a:schemeClr>
            </a:solidFill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850676" y="1689727"/>
            <a:ext cx="5760757" cy="3798810"/>
          </a:xfrm>
          <a:prstGeom prst="roundRect">
            <a:avLst>
              <a:gd name="adj" fmla="val 6573"/>
            </a:avLst>
          </a:prstGeom>
          <a:ln>
            <a:solidFill>
              <a:schemeClr val="accent2">
                <a:lumMod val="75000"/>
              </a:schemeClr>
            </a:solidFill>
          </a:ln>
        </p:spPr>
      </p:pic>
      <p:sp>
        <p:nvSpPr>
          <p:cNvPr id="3" name="Rounded Rectangle 2"/>
          <p:cNvSpPr/>
          <p:nvPr/>
        </p:nvSpPr>
        <p:spPr>
          <a:xfrm>
            <a:off x="1970094" y="2460035"/>
            <a:ext cx="3670479" cy="578882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333333"/>
                </a:solidFill>
                <a:latin typeface="Helvetica Neue"/>
              </a:rPr>
              <a:t>There's a </a:t>
            </a:r>
            <a:r>
              <a:rPr lang="en-US" sz="2800" dirty="0">
                <a:solidFill>
                  <a:srgbClr val="008000"/>
                </a:solidFill>
                <a:latin typeface="Helvetica Neue"/>
              </a:rPr>
              <a:t>bathroom</a:t>
            </a:r>
            <a:r>
              <a:rPr lang="en-US" sz="2800" dirty="0">
                <a:solidFill>
                  <a:srgbClr val="333333"/>
                </a:solidFill>
                <a:latin typeface="Helvetica Neue"/>
              </a:rPr>
              <a:t>.</a:t>
            </a:r>
            <a:endParaRPr lang="en-US" sz="2800" dirty="0">
              <a:solidFill>
                <a:srgbClr val="333333"/>
              </a:solidFill>
              <a:latin typeface="Helvetica Neue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1990725" y="3684905"/>
            <a:ext cx="2922905" cy="57845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333333"/>
                </a:solidFill>
                <a:latin typeface="Helvetica Neue"/>
              </a:rPr>
              <a:t>It's very nice!</a:t>
            </a:r>
            <a:endParaRPr lang="en-US" sz="2800" b="0" i="0" dirty="0">
              <a:solidFill>
                <a:srgbClr val="333333"/>
              </a:solidFill>
              <a:effectLst/>
              <a:latin typeface="Helvetica Neue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9154" y="2364058"/>
            <a:ext cx="770837" cy="770837"/>
          </a:xfrm>
          <a:prstGeom prst="ellipse">
            <a:avLst/>
          </a:prstGeom>
          <a:ln>
            <a:solidFill>
              <a:srgbClr val="002060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989154" y="3589132"/>
            <a:ext cx="770837" cy="770837"/>
          </a:xfrm>
          <a:prstGeom prst="ellipse">
            <a:avLst/>
          </a:prstGeom>
          <a:ln>
            <a:solidFill>
              <a:srgbClr val="002060"/>
            </a:solidFill>
          </a:ln>
        </p:spPr>
      </p:pic>
      <p:sp>
        <p:nvSpPr>
          <p:cNvPr id="7" name="Rectangle 6"/>
          <p:cNvSpPr/>
          <p:nvPr/>
        </p:nvSpPr>
        <p:spPr>
          <a:xfrm>
            <a:off x="3749675" y="2521585"/>
            <a:ext cx="1804035" cy="4552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_____________ .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39743" y="603286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Helvetica Neue"/>
              </a:rPr>
              <a:t>2. Point and say.</a:t>
            </a:r>
            <a:endParaRPr lang="en-US" sz="2400" b="1" i="0" dirty="0">
              <a:solidFill>
                <a:schemeClr val="tx1">
                  <a:lumMod val="85000"/>
                  <a:lumOff val="15000"/>
                </a:schemeClr>
              </a:solidFill>
              <a:effectLst/>
              <a:latin typeface="Helvetica Neue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H_SubTitle_3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5158175" y="1911281"/>
            <a:ext cx="2133600" cy="592950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9pPr>
          </a:lstStyle>
          <a:p>
            <a:pPr lvl="0" algn="ctr">
              <a:buNone/>
            </a:pPr>
            <a:r>
              <a:rPr lang="en-US" altLang="zh-CN" sz="3200" dirty="0">
                <a:solidFill>
                  <a:schemeClr val="bg1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Unit 12</a:t>
            </a:r>
            <a:endParaRPr lang="zh-CN" altLang="en-US" sz="3200" dirty="0">
              <a:solidFill>
                <a:schemeClr val="bg1"/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sp>
        <p:nvSpPr>
          <p:cNvPr id="4" name="MH_SubTitle_4"/>
          <p:cNvSpPr>
            <a:spLocks noChangeArrowheads="1"/>
          </p:cNvSpPr>
          <p:nvPr>
            <p:custDataLst>
              <p:tags r:id="rId2"/>
            </p:custDataLst>
          </p:nvPr>
        </p:nvSpPr>
        <p:spPr bwMode="gray">
          <a:xfrm>
            <a:off x="5088890" y="3043555"/>
            <a:ext cx="6675120" cy="1173480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9pPr>
          </a:lstStyle>
          <a:p>
            <a:pPr lvl="0" algn="ctr">
              <a:buNone/>
            </a:pPr>
            <a:r>
              <a:rPr lang="en-US" altLang="zh-CN" sz="6000" b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This is my house</a:t>
            </a:r>
            <a:endParaRPr lang="en-US" altLang="zh-CN" sz="6000" b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grpSp>
        <p:nvGrpSpPr>
          <p:cNvPr id="50" name="Group 25"/>
          <p:cNvGrpSpPr/>
          <p:nvPr/>
        </p:nvGrpSpPr>
        <p:grpSpPr>
          <a:xfrm>
            <a:off x="2152284" y="1739196"/>
            <a:ext cx="2106749" cy="942385"/>
            <a:chOff x="3667126" y="1319213"/>
            <a:chExt cx="1657350" cy="741362"/>
          </a:xfrm>
        </p:grpSpPr>
        <p:sp>
          <p:nvSpPr>
            <p:cNvPr id="51" name="Freeform 5"/>
            <p:cNvSpPr/>
            <p:nvPr/>
          </p:nvSpPr>
          <p:spPr bwMode="auto">
            <a:xfrm>
              <a:off x="3667126" y="1319213"/>
              <a:ext cx="1657350" cy="681037"/>
            </a:xfrm>
            <a:custGeom>
              <a:avLst/>
              <a:gdLst/>
              <a:ahLst/>
              <a:cxnLst>
                <a:cxn ang="0">
                  <a:pos x="1044" y="429"/>
                </a:cxn>
                <a:cxn ang="0">
                  <a:pos x="0" y="429"/>
                </a:cxn>
                <a:cxn ang="0">
                  <a:pos x="0" y="107"/>
                </a:cxn>
                <a:cxn ang="0">
                  <a:pos x="220" y="107"/>
                </a:cxn>
                <a:cxn ang="0">
                  <a:pos x="220" y="308"/>
                </a:cxn>
                <a:cxn ang="0">
                  <a:pos x="253" y="278"/>
                </a:cxn>
                <a:cxn ang="0">
                  <a:pos x="563" y="0"/>
                </a:cxn>
                <a:cxn ang="0">
                  <a:pos x="1044" y="426"/>
                </a:cxn>
                <a:cxn ang="0">
                  <a:pos x="1044" y="429"/>
                </a:cxn>
              </a:cxnLst>
              <a:rect l="0" t="0" r="r" b="b"/>
              <a:pathLst>
                <a:path w="1044" h="429">
                  <a:moveTo>
                    <a:pt x="1044" y="429"/>
                  </a:moveTo>
                  <a:lnTo>
                    <a:pt x="0" y="429"/>
                  </a:lnTo>
                  <a:lnTo>
                    <a:pt x="0" y="107"/>
                  </a:lnTo>
                  <a:lnTo>
                    <a:pt x="220" y="107"/>
                  </a:lnTo>
                  <a:lnTo>
                    <a:pt x="220" y="308"/>
                  </a:lnTo>
                  <a:lnTo>
                    <a:pt x="253" y="278"/>
                  </a:lnTo>
                  <a:lnTo>
                    <a:pt x="563" y="0"/>
                  </a:lnTo>
                  <a:lnTo>
                    <a:pt x="1044" y="426"/>
                  </a:lnTo>
                  <a:lnTo>
                    <a:pt x="1044" y="429"/>
                  </a:lnTo>
                  <a:close/>
                </a:path>
              </a:pathLst>
            </a:custGeom>
            <a:gradFill>
              <a:gsLst>
                <a:gs pos="0">
                  <a:srgbClr val="FE4444"/>
                </a:gs>
                <a:gs pos="100000">
                  <a:srgbClr val="832B2B"/>
                </a:gs>
              </a:gsLst>
              <a:lin ang="5400000" scaled="0"/>
            </a:gradFill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US" sz="2400" dirty="0">
                <a:latin typeface="inpin heiti" charset="-122"/>
              </a:endParaRPr>
            </a:p>
          </p:txBody>
        </p:sp>
        <p:grpSp>
          <p:nvGrpSpPr>
            <p:cNvPr id="52" name="Group 19"/>
            <p:cNvGrpSpPr/>
            <p:nvPr/>
          </p:nvGrpSpPr>
          <p:grpSpPr>
            <a:xfrm>
              <a:off x="3667126" y="1489075"/>
              <a:ext cx="1657350" cy="571500"/>
              <a:chOff x="3667126" y="1489075"/>
              <a:chExt cx="1657350" cy="571500"/>
            </a:xfrm>
            <a:solidFill>
              <a:schemeClr val="accent1">
                <a:lumMod val="75000"/>
              </a:schemeClr>
            </a:solidFill>
          </p:grpSpPr>
          <p:sp>
            <p:nvSpPr>
              <p:cNvPr id="53" name="Freeform 6"/>
              <p:cNvSpPr/>
              <p:nvPr/>
            </p:nvSpPr>
            <p:spPr bwMode="auto">
              <a:xfrm>
                <a:off x="4016376" y="1489075"/>
                <a:ext cx="52388" cy="319087"/>
              </a:xfrm>
              <a:custGeom>
                <a:avLst/>
                <a:gdLst/>
                <a:ahLst/>
                <a:cxnLst>
                  <a:cxn ang="0">
                    <a:pos x="33" y="171"/>
                  </a:cxn>
                  <a:cxn ang="0">
                    <a:pos x="0" y="201"/>
                  </a:cxn>
                  <a:cxn ang="0">
                    <a:pos x="0" y="0"/>
                  </a:cxn>
                  <a:cxn ang="0">
                    <a:pos x="2" y="0"/>
                  </a:cxn>
                  <a:cxn ang="0">
                    <a:pos x="33" y="77"/>
                  </a:cxn>
                  <a:cxn ang="0">
                    <a:pos x="33" y="171"/>
                  </a:cxn>
                </a:cxnLst>
                <a:rect l="0" t="0" r="r" b="b"/>
                <a:pathLst>
                  <a:path w="33" h="201">
                    <a:moveTo>
                      <a:pt x="33" y="171"/>
                    </a:moveTo>
                    <a:lnTo>
                      <a:pt x="0" y="201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33" y="77"/>
                    </a:lnTo>
                    <a:lnTo>
                      <a:pt x="33" y="171"/>
                    </a:lnTo>
                    <a:close/>
                  </a:path>
                </a:pathLst>
              </a:custGeom>
              <a:solidFill>
                <a:srgbClr val="46B3B0"/>
              </a:solidFill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en-US" sz="2400" dirty="0">
                  <a:latin typeface="inpin heiti" charset="-122"/>
                </a:endParaRPr>
              </a:p>
            </p:txBody>
          </p:sp>
          <p:sp>
            <p:nvSpPr>
              <p:cNvPr id="54" name="Freeform 7"/>
              <p:cNvSpPr/>
              <p:nvPr/>
            </p:nvSpPr>
            <p:spPr bwMode="auto">
              <a:xfrm>
                <a:off x="3667126" y="2000250"/>
                <a:ext cx="1657350" cy="60325"/>
              </a:xfrm>
              <a:custGeom>
                <a:avLst/>
                <a:gdLst/>
                <a:ahLst/>
                <a:cxnLst>
                  <a:cxn ang="0">
                    <a:pos x="1016" y="38"/>
                  </a:cxn>
                  <a:cxn ang="0">
                    <a:pos x="55" y="38"/>
                  </a:cxn>
                  <a:cxn ang="0">
                    <a:pos x="41" y="38"/>
                  </a:cxn>
                  <a:cxn ang="0">
                    <a:pos x="0" y="0"/>
                  </a:cxn>
                  <a:cxn ang="0">
                    <a:pos x="1044" y="0"/>
                  </a:cxn>
                  <a:cxn ang="0">
                    <a:pos x="1016" y="38"/>
                  </a:cxn>
                </a:cxnLst>
                <a:rect l="0" t="0" r="r" b="b"/>
                <a:pathLst>
                  <a:path w="1044" h="38">
                    <a:moveTo>
                      <a:pt x="1016" y="38"/>
                    </a:moveTo>
                    <a:lnTo>
                      <a:pt x="55" y="38"/>
                    </a:lnTo>
                    <a:lnTo>
                      <a:pt x="41" y="38"/>
                    </a:lnTo>
                    <a:lnTo>
                      <a:pt x="0" y="0"/>
                    </a:lnTo>
                    <a:lnTo>
                      <a:pt x="1044" y="0"/>
                    </a:lnTo>
                    <a:lnTo>
                      <a:pt x="1016" y="38"/>
                    </a:lnTo>
                    <a:close/>
                  </a:path>
                </a:pathLst>
              </a:custGeom>
              <a:solidFill>
                <a:srgbClr val="46B3B0"/>
              </a:solidFill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en-US" sz="2400" dirty="0">
                  <a:latin typeface="inpin heiti" charset="-122"/>
                </a:endParaRPr>
              </a:p>
            </p:txBody>
          </p:sp>
        </p:grpSp>
      </p:grpSp>
      <p:grpSp>
        <p:nvGrpSpPr>
          <p:cNvPr id="55" name="Group 24"/>
          <p:cNvGrpSpPr/>
          <p:nvPr/>
        </p:nvGrpSpPr>
        <p:grpSpPr>
          <a:xfrm>
            <a:off x="1218082" y="2681581"/>
            <a:ext cx="4152959" cy="992836"/>
            <a:chOff x="2933701" y="2060575"/>
            <a:chExt cx="3267075" cy="781050"/>
          </a:xfrm>
        </p:grpSpPr>
        <p:sp>
          <p:nvSpPr>
            <p:cNvPr id="56" name="Freeform 8"/>
            <p:cNvSpPr/>
            <p:nvPr/>
          </p:nvSpPr>
          <p:spPr bwMode="auto">
            <a:xfrm>
              <a:off x="2933701" y="2060575"/>
              <a:ext cx="3267075" cy="711200"/>
            </a:xfrm>
            <a:custGeom>
              <a:avLst/>
              <a:gdLst/>
              <a:ahLst/>
              <a:cxnLst>
                <a:cxn ang="0">
                  <a:pos x="2058" y="448"/>
                </a:cxn>
                <a:cxn ang="0">
                  <a:pos x="0" y="448"/>
                </a:cxn>
                <a:cxn ang="0">
                  <a:pos x="0" y="448"/>
                </a:cxn>
                <a:cxn ang="0">
                  <a:pos x="503" y="0"/>
                </a:cxn>
                <a:cxn ang="0">
                  <a:pos x="517" y="0"/>
                </a:cxn>
                <a:cxn ang="0">
                  <a:pos x="1478" y="0"/>
                </a:cxn>
                <a:cxn ang="0">
                  <a:pos x="1553" y="0"/>
                </a:cxn>
                <a:cxn ang="0">
                  <a:pos x="2058" y="448"/>
                </a:cxn>
              </a:cxnLst>
              <a:rect l="0" t="0" r="r" b="b"/>
              <a:pathLst>
                <a:path w="2058" h="448">
                  <a:moveTo>
                    <a:pt x="2058" y="448"/>
                  </a:moveTo>
                  <a:lnTo>
                    <a:pt x="0" y="448"/>
                  </a:lnTo>
                  <a:lnTo>
                    <a:pt x="0" y="448"/>
                  </a:lnTo>
                  <a:lnTo>
                    <a:pt x="503" y="0"/>
                  </a:lnTo>
                  <a:lnTo>
                    <a:pt x="517" y="0"/>
                  </a:lnTo>
                  <a:lnTo>
                    <a:pt x="1478" y="0"/>
                  </a:lnTo>
                  <a:lnTo>
                    <a:pt x="1553" y="0"/>
                  </a:lnTo>
                  <a:lnTo>
                    <a:pt x="2058" y="448"/>
                  </a:lnTo>
                  <a:close/>
                </a:path>
              </a:pathLst>
            </a:custGeom>
            <a:gradFill>
              <a:gsLst>
                <a:gs pos="0">
                  <a:srgbClr val="14CD68"/>
                </a:gs>
                <a:gs pos="100000">
                  <a:srgbClr val="0B6E38"/>
                </a:gs>
              </a:gsLst>
              <a:lin ang="5400000" scaled="0"/>
            </a:gradFill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US" sz="2400" dirty="0">
                <a:latin typeface="inpin heiti" charset="-122"/>
              </a:endParaRPr>
            </a:p>
          </p:txBody>
        </p:sp>
        <p:sp>
          <p:nvSpPr>
            <p:cNvPr id="57" name="Freeform 9"/>
            <p:cNvSpPr/>
            <p:nvPr/>
          </p:nvSpPr>
          <p:spPr bwMode="auto">
            <a:xfrm>
              <a:off x="2933701" y="2771775"/>
              <a:ext cx="3267075" cy="69850"/>
            </a:xfrm>
            <a:custGeom>
              <a:avLst/>
              <a:gdLst/>
              <a:ahLst/>
              <a:cxnLst>
                <a:cxn ang="0">
                  <a:pos x="2006" y="44"/>
                </a:cxn>
                <a:cxn ang="0">
                  <a:pos x="55" y="44"/>
                </a:cxn>
                <a:cxn ang="0">
                  <a:pos x="0" y="0"/>
                </a:cxn>
                <a:cxn ang="0">
                  <a:pos x="2058" y="0"/>
                </a:cxn>
                <a:cxn ang="0">
                  <a:pos x="2006" y="44"/>
                </a:cxn>
              </a:cxnLst>
              <a:rect l="0" t="0" r="r" b="b"/>
              <a:pathLst>
                <a:path w="2058" h="44">
                  <a:moveTo>
                    <a:pt x="2006" y="44"/>
                  </a:moveTo>
                  <a:lnTo>
                    <a:pt x="55" y="44"/>
                  </a:lnTo>
                  <a:lnTo>
                    <a:pt x="0" y="0"/>
                  </a:lnTo>
                  <a:lnTo>
                    <a:pt x="2058" y="0"/>
                  </a:lnTo>
                  <a:lnTo>
                    <a:pt x="2006" y="44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US" sz="2400" dirty="0">
                <a:latin typeface="inpin heiti" charset="-122"/>
              </a:endParaRPr>
            </a:p>
          </p:txBody>
        </p:sp>
      </p:grpSp>
      <p:grpSp>
        <p:nvGrpSpPr>
          <p:cNvPr id="58" name="Group 23"/>
          <p:cNvGrpSpPr/>
          <p:nvPr/>
        </p:nvGrpSpPr>
        <p:grpSpPr>
          <a:xfrm>
            <a:off x="1026263" y="3674416"/>
            <a:ext cx="4540407" cy="1043285"/>
            <a:chOff x="2781301" y="2841625"/>
            <a:chExt cx="3571875" cy="820738"/>
          </a:xfrm>
        </p:grpSpPr>
        <p:sp>
          <p:nvSpPr>
            <p:cNvPr id="59" name="Freeform 58"/>
            <p:cNvSpPr/>
            <p:nvPr/>
          </p:nvSpPr>
          <p:spPr bwMode="auto">
            <a:xfrm>
              <a:off x="2781301" y="2841625"/>
              <a:ext cx="3571875" cy="741362"/>
            </a:xfrm>
            <a:custGeom>
              <a:avLst/>
              <a:gdLst/>
              <a:ahLst/>
              <a:cxnLst>
                <a:cxn ang="0">
                  <a:pos x="151" y="0"/>
                </a:cxn>
                <a:cxn ang="0">
                  <a:pos x="2102" y="0"/>
                </a:cxn>
                <a:cxn ang="0">
                  <a:pos x="2204" y="0"/>
                </a:cxn>
                <a:cxn ang="0">
                  <a:pos x="2250" y="44"/>
                </a:cxn>
                <a:cxn ang="0">
                  <a:pos x="1833" y="44"/>
                </a:cxn>
                <a:cxn ang="0">
                  <a:pos x="1833" y="143"/>
                </a:cxn>
                <a:cxn ang="0">
                  <a:pos x="1833" y="467"/>
                </a:cxn>
                <a:cxn ang="0">
                  <a:pos x="415" y="467"/>
                </a:cxn>
                <a:cxn ang="0">
                  <a:pos x="415" y="143"/>
                </a:cxn>
                <a:cxn ang="0">
                  <a:pos x="415" y="44"/>
                </a:cxn>
                <a:cxn ang="0">
                  <a:pos x="0" y="44"/>
                </a:cxn>
                <a:cxn ang="0">
                  <a:pos x="50" y="0"/>
                </a:cxn>
                <a:cxn ang="0">
                  <a:pos x="151" y="0"/>
                </a:cxn>
              </a:cxnLst>
              <a:rect l="0" t="0" r="r" b="b"/>
              <a:pathLst>
                <a:path w="2250" h="467">
                  <a:moveTo>
                    <a:pt x="151" y="0"/>
                  </a:moveTo>
                  <a:lnTo>
                    <a:pt x="2102" y="0"/>
                  </a:lnTo>
                  <a:lnTo>
                    <a:pt x="2204" y="0"/>
                  </a:lnTo>
                  <a:lnTo>
                    <a:pt x="2250" y="44"/>
                  </a:lnTo>
                  <a:lnTo>
                    <a:pt x="1833" y="44"/>
                  </a:lnTo>
                  <a:lnTo>
                    <a:pt x="1833" y="143"/>
                  </a:lnTo>
                  <a:lnTo>
                    <a:pt x="1833" y="467"/>
                  </a:lnTo>
                  <a:lnTo>
                    <a:pt x="415" y="467"/>
                  </a:lnTo>
                  <a:lnTo>
                    <a:pt x="415" y="143"/>
                  </a:lnTo>
                  <a:lnTo>
                    <a:pt x="415" y="44"/>
                  </a:lnTo>
                  <a:lnTo>
                    <a:pt x="0" y="44"/>
                  </a:lnTo>
                  <a:lnTo>
                    <a:pt x="50" y="0"/>
                  </a:lnTo>
                  <a:lnTo>
                    <a:pt x="151" y="0"/>
                  </a:lnTo>
                  <a:close/>
                </a:path>
              </a:pathLst>
            </a:custGeom>
            <a:solidFill>
              <a:srgbClr val="46B3B0"/>
            </a:solidFill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US" sz="2400" dirty="0">
                <a:latin typeface="inpin heiti" charset="-122"/>
              </a:endParaRPr>
            </a:p>
          </p:txBody>
        </p:sp>
        <p:grpSp>
          <p:nvGrpSpPr>
            <p:cNvPr id="60" name="Group 20"/>
            <p:cNvGrpSpPr/>
            <p:nvPr/>
          </p:nvGrpSpPr>
          <p:grpSpPr>
            <a:xfrm>
              <a:off x="2781301" y="2911475"/>
              <a:ext cx="3571875" cy="750888"/>
              <a:chOff x="2781301" y="2911475"/>
              <a:chExt cx="3571875" cy="750888"/>
            </a:xfrm>
            <a:solidFill>
              <a:schemeClr val="accent3">
                <a:lumMod val="75000"/>
              </a:schemeClr>
            </a:solidFill>
          </p:grpSpPr>
          <p:sp>
            <p:nvSpPr>
              <p:cNvPr id="61" name="Freeform 11"/>
              <p:cNvSpPr/>
              <p:nvPr/>
            </p:nvSpPr>
            <p:spPr bwMode="auto">
              <a:xfrm>
                <a:off x="2781301" y="2911475"/>
                <a:ext cx="658813" cy="157162"/>
              </a:xfrm>
              <a:custGeom>
                <a:avLst/>
                <a:gdLst/>
                <a:ahLst/>
                <a:cxnLst>
                  <a:cxn ang="0">
                    <a:pos x="415" y="99"/>
                  </a:cxn>
                  <a:cxn ang="0">
                    <a:pos x="132" y="99"/>
                  </a:cxn>
                  <a:cxn ang="0">
                    <a:pos x="0" y="0"/>
                  </a:cxn>
                  <a:cxn ang="0">
                    <a:pos x="415" y="0"/>
                  </a:cxn>
                  <a:cxn ang="0">
                    <a:pos x="415" y="99"/>
                  </a:cxn>
                </a:cxnLst>
                <a:rect l="0" t="0" r="r" b="b"/>
                <a:pathLst>
                  <a:path w="415" h="99">
                    <a:moveTo>
                      <a:pt x="415" y="99"/>
                    </a:moveTo>
                    <a:lnTo>
                      <a:pt x="132" y="99"/>
                    </a:lnTo>
                    <a:lnTo>
                      <a:pt x="0" y="0"/>
                    </a:lnTo>
                    <a:lnTo>
                      <a:pt x="415" y="0"/>
                    </a:lnTo>
                    <a:lnTo>
                      <a:pt x="415" y="99"/>
                    </a:lnTo>
                    <a:close/>
                  </a:path>
                </a:pathLst>
              </a:custGeom>
              <a:solidFill>
                <a:srgbClr val="46B3B0"/>
              </a:solidFill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en-US" sz="2400" dirty="0">
                  <a:latin typeface="inpin heiti" charset="-122"/>
                </a:endParaRPr>
              </a:p>
            </p:txBody>
          </p:sp>
          <p:sp>
            <p:nvSpPr>
              <p:cNvPr id="62" name="Freeform 12"/>
              <p:cNvSpPr/>
              <p:nvPr/>
            </p:nvSpPr>
            <p:spPr bwMode="auto">
              <a:xfrm>
                <a:off x="5691188" y="2911475"/>
                <a:ext cx="661988" cy="157162"/>
              </a:xfrm>
              <a:custGeom>
                <a:avLst/>
                <a:gdLst/>
                <a:ahLst/>
                <a:cxnLst>
                  <a:cxn ang="0">
                    <a:pos x="0" y="99"/>
                  </a:cxn>
                  <a:cxn ang="0">
                    <a:pos x="0" y="0"/>
                  </a:cxn>
                  <a:cxn ang="0">
                    <a:pos x="417" y="0"/>
                  </a:cxn>
                  <a:cxn ang="0">
                    <a:pos x="263" y="99"/>
                  </a:cxn>
                  <a:cxn ang="0">
                    <a:pos x="0" y="99"/>
                  </a:cxn>
                </a:cxnLst>
                <a:rect l="0" t="0" r="r" b="b"/>
                <a:pathLst>
                  <a:path w="417" h="99">
                    <a:moveTo>
                      <a:pt x="0" y="99"/>
                    </a:moveTo>
                    <a:lnTo>
                      <a:pt x="0" y="0"/>
                    </a:lnTo>
                    <a:lnTo>
                      <a:pt x="417" y="0"/>
                    </a:lnTo>
                    <a:lnTo>
                      <a:pt x="263" y="99"/>
                    </a:lnTo>
                    <a:lnTo>
                      <a:pt x="0" y="99"/>
                    </a:lnTo>
                    <a:close/>
                  </a:path>
                </a:pathLst>
              </a:custGeom>
              <a:solidFill>
                <a:srgbClr val="46B3B0"/>
              </a:solidFill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en-US" sz="2400" dirty="0">
                  <a:latin typeface="inpin heiti" charset="-122"/>
                </a:endParaRPr>
              </a:p>
            </p:txBody>
          </p:sp>
          <p:sp>
            <p:nvSpPr>
              <p:cNvPr id="63" name="Freeform 13"/>
              <p:cNvSpPr/>
              <p:nvPr/>
            </p:nvSpPr>
            <p:spPr bwMode="auto">
              <a:xfrm>
                <a:off x="3440113" y="3582988"/>
                <a:ext cx="2251075" cy="79375"/>
              </a:xfrm>
              <a:custGeom>
                <a:avLst/>
                <a:gdLst/>
                <a:ahLst/>
                <a:cxnLst>
                  <a:cxn ang="0">
                    <a:pos x="1313" y="50"/>
                  </a:cxn>
                  <a:cxn ang="0">
                    <a:pos x="93" y="50"/>
                  </a:cxn>
                  <a:cxn ang="0">
                    <a:pos x="0" y="0"/>
                  </a:cxn>
                  <a:cxn ang="0">
                    <a:pos x="1418" y="0"/>
                  </a:cxn>
                  <a:cxn ang="0">
                    <a:pos x="1313" y="50"/>
                  </a:cxn>
                </a:cxnLst>
                <a:rect l="0" t="0" r="r" b="b"/>
                <a:pathLst>
                  <a:path w="1418" h="50">
                    <a:moveTo>
                      <a:pt x="1313" y="50"/>
                    </a:moveTo>
                    <a:lnTo>
                      <a:pt x="93" y="50"/>
                    </a:lnTo>
                    <a:lnTo>
                      <a:pt x="0" y="0"/>
                    </a:lnTo>
                    <a:lnTo>
                      <a:pt x="1418" y="0"/>
                    </a:lnTo>
                    <a:lnTo>
                      <a:pt x="1313" y="50"/>
                    </a:lnTo>
                    <a:close/>
                  </a:path>
                </a:pathLst>
              </a:custGeom>
              <a:solidFill>
                <a:srgbClr val="9ED8D8"/>
              </a:solidFill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en-US" sz="2400" dirty="0">
                  <a:latin typeface="inpin heiti" charset="-122"/>
                </a:endParaRPr>
              </a:p>
            </p:txBody>
          </p:sp>
        </p:grpSp>
      </p:grpSp>
      <p:grpSp>
        <p:nvGrpSpPr>
          <p:cNvPr id="64" name="Group 22"/>
          <p:cNvGrpSpPr/>
          <p:nvPr/>
        </p:nvGrpSpPr>
        <p:grpSpPr>
          <a:xfrm>
            <a:off x="1863716" y="4717702"/>
            <a:ext cx="2861465" cy="1021087"/>
            <a:chOff x="3440113" y="3662363"/>
            <a:chExt cx="2251075" cy="803275"/>
          </a:xfrm>
        </p:grpSpPr>
        <p:sp>
          <p:nvSpPr>
            <p:cNvPr id="65" name="Freeform 14"/>
            <p:cNvSpPr/>
            <p:nvPr/>
          </p:nvSpPr>
          <p:spPr bwMode="auto">
            <a:xfrm>
              <a:off x="3440113" y="3662363"/>
              <a:ext cx="2251075" cy="803275"/>
            </a:xfrm>
            <a:custGeom>
              <a:avLst/>
              <a:gdLst/>
              <a:ahLst/>
              <a:cxnLst>
                <a:cxn ang="0">
                  <a:pos x="569" y="506"/>
                </a:cxn>
                <a:cxn ang="0">
                  <a:pos x="0" y="506"/>
                </a:cxn>
                <a:cxn ang="0">
                  <a:pos x="0" y="0"/>
                </a:cxn>
                <a:cxn ang="0">
                  <a:pos x="93" y="0"/>
                </a:cxn>
                <a:cxn ang="0">
                  <a:pos x="1313" y="0"/>
                </a:cxn>
                <a:cxn ang="0">
                  <a:pos x="1418" y="0"/>
                </a:cxn>
                <a:cxn ang="0">
                  <a:pos x="1418" y="506"/>
                </a:cxn>
                <a:cxn ang="0">
                  <a:pos x="857" y="506"/>
                </a:cxn>
                <a:cxn ang="0">
                  <a:pos x="857" y="88"/>
                </a:cxn>
                <a:cxn ang="0">
                  <a:pos x="816" y="88"/>
                </a:cxn>
                <a:cxn ang="0">
                  <a:pos x="613" y="88"/>
                </a:cxn>
                <a:cxn ang="0">
                  <a:pos x="569" y="88"/>
                </a:cxn>
                <a:cxn ang="0">
                  <a:pos x="569" y="506"/>
                </a:cxn>
              </a:cxnLst>
              <a:rect l="0" t="0" r="r" b="b"/>
              <a:pathLst>
                <a:path w="1418" h="506">
                  <a:moveTo>
                    <a:pt x="569" y="506"/>
                  </a:moveTo>
                  <a:lnTo>
                    <a:pt x="0" y="506"/>
                  </a:lnTo>
                  <a:lnTo>
                    <a:pt x="0" y="0"/>
                  </a:lnTo>
                  <a:lnTo>
                    <a:pt x="93" y="0"/>
                  </a:lnTo>
                  <a:lnTo>
                    <a:pt x="1313" y="0"/>
                  </a:lnTo>
                  <a:lnTo>
                    <a:pt x="1418" y="0"/>
                  </a:lnTo>
                  <a:lnTo>
                    <a:pt x="1418" y="506"/>
                  </a:lnTo>
                  <a:lnTo>
                    <a:pt x="857" y="506"/>
                  </a:lnTo>
                  <a:lnTo>
                    <a:pt x="857" y="88"/>
                  </a:lnTo>
                  <a:lnTo>
                    <a:pt x="816" y="88"/>
                  </a:lnTo>
                  <a:lnTo>
                    <a:pt x="613" y="88"/>
                  </a:lnTo>
                  <a:lnTo>
                    <a:pt x="569" y="88"/>
                  </a:lnTo>
                  <a:lnTo>
                    <a:pt x="569" y="506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US" sz="2400" dirty="0">
                <a:latin typeface="inpin heiti" charset="-122"/>
              </a:endParaRPr>
            </a:p>
          </p:txBody>
        </p:sp>
        <p:grpSp>
          <p:nvGrpSpPr>
            <p:cNvPr id="66" name="Group 21"/>
            <p:cNvGrpSpPr/>
            <p:nvPr/>
          </p:nvGrpSpPr>
          <p:grpSpPr>
            <a:xfrm>
              <a:off x="4343401" y="3802063"/>
              <a:ext cx="457200" cy="663575"/>
              <a:chOff x="4343401" y="3802063"/>
              <a:chExt cx="457200" cy="663575"/>
            </a:xfrm>
            <a:solidFill>
              <a:schemeClr val="accent4">
                <a:lumMod val="75000"/>
              </a:schemeClr>
            </a:solidFill>
          </p:grpSpPr>
          <p:sp>
            <p:nvSpPr>
              <p:cNvPr id="67" name="Freeform 15"/>
              <p:cNvSpPr/>
              <p:nvPr/>
            </p:nvSpPr>
            <p:spPr bwMode="auto">
              <a:xfrm>
                <a:off x="4735513" y="3802063"/>
                <a:ext cx="65088" cy="663575"/>
              </a:xfrm>
              <a:custGeom>
                <a:avLst/>
                <a:gdLst/>
                <a:ahLst/>
                <a:cxnLst>
                  <a:cxn ang="0">
                    <a:pos x="41" y="418"/>
                  </a:cxn>
                  <a:cxn ang="0">
                    <a:pos x="0" y="365"/>
                  </a:cxn>
                  <a:cxn ang="0">
                    <a:pos x="0" y="0"/>
                  </a:cxn>
                  <a:cxn ang="0">
                    <a:pos x="41" y="0"/>
                  </a:cxn>
                  <a:cxn ang="0">
                    <a:pos x="41" y="418"/>
                  </a:cxn>
                </a:cxnLst>
                <a:rect l="0" t="0" r="r" b="b"/>
                <a:pathLst>
                  <a:path w="41" h="418">
                    <a:moveTo>
                      <a:pt x="41" y="418"/>
                    </a:moveTo>
                    <a:lnTo>
                      <a:pt x="0" y="365"/>
                    </a:lnTo>
                    <a:lnTo>
                      <a:pt x="0" y="0"/>
                    </a:lnTo>
                    <a:lnTo>
                      <a:pt x="41" y="0"/>
                    </a:lnTo>
                    <a:lnTo>
                      <a:pt x="41" y="418"/>
                    </a:ln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en-US" sz="2400" dirty="0">
                  <a:latin typeface="inpin heiti" charset="-122"/>
                </a:endParaRPr>
              </a:p>
            </p:txBody>
          </p:sp>
          <p:sp>
            <p:nvSpPr>
              <p:cNvPr id="68" name="Freeform 16"/>
              <p:cNvSpPr/>
              <p:nvPr/>
            </p:nvSpPr>
            <p:spPr bwMode="auto">
              <a:xfrm>
                <a:off x="4343401" y="3802063"/>
                <a:ext cx="69850" cy="663575"/>
              </a:xfrm>
              <a:custGeom>
                <a:avLst/>
                <a:gdLst/>
                <a:ahLst/>
                <a:cxnLst>
                  <a:cxn ang="0">
                    <a:pos x="0" y="418"/>
                  </a:cxn>
                  <a:cxn ang="0">
                    <a:pos x="0" y="0"/>
                  </a:cxn>
                  <a:cxn ang="0">
                    <a:pos x="44" y="0"/>
                  </a:cxn>
                  <a:cxn ang="0">
                    <a:pos x="44" y="360"/>
                  </a:cxn>
                  <a:cxn ang="0">
                    <a:pos x="0" y="418"/>
                  </a:cxn>
                </a:cxnLst>
                <a:rect l="0" t="0" r="r" b="b"/>
                <a:pathLst>
                  <a:path w="44" h="418">
                    <a:moveTo>
                      <a:pt x="0" y="418"/>
                    </a:moveTo>
                    <a:lnTo>
                      <a:pt x="0" y="0"/>
                    </a:lnTo>
                    <a:lnTo>
                      <a:pt x="44" y="0"/>
                    </a:lnTo>
                    <a:lnTo>
                      <a:pt x="44" y="360"/>
                    </a:lnTo>
                    <a:lnTo>
                      <a:pt x="0" y="418"/>
                    </a:ln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en-US" sz="2400" dirty="0">
                  <a:latin typeface="inpin heiti" charset="-122"/>
                </a:endParaRPr>
              </a:p>
            </p:txBody>
          </p:sp>
        </p:grpSp>
      </p:grpSp>
      <p:sp>
        <p:nvSpPr>
          <p:cNvPr id="2" name="MH_SubTitle_4"/>
          <p:cNvSpPr>
            <a:spLocks noChangeArrowheads="1"/>
          </p:cNvSpPr>
          <p:nvPr>
            <p:custDataLst>
              <p:tags r:id="rId3"/>
            </p:custDataLst>
          </p:nvPr>
        </p:nvSpPr>
        <p:spPr bwMode="gray">
          <a:xfrm>
            <a:off x="1970710" y="2907975"/>
            <a:ext cx="2684839" cy="488488"/>
          </a:xfrm>
          <a:prstGeom prst="roundRect">
            <a:avLst>
              <a:gd name="adj" fmla="val 50000"/>
            </a:avLst>
          </a:prstGeom>
          <a:solidFill>
            <a:srgbClr val="4EC799"/>
          </a:solidFill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9pPr>
          </a:lstStyle>
          <a:p>
            <a:pPr lvl="0" algn="ctr">
              <a:buNone/>
            </a:pPr>
            <a:r>
              <a:rPr lang="en-US" altLang="zh-CN" dirty="0">
                <a:solidFill>
                  <a:schemeClr val="bg1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Lesson 1</a:t>
            </a:r>
            <a:endParaRPr lang="zh-CN" altLang="en-US" dirty="0">
              <a:solidFill>
                <a:schemeClr val="bg1"/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</p:spTree>
  </p:cSld>
  <p:clrMapOvr>
    <a:masterClrMapping/>
  </p:clrMapOvr>
  <p:transition/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accel="40000" fill="hold" grpId="0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1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6" presetID="2" presetClass="entr" presetSubtype="2" accel="40000" fill="hold" grpId="0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8" dur="1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9" dur="1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1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25" presetID="2" presetClass="entr" presetSubtype="1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0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30" presetID="2" presetClass="entr" presetSubtype="1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1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1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5500"/>
                                </p:stCondLst>
                                <p:childTnLst>
                                  <p:par>
                                    <p:cTn id="35" presetID="2" presetClass="entr" presetSubtype="1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10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10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bldLvl="0" animBg="1"/>
          <p:bldP spid="3" grpId="0" bldLvl="0" animBg="1"/>
          <p:bldP spid="4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accel="4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1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6" presetID="2" presetClass="entr" presetSubtype="2" accel="4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1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1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1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25" presetID="2" presetClass="entr" presetSubtype="1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0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30" presetID="2" presetClass="entr" presetSubtype="1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1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1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5500"/>
                                </p:stCondLst>
                                <p:childTnLst>
                                  <p:par>
                                    <p:cTn id="35" presetID="2" presetClass="entr" presetSubtype="1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10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10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bldLvl="0" animBg="1"/>
          <p:bldP spid="3" grpId="0" bldLvl="0" animBg="1"/>
          <p:bldP spid="4" grpId="0"/>
        </p:bldLst>
      </p:timing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794730" y="1407372"/>
            <a:ext cx="5891386" cy="3798810"/>
          </a:xfrm>
          <a:prstGeom prst="roundRect">
            <a:avLst>
              <a:gd name="adj" fmla="val 4243"/>
            </a:avLst>
          </a:prstGeom>
          <a:ln>
            <a:solidFill>
              <a:schemeClr val="accent2">
                <a:lumMod val="75000"/>
              </a:schemeClr>
            </a:solidFill>
          </a:ln>
        </p:spPr>
      </p:pic>
      <p:sp>
        <p:nvSpPr>
          <p:cNvPr id="3" name="Rounded Rectangle 2"/>
          <p:cNvSpPr/>
          <p:nvPr/>
        </p:nvSpPr>
        <p:spPr>
          <a:xfrm>
            <a:off x="1970094" y="2460035"/>
            <a:ext cx="3670479" cy="578882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333333"/>
                </a:solidFill>
                <a:latin typeface="Helvetica Neue"/>
              </a:rPr>
              <a:t>There's a </a:t>
            </a:r>
            <a:r>
              <a:rPr lang="en-US" sz="2800" dirty="0">
                <a:solidFill>
                  <a:srgbClr val="008000"/>
                </a:solidFill>
                <a:latin typeface="Helvetica Neue"/>
              </a:rPr>
              <a:t>bedroom</a:t>
            </a:r>
            <a:r>
              <a:rPr lang="en-US" sz="2800" dirty="0">
                <a:solidFill>
                  <a:srgbClr val="333333"/>
                </a:solidFill>
                <a:latin typeface="Helvetica Neue"/>
              </a:rPr>
              <a:t>.</a:t>
            </a:r>
            <a:endParaRPr lang="en-US" sz="2800" dirty="0">
              <a:solidFill>
                <a:srgbClr val="333333"/>
              </a:solidFill>
              <a:latin typeface="Helvetica Neue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1990761" y="3685109"/>
            <a:ext cx="2348249" cy="578882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333333"/>
                </a:solidFill>
                <a:latin typeface="Helvetica Neue"/>
              </a:rPr>
              <a:t>It's very nice!</a:t>
            </a:r>
            <a:endParaRPr lang="en-US" sz="2800" b="0" i="0" dirty="0">
              <a:solidFill>
                <a:srgbClr val="333333"/>
              </a:solidFill>
              <a:effectLst/>
              <a:latin typeface="Helvetica Neue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9154" y="2364058"/>
            <a:ext cx="770837" cy="770837"/>
          </a:xfrm>
          <a:prstGeom prst="ellipse">
            <a:avLst/>
          </a:prstGeom>
          <a:ln>
            <a:solidFill>
              <a:srgbClr val="002060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989154" y="3589132"/>
            <a:ext cx="770837" cy="770837"/>
          </a:xfrm>
          <a:prstGeom prst="ellipse">
            <a:avLst/>
          </a:prstGeom>
          <a:ln>
            <a:solidFill>
              <a:srgbClr val="002060"/>
            </a:solidFill>
          </a:ln>
        </p:spPr>
      </p:pic>
      <p:sp>
        <p:nvSpPr>
          <p:cNvPr id="7" name="Rectangle 6"/>
          <p:cNvSpPr/>
          <p:nvPr/>
        </p:nvSpPr>
        <p:spPr>
          <a:xfrm>
            <a:off x="3730625" y="2521585"/>
            <a:ext cx="1823085" cy="4552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_____________ .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39743" y="603286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Helvetica Neue"/>
              </a:rPr>
              <a:t>2. Point and say.</a:t>
            </a:r>
            <a:endParaRPr lang="en-US" sz="2400" b="1" i="0" dirty="0">
              <a:solidFill>
                <a:schemeClr val="tx1">
                  <a:lumMod val="85000"/>
                  <a:lumOff val="15000"/>
                </a:schemeClr>
              </a:solidFill>
              <a:effectLst/>
              <a:latin typeface="Helvetica Neue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871343" y="1369743"/>
            <a:ext cx="5691411" cy="3875123"/>
          </a:xfrm>
          <a:prstGeom prst="roundRect">
            <a:avLst>
              <a:gd name="adj" fmla="val 4869"/>
            </a:avLst>
          </a:prstGeom>
          <a:ln>
            <a:solidFill>
              <a:schemeClr val="accent2">
                <a:lumMod val="75000"/>
              </a:schemeClr>
            </a:solidFill>
          </a:ln>
        </p:spPr>
      </p:pic>
      <p:sp>
        <p:nvSpPr>
          <p:cNvPr id="3" name="Rounded Rectangle 2"/>
          <p:cNvSpPr/>
          <p:nvPr/>
        </p:nvSpPr>
        <p:spPr>
          <a:xfrm>
            <a:off x="1970094" y="2460035"/>
            <a:ext cx="3670479" cy="578882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333333"/>
                </a:solidFill>
                <a:latin typeface="Helvetica Neue"/>
              </a:rPr>
              <a:t>There's a </a:t>
            </a:r>
            <a:r>
              <a:rPr lang="en-US" sz="2800" dirty="0">
                <a:solidFill>
                  <a:srgbClr val="008000"/>
                </a:solidFill>
                <a:latin typeface="Helvetica Neue"/>
              </a:rPr>
              <a:t>kitchen</a:t>
            </a:r>
            <a:r>
              <a:rPr lang="en-US" sz="2800" dirty="0">
                <a:solidFill>
                  <a:srgbClr val="333333"/>
                </a:solidFill>
                <a:latin typeface="Helvetica Neue"/>
              </a:rPr>
              <a:t>.</a:t>
            </a:r>
            <a:endParaRPr lang="en-US" sz="2800" dirty="0">
              <a:solidFill>
                <a:srgbClr val="333333"/>
              </a:solidFill>
              <a:latin typeface="Helvetica Neue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1990725" y="3684905"/>
            <a:ext cx="3321685" cy="582954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333333"/>
                </a:solidFill>
                <a:latin typeface="Helvetica Neue"/>
              </a:rPr>
              <a:t>It's very nice!</a:t>
            </a:r>
            <a:endParaRPr lang="en-US" sz="2800" b="0" i="0" dirty="0">
              <a:solidFill>
                <a:srgbClr val="333333"/>
              </a:solidFill>
              <a:effectLst/>
              <a:latin typeface="Helvetica Neue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9154" y="2364058"/>
            <a:ext cx="770837" cy="770837"/>
          </a:xfrm>
          <a:prstGeom prst="ellipse">
            <a:avLst/>
          </a:prstGeom>
          <a:ln>
            <a:solidFill>
              <a:srgbClr val="002060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989154" y="3589132"/>
            <a:ext cx="770837" cy="770837"/>
          </a:xfrm>
          <a:prstGeom prst="ellipse">
            <a:avLst/>
          </a:prstGeom>
          <a:ln>
            <a:solidFill>
              <a:srgbClr val="002060"/>
            </a:solidFill>
          </a:ln>
        </p:spPr>
      </p:pic>
      <p:sp>
        <p:nvSpPr>
          <p:cNvPr id="7" name="Rectangle 6"/>
          <p:cNvSpPr/>
          <p:nvPr/>
        </p:nvSpPr>
        <p:spPr>
          <a:xfrm>
            <a:off x="3768725" y="2521585"/>
            <a:ext cx="1784985" cy="4552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_____________ .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39743" y="603286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Helvetica Neue"/>
              </a:rPr>
              <a:t>2. Point and say.</a:t>
            </a:r>
            <a:endParaRPr lang="en-US" sz="2400" b="1" i="0" dirty="0">
              <a:solidFill>
                <a:schemeClr val="tx1">
                  <a:lumMod val="85000"/>
                  <a:lumOff val="15000"/>
                </a:schemeClr>
              </a:solidFill>
              <a:effectLst/>
              <a:latin typeface="Helvetica Neue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"/>
          <a:srcRect l="5406" r="5096"/>
          <a:stretch>
            <a:fillRect/>
          </a:stretch>
        </p:blipFill>
        <p:spPr>
          <a:xfrm>
            <a:off x="6408761" y="1848357"/>
            <a:ext cx="5265872" cy="3673503"/>
          </a:xfrm>
          <a:prstGeom prst="roundRect">
            <a:avLst>
              <a:gd name="adj" fmla="val 7165"/>
            </a:avLst>
          </a:prstGeom>
          <a:ln>
            <a:solidFill>
              <a:srgbClr val="C00000"/>
            </a:solidFill>
          </a:ln>
        </p:spPr>
      </p:pic>
      <p:sp>
        <p:nvSpPr>
          <p:cNvPr id="2" name="Rectangle 1"/>
          <p:cNvSpPr/>
          <p:nvPr/>
        </p:nvSpPr>
        <p:spPr>
          <a:xfrm>
            <a:off x="739743" y="603286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Helvetica Neue"/>
              </a:rPr>
              <a:t>2. Point and say.</a:t>
            </a:r>
            <a:endParaRPr lang="en-US" sz="2400" b="1" i="0" dirty="0">
              <a:solidFill>
                <a:schemeClr val="tx1">
                  <a:lumMod val="85000"/>
                  <a:lumOff val="15000"/>
                </a:schemeClr>
              </a:solidFill>
              <a:effectLst/>
              <a:latin typeface="Helvetica Neue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1990725" y="2459990"/>
            <a:ext cx="4418330" cy="579032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333333"/>
                </a:solidFill>
                <a:latin typeface="Helvetica Neue"/>
              </a:rPr>
              <a:t>There's a </a:t>
            </a:r>
            <a:r>
              <a:rPr lang="en-US" sz="2800" dirty="0">
                <a:solidFill>
                  <a:srgbClr val="008000"/>
                </a:solidFill>
                <a:latin typeface="Helvetica Neue"/>
              </a:rPr>
              <a:t>dining room</a:t>
            </a:r>
            <a:r>
              <a:rPr lang="en-US" sz="2800" dirty="0">
                <a:solidFill>
                  <a:srgbClr val="333333"/>
                </a:solidFill>
                <a:latin typeface="Helvetica Neue"/>
              </a:rPr>
              <a:t>.</a:t>
            </a:r>
            <a:endParaRPr lang="en-US" sz="2800" dirty="0">
              <a:solidFill>
                <a:srgbClr val="333333"/>
              </a:solidFill>
              <a:latin typeface="Helvetica Neue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1990725" y="3684905"/>
            <a:ext cx="3399790" cy="57845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333333"/>
                </a:solidFill>
                <a:latin typeface="Helvetica Neue"/>
              </a:rPr>
              <a:t>It's very nice!</a:t>
            </a:r>
            <a:endParaRPr lang="en-US" sz="2800" b="0" i="0" dirty="0">
              <a:solidFill>
                <a:srgbClr val="333333"/>
              </a:solidFill>
              <a:effectLst/>
              <a:latin typeface="Helvetica Neue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9154" y="2364058"/>
            <a:ext cx="770837" cy="770837"/>
          </a:xfrm>
          <a:prstGeom prst="ellipse">
            <a:avLst/>
          </a:prstGeom>
          <a:ln>
            <a:solidFill>
              <a:srgbClr val="002060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989154" y="3589132"/>
            <a:ext cx="770837" cy="770837"/>
          </a:xfrm>
          <a:prstGeom prst="ellipse">
            <a:avLst/>
          </a:prstGeom>
          <a:ln>
            <a:solidFill>
              <a:srgbClr val="002060"/>
            </a:solidFill>
          </a:ln>
        </p:spPr>
      </p:pic>
      <p:sp>
        <p:nvSpPr>
          <p:cNvPr id="7" name="Rectangle 6"/>
          <p:cNvSpPr/>
          <p:nvPr/>
        </p:nvSpPr>
        <p:spPr>
          <a:xfrm>
            <a:off x="3789191" y="2460892"/>
            <a:ext cx="2138533" cy="5782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_____________ .</a:t>
            </a:r>
            <a:endParaRPr 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57333" y="592529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Helvetica Neue"/>
              </a:rPr>
              <a:t>2. Point and say.</a:t>
            </a:r>
            <a:endParaRPr lang="en-US" sz="2400" b="1" i="0" dirty="0">
              <a:solidFill>
                <a:schemeClr val="tx1">
                  <a:lumMod val="85000"/>
                  <a:lumOff val="15000"/>
                </a:schemeClr>
              </a:solidFill>
              <a:effectLst/>
              <a:latin typeface="Helvetica Neue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1970094" y="2460035"/>
            <a:ext cx="3670479" cy="578882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333333"/>
                </a:solidFill>
                <a:latin typeface="Helvetica Neue"/>
              </a:rPr>
              <a:t>There's a </a:t>
            </a:r>
            <a:r>
              <a:rPr lang="en-US" sz="2800" dirty="0">
                <a:solidFill>
                  <a:srgbClr val="008000"/>
                </a:solidFill>
                <a:latin typeface="Helvetica Neue"/>
              </a:rPr>
              <a:t>garden</a:t>
            </a:r>
            <a:r>
              <a:rPr lang="en-US" sz="2800" dirty="0">
                <a:solidFill>
                  <a:srgbClr val="333333"/>
                </a:solidFill>
                <a:latin typeface="Helvetica Neue"/>
              </a:rPr>
              <a:t>.</a:t>
            </a:r>
            <a:endParaRPr lang="en-US" sz="2800" dirty="0">
              <a:solidFill>
                <a:srgbClr val="333333"/>
              </a:solidFill>
              <a:latin typeface="Helvetica Neue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1990725" y="3684905"/>
            <a:ext cx="3448050" cy="57845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333333"/>
                </a:solidFill>
                <a:latin typeface="Helvetica Neue"/>
              </a:rPr>
              <a:t>It's very nice!</a:t>
            </a:r>
            <a:endParaRPr lang="en-US" sz="2800" b="0" i="0" dirty="0">
              <a:solidFill>
                <a:srgbClr val="333333"/>
              </a:solidFill>
              <a:effectLst/>
              <a:latin typeface="Helvetica Neue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89154" y="2364058"/>
            <a:ext cx="770837" cy="770837"/>
          </a:xfrm>
          <a:prstGeom prst="ellipse">
            <a:avLst/>
          </a:prstGeom>
          <a:ln>
            <a:solidFill>
              <a:srgbClr val="002060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989154" y="3589132"/>
            <a:ext cx="770837" cy="770837"/>
          </a:xfrm>
          <a:prstGeom prst="ellipse">
            <a:avLst/>
          </a:prstGeom>
          <a:ln>
            <a:solidFill>
              <a:srgbClr val="002060"/>
            </a:solidFill>
          </a:ln>
        </p:spPr>
      </p:pic>
      <p:sp>
        <p:nvSpPr>
          <p:cNvPr id="7" name="Rectangle 6"/>
          <p:cNvSpPr/>
          <p:nvPr/>
        </p:nvSpPr>
        <p:spPr>
          <a:xfrm>
            <a:off x="3720612" y="2521852"/>
            <a:ext cx="1920240" cy="4552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_____________ .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9982" y="1377290"/>
            <a:ext cx="5073465" cy="3828891"/>
          </a:xfrm>
          <a:prstGeom prst="roundRect">
            <a:avLst>
              <a:gd name="adj" fmla="val 7808"/>
            </a:avLst>
          </a:prstGeom>
          <a:ln>
            <a:solidFill>
              <a:srgbClr val="C00000"/>
            </a:solidFill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60297" y="590390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Helvetica Neue"/>
              </a:rPr>
              <a:t>3. Let's talk.</a:t>
            </a:r>
            <a:endParaRPr lang="en-US" sz="2400" b="1" i="0" dirty="0">
              <a:solidFill>
                <a:schemeClr val="tx1">
                  <a:lumMod val="85000"/>
                  <a:lumOff val="15000"/>
                </a:schemeClr>
              </a:solidFill>
              <a:effectLst/>
              <a:latin typeface="Helvetica Neue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"/>
          <a:srcRect l="35502" t="12660" r="6777" b="14778"/>
          <a:stretch>
            <a:fillRect/>
          </a:stretch>
        </p:blipFill>
        <p:spPr>
          <a:xfrm>
            <a:off x="4888872" y="888488"/>
            <a:ext cx="6697898" cy="484489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7985" y="2086597"/>
            <a:ext cx="736901" cy="736901"/>
          </a:xfrm>
          <a:prstGeom prst="ellipse">
            <a:avLst/>
          </a:prstGeom>
          <a:ln>
            <a:solidFill>
              <a:srgbClr val="202D58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297" y="3545851"/>
            <a:ext cx="736901" cy="736901"/>
          </a:xfrm>
          <a:prstGeom prst="ellipse">
            <a:avLst/>
          </a:prstGeom>
          <a:ln>
            <a:solidFill>
              <a:srgbClr val="202D58"/>
            </a:solidFill>
          </a:ln>
        </p:spPr>
      </p:pic>
      <p:sp>
        <p:nvSpPr>
          <p:cNvPr id="9" name="Rounded Rectangle 8"/>
          <p:cNvSpPr/>
          <p:nvPr/>
        </p:nvSpPr>
        <p:spPr>
          <a:xfrm>
            <a:off x="1397000" y="2165350"/>
            <a:ext cx="3381375" cy="57845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rgbClr val="333333"/>
                </a:solidFill>
                <a:latin typeface="Helvetica Neue"/>
              </a:rPr>
              <a:t>There's a </a:t>
            </a:r>
            <a:r>
              <a:rPr lang="en-US" sz="2800" dirty="0">
                <a:solidFill>
                  <a:srgbClr val="008000"/>
                </a:solidFill>
                <a:latin typeface="Helvetica Neue"/>
              </a:rPr>
              <a:t>kitchen</a:t>
            </a:r>
            <a:r>
              <a:rPr lang="en-US" sz="2800" dirty="0">
                <a:solidFill>
                  <a:srgbClr val="333333"/>
                </a:solidFill>
                <a:latin typeface="Helvetica Neue"/>
              </a:rPr>
              <a:t>.</a:t>
            </a:r>
            <a:endParaRPr lang="en-US" sz="2800" dirty="0">
              <a:solidFill>
                <a:srgbClr val="333333"/>
              </a:solidFill>
              <a:latin typeface="Helvetica Neue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1505592" y="3624861"/>
            <a:ext cx="3383280" cy="1009651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rgbClr val="333333"/>
                </a:solidFill>
                <a:latin typeface="Helvetica Neue"/>
              </a:rPr>
              <a:t>Wow! </a:t>
            </a:r>
            <a:endParaRPr lang="en-US" sz="2800" dirty="0">
              <a:solidFill>
                <a:srgbClr val="333333"/>
              </a:solidFill>
              <a:latin typeface="Helvetica Neue"/>
            </a:endParaRPr>
          </a:p>
          <a:p>
            <a:pPr algn="ctr"/>
            <a:r>
              <a:rPr lang="en-US" sz="2800" dirty="0">
                <a:solidFill>
                  <a:srgbClr val="333333"/>
                </a:solidFill>
                <a:latin typeface="Helvetica Neue"/>
              </a:rPr>
              <a:t>It's very nice!</a:t>
            </a:r>
            <a:endParaRPr lang="en-US" sz="2800" b="0" i="0" dirty="0">
              <a:solidFill>
                <a:srgbClr val="333333"/>
              </a:solidFill>
              <a:effectLst/>
              <a:latin typeface="Helvetica Neue"/>
            </a:endParaRPr>
          </a:p>
        </p:txBody>
      </p:sp>
      <p:sp>
        <p:nvSpPr>
          <p:cNvPr id="3" name="7-Point Star 2"/>
          <p:cNvSpPr/>
          <p:nvPr/>
        </p:nvSpPr>
        <p:spPr>
          <a:xfrm>
            <a:off x="8337274" y="3266462"/>
            <a:ext cx="274320" cy="274320"/>
          </a:xfrm>
          <a:prstGeom prst="star7">
            <a:avLst>
              <a:gd name="adj" fmla="val 38561"/>
              <a:gd name="hf" fmla="val 102572"/>
              <a:gd name="vf" fmla="val 105210"/>
            </a:avLst>
          </a:prstGeom>
          <a:solidFill>
            <a:srgbClr val="00B0F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100"/>
              </a:lnSpc>
            </a:pPr>
            <a:r>
              <a:rPr lang="en-US" sz="1400" b="1" dirty="0">
                <a:latin typeface="Arial Black" panose="020B0A04020102020204" pitchFamily="34" charset="0"/>
              </a:rPr>
              <a:t>2</a:t>
            </a:r>
            <a:endParaRPr lang="en-US" sz="1400" b="1" dirty="0">
              <a:latin typeface="Arial Black" panose="020B0A04020102020204" pitchFamily="34" charset="0"/>
            </a:endParaRPr>
          </a:p>
        </p:txBody>
      </p:sp>
      <p:sp>
        <p:nvSpPr>
          <p:cNvPr id="11" name="7-Point Star 10"/>
          <p:cNvSpPr/>
          <p:nvPr/>
        </p:nvSpPr>
        <p:spPr>
          <a:xfrm>
            <a:off x="7323814" y="3271531"/>
            <a:ext cx="274320" cy="274320"/>
          </a:xfrm>
          <a:prstGeom prst="star7">
            <a:avLst>
              <a:gd name="adj" fmla="val 38561"/>
              <a:gd name="hf" fmla="val 102572"/>
              <a:gd name="vf" fmla="val 105210"/>
            </a:avLst>
          </a:prstGeom>
          <a:solidFill>
            <a:srgbClr val="00B0F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2800"/>
              </a:lnSpc>
            </a:pPr>
            <a:r>
              <a:rPr lang="en-US" sz="1400" b="1" dirty="0">
                <a:latin typeface="Arial Black" panose="020B0A04020102020204" pitchFamily="34" charset="0"/>
              </a:rPr>
              <a:t>1</a:t>
            </a:r>
            <a:endParaRPr lang="en-US" sz="1400" b="1" dirty="0">
              <a:latin typeface="Arial Black" panose="020B0A04020102020204" pitchFamily="34" charset="0"/>
            </a:endParaRPr>
          </a:p>
        </p:txBody>
      </p:sp>
      <p:sp>
        <p:nvSpPr>
          <p:cNvPr id="12" name="7-Point Star 11"/>
          <p:cNvSpPr/>
          <p:nvPr/>
        </p:nvSpPr>
        <p:spPr>
          <a:xfrm>
            <a:off x="10033076" y="3310936"/>
            <a:ext cx="274320" cy="274320"/>
          </a:xfrm>
          <a:prstGeom prst="star7">
            <a:avLst>
              <a:gd name="adj" fmla="val 38561"/>
              <a:gd name="hf" fmla="val 102572"/>
              <a:gd name="vf" fmla="val 105210"/>
            </a:avLst>
          </a:prstGeom>
          <a:solidFill>
            <a:srgbClr val="00B0F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100"/>
              </a:lnSpc>
            </a:pPr>
            <a:r>
              <a:rPr lang="en-US" sz="1400" b="1" dirty="0">
                <a:latin typeface="Arial Black" panose="020B0A04020102020204" pitchFamily="34" charset="0"/>
              </a:rPr>
              <a:t>3</a:t>
            </a:r>
            <a:endParaRPr lang="en-US" sz="1400" b="1" dirty="0">
              <a:latin typeface="Arial Black" panose="020B0A04020102020204" pitchFamily="34" charset="0"/>
            </a:endParaRPr>
          </a:p>
        </p:txBody>
      </p:sp>
      <p:sp>
        <p:nvSpPr>
          <p:cNvPr id="13" name="7-Point Star 12"/>
          <p:cNvSpPr/>
          <p:nvPr/>
        </p:nvSpPr>
        <p:spPr>
          <a:xfrm>
            <a:off x="10082047" y="4282752"/>
            <a:ext cx="274320" cy="274320"/>
          </a:xfrm>
          <a:prstGeom prst="star7">
            <a:avLst>
              <a:gd name="adj" fmla="val 38561"/>
              <a:gd name="hf" fmla="val 102572"/>
              <a:gd name="vf" fmla="val 105210"/>
            </a:avLst>
          </a:prstGeom>
          <a:solidFill>
            <a:srgbClr val="00B0F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2500"/>
              </a:lnSpc>
            </a:pPr>
            <a:r>
              <a:rPr lang="en-US" sz="1400" b="1" dirty="0">
                <a:latin typeface="Arial Black" panose="020B0A04020102020204" pitchFamily="34" charset="0"/>
              </a:rPr>
              <a:t>5</a:t>
            </a:r>
            <a:endParaRPr lang="en-US" sz="1400" b="1" dirty="0">
              <a:latin typeface="Arial Black" panose="020B0A04020102020204" pitchFamily="34" charset="0"/>
            </a:endParaRPr>
          </a:p>
        </p:txBody>
      </p:sp>
      <p:sp>
        <p:nvSpPr>
          <p:cNvPr id="14" name="7-Point Star 13"/>
          <p:cNvSpPr/>
          <p:nvPr/>
        </p:nvSpPr>
        <p:spPr>
          <a:xfrm>
            <a:off x="7364470" y="4282752"/>
            <a:ext cx="274320" cy="274320"/>
          </a:xfrm>
          <a:prstGeom prst="star7">
            <a:avLst>
              <a:gd name="adj" fmla="val 38561"/>
              <a:gd name="hf" fmla="val 102572"/>
              <a:gd name="vf" fmla="val 105210"/>
            </a:avLst>
          </a:prstGeom>
          <a:solidFill>
            <a:srgbClr val="00B0F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2500"/>
              </a:lnSpc>
            </a:pPr>
            <a:r>
              <a:rPr lang="en-US" sz="1400" b="1" dirty="0">
                <a:latin typeface="Arial Black" panose="020B0A04020102020204" pitchFamily="34" charset="0"/>
              </a:rPr>
              <a:t>4</a:t>
            </a:r>
            <a:endParaRPr lang="en-US" sz="1400" b="1" dirty="0">
              <a:latin typeface="Arial Black" panose="020B0A04020102020204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3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60297" y="590390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Helvetica Neue"/>
              </a:rPr>
              <a:t>3. Let's talk.</a:t>
            </a:r>
            <a:endParaRPr lang="en-US" sz="2400" b="1" i="0" dirty="0">
              <a:solidFill>
                <a:schemeClr val="tx1">
                  <a:lumMod val="85000"/>
                  <a:lumOff val="15000"/>
                </a:schemeClr>
              </a:solidFill>
              <a:effectLst/>
              <a:latin typeface="Helvetica Neue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"/>
          <a:srcRect l="35502" t="12660" r="6777" b="14778"/>
          <a:stretch>
            <a:fillRect/>
          </a:stretch>
        </p:blipFill>
        <p:spPr>
          <a:xfrm>
            <a:off x="4888872" y="888488"/>
            <a:ext cx="6697898" cy="484489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7985" y="2086597"/>
            <a:ext cx="736901" cy="736901"/>
          </a:xfrm>
          <a:prstGeom prst="ellipse">
            <a:avLst/>
          </a:prstGeom>
          <a:ln>
            <a:solidFill>
              <a:srgbClr val="202D58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297" y="3545851"/>
            <a:ext cx="736901" cy="736901"/>
          </a:xfrm>
          <a:prstGeom prst="ellipse">
            <a:avLst/>
          </a:prstGeom>
          <a:ln>
            <a:solidFill>
              <a:srgbClr val="202D58"/>
            </a:solidFill>
          </a:ln>
        </p:spPr>
      </p:pic>
      <p:sp>
        <p:nvSpPr>
          <p:cNvPr id="9" name="Rounded Rectangle 8"/>
          <p:cNvSpPr/>
          <p:nvPr/>
        </p:nvSpPr>
        <p:spPr>
          <a:xfrm>
            <a:off x="1577765" y="2165606"/>
            <a:ext cx="3497817" cy="578882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rgbClr val="333333"/>
                </a:solidFill>
                <a:latin typeface="Helvetica Neue"/>
              </a:rPr>
              <a:t>There's a </a:t>
            </a:r>
            <a:r>
              <a:rPr lang="en-US" sz="2800" dirty="0">
                <a:solidFill>
                  <a:srgbClr val="008000"/>
                </a:solidFill>
                <a:latin typeface="Helvetica Neue"/>
              </a:rPr>
              <a:t>bedroom</a:t>
            </a:r>
            <a:r>
              <a:rPr lang="en-US" sz="2800" dirty="0">
                <a:solidFill>
                  <a:srgbClr val="333333"/>
                </a:solidFill>
                <a:latin typeface="Helvetica Neue"/>
              </a:rPr>
              <a:t>.</a:t>
            </a:r>
            <a:endParaRPr lang="en-US" sz="2800" dirty="0">
              <a:solidFill>
                <a:srgbClr val="333333"/>
              </a:solidFill>
              <a:latin typeface="Helvetica Neue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1505592" y="3624861"/>
            <a:ext cx="3383280" cy="578882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rgbClr val="333333"/>
                </a:solidFill>
                <a:latin typeface="Helvetica Neue"/>
              </a:rPr>
              <a:t>Wow! It's very nice!</a:t>
            </a:r>
            <a:endParaRPr lang="en-US" sz="2800" b="0" i="0" dirty="0">
              <a:solidFill>
                <a:srgbClr val="333333"/>
              </a:solidFill>
              <a:effectLst/>
              <a:latin typeface="Helvetica Neue"/>
            </a:endParaRPr>
          </a:p>
        </p:txBody>
      </p:sp>
      <p:sp>
        <p:nvSpPr>
          <p:cNvPr id="3" name="7-Point Star 2"/>
          <p:cNvSpPr/>
          <p:nvPr/>
        </p:nvSpPr>
        <p:spPr>
          <a:xfrm>
            <a:off x="8337274" y="3266462"/>
            <a:ext cx="274320" cy="274320"/>
          </a:xfrm>
          <a:prstGeom prst="star7">
            <a:avLst>
              <a:gd name="adj" fmla="val 38561"/>
              <a:gd name="hf" fmla="val 102572"/>
              <a:gd name="vf" fmla="val 105210"/>
            </a:avLst>
          </a:prstGeom>
          <a:solidFill>
            <a:srgbClr val="00B0F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100"/>
              </a:lnSpc>
            </a:pPr>
            <a:r>
              <a:rPr lang="en-US" sz="1400" b="1" dirty="0">
                <a:latin typeface="Arial Black" panose="020B0A04020102020204" pitchFamily="34" charset="0"/>
              </a:rPr>
              <a:t>2</a:t>
            </a:r>
            <a:endParaRPr lang="en-US" sz="1400" b="1" dirty="0">
              <a:latin typeface="Arial Black" panose="020B0A04020102020204" pitchFamily="34" charset="0"/>
            </a:endParaRPr>
          </a:p>
        </p:txBody>
      </p:sp>
      <p:sp>
        <p:nvSpPr>
          <p:cNvPr id="11" name="7-Point Star 10"/>
          <p:cNvSpPr/>
          <p:nvPr/>
        </p:nvSpPr>
        <p:spPr>
          <a:xfrm>
            <a:off x="7323814" y="3271531"/>
            <a:ext cx="274320" cy="274320"/>
          </a:xfrm>
          <a:prstGeom prst="star7">
            <a:avLst>
              <a:gd name="adj" fmla="val 38561"/>
              <a:gd name="hf" fmla="val 102572"/>
              <a:gd name="vf" fmla="val 105210"/>
            </a:avLst>
          </a:prstGeom>
          <a:solidFill>
            <a:srgbClr val="00B0F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2800"/>
              </a:lnSpc>
            </a:pPr>
            <a:r>
              <a:rPr lang="en-US" sz="1400" b="1" dirty="0">
                <a:latin typeface="Arial Black" panose="020B0A04020102020204" pitchFamily="34" charset="0"/>
              </a:rPr>
              <a:t>1</a:t>
            </a:r>
            <a:endParaRPr lang="en-US" sz="1400" b="1" dirty="0">
              <a:latin typeface="Arial Black" panose="020B0A04020102020204" pitchFamily="34" charset="0"/>
            </a:endParaRPr>
          </a:p>
        </p:txBody>
      </p:sp>
      <p:sp>
        <p:nvSpPr>
          <p:cNvPr id="12" name="7-Point Star 11"/>
          <p:cNvSpPr/>
          <p:nvPr/>
        </p:nvSpPr>
        <p:spPr>
          <a:xfrm>
            <a:off x="10033076" y="3310936"/>
            <a:ext cx="274320" cy="274320"/>
          </a:xfrm>
          <a:prstGeom prst="star7">
            <a:avLst>
              <a:gd name="adj" fmla="val 38561"/>
              <a:gd name="hf" fmla="val 102572"/>
              <a:gd name="vf" fmla="val 105210"/>
            </a:avLst>
          </a:prstGeom>
          <a:solidFill>
            <a:srgbClr val="00B0F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100"/>
              </a:lnSpc>
            </a:pPr>
            <a:r>
              <a:rPr lang="en-US" sz="1400" b="1" dirty="0">
                <a:latin typeface="Arial Black" panose="020B0A04020102020204" pitchFamily="34" charset="0"/>
              </a:rPr>
              <a:t>3</a:t>
            </a:r>
            <a:endParaRPr lang="en-US" sz="1400" b="1" dirty="0">
              <a:latin typeface="Arial Black" panose="020B0A04020102020204" pitchFamily="34" charset="0"/>
            </a:endParaRPr>
          </a:p>
        </p:txBody>
      </p:sp>
      <p:sp>
        <p:nvSpPr>
          <p:cNvPr id="13" name="7-Point Star 12"/>
          <p:cNvSpPr/>
          <p:nvPr/>
        </p:nvSpPr>
        <p:spPr>
          <a:xfrm>
            <a:off x="10082047" y="4282752"/>
            <a:ext cx="274320" cy="274320"/>
          </a:xfrm>
          <a:prstGeom prst="star7">
            <a:avLst>
              <a:gd name="adj" fmla="val 38561"/>
              <a:gd name="hf" fmla="val 102572"/>
              <a:gd name="vf" fmla="val 105210"/>
            </a:avLst>
          </a:prstGeom>
          <a:solidFill>
            <a:srgbClr val="00B0F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2500"/>
              </a:lnSpc>
            </a:pPr>
            <a:r>
              <a:rPr lang="en-US" sz="1400" b="1" dirty="0">
                <a:latin typeface="Arial Black" panose="020B0A04020102020204" pitchFamily="34" charset="0"/>
              </a:rPr>
              <a:t>5</a:t>
            </a:r>
            <a:endParaRPr lang="en-US" sz="1400" b="1" dirty="0">
              <a:latin typeface="Arial Black" panose="020B0A04020102020204" pitchFamily="34" charset="0"/>
            </a:endParaRPr>
          </a:p>
        </p:txBody>
      </p:sp>
      <p:sp>
        <p:nvSpPr>
          <p:cNvPr id="14" name="7-Point Star 13"/>
          <p:cNvSpPr/>
          <p:nvPr/>
        </p:nvSpPr>
        <p:spPr>
          <a:xfrm>
            <a:off x="7364470" y="4282752"/>
            <a:ext cx="274320" cy="274320"/>
          </a:xfrm>
          <a:prstGeom prst="star7">
            <a:avLst>
              <a:gd name="adj" fmla="val 38561"/>
              <a:gd name="hf" fmla="val 102572"/>
              <a:gd name="vf" fmla="val 105210"/>
            </a:avLst>
          </a:prstGeom>
          <a:solidFill>
            <a:srgbClr val="00B0F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2500"/>
              </a:lnSpc>
            </a:pPr>
            <a:r>
              <a:rPr lang="en-US" sz="1400" b="1" dirty="0">
                <a:latin typeface="Arial Black" panose="020B0A04020102020204" pitchFamily="34" charset="0"/>
              </a:rPr>
              <a:t>4</a:t>
            </a:r>
            <a:endParaRPr lang="en-US" sz="1400" b="1" dirty="0">
              <a:latin typeface="Arial Black" panose="020B0A04020102020204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60297" y="590390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Helvetica Neue"/>
              </a:rPr>
              <a:t>3. Let's talk.</a:t>
            </a:r>
            <a:endParaRPr lang="en-US" sz="2400" b="1" i="0" dirty="0">
              <a:solidFill>
                <a:schemeClr val="tx1">
                  <a:lumMod val="85000"/>
                  <a:lumOff val="15000"/>
                </a:schemeClr>
              </a:solidFill>
              <a:effectLst/>
              <a:latin typeface="Helvetica Neue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"/>
          <a:srcRect l="35502" t="12660" r="6777" b="14778"/>
          <a:stretch>
            <a:fillRect/>
          </a:stretch>
        </p:blipFill>
        <p:spPr>
          <a:xfrm>
            <a:off x="4888872" y="888488"/>
            <a:ext cx="6697898" cy="484489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7985" y="2086597"/>
            <a:ext cx="736901" cy="736901"/>
          </a:xfrm>
          <a:prstGeom prst="ellipse">
            <a:avLst/>
          </a:prstGeom>
          <a:ln>
            <a:solidFill>
              <a:srgbClr val="202D58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297" y="3545851"/>
            <a:ext cx="736901" cy="736901"/>
          </a:xfrm>
          <a:prstGeom prst="ellipse">
            <a:avLst/>
          </a:prstGeom>
          <a:ln>
            <a:solidFill>
              <a:srgbClr val="202D58"/>
            </a:solidFill>
          </a:ln>
        </p:spPr>
      </p:pic>
      <p:sp>
        <p:nvSpPr>
          <p:cNvPr id="9" name="Rounded Rectangle 8"/>
          <p:cNvSpPr/>
          <p:nvPr/>
        </p:nvSpPr>
        <p:spPr>
          <a:xfrm>
            <a:off x="1505592" y="2165606"/>
            <a:ext cx="3564077" cy="578882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rgbClr val="333333"/>
                </a:solidFill>
                <a:latin typeface="Helvetica Neue"/>
              </a:rPr>
              <a:t>There's a </a:t>
            </a:r>
            <a:r>
              <a:rPr lang="en-US" sz="2800" dirty="0">
                <a:solidFill>
                  <a:srgbClr val="008000"/>
                </a:solidFill>
                <a:latin typeface="Helvetica Neue"/>
              </a:rPr>
              <a:t>bathroom</a:t>
            </a:r>
            <a:r>
              <a:rPr lang="en-US" sz="2800" dirty="0">
                <a:solidFill>
                  <a:srgbClr val="333333"/>
                </a:solidFill>
                <a:latin typeface="Helvetica Neue"/>
              </a:rPr>
              <a:t>.</a:t>
            </a:r>
            <a:endParaRPr lang="en-US" sz="2800" dirty="0">
              <a:solidFill>
                <a:srgbClr val="333333"/>
              </a:solidFill>
              <a:latin typeface="Helvetica Neue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1505592" y="3624861"/>
            <a:ext cx="3383280" cy="1009651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rgbClr val="333333"/>
                </a:solidFill>
                <a:latin typeface="Helvetica Neue"/>
              </a:rPr>
              <a:t>Wow! </a:t>
            </a:r>
            <a:endParaRPr lang="en-US" sz="2800" dirty="0">
              <a:solidFill>
                <a:srgbClr val="333333"/>
              </a:solidFill>
              <a:latin typeface="Helvetica Neue"/>
            </a:endParaRPr>
          </a:p>
          <a:p>
            <a:pPr algn="ctr"/>
            <a:r>
              <a:rPr lang="en-US" sz="2800" dirty="0">
                <a:solidFill>
                  <a:srgbClr val="333333"/>
                </a:solidFill>
                <a:latin typeface="Helvetica Neue"/>
              </a:rPr>
              <a:t>It's very nice!</a:t>
            </a:r>
            <a:endParaRPr lang="en-US" sz="2800" b="0" i="0" dirty="0">
              <a:solidFill>
                <a:srgbClr val="333333"/>
              </a:solidFill>
              <a:effectLst/>
              <a:latin typeface="Helvetica Neue"/>
            </a:endParaRPr>
          </a:p>
        </p:txBody>
      </p:sp>
      <p:sp>
        <p:nvSpPr>
          <p:cNvPr id="3" name="7-Point Star 2"/>
          <p:cNvSpPr/>
          <p:nvPr/>
        </p:nvSpPr>
        <p:spPr>
          <a:xfrm>
            <a:off x="8337274" y="3266462"/>
            <a:ext cx="274320" cy="274320"/>
          </a:xfrm>
          <a:prstGeom prst="star7">
            <a:avLst>
              <a:gd name="adj" fmla="val 38561"/>
              <a:gd name="hf" fmla="val 102572"/>
              <a:gd name="vf" fmla="val 105210"/>
            </a:avLst>
          </a:prstGeom>
          <a:solidFill>
            <a:srgbClr val="00B0F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100"/>
              </a:lnSpc>
            </a:pPr>
            <a:r>
              <a:rPr lang="en-US" sz="1400" b="1" dirty="0">
                <a:latin typeface="Arial Black" panose="020B0A04020102020204" pitchFamily="34" charset="0"/>
              </a:rPr>
              <a:t>2</a:t>
            </a:r>
            <a:endParaRPr lang="en-US" sz="1400" b="1" dirty="0">
              <a:latin typeface="Arial Black" panose="020B0A04020102020204" pitchFamily="34" charset="0"/>
            </a:endParaRPr>
          </a:p>
        </p:txBody>
      </p:sp>
      <p:sp>
        <p:nvSpPr>
          <p:cNvPr id="11" name="7-Point Star 10"/>
          <p:cNvSpPr/>
          <p:nvPr/>
        </p:nvSpPr>
        <p:spPr>
          <a:xfrm>
            <a:off x="7323814" y="3271531"/>
            <a:ext cx="274320" cy="274320"/>
          </a:xfrm>
          <a:prstGeom prst="star7">
            <a:avLst>
              <a:gd name="adj" fmla="val 38561"/>
              <a:gd name="hf" fmla="val 102572"/>
              <a:gd name="vf" fmla="val 105210"/>
            </a:avLst>
          </a:prstGeom>
          <a:solidFill>
            <a:srgbClr val="00B0F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2800"/>
              </a:lnSpc>
            </a:pPr>
            <a:r>
              <a:rPr lang="en-US" sz="1400" b="1" dirty="0">
                <a:latin typeface="Arial Black" panose="020B0A04020102020204" pitchFamily="34" charset="0"/>
              </a:rPr>
              <a:t>1</a:t>
            </a:r>
            <a:endParaRPr lang="en-US" sz="1400" b="1" dirty="0">
              <a:latin typeface="Arial Black" panose="020B0A04020102020204" pitchFamily="34" charset="0"/>
            </a:endParaRPr>
          </a:p>
        </p:txBody>
      </p:sp>
      <p:sp>
        <p:nvSpPr>
          <p:cNvPr id="12" name="7-Point Star 11"/>
          <p:cNvSpPr/>
          <p:nvPr/>
        </p:nvSpPr>
        <p:spPr>
          <a:xfrm>
            <a:off x="10033076" y="3310936"/>
            <a:ext cx="274320" cy="274320"/>
          </a:xfrm>
          <a:prstGeom prst="star7">
            <a:avLst>
              <a:gd name="adj" fmla="val 38561"/>
              <a:gd name="hf" fmla="val 102572"/>
              <a:gd name="vf" fmla="val 105210"/>
            </a:avLst>
          </a:prstGeom>
          <a:solidFill>
            <a:srgbClr val="00B0F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100"/>
              </a:lnSpc>
            </a:pPr>
            <a:r>
              <a:rPr lang="en-US" sz="1400" b="1" dirty="0">
                <a:latin typeface="Arial Black" panose="020B0A04020102020204" pitchFamily="34" charset="0"/>
              </a:rPr>
              <a:t>3</a:t>
            </a:r>
            <a:endParaRPr lang="en-US" sz="1400" b="1" dirty="0">
              <a:latin typeface="Arial Black" panose="020B0A04020102020204" pitchFamily="34" charset="0"/>
            </a:endParaRPr>
          </a:p>
        </p:txBody>
      </p:sp>
      <p:sp>
        <p:nvSpPr>
          <p:cNvPr id="13" name="7-Point Star 12"/>
          <p:cNvSpPr/>
          <p:nvPr/>
        </p:nvSpPr>
        <p:spPr>
          <a:xfrm>
            <a:off x="10082047" y="4282752"/>
            <a:ext cx="274320" cy="274320"/>
          </a:xfrm>
          <a:prstGeom prst="star7">
            <a:avLst>
              <a:gd name="adj" fmla="val 38561"/>
              <a:gd name="hf" fmla="val 102572"/>
              <a:gd name="vf" fmla="val 105210"/>
            </a:avLst>
          </a:prstGeom>
          <a:solidFill>
            <a:srgbClr val="00B0F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2500"/>
              </a:lnSpc>
            </a:pPr>
            <a:r>
              <a:rPr lang="en-US" sz="1400" b="1" dirty="0">
                <a:latin typeface="Arial Black" panose="020B0A04020102020204" pitchFamily="34" charset="0"/>
              </a:rPr>
              <a:t>5</a:t>
            </a:r>
            <a:endParaRPr lang="en-US" sz="1400" b="1" dirty="0">
              <a:latin typeface="Arial Black" panose="020B0A04020102020204" pitchFamily="34" charset="0"/>
            </a:endParaRPr>
          </a:p>
        </p:txBody>
      </p:sp>
      <p:sp>
        <p:nvSpPr>
          <p:cNvPr id="14" name="7-Point Star 13"/>
          <p:cNvSpPr/>
          <p:nvPr/>
        </p:nvSpPr>
        <p:spPr>
          <a:xfrm>
            <a:off x="7364470" y="4282752"/>
            <a:ext cx="274320" cy="274320"/>
          </a:xfrm>
          <a:prstGeom prst="star7">
            <a:avLst>
              <a:gd name="adj" fmla="val 38561"/>
              <a:gd name="hf" fmla="val 102572"/>
              <a:gd name="vf" fmla="val 105210"/>
            </a:avLst>
          </a:prstGeom>
          <a:solidFill>
            <a:srgbClr val="00B0F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2500"/>
              </a:lnSpc>
            </a:pPr>
            <a:r>
              <a:rPr lang="en-US" sz="1400" b="1" dirty="0">
                <a:latin typeface="Arial Black" panose="020B0A04020102020204" pitchFamily="34" charset="0"/>
              </a:rPr>
              <a:t>4</a:t>
            </a:r>
            <a:endParaRPr lang="en-US" sz="1400" b="1" dirty="0">
              <a:latin typeface="Arial Black" panose="020B0A04020102020204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60297" y="590390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Helvetica Neue"/>
              </a:rPr>
              <a:t>3. Let's talk.</a:t>
            </a:r>
            <a:endParaRPr lang="en-US" sz="2400" b="1" i="0" dirty="0">
              <a:solidFill>
                <a:schemeClr val="tx1">
                  <a:lumMod val="85000"/>
                  <a:lumOff val="15000"/>
                </a:schemeClr>
              </a:solidFill>
              <a:effectLst/>
              <a:latin typeface="Helvetica Neue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"/>
          <a:srcRect l="35502" t="12660" r="6777" b="14778"/>
          <a:stretch>
            <a:fillRect/>
          </a:stretch>
        </p:blipFill>
        <p:spPr>
          <a:xfrm>
            <a:off x="4888872" y="888488"/>
            <a:ext cx="6697898" cy="484489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7985" y="2086597"/>
            <a:ext cx="736901" cy="736901"/>
          </a:xfrm>
          <a:prstGeom prst="ellipse">
            <a:avLst/>
          </a:prstGeom>
          <a:ln>
            <a:solidFill>
              <a:srgbClr val="202D58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297" y="3545851"/>
            <a:ext cx="736901" cy="736901"/>
          </a:xfrm>
          <a:prstGeom prst="ellipse">
            <a:avLst/>
          </a:prstGeom>
          <a:ln>
            <a:solidFill>
              <a:srgbClr val="202D58"/>
            </a:solidFill>
          </a:ln>
        </p:spPr>
      </p:pic>
      <p:sp>
        <p:nvSpPr>
          <p:cNvPr id="9" name="Rounded Rectangle 8"/>
          <p:cNvSpPr/>
          <p:nvPr/>
        </p:nvSpPr>
        <p:spPr>
          <a:xfrm>
            <a:off x="1505592" y="2165606"/>
            <a:ext cx="3736356" cy="1009651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rgbClr val="333333"/>
                </a:solidFill>
                <a:latin typeface="Helvetica Neue"/>
              </a:rPr>
              <a:t>There's a </a:t>
            </a:r>
            <a:endParaRPr lang="en-US" sz="2800" dirty="0">
              <a:solidFill>
                <a:srgbClr val="333333"/>
              </a:solidFill>
              <a:latin typeface="Helvetica Neue"/>
            </a:endParaRPr>
          </a:p>
          <a:p>
            <a:pPr algn="ctr"/>
            <a:r>
              <a:rPr lang="en-US" sz="2800" dirty="0">
                <a:solidFill>
                  <a:srgbClr val="008000"/>
                </a:solidFill>
                <a:latin typeface="Helvetica Neue"/>
              </a:rPr>
              <a:t>living room</a:t>
            </a:r>
            <a:r>
              <a:rPr lang="en-US" sz="2800" dirty="0">
                <a:solidFill>
                  <a:srgbClr val="333333"/>
                </a:solidFill>
                <a:latin typeface="Helvetica Neue"/>
              </a:rPr>
              <a:t>.</a:t>
            </a:r>
            <a:endParaRPr lang="en-US" sz="2800" dirty="0">
              <a:solidFill>
                <a:srgbClr val="333333"/>
              </a:solidFill>
              <a:latin typeface="Helvetica Neue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1505592" y="3624861"/>
            <a:ext cx="3383280" cy="1009651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rgbClr val="333333"/>
                </a:solidFill>
                <a:latin typeface="Helvetica Neue"/>
              </a:rPr>
              <a:t>Wow! </a:t>
            </a:r>
            <a:endParaRPr lang="en-US" sz="2800" dirty="0">
              <a:solidFill>
                <a:srgbClr val="333333"/>
              </a:solidFill>
              <a:latin typeface="Helvetica Neue"/>
            </a:endParaRPr>
          </a:p>
          <a:p>
            <a:pPr algn="ctr"/>
            <a:r>
              <a:rPr lang="en-US" sz="2800" dirty="0">
                <a:solidFill>
                  <a:srgbClr val="333333"/>
                </a:solidFill>
                <a:latin typeface="Helvetica Neue"/>
              </a:rPr>
              <a:t>It's very nice!</a:t>
            </a:r>
            <a:endParaRPr lang="en-US" sz="2800" b="0" i="0" dirty="0">
              <a:solidFill>
                <a:srgbClr val="333333"/>
              </a:solidFill>
              <a:effectLst/>
              <a:latin typeface="Helvetica Neue"/>
            </a:endParaRPr>
          </a:p>
        </p:txBody>
      </p:sp>
      <p:sp>
        <p:nvSpPr>
          <p:cNvPr id="3" name="7-Point Star 2"/>
          <p:cNvSpPr/>
          <p:nvPr/>
        </p:nvSpPr>
        <p:spPr>
          <a:xfrm>
            <a:off x="8337274" y="3266462"/>
            <a:ext cx="274320" cy="274320"/>
          </a:xfrm>
          <a:prstGeom prst="star7">
            <a:avLst>
              <a:gd name="adj" fmla="val 38561"/>
              <a:gd name="hf" fmla="val 102572"/>
              <a:gd name="vf" fmla="val 105210"/>
            </a:avLst>
          </a:prstGeom>
          <a:solidFill>
            <a:srgbClr val="00B0F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100"/>
              </a:lnSpc>
            </a:pPr>
            <a:r>
              <a:rPr lang="en-US" sz="1400" b="1" dirty="0">
                <a:latin typeface="Arial Black" panose="020B0A04020102020204" pitchFamily="34" charset="0"/>
              </a:rPr>
              <a:t>2</a:t>
            </a:r>
            <a:endParaRPr lang="en-US" sz="1400" b="1" dirty="0">
              <a:latin typeface="Arial Black" panose="020B0A04020102020204" pitchFamily="34" charset="0"/>
            </a:endParaRPr>
          </a:p>
        </p:txBody>
      </p:sp>
      <p:sp>
        <p:nvSpPr>
          <p:cNvPr id="11" name="7-Point Star 10"/>
          <p:cNvSpPr/>
          <p:nvPr/>
        </p:nvSpPr>
        <p:spPr>
          <a:xfrm>
            <a:off x="7323814" y="3271531"/>
            <a:ext cx="274320" cy="274320"/>
          </a:xfrm>
          <a:prstGeom prst="star7">
            <a:avLst>
              <a:gd name="adj" fmla="val 38561"/>
              <a:gd name="hf" fmla="val 102572"/>
              <a:gd name="vf" fmla="val 105210"/>
            </a:avLst>
          </a:prstGeom>
          <a:solidFill>
            <a:srgbClr val="00B0F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2800"/>
              </a:lnSpc>
            </a:pPr>
            <a:r>
              <a:rPr lang="en-US" sz="1400" b="1" dirty="0">
                <a:latin typeface="Arial Black" panose="020B0A04020102020204" pitchFamily="34" charset="0"/>
              </a:rPr>
              <a:t>1</a:t>
            </a:r>
            <a:endParaRPr lang="en-US" sz="1400" b="1" dirty="0">
              <a:latin typeface="Arial Black" panose="020B0A04020102020204" pitchFamily="34" charset="0"/>
            </a:endParaRPr>
          </a:p>
        </p:txBody>
      </p:sp>
      <p:sp>
        <p:nvSpPr>
          <p:cNvPr id="12" name="7-Point Star 11"/>
          <p:cNvSpPr/>
          <p:nvPr/>
        </p:nvSpPr>
        <p:spPr>
          <a:xfrm>
            <a:off x="10033076" y="3310936"/>
            <a:ext cx="274320" cy="274320"/>
          </a:xfrm>
          <a:prstGeom prst="star7">
            <a:avLst>
              <a:gd name="adj" fmla="val 38561"/>
              <a:gd name="hf" fmla="val 102572"/>
              <a:gd name="vf" fmla="val 105210"/>
            </a:avLst>
          </a:prstGeom>
          <a:solidFill>
            <a:srgbClr val="00B0F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100"/>
              </a:lnSpc>
            </a:pPr>
            <a:r>
              <a:rPr lang="en-US" sz="1400" b="1" dirty="0">
                <a:latin typeface="Arial Black" panose="020B0A04020102020204" pitchFamily="34" charset="0"/>
              </a:rPr>
              <a:t>3</a:t>
            </a:r>
            <a:endParaRPr lang="en-US" sz="1400" b="1" dirty="0">
              <a:latin typeface="Arial Black" panose="020B0A04020102020204" pitchFamily="34" charset="0"/>
            </a:endParaRPr>
          </a:p>
        </p:txBody>
      </p:sp>
      <p:sp>
        <p:nvSpPr>
          <p:cNvPr id="13" name="7-Point Star 12"/>
          <p:cNvSpPr/>
          <p:nvPr/>
        </p:nvSpPr>
        <p:spPr>
          <a:xfrm>
            <a:off x="10082047" y="4282752"/>
            <a:ext cx="274320" cy="274320"/>
          </a:xfrm>
          <a:prstGeom prst="star7">
            <a:avLst>
              <a:gd name="adj" fmla="val 38561"/>
              <a:gd name="hf" fmla="val 102572"/>
              <a:gd name="vf" fmla="val 105210"/>
            </a:avLst>
          </a:prstGeom>
          <a:solidFill>
            <a:srgbClr val="00B0F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2500"/>
              </a:lnSpc>
            </a:pPr>
            <a:r>
              <a:rPr lang="en-US" sz="1400" b="1" dirty="0">
                <a:latin typeface="Arial Black" panose="020B0A04020102020204" pitchFamily="34" charset="0"/>
              </a:rPr>
              <a:t>5</a:t>
            </a:r>
            <a:endParaRPr lang="en-US" sz="1400" b="1" dirty="0">
              <a:latin typeface="Arial Black" panose="020B0A04020102020204" pitchFamily="34" charset="0"/>
            </a:endParaRPr>
          </a:p>
        </p:txBody>
      </p:sp>
      <p:sp>
        <p:nvSpPr>
          <p:cNvPr id="14" name="7-Point Star 13"/>
          <p:cNvSpPr/>
          <p:nvPr/>
        </p:nvSpPr>
        <p:spPr>
          <a:xfrm>
            <a:off x="7364470" y="4282752"/>
            <a:ext cx="274320" cy="274320"/>
          </a:xfrm>
          <a:prstGeom prst="star7">
            <a:avLst>
              <a:gd name="adj" fmla="val 38561"/>
              <a:gd name="hf" fmla="val 102572"/>
              <a:gd name="vf" fmla="val 105210"/>
            </a:avLst>
          </a:prstGeom>
          <a:solidFill>
            <a:srgbClr val="00B0F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2500"/>
              </a:lnSpc>
            </a:pPr>
            <a:r>
              <a:rPr lang="en-US" sz="1400" b="1" dirty="0">
                <a:latin typeface="Arial Black" panose="020B0A04020102020204" pitchFamily="34" charset="0"/>
              </a:rPr>
              <a:t>4</a:t>
            </a:r>
            <a:endParaRPr lang="en-US" sz="1400" b="1" dirty="0">
              <a:latin typeface="Arial Black" panose="020B0A04020102020204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60297" y="590390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Helvetica Neue"/>
              </a:rPr>
              <a:t>3. Let's talk.</a:t>
            </a:r>
            <a:endParaRPr lang="en-US" sz="2400" b="1" i="0" dirty="0">
              <a:solidFill>
                <a:schemeClr val="tx1">
                  <a:lumMod val="85000"/>
                  <a:lumOff val="15000"/>
                </a:schemeClr>
              </a:solidFill>
              <a:effectLst/>
              <a:latin typeface="Helvetica Neue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"/>
          <a:srcRect l="35502" t="12660" r="6777" b="14778"/>
          <a:stretch>
            <a:fillRect/>
          </a:stretch>
        </p:blipFill>
        <p:spPr>
          <a:xfrm>
            <a:off x="4888872" y="888488"/>
            <a:ext cx="6697898" cy="484489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7985" y="2086597"/>
            <a:ext cx="736901" cy="736901"/>
          </a:xfrm>
          <a:prstGeom prst="ellipse">
            <a:avLst/>
          </a:prstGeom>
          <a:ln>
            <a:solidFill>
              <a:srgbClr val="202D58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297" y="3545851"/>
            <a:ext cx="736901" cy="736901"/>
          </a:xfrm>
          <a:prstGeom prst="ellipse">
            <a:avLst/>
          </a:prstGeom>
          <a:ln>
            <a:solidFill>
              <a:srgbClr val="202D58"/>
            </a:solidFill>
          </a:ln>
        </p:spPr>
      </p:pic>
      <p:sp>
        <p:nvSpPr>
          <p:cNvPr id="9" name="Rounded Rectangle 8"/>
          <p:cNvSpPr/>
          <p:nvPr/>
        </p:nvSpPr>
        <p:spPr>
          <a:xfrm>
            <a:off x="1505591" y="2165606"/>
            <a:ext cx="3945639" cy="1009651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rgbClr val="333333"/>
                </a:solidFill>
                <a:latin typeface="Helvetica Neue"/>
              </a:rPr>
              <a:t>There's a </a:t>
            </a:r>
            <a:endParaRPr lang="en-US" sz="2800" dirty="0">
              <a:solidFill>
                <a:srgbClr val="333333"/>
              </a:solidFill>
              <a:latin typeface="Helvetica Neue"/>
            </a:endParaRPr>
          </a:p>
          <a:p>
            <a:pPr algn="ctr"/>
            <a:r>
              <a:rPr lang="en-US" sz="2800" dirty="0">
                <a:solidFill>
                  <a:srgbClr val="008000"/>
                </a:solidFill>
                <a:latin typeface="Helvetica Neue"/>
              </a:rPr>
              <a:t>dining room</a:t>
            </a:r>
            <a:r>
              <a:rPr lang="en-US" sz="2800" dirty="0">
                <a:solidFill>
                  <a:srgbClr val="333333"/>
                </a:solidFill>
                <a:latin typeface="Helvetica Neue"/>
              </a:rPr>
              <a:t>.</a:t>
            </a:r>
            <a:endParaRPr lang="en-US" sz="2800" dirty="0">
              <a:solidFill>
                <a:srgbClr val="333333"/>
              </a:solidFill>
              <a:latin typeface="Helvetica Neue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1505592" y="3624861"/>
            <a:ext cx="3383280" cy="1009651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rgbClr val="333333"/>
                </a:solidFill>
                <a:latin typeface="Helvetica Neue"/>
              </a:rPr>
              <a:t>Wow! </a:t>
            </a:r>
            <a:endParaRPr lang="en-US" sz="2800" dirty="0">
              <a:solidFill>
                <a:srgbClr val="333333"/>
              </a:solidFill>
              <a:latin typeface="Helvetica Neue"/>
            </a:endParaRPr>
          </a:p>
          <a:p>
            <a:pPr algn="ctr"/>
            <a:r>
              <a:rPr lang="en-US" sz="2800" dirty="0">
                <a:solidFill>
                  <a:srgbClr val="333333"/>
                </a:solidFill>
                <a:latin typeface="Helvetica Neue"/>
              </a:rPr>
              <a:t>It's very nice!</a:t>
            </a:r>
            <a:endParaRPr lang="en-US" sz="2800" b="0" i="0" dirty="0">
              <a:solidFill>
                <a:srgbClr val="333333"/>
              </a:solidFill>
              <a:effectLst/>
              <a:latin typeface="Helvetica Neue"/>
            </a:endParaRPr>
          </a:p>
        </p:txBody>
      </p:sp>
      <p:sp>
        <p:nvSpPr>
          <p:cNvPr id="3" name="7-Point Star 2"/>
          <p:cNvSpPr/>
          <p:nvPr/>
        </p:nvSpPr>
        <p:spPr>
          <a:xfrm>
            <a:off x="8337274" y="3266462"/>
            <a:ext cx="274320" cy="274320"/>
          </a:xfrm>
          <a:prstGeom prst="star7">
            <a:avLst>
              <a:gd name="adj" fmla="val 38561"/>
              <a:gd name="hf" fmla="val 102572"/>
              <a:gd name="vf" fmla="val 105210"/>
            </a:avLst>
          </a:prstGeom>
          <a:solidFill>
            <a:srgbClr val="00B0F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100"/>
              </a:lnSpc>
            </a:pPr>
            <a:r>
              <a:rPr lang="en-US" sz="1400" b="1" dirty="0">
                <a:latin typeface="Arial Black" panose="020B0A04020102020204" pitchFamily="34" charset="0"/>
              </a:rPr>
              <a:t>2</a:t>
            </a:r>
            <a:endParaRPr lang="en-US" sz="1400" b="1" dirty="0">
              <a:latin typeface="Arial Black" panose="020B0A04020102020204" pitchFamily="34" charset="0"/>
            </a:endParaRPr>
          </a:p>
        </p:txBody>
      </p:sp>
      <p:sp>
        <p:nvSpPr>
          <p:cNvPr id="11" name="7-Point Star 10"/>
          <p:cNvSpPr/>
          <p:nvPr/>
        </p:nvSpPr>
        <p:spPr>
          <a:xfrm>
            <a:off x="7323814" y="3271531"/>
            <a:ext cx="274320" cy="274320"/>
          </a:xfrm>
          <a:prstGeom prst="star7">
            <a:avLst>
              <a:gd name="adj" fmla="val 38561"/>
              <a:gd name="hf" fmla="val 102572"/>
              <a:gd name="vf" fmla="val 105210"/>
            </a:avLst>
          </a:prstGeom>
          <a:solidFill>
            <a:srgbClr val="00B0F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2800"/>
              </a:lnSpc>
            </a:pPr>
            <a:r>
              <a:rPr lang="en-US" sz="1400" b="1" dirty="0">
                <a:latin typeface="Arial Black" panose="020B0A04020102020204" pitchFamily="34" charset="0"/>
              </a:rPr>
              <a:t>1</a:t>
            </a:r>
            <a:endParaRPr lang="en-US" sz="1400" b="1" dirty="0">
              <a:latin typeface="Arial Black" panose="020B0A04020102020204" pitchFamily="34" charset="0"/>
            </a:endParaRPr>
          </a:p>
        </p:txBody>
      </p:sp>
      <p:sp>
        <p:nvSpPr>
          <p:cNvPr id="12" name="7-Point Star 11"/>
          <p:cNvSpPr/>
          <p:nvPr/>
        </p:nvSpPr>
        <p:spPr>
          <a:xfrm>
            <a:off x="10033076" y="3310936"/>
            <a:ext cx="274320" cy="274320"/>
          </a:xfrm>
          <a:prstGeom prst="star7">
            <a:avLst>
              <a:gd name="adj" fmla="val 38561"/>
              <a:gd name="hf" fmla="val 102572"/>
              <a:gd name="vf" fmla="val 105210"/>
            </a:avLst>
          </a:prstGeom>
          <a:solidFill>
            <a:srgbClr val="00B0F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100"/>
              </a:lnSpc>
            </a:pPr>
            <a:r>
              <a:rPr lang="en-US" sz="1400" b="1" dirty="0">
                <a:latin typeface="Arial Black" panose="020B0A04020102020204" pitchFamily="34" charset="0"/>
              </a:rPr>
              <a:t>3</a:t>
            </a:r>
            <a:endParaRPr lang="en-US" sz="1400" b="1" dirty="0">
              <a:latin typeface="Arial Black" panose="020B0A04020102020204" pitchFamily="34" charset="0"/>
            </a:endParaRPr>
          </a:p>
        </p:txBody>
      </p:sp>
      <p:sp>
        <p:nvSpPr>
          <p:cNvPr id="13" name="7-Point Star 12"/>
          <p:cNvSpPr/>
          <p:nvPr/>
        </p:nvSpPr>
        <p:spPr>
          <a:xfrm>
            <a:off x="10082047" y="4282752"/>
            <a:ext cx="274320" cy="274320"/>
          </a:xfrm>
          <a:prstGeom prst="star7">
            <a:avLst>
              <a:gd name="adj" fmla="val 38561"/>
              <a:gd name="hf" fmla="val 102572"/>
              <a:gd name="vf" fmla="val 105210"/>
            </a:avLst>
          </a:prstGeom>
          <a:solidFill>
            <a:srgbClr val="00B0F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2500"/>
              </a:lnSpc>
            </a:pPr>
            <a:r>
              <a:rPr lang="en-US" sz="1400" b="1" dirty="0">
                <a:latin typeface="Arial Black" panose="020B0A04020102020204" pitchFamily="34" charset="0"/>
              </a:rPr>
              <a:t>5</a:t>
            </a:r>
            <a:endParaRPr lang="en-US" sz="1400" b="1" dirty="0">
              <a:latin typeface="Arial Black" panose="020B0A04020102020204" pitchFamily="34" charset="0"/>
            </a:endParaRPr>
          </a:p>
        </p:txBody>
      </p:sp>
      <p:sp>
        <p:nvSpPr>
          <p:cNvPr id="14" name="7-Point Star 13"/>
          <p:cNvSpPr/>
          <p:nvPr/>
        </p:nvSpPr>
        <p:spPr>
          <a:xfrm>
            <a:off x="7364470" y="4282752"/>
            <a:ext cx="274320" cy="274320"/>
          </a:xfrm>
          <a:prstGeom prst="star7">
            <a:avLst>
              <a:gd name="adj" fmla="val 38561"/>
              <a:gd name="hf" fmla="val 102572"/>
              <a:gd name="vf" fmla="val 105210"/>
            </a:avLst>
          </a:prstGeom>
          <a:solidFill>
            <a:srgbClr val="00B0F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2500"/>
              </a:lnSpc>
            </a:pPr>
            <a:r>
              <a:rPr lang="en-US" sz="1400" b="1" dirty="0">
                <a:latin typeface="Arial Black" panose="020B0A04020102020204" pitchFamily="34" charset="0"/>
              </a:rPr>
              <a:t>4</a:t>
            </a:r>
            <a:endParaRPr lang="en-US" sz="1400" b="1" dirty="0">
              <a:latin typeface="Arial Black" panose="020B0A04020102020204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"/>
          <a:srcRect l="1500" r="413" b="4652"/>
          <a:stretch>
            <a:fillRect/>
          </a:stretch>
        </p:blipFill>
        <p:spPr>
          <a:xfrm>
            <a:off x="-9524" y="0"/>
            <a:ext cx="12211049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7357" y="-270866"/>
            <a:ext cx="12290601" cy="7370703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4767506" y="6385368"/>
            <a:ext cx="2248353" cy="699007"/>
            <a:chOff x="4767506" y="6385368"/>
            <a:chExt cx="2248353" cy="699007"/>
          </a:xfrm>
        </p:grpSpPr>
        <p:pic>
          <p:nvPicPr>
            <p:cNvPr id="6" name="图片 3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67506" y="6466359"/>
              <a:ext cx="678473" cy="576372"/>
            </a:xfrm>
            <a:prstGeom prst="rect">
              <a:avLst/>
            </a:prstGeom>
          </p:spPr>
        </p:pic>
        <p:pic>
          <p:nvPicPr>
            <p:cNvPr id="7" name="图片 3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539136" y="6385368"/>
              <a:ext cx="822831" cy="699007"/>
            </a:xfrm>
            <a:prstGeom prst="rect">
              <a:avLst/>
            </a:prstGeom>
          </p:spPr>
        </p:pic>
        <p:pic>
          <p:nvPicPr>
            <p:cNvPr id="8" name="图片 3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343999" y="6493264"/>
              <a:ext cx="671860" cy="570755"/>
            </a:xfrm>
            <a:prstGeom prst="rect">
              <a:avLst/>
            </a:prstGeom>
          </p:spPr>
        </p:pic>
      </p:grpSp>
      <p:sp>
        <p:nvSpPr>
          <p:cNvPr id="18" name="Rounded Rectangle 17">
            <a:hlinkClick r:id="" action="ppaction://hlinkshowjump?jump=nextslide"/>
          </p:cNvPr>
          <p:cNvSpPr/>
          <p:nvPr/>
        </p:nvSpPr>
        <p:spPr>
          <a:xfrm>
            <a:off x="8176980" y="5334850"/>
            <a:ext cx="1492103" cy="551543"/>
          </a:xfrm>
          <a:prstGeom prst="roundRect">
            <a:avLst>
              <a:gd name="adj" fmla="val 50000"/>
            </a:avLst>
          </a:prstGeom>
          <a:solidFill>
            <a:srgbClr val="00206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bg1"/>
                </a:solidFill>
              </a:rPr>
              <a:t>PLAY</a:t>
            </a:r>
            <a:endParaRPr lang="en-US" sz="2800" b="1" dirty="0">
              <a:ln w="12700" cmpd="sng">
                <a:solidFill>
                  <a:schemeClr val="accent4"/>
                </a:solidFill>
                <a:prstDash val="solid"/>
              </a:ln>
              <a:solidFill>
                <a:schemeClr val="bg1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1306" b="53966" l="2765" r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4" t="18856" r="74980" b="43538"/>
          <a:stretch>
            <a:fillRect/>
          </a:stretch>
        </p:blipFill>
        <p:spPr>
          <a:xfrm>
            <a:off x="9769725" y="1754421"/>
            <a:ext cx="1599393" cy="180999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2240" b="61120" l="19931" r="54032">
                        <a14:foregroundMark x1="31682" y1="45412" x2="31682" y2="454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058" t="22099" r="51296" b="40295"/>
          <a:stretch>
            <a:fillRect/>
          </a:stretch>
        </p:blipFill>
        <p:spPr>
          <a:xfrm rot="10800000">
            <a:off x="1316945" y="2368871"/>
            <a:ext cx="1225697" cy="127153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1409" y="2972479"/>
            <a:ext cx="2761116" cy="2134343"/>
          </a:xfrm>
          <a:prstGeom prst="rect">
            <a:avLst/>
          </a:prstGeom>
        </p:spPr>
      </p:pic>
      <p:pic>
        <p:nvPicPr>
          <p:cNvPr id="2" name="Picture 1" descr="Ms Linh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0170" y="2356485"/>
            <a:ext cx="2115185" cy="211518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9" name="图片 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710966" y="1535387"/>
            <a:ext cx="1459840" cy="17401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8773" y="1679130"/>
            <a:ext cx="1641607" cy="231469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55707" y="1679248"/>
            <a:ext cx="1470734" cy="1740100"/>
          </a:xfrm>
          <a:prstGeom prst="rect">
            <a:avLst/>
          </a:prstGeom>
        </p:spPr>
      </p:pic>
      <p:sp>
        <p:nvSpPr>
          <p:cNvPr id="13" name="矩形 12"/>
          <p:cNvSpPr/>
          <p:nvPr/>
        </p:nvSpPr>
        <p:spPr>
          <a:xfrm>
            <a:off x="3467099" y="5596040"/>
            <a:ext cx="4373880" cy="1014730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6000" dirty="0">
                <a:solidFill>
                  <a:schemeClr val="accent1"/>
                </a:solidFill>
                <a:latin typeface="inpin heiti" charset="-122"/>
                <a:ea typeface="inpin heiti" charset="-122"/>
              </a:rPr>
              <a:t> </a:t>
            </a:r>
            <a:r>
              <a:rPr lang="en-US" altLang="zh-CN" sz="6000" dirty="0">
                <a:solidFill>
                  <a:schemeClr val="accent1"/>
                </a:solidFill>
                <a:latin typeface="inpin heiti" charset="-122"/>
                <a:ea typeface="inpin heiti" charset="-122"/>
              </a:rPr>
              <a:t>OBJECTIVES</a:t>
            </a:r>
            <a:endParaRPr lang="en-US" altLang="zh-CN" sz="6000" dirty="0">
              <a:solidFill>
                <a:schemeClr val="accent1"/>
              </a:solidFill>
              <a:latin typeface="inpin heiti" charset="-122"/>
              <a:ea typeface="inpin heiti" charset="-122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922814" y="3275137"/>
            <a:ext cx="3230880" cy="46037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en-US" altLang="zh-CN" sz="2400" dirty="0">
                <a:solidFill>
                  <a:schemeClr val="tx1"/>
                </a:solidFill>
                <a:latin typeface="inpin heiti" charset="-122"/>
                <a:ea typeface="inpin heiti" charset="-122"/>
              </a:rPr>
              <a:t>Review the last Unit</a:t>
            </a:r>
            <a:endParaRPr lang="en-US" altLang="zh-CN" sz="2400" dirty="0">
              <a:solidFill>
                <a:schemeClr val="tx1"/>
              </a:solidFill>
              <a:latin typeface="inpin heiti" charset="-122"/>
              <a:ea typeface="inpin heiti" charset="-122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4542285" y="3275137"/>
            <a:ext cx="3383280" cy="1198880"/>
          </a:xfrm>
          <a:prstGeom prst="rect">
            <a:avLst/>
          </a:prstGeom>
        </p:spPr>
        <p:txBody>
          <a:bodyPr wrap="none">
            <a:spAutoFit/>
          </a:bodyPr>
          <a:p>
            <a:pPr algn="ctr">
              <a:lnSpc>
                <a:spcPct val="150000"/>
              </a:lnSpc>
            </a:pPr>
            <a:r>
              <a:rPr lang="en-US" altLang="zh-CN" sz="2400" dirty="0">
                <a:solidFill>
                  <a:srgbClr val="7030A0"/>
                </a:solidFill>
                <a:latin typeface="inpin heiti" charset="-122"/>
                <a:ea typeface="inpin heiti" charset="-122"/>
              </a:rPr>
              <a:t>Learn the new words </a:t>
            </a:r>
            <a:endParaRPr lang="en-US" altLang="zh-CN" sz="2400" dirty="0">
              <a:solidFill>
                <a:srgbClr val="7030A0"/>
              </a:solidFill>
              <a:latin typeface="inpin heiti" charset="-122"/>
              <a:ea typeface="inpin heiti" charset="-122"/>
            </a:endParaRPr>
          </a:p>
          <a:p>
            <a:pPr algn="ctr">
              <a:lnSpc>
                <a:spcPct val="150000"/>
              </a:lnSpc>
            </a:pPr>
            <a:r>
              <a:rPr lang="en-US" altLang="zh-CN" sz="2400" dirty="0">
                <a:solidFill>
                  <a:srgbClr val="7030A0"/>
                </a:solidFill>
                <a:latin typeface="inpin heiti" charset="-122"/>
                <a:ea typeface="inpin heiti" charset="-122"/>
              </a:rPr>
              <a:t>about topic “house”</a:t>
            </a:r>
            <a:endParaRPr lang="en-US" altLang="zh-CN" sz="2400" dirty="0">
              <a:solidFill>
                <a:srgbClr val="7030A0"/>
              </a:solidFill>
              <a:latin typeface="inpin heiti" charset="-122"/>
              <a:ea typeface="inpin heiti" charset="-122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8421207" y="3275137"/>
            <a:ext cx="3688080" cy="1198880"/>
          </a:xfrm>
          <a:prstGeom prst="rect">
            <a:avLst/>
          </a:prstGeom>
        </p:spPr>
        <p:txBody>
          <a:bodyPr wrap="none">
            <a:spAutoFit/>
          </a:bodyPr>
          <a:p>
            <a:pPr algn="ctr">
              <a:lnSpc>
                <a:spcPct val="150000"/>
              </a:lnSpc>
            </a:pPr>
            <a:r>
              <a:rPr lang="en-US" altLang="zh-CN" sz="2400" dirty="0">
                <a:solidFill>
                  <a:srgbClr val="002060"/>
                </a:solidFill>
                <a:latin typeface="inpin heiti" charset="-122"/>
                <a:ea typeface="inpin heiti" charset="-122"/>
              </a:rPr>
              <a:t>Learn the new sentences</a:t>
            </a:r>
            <a:endParaRPr lang="en-US" altLang="zh-CN" sz="2400" dirty="0">
              <a:solidFill>
                <a:srgbClr val="002060"/>
              </a:solidFill>
              <a:latin typeface="inpin heiti" charset="-122"/>
              <a:ea typeface="inpin heiti" charset="-122"/>
            </a:endParaRPr>
          </a:p>
          <a:p>
            <a:pPr algn="ctr">
              <a:lnSpc>
                <a:spcPct val="150000"/>
              </a:lnSpc>
            </a:pPr>
            <a:r>
              <a:rPr lang="en-US" altLang="zh-CN" sz="2400" dirty="0">
                <a:solidFill>
                  <a:srgbClr val="002060"/>
                </a:solidFill>
                <a:latin typeface="inpin heiti" charset="-122"/>
                <a:ea typeface="inpin heiti" charset="-122"/>
              </a:rPr>
              <a:t>about topic “house”</a:t>
            </a:r>
            <a:endParaRPr lang="en-US" altLang="zh-CN" sz="2400" dirty="0">
              <a:solidFill>
                <a:srgbClr val="002060"/>
              </a:solidFill>
              <a:latin typeface="inpin heiti" charset="-122"/>
              <a:ea typeface="inpin heiti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  <p:bldP spid="16" grpId="0"/>
      <p:bldP spid="17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1"/>
          <a:srcRect l="1500" r="413" b="4652"/>
          <a:stretch>
            <a:fillRect/>
          </a:stretch>
        </p:blipFill>
        <p:spPr>
          <a:xfrm>
            <a:off x="-9524" y="0"/>
            <a:ext cx="12211049" cy="685800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7357" y="-270866"/>
            <a:ext cx="12290601" cy="7370703"/>
          </a:xfrm>
          <a:prstGeom prst="rect">
            <a:avLst/>
          </a:prstGeom>
        </p:spPr>
      </p:pic>
      <p:sp>
        <p:nvSpPr>
          <p:cNvPr id="40" name="Right Arrow 39">
            <a:hlinkClick r:id="" action="ppaction://hlinkshowjump?jump=nextslide"/>
          </p:cNvPr>
          <p:cNvSpPr/>
          <p:nvPr/>
        </p:nvSpPr>
        <p:spPr>
          <a:xfrm>
            <a:off x="10370633" y="5499104"/>
            <a:ext cx="1157515" cy="794408"/>
          </a:xfrm>
          <a:prstGeom prst="rightArrow">
            <a:avLst/>
          </a:prstGeom>
          <a:solidFill>
            <a:srgbClr val="00206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bg1"/>
                </a:solidFill>
              </a:rPr>
              <a:t>Next </a:t>
            </a:r>
            <a:endParaRPr lang="en-US" sz="2400" b="1" dirty="0">
              <a:ln w="12700" cmpd="sng">
                <a:solidFill>
                  <a:schemeClr val="accent4"/>
                </a:solidFill>
                <a:prstDash val="solid"/>
              </a:ln>
              <a:solidFill>
                <a:schemeClr val="bg1"/>
              </a:solidFill>
            </a:endParaRPr>
          </a:p>
        </p:txBody>
      </p:sp>
      <p:grpSp>
        <p:nvGrpSpPr>
          <p:cNvPr id="48" name="Group 47"/>
          <p:cNvGrpSpPr/>
          <p:nvPr/>
        </p:nvGrpSpPr>
        <p:grpSpPr>
          <a:xfrm>
            <a:off x="4767506" y="6385368"/>
            <a:ext cx="2248353" cy="699007"/>
            <a:chOff x="4767506" y="6385368"/>
            <a:chExt cx="2248353" cy="699007"/>
          </a:xfrm>
        </p:grpSpPr>
        <p:pic>
          <p:nvPicPr>
            <p:cNvPr id="45" name="huyen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67506" y="6466359"/>
              <a:ext cx="678473" cy="576372"/>
            </a:xfrm>
            <a:prstGeom prst="rect">
              <a:avLst/>
            </a:prstGeom>
          </p:spPr>
        </p:pic>
        <p:pic>
          <p:nvPicPr>
            <p:cNvPr id="46" name="huyen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539136" y="6385368"/>
              <a:ext cx="822831" cy="699007"/>
            </a:xfrm>
            <a:prstGeom prst="rect">
              <a:avLst/>
            </a:prstGeom>
          </p:spPr>
        </p:pic>
        <p:pic>
          <p:nvPicPr>
            <p:cNvPr id="47" name="huyen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343999" y="6493264"/>
              <a:ext cx="671860" cy="570755"/>
            </a:xfrm>
            <a:prstGeom prst="rect">
              <a:avLst/>
            </a:prstGeom>
          </p:spPr>
        </p:pic>
      </p:grpSp>
      <p:grpSp>
        <p:nvGrpSpPr>
          <p:cNvPr id="51" name="cau hoi"/>
          <p:cNvGrpSpPr/>
          <p:nvPr/>
        </p:nvGrpSpPr>
        <p:grpSpPr>
          <a:xfrm flipH="1">
            <a:off x="2512804" y="614642"/>
            <a:ext cx="7166392" cy="3562276"/>
            <a:chOff x="1719531" y="644142"/>
            <a:chExt cx="8168170" cy="5096202"/>
          </a:xfrm>
        </p:grpSpPr>
        <p:grpSp>
          <p:nvGrpSpPr>
            <p:cNvPr id="52" name="huyen"/>
            <p:cNvGrpSpPr/>
            <p:nvPr/>
          </p:nvGrpSpPr>
          <p:grpSpPr>
            <a:xfrm>
              <a:off x="1719531" y="644142"/>
              <a:ext cx="8168170" cy="5096202"/>
              <a:chOff x="5789883" y="1974426"/>
              <a:chExt cx="5100718" cy="3349728"/>
            </a:xfrm>
            <a:effectLst>
              <a:outerShdw blurRad="127000" dist="12700" sx="103000" sy="103000" algn="ctr" rotWithShape="0">
                <a:prstClr val="black">
                  <a:alpha val="7000"/>
                </a:prstClr>
              </a:outerShdw>
            </a:effectLst>
          </p:grpSpPr>
          <p:sp>
            <p:nvSpPr>
              <p:cNvPr id="54" name="huyen"/>
              <p:cNvSpPr/>
              <p:nvPr/>
            </p:nvSpPr>
            <p:spPr>
              <a:xfrm>
                <a:off x="5789883" y="2091488"/>
                <a:ext cx="5100718" cy="3232666"/>
              </a:xfrm>
              <a:custGeom>
                <a:avLst/>
                <a:gdLst>
                  <a:gd name="connsiteX0" fmla="*/ 283082 w 5100718"/>
                  <a:gd name="connsiteY0" fmla="*/ 488599 h 3232665"/>
                  <a:gd name="connsiteX1" fmla="*/ 740282 w 5100718"/>
                  <a:gd name="connsiteY1" fmla="*/ 126649 h 3232665"/>
                  <a:gd name="connsiteX2" fmla="*/ 1159382 w 5100718"/>
                  <a:gd name="connsiteY2" fmla="*/ 69499 h 3232665"/>
                  <a:gd name="connsiteX3" fmla="*/ 1616582 w 5100718"/>
                  <a:gd name="connsiteY3" fmla="*/ 12349 h 3232665"/>
                  <a:gd name="connsiteX4" fmla="*/ 2931032 w 5100718"/>
                  <a:gd name="connsiteY4" fmla="*/ 12349 h 3232665"/>
                  <a:gd name="connsiteX5" fmla="*/ 4455032 w 5100718"/>
                  <a:gd name="connsiteY5" fmla="*/ 145699 h 3232665"/>
                  <a:gd name="connsiteX6" fmla="*/ 5064632 w 5100718"/>
                  <a:gd name="connsiteY6" fmla="*/ 1041049 h 3232665"/>
                  <a:gd name="connsiteX7" fmla="*/ 4893182 w 5100718"/>
                  <a:gd name="connsiteY7" fmla="*/ 2565049 h 3232665"/>
                  <a:gd name="connsiteX8" fmla="*/ 3769232 w 5100718"/>
                  <a:gd name="connsiteY8" fmla="*/ 3174649 h 3232665"/>
                  <a:gd name="connsiteX9" fmla="*/ 854582 w 5100718"/>
                  <a:gd name="connsiteY9" fmla="*/ 3136549 h 3232665"/>
                  <a:gd name="connsiteX10" fmla="*/ 73532 w 5100718"/>
                  <a:gd name="connsiteY10" fmla="*/ 2545999 h 3232665"/>
                  <a:gd name="connsiteX11" fmla="*/ 54482 w 5100718"/>
                  <a:gd name="connsiteY11" fmla="*/ 1536349 h 3232665"/>
                  <a:gd name="connsiteX12" fmla="*/ 283082 w 5100718"/>
                  <a:gd name="connsiteY12" fmla="*/ 488599 h 3232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100718" h="3232665">
                    <a:moveTo>
                      <a:pt x="283082" y="488599"/>
                    </a:moveTo>
                    <a:cubicBezTo>
                      <a:pt x="397382" y="253649"/>
                      <a:pt x="594232" y="196499"/>
                      <a:pt x="740282" y="126649"/>
                    </a:cubicBezTo>
                    <a:cubicBezTo>
                      <a:pt x="886332" y="56799"/>
                      <a:pt x="1159382" y="69499"/>
                      <a:pt x="1159382" y="69499"/>
                    </a:cubicBezTo>
                    <a:cubicBezTo>
                      <a:pt x="1305432" y="50449"/>
                      <a:pt x="1321307" y="21874"/>
                      <a:pt x="1616582" y="12349"/>
                    </a:cubicBezTo>
                    <a:cubicBezTo>
                      <a:pt x="1911857" y="2824"/>
                      <a:pt x="2457957" y="-9876"/>
                      <a:pt x="2931032" y="12349"/>
                    </a:cubicBezTo>
                    <a:cubicBezTo>
                      <a:pt x="3404107" y="34574"/>
                      <a:pt x="4099432" y="-25751"/>
                      <a:pt x="4455032" y="145699"/>
                    </a:cubicBezTo>
                    <a:cubicBezTo>
                      <a:pt x="4810632" y="317149"/>
                      <a:pt x="4991607" y="637824"/>
                      <a:pt x="5064632" y="1041049"/>
                    </a:cubicBezTo>
                    <a:cubicBezTo>
                      <a:pt x="5137657" y="1444274"/>
                      <a:pt x="5109082" y="2209449"/>
                      <a:pt x="4893182" y="2565049"/>
                    </a:cubicBezTo>
                    <a:cubicBezTo>
                      <a:pt x="4677282" y="2920649"/>
                      <a:pt x="4442332" y="3079399"/>
                      <a:pt x="3769232" y="3174649"/>
                    </a:cubicBezTo>
                    <a:cubicBezTo>
                      <a:pt x="3096132" y="3269899"/>
                      <a:pt x="1470532" y="3241324"/>
                      <a:pt x="854582" y="3136549"/>
                    </a:cubicBezTo>
                    <a:cubicBezTo>
                      <a:pt x="238632" y="3031774"/>
                      <a:pt x="206882" y="2812699"/>
                      <a:pt x="73532" y="2545999"/>
                    </a:cubicBezTo>
                    <a:cubicBezTo>
                      <a:pt x="-59818" y="2279299"/>
                      <a:pt x="22732" y="1882424"/>
                      <a:pt x="54482" y="1536349"/>
                    </a:cubicBezTo>
                    <a:cubicBezTo>
                      <a:pt x="86232" y="1190274"/>
                      <a:pt x="168782" y="723549"/>
                      <a:pt x="283082" y="48859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55" name="huyen"/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5901" t="71039" r="65268" b="14236"/>
              <a:stretch>
                <a:fillRect/>
              </a:stretch>
            </p:blipFill>
            <p:spPr>
              <a:xfrm rot="19268029">
                <a:off x="6000159" y="1974426"/>
                <a:ext cx="811846" cy="511558"/>
              </a:xfrm>
              <a:prstGeom prst="rect">
                <a:avLst/>
              </a:prstGeom>
            </p:spPr>
          </p:pic>
        </p:grpSp>
        <p:sp>
          <p:nvSpPr>
            <p:cNvPr id="53" name="1"/>
            <p:cNvSpPr/>
            <p:nvPr/>
          </p:nvSpPr>
          <p:spPr>
            <a:xfrm>
              <a:off x="1840998" y="1059024"/>
              <a:ext cx="7784539" cy="4586375"/>
            </a:xfrm>
            <a:custGeom>
              <a:avLst/>
              <a:gdLst>
                <a:gd name="connsiteX0" fmla="*/ 283082 w 5100718"/>
                <a:gd name="connsiteY0" fmla="*/ 488599 h 3232665"/>
                <a:gd name="connsiteX1" fmla="*/ 740282 w 5100718"/>
                <a:gd name="connsiteY1" fmla="*/ 126649 h 3232665"/>
                <a:gd name="connsiteX2" fmla="*/ 1159382 w 5100718"/>
                <a:gd name="connsiteY2" fmla="*/ 69499 h 3232665"/>
                <a:gd name="connsiteX3" fmla="*/ 1616582 w 5100718"/>
                <a:gd name="connsiteY3" fmla="*/ 12349 h 3232665"/>
                <a:gd name="connsiteX4" fmla="*/ 2931032 w 5100718"/>
                <a:gd name="connsiteY4" fmla="*/ 12349 h 3232665"/>
                <a:gd name="connsiteX5" fmla="*/ 4455032 w 5100718"/>
                <a:gd name="connsiteY5" fmla="*/ 145699 h 3232665"/>
                <a:gd name="connsiteX6" fmla="*/ 5064632 w 5100718"/>
                <a:gd name="connsiteY6" fmla="*/ 1041049 h 3232665"/>
                <a:gd name="connsiteX7" fmla="*/ 4893182 w 5100718"/>
                <a:gd name="connsiteY7" fmla="*/ 2565049 h 3232665"/>
                <a:gd name="connsiteX8" fmla="*/ 3769232 w 5100718"/>
                <a:gd name="connsiteY8" fmla="*/ 3174649 h 3232665"/>
                <a:gd name="connsiteX9" fmla="*/ 854582 w 5100718"/>
                <a:gd name="connsiteY9" fmla="*/ 3136549 h 3232665"/>
                <a:gd name="connsiteX10" fmla="*/ 73532 w 5100718"/>
                <a:gd name="connsiteY10" fmla="*/ 2545999 h 3232665"/>
                <a:gd name="connsiteX11" fmla="*/ 54482 w 5100718"/>
                <a:gd name="connsiteY11" fmla="*/ 1536349 h 3232665"/>
                <a:gd name="connsiteX12" fmla="*/ 283082 w 5100718"/>
                <a:gd name="connsiteY12" fmla="*/ 488599 h 3232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100718" h="3232665">
                  <a:moveTo>
                    <a:pt x="283082" y="488599"/>
                  </a:moveTo>
                  <a:cubicBezTo>
                    <a:pt x="397382" y="253649"/>
                    <a:pt x="594232" y="196499"/>
                    <a:pt x="740282" y="126649"/>
                  </a:cubicBezTo>
                  <a:cubicBezTo>
                    <a:pt x="886332" y="56799"/>
                    <a:pt x="1159382" y="69499"/>
                    <a:pt x="1159382" y="69499"/>
                  </a:cubicBezTo>
                  <a:cubicBezTo>
                    <a:pt x="1305432" y="50449"/>
                    <a:pt x="1321307" y="21874"/>
                    <a:pt x="1616582" y="12349"/>
                  </a:cubicBezTo>
                  <a:cubicBezTo>
                    <a:pt x="1911857" y="2824"/>
                    <a:pt x="2457957" y="-9876"/>
                    <a:pt x="2931032" y="12349"/>
                  </a:cubicBezTo>
                  <a:cubicBezTo>
                    <a:pt x="3404107" y="34574"/>
                    <a:pt x="4099432" y="-25751"/>
                    <a:pt x="4455032" y="145699"/>
                  </a:cubicBezTo>
                  <a:cubicBezTo>
                    <a:pt x="4810632" y="317149"/>
                    <a:pt x="4991607" y="637824"/>
                    <a:pt x="5064632" y="1041049"/>
                  </a:cubicBezTo>
                  <a:cubicBezTo>
                    <a:pt x="5137657" y="1444274"/>
                    <a:pt x="5109082" y="2209449"/>
                    <a:pt x="4893182" y="2565049"/>
                  </a:cubicBezTo>
                  <a:cubicBezTo>
                    <a:pt x="4677282" y="2920649"/>
                    <a:pt x="4442332" y="3079399"/>
                    <a:pt x="3769232" y="3174649"/>
                  </a:cubicBezTo>
                  <a:cubicBezTo>
                    <a:pt x="3096132" y="3269899"/>
                    <a:pt x="1470532" y="3241324"/>
                    <a:pt x="854582" y="3136549"/>
                  </a:cubicBezTo>
                  <a:cubicBezTo>
                    <a:pt x="238632" y="3031774"/>
                    <a:pt x="206882" y="2812699"/>
                    <a:pt x="73532" y="2545999"/>
                  </a:cubicBezTo>
                  <a:cubicBezTo>
                    <a:pt x="-59818" y="2279299"/>
                    <a:pt x="22732" y="1882424"/>
                    <a:pt x="54482" y="1536349"/>
                  </a:cubicBezTo>
                  <a:cubicBezTo>
                    <a:pt x="86232" y="1190274"/>
                    <a:pt x="168782" y="723549"/>
                    <a:pt x="283082" y="488599"/>
                  </a:cubicBezTo>
                  <a:close/>
                </a:path>
              </a:pathLst>
            </a:cu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8" name="dap an"/>
          <p:cNvGrpSpPr/>
          <p:nvPr/>
        </p:nvGrpSpPr>
        <p:grpSpPr>
          <a:xfrm>
            <a:off x="2194494" y="4151797"/>
            <a:ext cx="5130365" cy="2583074"/>
            <a:chOff x="1719531" y="644142"/>
            <a:chExt cx="8168170" cy="5231904"/>
          </a:xfrm>
        </p:grpSpPr>
        <p:grpSp>
          <p:nvGrpSpPr>
            <p:cNvPr id="59" name="huyen"/>
            <p:cNvGrpSpPr/>
            <p:nvPr/>
          </p:nvGrpSpPr>
          <p:grpSpPr>
            <a:xfrm>
              <a:off x="1719531" y="644142"/>
              <a:ext cx="8168170" cy="5231904"/>
              <a:chOff x="5789883" y="1974426"/>
              <a:chExt cx="5100718" cy="3438925"/>
            </a:xfrm>
            <a:effectLst>
              <a:outerShdw blurRad="127000" dist="12700" sx="103000" sy="103000" algn="ctr" rotWithShape="0">
                <a:prstClr val="black">
                  <a:alpha val="7000"/>
                </a:prstClr>
              </a:outerShdw>
            </a:effectLst>
          </p:grpSpPr>
          <p:sp>
            <p:nvSpPr>
              <p:cNvPr id="61" name="huyen"/>
              <p:cNvSpPr/>
              <p:nvPr/>
            </p:nvSpPr>
            <p:spPr>
              <a:xfrm>
                <a:off x="5789883" y="2091489"/>
                <a:ext cx="5100718" cy="3321862"/>
              </a:xfrm>
              <a:custGeom>
                <a:avLst/>
                <a:gdLst>
                  <a:gd name="connsiteX0" fmla="*/ 283082 w 5100718"/>
                  <a:gd name="connsiteY0" fmla="*/ 488599 h 3232665"/>
                  <a:gd name="connsiteX1" fmla="*/ 740282 w 5100718"/>
                  <a:gd name="connsiteY1" fmla="*/ 126649 h 3232665"/>
                  <a:gd name="connsiteX2" fmla="*/ 1159382 w 5100718"/>
                  <a:gd name="connsiteY2" fmla="*/ 69499 h 3232665"/>
                  <a:gd name="connsiteX3" fmla="*/ 1616582 w 5100718"/>
                  <a:gd name="connsiteY3" fmla="*/ 12349 h 3232665"/>
                  <a:gd name="connsiteX4" fmla="*/ 2931032 w 5100718"/>
                  <a:gd name="connsiteY4" fmla="*/ 12349 h 3232665"/>
                  <a:gd name="connsiteX5" fmla="*/ 4455032 w 5100718"/>
                  <a:gd name="connsiteY5" fmla="*/ 145699 h 3232665"/>
                  <a:gd name="connsiteX6" fmla="*/ 5064632 w 5100718"/>
                  <a:gd name="connsiteY6" fmla="*/ 1041049 h 3232665"/>
                  <a:gd name="connsiteX7" fmla="*/ 4893182 w 5100718"/>
                  <a:gd name="connsiteY7" fmla="*/ 2565049 h 3232665"/>
                  <a:gd name="connsiteX8" fmla="*/ 3769232 w 5100718"/>
                  <a:gd name="connsiteY8" fmla="*/ 3174649 h 3232665"/>
                  <a:gd name="connsiteX9" fmla="*/ 854582 w 5100718"/>
                  <a:gd name="connsiteY9" fmla="*/ 3136549 h 3232665"/>
                  <a:gd name="connsiteX10" fmla="*/ 73532 w 5100718"/>
                  <a:gd name="connsiteY10" fmla="*/ 2545999 h 3232665"/>
                  <a:gd name="connsiteX11" fmla="*/ 54482 w 5100718"/>
                  <a:gd name="connsiteY11" fmla="*/ 1536349 h 3232665"/>
                  <a:gd name="connsiteX12" fmla="*/ 283082 w 5100718"/>
                  <a:gd name="connsiteY12" fmla="*/ 488599 h 3232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100718" h="3232665">
                    <a:moveTo>
                      <a:pt x="283082" y="488599"/>
                    </a:moveTo>
                    <a:cubicBezTo>
                      <a:pt x="397382" y="253649"/>
                      <a:pt x="594232" y="196499"/>
                      <a:pt x="740282" y="126649"/>
                    </a:cubicBezTo>
                    <a:cubicBezTo>
                      <a:pt x="886332" y="56799"/>
                      <a:pt x="1159382" y="69499"/>
                      <a:pt x="1159382" y="69499"/>
                    </a:cubicBezTo>
                    <a:cubicBezTo>
                      <a:pt x="1305432" y="50449"/>
                      <a:pt x="1321307" y="21874"/>
                      <a:pt x="1616582" y="12349"/>
                    </a:cubicBezTo>
                    <a:cubicBezTo>
                      <a:pt x="1911857" y="2824"/>
                      <a:pt x="2457957" y="-9876"/>
                      <a:pt x="2931032" y="12349"/>
                    </a:cubicBezTo>
                    <a:cubicBezTo>
                      <a:pt x="3404107" y="34574"/>
                      <a:pt x="4099432" y="-25751"/>
                      <a:pt x="4455032" y="145699"/>
                    </a:cubicBezTo>
                    <a:cubicBezTo>
                      <a:pt x="4810632" y="317149"/>
                      <a:pt x="4991607" y="637824"/>
                      <a:pt x="5064632" y="1041049"/>
                    </a:cubicBezTo>
                    <a:cubicBezTo>
                      <a:pt x="5137657" y="1444274"/>
                      <a:pt x="5109082" y="2209449"/>
                      <a:pt x="4893182" y="2565049"/>
                    </a:cubicBezTo>
                    <a:cubicBezTo>
                      <a:pt x="4677282" y="2920649"/>
                      <a:pt x="4442332" y="3079399"/>
                      <a:pt x="3769232" y="3174649"/>
                    </a:cubicBezTo>
                    <a:cubicBezTo>
                      <a:pt x="3096132" y="3269899"/>
                      <a:pt x="1470532" y="3241324"/>
                      <a:pt x="854582" y="3136549"/>
                    </a:cubicBezTo>
                    <a:cubicBezTo>
                      <a:pt x="238632" y="3031774"/>
                      <a:pt x="206882" y="2812699"/>
                      <a:pt x="73532" y="2545999"/>
                    </a:cubicBezTo>
                    <a:cubicBezTo>
                      <a:pt x="-59818" y="2279299"/>
                      <a:pt x="22732" y="1882424"/>
                      <a:pt x="54482" y="1536349"/>
                    </a:cubicBezTo>
                    <a:cubicBezTo>
                      <a:pt x="86232" y="1190274"/>
                      <a:pt x="168782" y="723549"/>
                      <a:pt x="283082" y="48859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b="1" dirty="0">
                    <a:solidFill>
                      <a:srgbClr val="FF0000"/>
                    </a:solidFill>
                    <a:latin typeface="Helvetica Neue"/>
                  </a:rPr>
                  <a:t>a house</a:t>
                </a:r>
                <a:endParaRPr lang="zh-CN" alt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62" name="huyen"/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5901" t="71039" r="65268" b="14236"/>
              <a:stretch>
                <a:fillRect/>
              </a:stretch>
            </p:blipFill>
            <p:spPr>
              <a:xfrm rot="19268029">
                <a:off x="6000159" y="1974426"/>
                <a:ext cx="811846" cy="511558"/>
              </a:xfrm>
              <a:prstGeom prst="rect">
                <a:avLst/>
              </a:prstGeom>
            </p:spPr>
          </p:pic>
        </p:grpSp>
        <p:sp>
          <p:nvSpPr>
            <p:cNvPr id="60" name="huyen"/>
            <p:cNvSpPr/>
            <p:nvPr/>
          </p:nvSpPr>
          <p:spPr>
            <a:xfrm>
              <a:off x="1840998" y="1059024"/>
              <a:ext cx="7784539" cy="4586376"/>
            </a:xfrm>
            <a:custGeom>
              <a:avLst/>
              <a:gdLst>
                <a:gd name="connsiteX0" fmla="*/ 283082 w 5100718"/>
                <a:gd name="connsiteY0" fmla="*/ 488599 h 3232665"/>
                <a:gd name="connsiteX1" fmla="*/ 740282 w 5100718"/>
                <a:gd name="connsiteY1" fmla="*/ 126649 h 3232665"/>
                <a:gd name="connsiteX2" fmla="*/ 1159382 w 5100718"/>
                <a:gd name="connsiteY2" fmla="*/ 69499 h 3232665"/>
                <a:gd name="connsiteX3" fmla="*/ 1616582 w 5100718"/>
                <a:gd name="connsiteY3" fmla="*/ 12349 h 3232665"/>
                <a:gd name="connsiteX4" fmla="*/ 2931032 w 5100718"/>
                <a:gd name="connsiteY4" fmla="*/ 12349 h 3232665"/>
                <a:gd name="connsiteX5" fmla="*/ 4455032 w 5100718"/>
                <a:gd name="connsiteY5" fmla="*/ 145699 h 3232665"/>
                <a:gd name="connsiteX6" fmla="*/ 5064632 w 5100718"/>
                <a:gd name="connsiteY6" fmla="*/ 1041049 h 3232665"/>
                <a:gd name="connsiteX7" fmla="*/ 4893182 w 5100718"/>
                <a:gd name="connsiteY7" fmla="*/ 2565049 h 3232665"/>
                <a:gd name="connsiteX8" fmla="*/ 3769232 w 5100718"/>
                <a:gd name="connsiteY8" fmla="*/ 3174649 h 3232665"/>
                <a:gd name="connsiteX9" fmla="*/ 854582 w 5100718"/>
                <a:gd name="connsiteY9" fmla="*/ 3136549 h 3232665"/>
                <a:gd name="connsiteX10" fmla="*/ 73532 w 5100718"/>
                <a:gd name="connsiteY10" fmla="*/ 2545999 h 3232665"/>
                <a:gd name="connsiteX11" fmla="*/ 54482 w 5100718"/>
                <a:gd name="connsiteY11" fmla="*/ 1536349 h 3232665"/>
                <a:gd name="connsiteX12" fmla="*/ 283082 w 5100718"/>
                <a:gd name="connsiteY12" fmla="*/ 488599 h 3232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100718" h="3232665">
                  <a:moveTo>
                    <a:pt x="283082" y="488599"/>
                  </a:moveTo>
                  <a:cubicBezTo>
                    <a:pt x="397382" y="253649"/>
                    <a:pt x="594232" y="196499"/>
                    <a:pt x="740282" y="126649"/>
                  </a:cubicBezTo>
                  <a:cubicBezTo>
                    <a:pt x="886332" y="56799"/>
                    <a:pt x="1159382" y="69499"/>
                    <a:pt x="1159382" y="69499"/>
                  </a:cubicBezTo>
                  <a:cubicBezTo>
                    <a:pt x="1305432" y="50449"/>
                    <a:pt x="1321307" y="21874"/>
                    <a:pt x="1616582" y="12349"/>
                  </a:cubicBezTo>
                  <a:cubicBezTo>
                    <a:pt x="1911857" y="2824"/>
                    <a:pt x="2457957" y="-9876"/>
                    <a:pt x="2931032" y="12349"/>
                  </a:cubicBezTo>
                  <a:cubicBezTo>
                    <a:pt x="3404107" y="34574"/>
                    <a:pt x="4099432" y="-25751"/>
                    <a:pt x="4455032" y="145699"/>
                  </a:cubicBezTo>
                  <a:cubicBezTo>
                    <a:pt x="4810632" y="317149"/>
                    <a:pt x="4991607" y="637824"/>
                    <a:pt x="5064632" y="1041049"/>
                  </a:cubicBezTo>
                  <a:cubicBezTo>
                    <a:pt x="5137657" y="1444274"/>
                    <a:pt x="5109082" y="2209449"/>
                    <a:pt x="4893182" y="2565049"/>
                  </a:cubicBezTo>
                  <a:cubicBezTo>
                    <a:pt x="4677282" y="2920649"/>
                    <a:pt x="4442332" y="3079399"/>
                    <a:pt x="3769232" y="3174649"/>
                  </a:cubicBezTo>
                  <a:cubicBezTo>
                    <a:pt x="3096132" y="3269899"/>
                    <a:pt x="1470532" y="3241324"/>
                    <a:pt x="854582" y="3136549"/>
                  </a:cubicBezTo>
                  <a:cubicBezTo>
                    <a:pt x="238632" y="3031774"/>
                    <a:pt x="206882" y="2812699"/>
                    <a:pt x="73532" y="2545999"/>
                  </a:cubicBezTo>
                  <a:cubicBezTo>
                    <a:pt x="-59818" y="2279299"/>
                    <a:pt x="22732" y="1882424"/>
                    <a:pt x="54482" y="1536349"/>
                  </a:cubicBezTo>
                  <a:cubicBezTo>
                    <a:pt x="86232" y="1190274"/>
                    <a:pt x="168782" y="723549"/>
                    <a:pt x="283082" y="488599"/>
                  </a:cubicBezTo>
                  <a:close/>
                </a:path>
              </a:pathLst>
            </a:cu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4635923" y="64047"/>
            <a:ext cx="3272430" cy="832796"/>
            <a:chOff x="4202427" y="-128509"/>
            <a:chExt cx="3694951" cy="940323"/>
          </a:xfrm>
        </p:grpSpPr>
        <p:pic>
          <p:nvPicPr>
            <p:cNvPr id="72" name="Picture 71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443" t="30997" r="29452" b="47840"/>
            <a:stretch>
              <a:fillRect/>
            </a:stretch>
          </p:blipFill>
          <p:spPr>
            <a:xfrm>
              <a:off x="4202427" y="379344"/>
              <a:ext cx="609781" cy="432470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51141" y="265321"/>
              <a:ext cx="2890700" cy="527876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23795" b="50078" l="4839" r="22581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8" t="22691" r="77429" b="49161"/>
            <a:stretch>
              <a:fillRect/>
            </a:stretch>
          </p:blipFill>
          <p:spPr>
            <a:xfrm>
              <a:off x="7386303" y="-128509"/>
              <a:ext cx="511075" cy="596255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</p:grpSp>
      <p:grpSp>
        <p:nvGrpSpPr>
          <p:cNvPr id="15" name="Group 14"/>
          <p:cNvGrpSpPr/>
          <p:nvPr/>
        </p:nvGrpSpPr>
        <p:grpSpPr>
          <a:xfrm>
            <a:off x="-2776048" y="4552950"/>
            <a:ext cx="2677134" cy="2088548"/>
            <a:chOff x="-3128474" y="4278007"/>
            <a:chExt cx="3029560" cy="2363491"/>
          </a:xfrm>
        </p:grpSpPr>
        <p:pic>
          <p:nvPicPr>
            <p:cNvPr id="56" name="Picture 55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3128474" y="4278007"/>
              <a:ext cx="3029560" cy="2363491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337899" y="5233745"/>
              <a:ext cx="1488096" cy="263443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</p:grpSp>
      <p:pic>
        <p:nvPicPr>
          <p:cNvPr id="30" name="Picture 29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905949" y="1073365"/>
            <a:ext cx="2858715" cy="2002689"/>
          </a:xfrm>
          <a:prstGeom prst="roundRect">
            <a:avLst>
              <a:gd name="adj" fmla="val 5528"/>
            </a:avLst>
          </a:prstGeom>
          <a:ln>
            <a:noFill/>
          </a:ln>
        </p:spPr>
      </p:pic>
      <p:sp>
        <p:nvSpPr>
          <p:cNvPr id="31" name="Rectangle 30"/>
          <p:cNvSpPr/>
          <p:nvPr/>
        </p:nvSpPr>
        <p:spPr>
          <a:xfrm>
            <a:off x="4362402" y="3301360"/>
            <a:ext cx="359063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Helvetica Neue"/>
              </a:rPr>
              <a:t>This is_________. </a:t>
            </a:r>
            <a:endParaRPr lang="en-US" sz="2800" b="1" i="0" dirty="0">
              <a:solidFill>
                <a:schemeClr val="tx1">
                  <a:lumMod val="85000"/>
                  <a:lumOff val="15000"/>
                </a:schemeClr>
              </a:solidFill>
              <a:effectLst/>
              <a:latin typeface="Helvetica Neue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45833E-6 -3.7037E-6 L 0.83972 -0.07083 " pathEditMode="relative" rAng="0" ptsTypes="AA">
                                      <p:cBhvr>
                                        <p:cTn id="12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979" y="-35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40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1"/>
          <a:srcRect l="1500" r="413" b="4652"/>
          <a:stretch>
            <a:fillRect/>
          </a:stretch>
        </p:blipFill>
        <p:spPr>
          <a:xfrm>
            <a:off x="-9524" y="0"/>
            <a:ext cx="12211049" cy="685800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7357" y="-270866"/>
            <a:ext cx="12290601" cy="7370703"/>
          </a:xfrm>
          <a:prstGeom prst="rect">
            <a:avLst/>
          </a:prstGeom>
        </p:spPr>
      </p:pic>
      <p:sp>
        <p:nvSpPr>
          <p:cNvPr id="40" name="Right Arrow 39">
            <a:hlinkClick r:id="" action="ppaction://hlinkshowjump?jump=nextslide"/>
          </p:cNvPr>
          <p:cNvSpPr/>
          <p:nvPr/>
        </p:nvSpPr>
        <p:spPr>
          <a:xfrm>
            <a:off x="10370633" y="5499104"/>
            <a:ext cx="1157515" cy="794408"/>
          </a:xfrm>
          <a:prstGeom prst="rightArrow">
            <a:avLst/>
          </a:prstGeom>
          <a:solidFill>
            <a:srgbClr val="00206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bg1"/>
                </a:solidFill>
              </a:rPr>
              <a:t>Next </a:t>
            </a:r>
            <a:endParaRPr lang="en-US" sz="2400" b="1" dirty="0">
              <a:ln w="12700" cmpd="sng">
                <a:solidFill>
                  <a:schemeClr val="accent4"/>
                </a:solidFill>
                <a:prstDash val="solid"/>
              </a:ln>
              <a:solidFill>
                <a:schemeClr val="bg1"/>
              </a:solidFill>
            </a:endParaRPr>
          </a:p>
        </p:txBody>
      </p:sp>
      <p:grpSp>
        <p:nvGrpSpPr>
          <p:cNvPr id="48" name="Group 47"/>
          <p:cNvGrpSpPr/>
          <p:nvPr/>
        </p:nvGrpSpPr>
        <p:grpSpPr>
          <a:xfrm>
            <a:off x="4767506" y="6385368"/>
            <a:ext cx="2248353" cy="699007"/>
            <a:chOff x="4767506" y="6385368"/>
            <a:chExt cx="2248353" cy="699007"/>
          </a:xfrm>
        </p:grpSpPr>
        <p:pic>
          <p:nvPicPr>
            <p:cNvPr id="45" name="huyen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67506" y="6466359"/>
              <a:ext cx="678473" cy="576372"/>
            </a:xfrm>
            <a:prstGeom prst="rect">
              <a:avLst/>
            </a:prstGeom>
          </p:spPr>
        </p:pic>
        <p:pic>
          <p:nvPicPr>
            <p:cNvPr id="46" name="huyen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539136" y="6385368"/>
              <a:ext cx="822831" cy="699007"/>
            </a:xfrm>
            <a:prstGeom prst="rect">
              <a:avLst/>
            </a:prstGeom>
          </p:spPr>
        </p:pic>
        <p:pic>
          <p:nvPicPr>
            <p:cNvPr id="47" name="huyen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343999" y="6493264"/>
              <a:ext cx="671860" cy="570755"/>
            </a:xfrm>
            <a:prstGeom prst="rect">
              <a:avLst/>
            </a:prstGeom>
          </p:spPr>
        </p:pic>
      </p:grpSp>
      <p:grpSp>
        <p:nvGrpSpPr>
          <p:cNvPr id="51" name="cau hoi"/>
          <p:cNvGrpSpPr/>
          <p:nvPr/>
        </p:nvGrpSpPr>
        <p:grpSpPr>
          <a:xfrm flipH="1">
            <a:off x="2512804" y="614642"/>
            <a:ext cx="7166392" cy="3562276"/>
            <a:chOff x="1719531" y="644142"/>
            <a:chExt cx="8168170" cy="5096202"/>
          </a:xfrm>
        </p:grpSpPr>
        <p:grpSp>
          <p:nvGrpSpPr>
            <p:cNvPr id="52" name="huyen"/>
            <p:cNvGrpSpPr/>
            <p:nvPr/>
          </p:nvGrpSpPr>
          <p:grpSpPr>
            <a:xfrm>
              <a:off x="1719531" y="644142"/>
              <a:ext cx="8168170" cy="5096202"/>
              <a:chOff x="5789883" y="1974426"/>
              <a:chExt cx="5100718" cy="3349728"/>
            </a:xfrm>
            <a:effectLst>
              <a:outerShdw blurRad="127000" dist="12700" sx="103000" sy="103000" algn="ctr" rotWithShape="0">
                <a:prstClr val="black">
                  <a:alpha val="7000"/>
                </a:prstClr>
              </a:outerShdw>
            </a:effectLst>
          </p:grpSpPr>
          <p:sp>
            <p:nvSpPr>
              <p:cNvPr id="54" name="huyen"/>
              <p:cNvSpPr/>
              <p:nvPr/>
            </p:nvSpPr>
            <p:spPr>
              <a:xfrm>
                <a:off x="5789883" y="2091488"/>
                <a:ext cx="5100718" cy="3232666"/>
              </a:xfrm>
              <a:custGeom>
                <a:avLst/>
                <a:gdLst>
                  <a:gd name="connsiteX0" fmla="*/ 283082 w 5100718"/>
                  <a:gd name="connsiteY0" fmla="*/ 488599 h 3232665"/>
                  <a:gd name="connsiteX1" fmla="*/ 740282 w 5100718"/>
                  <a:gd name="connsiteY1" fmla="*/ 126649 h 3232665"/>
                  <a:gd name="connsiteX2" fmla="*/ 1159382 w 5100718"/>
                  <a:gd name="connsiteY2" fmla="*/ 69499 h 3232665"/>
                  <a:gd name="connsiteX3" fmla="*/ 1616582 w 5100718"/>
                  <a:gd name="connsiteY3" fmla="*/ 12349 h 3232665"/>
                  <a:gd name="connsiteX4" fmla="*/ 2931032 w 5100718"/>
                  <a:gd name="connsiteY4" fmla="*/ 12349 h 3232665"/>
                  <a:gd name="connsiteX5" fmla="*/ 4455032 w 5100718"/>
                  <a:gd name="connsiteY5" fmla="*/ 145699 h 3232665"/>
                  <a:gd name="connsiteX6" fmla="*/ 5064632 w 5100718"/>
                  <a:gd name="connsiteY6" fmla="*/ 1041049 h 3232665"/>
                  <a:gd name="connsiteX7" fmla="*/ 4893182 w 5100718"/>
                  <a:gd name="connsiteY7" fmla="*/ 2565049 h 3232665"/>
                  <a:gd name="connsiteX8" fmla="*/ 3769232 w 5100718"/>
                  <a:gd name="connsiteY8" fmla="*/ 3174649 h 3232665"/>
                  <a:gd name="connsiteX9" fmla="*/ 854582 w 5100718"/>
                  <a:gd name="connsiteY9" fmla="*/ 3136549 h 3232665"/>
                  <a:gd name="connsiteX10" fmla="*/ 73532 w 5100718"/>
                  <a:gd name="connsiteY10" fmla="*/ 2545999 h 3232665"/>
                  <a:gd name="connsiteX11" fmla="*/ 54482 w 5100718"/>
                  <a:gd name="connsiteY11" fmla="*/ 1536349 h 3232665"/>
                  <a:gd name="connsiteX12" fmla="*/ 283082 w 5100718"/>
                  <a:gd name="connsiteY12" fmla="*/ 488599 h 3232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100718" h="3232665">
                    <a:moveTo>
                      <a:pt x="283082" y="488599"/>
                    </a:moveTo>
                    <a:cubicBezTo>
                      <a:pt x="397382" y="253649"/>
                      <a:pt x="594232" y="196499"/>
                      <a:pt x="740282" y="126649"/>
                    </a:cubicBezTo>
                    <a:cubicBezTo>
                      <a:pt x="886332" y="56799"/>
                      <a:pt x="1159382" y="69499"/>
                      <a:pt x="1159382" y="69499"/>
                    </a:cubicBezTo>
                    <a:cubicBezTo>
                      <a:pt x="1305432" y="50449"/>
                      <a:pt x="1321307" y="21874"/>
                      <a:pt x="1616582" y="12349"/>
                    </a:cubicBezTo>
                    <a:cubicBezTo>
                      <a:pt x="1911857" y="2824"/>
                      <a:pt x="2457957" y="-9876"/>
                      <a:pt x="2931032" y="12349"/>
                    </a:cubicBezTo>
                    <a:cubicBezTo>
                      <a:pt x="3404107" y="34574"/>
                      <a:pt x="4099432" y="-25751"/>
                      <a:pt x="4455032" y="145699"/>
                    </a:cubicBezTo>
                    <a:cubicBezTo>
                      <a:pt x="4810632" y="317149"/>
                      <a:pt x="4991607" y="637824"/>
                      <a:pt x="5064632" y="1041049"/>
                    </a:cubicBezTo>
                    <a:cubicBezTo>
                      <a:pt x="5137657" y="1444274"/>
                      <a:pt x="5109082" y="2209449"/>
                      <a:pt x="4893182" y="2565049"/>
                    </a:cubicBezTo>
                    <a:cubicBezTo>
                      <a:pt x="4677282" y="2920649"/>
                      <a:pt x="4442332" y="3079399"/>
                      <a:pt x="3769232" y="3174649"/>
                    </a:cubicBezTo>
                    <a:cubicBezTo>
                      <a:pt x="3096132" y="3269899"/>
                      <a:pt x="1470532" y="3241324"/>
                      <a:pt x="854582" y="3136549"/>
                    </a:cubicBezTo>
                    <a:cubicBezTo>
                      <a:pt x="238632" y="3031774"/>
                      <a:pt x="206882" y="2812699"/>
                      <a:pt x="73532" y="2545999"/>
                    </a:cubicBezTo>
                    <a:cubicBezTo>
                      <a:pt x="-59818" y="2279299"/>
                      <a:pt x="22732" y="1882424"/>
                      <a:pt x="54482" y="1536349"/>
                    </a:cubicBezTo>
                    <a:cubicBezTo>
                      <a:pt x="86232" y="1190274"/>
                      <a:pt x="168782" y="723549"/>
                      <a:pt x="283082" y="48859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55" name="huyen"/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5901" t="71039" r="65268" b="14236"/>
              <a:stretch>
                <a:fillRect/>
              </a:stretch>
            </p:blipFill>
            <p:spPr>
              <a:xfrm rot="19268029">
                <a:off x="6000159" y="1974426"/>
                <a:ext cx="811846" cy="511558"/>
              </a:xfrm>
              <a:prstGeom prst="rect">
                <a:avLst/>
              </a:prstGeom>
            </p:spPr>
          </p:pic>
        </p:grpSp>
        <p:sp>
          <p:nvSpPr>
            <p:cNvPr id="53" name="1"/>
            <p:cNvSpPr/>
            <p:nvPr/>
          </p:nvSpPr>
          <p:spPr>
            <a:xfrm>
              <a:off x="1840998" y="1059024"/>
              <a:ext cx="7784539" cy="4586375"/>
            </a:xfrm>
            <a:custGeom>
              <a:avLst/>
              <a:gdLst>
                <a:gd name="connsiteX0" fmla="*/ 283082 w 5100718"/>
                <a:gd name="connsiteY0" fmla="*/ 488599 h 3232665"/>
                <a:gd name="connsiteX1" fmla="*/ 740282 w 5100718"/>
                <a:gd name="connsiteY1" fmla="*/ 126649 h 3232665"/>
                <a:gd name="connsiteX2" fmla="*/ 1159382 w 5100718"/>
                <a:gd name="connsiteY2" fmla="*/ 69499 h 3232665"/>
                <a:gd name="connsiteX3" fmla="*/ 1616582 w 5100718"/>
                <a:gd name="connsiteY3" fmla="*/ 12349 h 3232665"/>
                <a:gd name="connsiteX4" fmla="*/ 2931032 w 5100718"/>
                <a:gd name="connsiteY4" fmla="*/ 12349 h 3232665"/>
                <a:gd name="connsiteX5" fmla="*/ 4455032 w 5100718"/>
                <a:gd name="connsiteY5" fmla="*/ 145699 h 3232665"/>
                <a:gd name="connsiteX6" fmla="*/ 5064632 w 5100718"/>
                <a:gd name="connsiteY6" fmla="*/ 1041049 h 3232665"/>
                <a:gd name="connsiteX7" fmla="*/ 4893182 w 5100718"/>
                <a:gd name="connsiteY7" fmla="*/ 2565049 h 3232665"/>
                <a:gd name="connsiteX8" fmla="*/ 3769232 w 5100718"/>
                <a:gd name="connsiteY8" fmla="*/ 3174649 h 3232665"/>
                <a:gd name="connsiteX9" fmla="*/ 854582 w 5100718"/>
                <a:gd name="connsiteY9" fmla="*/ 3136549 h 3232665"/>
                <a:gd name="connsiteX10" fmla="*/ 73532 w 5100718"/>
                <a:gd name="connsiteY10" fmla="*/ 2545999 h 3232665"/>
                <a:gd name="connsiteX11" fmla="*/ 54482 w 5100718"/>
                <a:gd name="connsiteY11" fmla="*/ 1536349 h 3232665"/>
                <a:gd name="connsiteX12" fmla="*/ 283082 w 5100718"/>
                <a:gd name="connsiteY12" fmla="*/ 488599 h 3232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100718" h="3232665">
                  <a:moveTo>
                    <a:pt x="283082" y="488599"/>
                  </a:moveTo>
                  <a:cubicBezTo>
                    <a:pt x="397382" y="253649"/>
                    <a:pt x="594232" y="196499"/>
                    <a:pt x="740282" y="126649"/>
                  </a:cubicBezTo>
                  <a:cubicBezTo>
                    <a:pt x="886332" y="56799"/>
                    <a:pt x="1159382" y="69499"/>
                    <a:pt x="1159382" y="69499"/>
                  </a:cubicBezTo>
                  <a:cubicBezTo>
                    <a:pt x="1305432" y="50449"/>
                    <a:pt x="1321307" y="21874"/>
                    <a:pt x="1616582" y="12349"/>
                  </a:cubicBezTo>
                  <a:cubicBezTo>
                    <a:pt x="1911857" y="2824"/>
                    <a:pt x="2457957" y="-9876"/>
                    <a:pt x="2931032" y="12349"/>
                  </a:cubicBezTo>
                  <a:cubicBezTo>
                    <a:pt x="3404107" y="34574"/>
                    <a:pt x="4099432" y="-25751"/>
                    <a:pt x="4455032" y="145699"/>
                  </a:cubicBezTo>
                  <a:cubicBezTo>
                    <a:pt x="4810632" y="317149"/>
                    <a:pt x="4991607" y="637824"/>
                    <a:pt x="5064632" y="1041049"/>
                  </a:cubicBezTo>
                  <a:cubicBezTo>
                    <a:pt x="5137657" y="1444274"/>
                    <a:pt x="5109082" y="2209449"/>
                    <a:pt x="4893182" y="2565049"/>
                  </a:cubicBezTo>
                  <a:cubicBezTo>
                    <a:pt x="4677282" y="2920649"/>
                    <a:pt x="4442332" y="3079399"/>
                    <a:pt x="3769232" y="3174649"/>
                  </a:cubicBezTo>
                  <a:cubicBezTo>
                    <a:pt x="3096132" y="3269899"/>
                    <a:pt x="1470532" y="3241324"/>
                    <a:pt x="854582" y="3136549"/>
                  </a:cubicBezTo>
                  <a:cubicBezTo>
                    <a:pt x="238632" y="3031774"/>
                    <a:pt x="206882" y="2812699"/>
                    <a:pt x="73532" y="2545999"/>
                  </a:cubicBezTo>
                  <a:cubicBezTo>
                    <a:pt x="-59818" y="2279299"/>
                    <a:pt x="22732" y="1882424"/>
                    <a:pt x="54482" y="1536349"/>
                  </a:cubicBezTo>
                  <a:cubicBezTo>
                    <a:pt x="86232" y="1190274"/>
                    <a:pt x="168782" y="723549"/>
                    <a:pt x="283082" y="488599"/>
                  </a:cubicBezTo>
                  <a:close/>
                </a:path>
              </a:pathLst>
            </a:cu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8" name="dap an"/>
          <p:cNvGrpSpPr/>
          <p:nvPr/>
        </p:nvGrpSpPr>
        <p:grpSpPr>
          <a:xfrm>
            <a:off x="2194494" y="4151797"/>
            <a:ext cx="5130365" cy="2583074"/>
            <a:chOff x="1719531" y="644142"/>
            <a:chExt cx="8168170" cy="5231904"/>
          </a:xfrm>
        </p:grpSpPr>
        <p:grpSp>
          <p:nvGrpSpPr>
            <p:cNvPr id="59" name="huyen"/>
            <p:cNvGrpSpPr/>
            <p:nvPr/>
          </p:nvGrpSpPr>
          <p:grpSpPr>
            <a:xfrm>
              <a:off x="1719531" y="644142"/>
              <a:ext cx="8168170" cy="5231904"/>
              <a:chOff x="5789883" y="1974426"/>
              <a:chExt cx="5100718" cy="3438925"/>
            </a:xfrm>
            <a:effectLst>
              <a:outerShdw blurRad="127000" dist="12700" sx="103000" sy="103000" algn="ctr" rotWithShape="0">
                <a:prstClr val="black">
                  <a:alpha val="7000"/>
                </a:prstClr>
              </a:outerShdw>
            </a:effectLst>
          </p:grpSpPr>
          <p:sp>
            <p:nvSpPr>
              <p:cNvPr id="61" name="huyen"/>
              <p:cNvSpPr/>
              <p:nvPr/>
            </p:nvSpPr>
            <p:spPr>
              <a:xfrm>
                <a:off x="5789883" y="2091489"/>
                <a:ext cx="5100718" cy="3321862"/>
              </a:xfrm>
              <a:custGeom>
                <a:avLst/>
                <a:gdLst>
                  <a:gd name="connsiteX0" fmla="*/ 283082 w 5100718"/>
                  <a:gd name="connsiteY0" fmla="*/ 488599 h 3232665"/>
                  <a:gd name="connsiteX1" fmla="*/ 740282 w 5100718"/>
                  <a:gd name="connsiteY1" fmla="*/ 126649 h 3232665"/>
                  <a:gd name="connsiteX2" fmla="*/ 1159382 w 5100718"/>
                  <a:gd name="connsiteY2" fmla="*/ 69499 h 3232665"/>
                  <a:gd name="connsiteX3" fmla="*/ 1616582 w 5100718"/>
                  <a:gd name="connsiteY3" fmla="*/ 12349 h 3232665"/>
                  <a:gd name="connsiteX4" fmla="*/ 2931032 w 5100718"/>
                  <a:gd name="connsiteY4" fmla="*/ 12349 h 3232665"/>
                  <a:gd name="connsiteX5" fmla="*/ 4455032 w 5100718"/>
                  <a:gd name="connsiteY5" fmla="*/ 145699 h 3232665"/>
                  <a:gd name="connsiteX6" fmla="*/ 5064632 w 5100718"/>
                  <a:gd name="connsiteY6" fmla="*/ 1041049 h 3232665"/>
                  <a:gd name="connsiteX7" fmla="*/ 4893182 w 5100718"/>
                  <a:gd name="connsiteY7" fmla="*/ 2565049 h 3232665"/>
                  <a:gd name="connsiteX8" fmla="*/ 3769232 w 5100718"/>
                  <a:gd name="connsiteY8" fmla="*/ 3174649 h 3232665"/>
                  <a:gd name="connsiteX9" fmla="*/ 854582 w 5100718"/>
                  <a:gd name="connsiteY9" fmla="*/ 3136549 h 3232665"/>
                  <a:gd name="connsiteX10" fmla="*/ 73532 w 5100718"/>
                  <a:gd name="connsiteY10" fmla="*/ 2545999 h 3232665"/>
                  <a:gd name="connsiteX11" fmla="*/ 54482 w 5100718"/>
                  <a:gd name="connsiteY11" fmla="*/ 1536349 h 3232665"/>
                  <a:gd name="connsiteX12" fmla="*/ 283082 w 5100718"/>
                  <a:gd name="connsiteY12" fmla="*/ 488599 h 3232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100718" h="3232665">
                    <a:moveTo>
                      <a:pt x="283082" y="488599"/>
                    </a:moveTo>
                    <a:cubicBezTo>
                      <a:pt x="397382" y="253649"/>
                      <a:pt x="594232" y="196499"/>
                      <a:pt x="740282" y="126649"/>
                    </a:cubicBezTo>
                    <a:cubicBezTo>
                      <a:pt x="886332" y="56799"/>
                      <a:pt x="1159382" y="69499"/>
                      <a:pt x="1159382" y="69499"/>
                    </a:cubicBezTo>
                    <a:cubicBezTo>
                      <a:pt x="1305432" y="50449"/>
                      <a:pt x="1321307" y="21874"/>
                      <a:pt x="1616582" y="12349"/>
                    </a:cubicBezTo>
                    <a:cubicBezTo>
                      <a:pt x="1911857" y="2824"/>
                      <a:pt x="2457957" y="-9876"/>
                      <a:pt x="2931032" y="12349"/>
                    </a:cubicBezTo>
                    <a:cubicBezTo>
                      <a:pt x="3404107" y="34574"/>
                      <a:pt x="4099432" y="-25751"/>
                      <a:pt x="4455032" y="145699"/>
                    </a:cubicBezTo>
                    <a:cubicBezTo>
                      <a:pt x="4810632" y="317149"/>
                      <a:pt x="4991607" y="637824"/>
                      <a:pt x="5064632" y="1041049"/>
                    </a:cubicBezTo>
                    <a:cubicBezTo>
                      <a:pt x="5137657" y="1444274"/>
                      <a:pt x="5109082" y="2209449"/>
                      <a:pt x="4893182" y="2565049"/>
                    </a:cubicBezTo>
                    <a:cubicBezTo>
                      <a:pt x="4677282" y="2920649"/>
                      <a:pt x="4442332" y="3079399"/>
                      <a:pt x="3769232" y="3174649"/>
                    </a:cubicBezTo>
                    <a:cubicBezTo>
                      <a:pt x="3096132" y="3269899"/>
                      <a:pt x="1470532" y="3241324"/>
                      <a:pt x="854582" y="3136549"/>
                    </a:cubicBezTo>
                    <a:cubicBezTo>
                      <a:pt x="238632" y="3031774"/>
                      <a:pt x="206882" y="2812699"/>
                      <a:pt x="73532" y="2545999"/>
                    </a:cubicBezTo>
                    <a:cubicBezTo>
                      <a:pt x="-59818" y="2279299"/>
                      <a:pt x="22732" y="1882424"/>
                      <a:pt x="54482" y="1536349"/>
                    </a:cubicBezTo>
                    <a:cubicBezTo>
                      <a:pt x="86232" y="1190274"/>
                      <a:pt x="168782" y="723549"/>
                      <a:pt x="283082" y="48859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b="1" dirty="0">
                    <a:solidFill>
                      <a:srgbClr val="FF0000"/>
                    </a:solidFill>
                    <a:latin typeface="Helvetica Neue"/>
                  </a:rPr>
                  <a:t>a living room</a:t>
                </a:r>
                <a:endParaRPr lang="zh-CN" alt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62" name="huyen"/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5901" t="71039" r="65268" b="14236"/>
              <a:stretch>
                <a:fillRect/>
              </a:stretch>
            </p:blipFill>
            <p:spPr>
              <a:xfrm rot="19268029">
                <a:off x="6000159" y="1974426"/>
                <a:ext cx="811846" cy="511558"/>
              </a:xfrm>
              <a:prstGeom prst="rect">
                <a:avLst/>
              </a:prstGeom>
            </p:spPr>
          </p:pic>
        </p:grpSp>
        <p:sp>
          <p:nvSpPr>
            <p:cNvPr id="60" name="huyen"/>
            <p:cNvSpPr/>
            <p:nvPr/>
          </p:nvSpPr>
          <p:spPr>
            <a:xfrm>
              <a:off x="1840998" y="1059024"/>
              <a:ext cx="7784539" cy="4586376"/>
            </a:xfrm>
            <a:custGeom>
              <a:avLst/>
              <a:gdLst>
                <a:gd name="connsiteX0" fmla="*/ 283082 w 5100718"/>
                <a:gd name="connsiteY0" fmla="*/ 488599 h 3232665"/>
                <a:gd name="connsiteX1" fmla="*/ 740282 w 5100718"/>
                <a:gd name="connsiteY1" fmla="*/ 126649 h 3232665"/>
                <a:gd name="connsiteX2" fmla="*/ 1159382 w 5100718"/>
                <a:gd name="connsiteY2" fmla="*/ 69499 h 3232665"/>
                <a:gd name="connsiteX3" fmla="*/ 1616582 w 5100718"/>
                <a:gd name="connsiteY3" fmla="*/ 12349 h 3232665"/>
                <a:gd name="connsiteX4" fmla="*/ 2931032 w 5100718"/>
                <a:gd name="connsiteY4" fmla="*/ 12349 h 3232665"/>
                <a:gd name="connsiteX5" fmla="*/ 4455032 w 5100718"/>
                <a:gd name="connsiteY5" fmla="*/ 145699 h 3232665"/>
                <a:gd name="connsiteX6" fmla="*/ 5064632 w 5100718"/>
                <a:gd name="connsiteY6" fmla="*/ 1041049 h 3232665"/>
                <a:gd name="connsiteX7" fmla="*/ 4893182 w 5100718"/>
                <a:gd name="connsiteY7" fmla="*/ 2565049 h 3232665"/>
                <a:gd name="connsiteX8" fmla="*/ 3769232 w 5100718"/>
                <a:gd name="connsiteY8" fmla="*/ 3174649 h 3232665"/>
                <a:gd name="connsiteX9" fmla="*/ 854582 w 5100718"/>
                <a:gd name="connsiteY9" fmla="*/ 3136549 h 3232665"/>
                <a:gd name="connsiteX10" fmla="*/ 73532 w 5100718"/>
                <a:gd name="connsiteY10" fmla="*/ 2545999 h 3232665"/>
                <a:gd name="connsiteX11" fmla="*/ 54482 w 5100718"/>
                <a:gd name="connsiteY11" fmla="*/ 1536349 h 3232665"/>
                <a:gd name="connsiteX12" fmla="*/ 283082 w 5100718"/>
                <a:gd name="connsiteY12" fmla="*/ 488599 h 3232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100718" h="3232665">
                  <a:moveTo>
                    <a:pt x="283082" y="488599"/>
                  </a:moveTo>
                  <a:cubicBezTo>
                    <a:pt x="397382" y="253649"/>
                    <a:pt x="594232" y="196499"/>
                    <a:pt x="740282" y="126649"/>
                  </a:cubicBezTo>
                  <a:cubicBezTo>
                    <a:pt x="886332" y="56799"/>
                    <a:pt x="1159382" y="69499"/>
                    <a:pt x="1159382" y="69499"/>
                  </a:cubicBezTo>
                  <a:cubicBezTo>
                    <a:pt x="1305432" y="50449"/>
                    <a:pt x="1321307" y="21874"/>
                    <a:pt x="1616582" y="12349"/>
                  </a:cubicBezTo>
                  <a:cubicBezTo>
                    <a:pt x="1911857" y="2824"/>
                    <a:pt x="2457957" y="-9876"/>
                    <a:pt x="2931032" y="12349"/>
                  </a:cubicBezTo>
                  <a:cubicBezTo>
                    <a:pt x="3404107" y="34574"/>
                    <a:pt x="4099432" y="-25751"/>
                    <a:pt x="4455032" y="145699"/>
                  </a:cubicBezTo>
                  <a:cubicBezTo>
                    <a:pt x="4810632" y="317149"/>
                    <a:pt x="4991607" y="637824"/>
                    <a:pt x="5064632" y="1041049"/>
                  </a:cubicBezTo>
                  <a:cubicBezTo>
                    <a:pt x="5137657" y="1444274"/>
                    <a:pt x="5109082" y="2209449"/>
                    <a:pt x="4893182" y="2565049"/>
                  </a:cubicBezTo>
                  <a:cubicBezTo>
                    <a:pt x="4677282" y="2920649"/>
                    <a:pt x="4442332" y="3079399"/>
                    <a:pt x="3769232" y="3174649"/>
                  </a:cubicBezTo>
                  <a:cubicBezTo>
                    <a:pt x="3096132" y="3269899"/>
                    <a:pt x="1470532" y="3241324"/>
                    <a:pt x="854582" y="3136549"/>
                  </a:cubicBezTo>
                  <a:cubicBezTo>
                    <a:pt x="238632" y="3031774"/>
                    <a:pt x="206882" y="2812699"/>
                    <a:pt x="73532" y="2545999"/>
                  </a:cubicBezTo>
                  <a:cubicBezTo>
                    <a:pt x="-59818" y="2279299"/>
                    <a:pt x="22732" y="1882424"/>
                    <a:pt x="54482" y="1536349"/>
                  </a:cubicBezTo>
                  <a:cubicBezTo>
                    <a:pt x="86232" y="1190274"/>
                    <a:pt x="168782" y="723549"/>
                    <a:pt x="283082" y="488599"/>
                  </a:cubicBezTo>
                  <a:close/>
                </a:path>
              </a:pathLst>
            </a:cu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4635923" y="64047"/>
            <a:ext cx="3272430" cy="832796"/>
            <a:chOff x="4202427" y="-128509"/>
            <a:chExt cx="3694951" cy="940323"/>
          </a:xfrm>
        </p:grpSpPr>
        <p:pic>
          <p:nvPicPr>
            <p:cNvPr id="72" name="Picture 71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443" t="30997" r="29452" b="47840"/>
            <a:stretch>
              <a:fillRect/>
            </a:stretch>
          </p:blipFill>
          <p:spPr>
            <a:xfrm>
              <a:off x="4202427" y="379344"/>
              <a:ext cx="609781" cy="432470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51141" y="265321"/>
              <a:ext cx="2890700" cy="527876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23795" b="50078" l="4839" r="22581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8" t="22691" r="77429" b="49161"/>
            <a:stretch>
              <a:fillRect/>
            </a:stretch>
          </p:blipFill>
          <p:spPr>
            <a:xfrm>
              <a:off x="7386303" y="-128509"/>
              <a:ext cx="511075" cy="596255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</p:grpSp>
      <p:grpSp>
        <p:nvGrpSpPr>
          <p:cNvPr id="15" name="Group 14"/>
          <p:cNvGrpSpPr/>
          <p:nvPr/>
        </p:nvGrpSpPr>
        <p:grpSpPr>
          <a:xfrm>
            <a:off x="-2776048" y="4552950"/>
            <a:ext cx="2677134" cy="2088548"/>
            <a:chOff x="-3128474" y="4278007"/>
            <a:chExt cx="3029560" cy="2363491"/>
          </a:xfrm>
        </p:grpSpPr>
        <p:pic>
          <p:nvPicPr>
            <p:cNvPr id="56" name="Picture 55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3128474" y="4278007"/>
              <a:ext cx="3029560" cy="2363491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337899" y="5233745"/>
              <a:ext cx="1488096" cy="263443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</p:grpSp>
      <p:pic>
        <p:nvPicPr>
          <p:cNvPr id="30" name="Picture 29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822051" y="1165788"/>
            <a:ext cx="2698157" cy="1808899"/>
          </a:xfrm>
          <a:prstGeom prst="roundRect">
            <a:avLst>
              <a:gd name="adj" fmla="val 5528"/>
            </a:avLst>
          </a:prstGeom>
          <a:ln>
            <a:solidFill>
              <a:schemeClr val="accent2">
                <a:lumMod val="75000"/>
              </a:schemeClr>
            </a:solidFill>
          </a:ln>
        </p:spPr>
      </p:pic>
      <p:sp>
        <p:nvSpPr>
          <p:cNvPr id="31" name="Rectangle 30"/>
          <p:cNvSpPr/>
          <p:nvPr/>
        </p:nvSpPr>
        <p:spPr>
          <a:xfrm>
            <a:off x="3920729" y="3344036"/>
            <a:ext cx="467366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Helvetica Neue"/>
              </a:rPr>
              <a:t>There is ________. </a:t>
            </a:r>
            <a:endParaRPr lang="en-US" sz="3200" b="1" i="0" dirty="0">
              <a:solidFill>
                <a:schemeClr val="tx1">
                  <a:lumMod val="85000"/>
                  <a:lumOff val="15000"/>
                </a:schemeClr>
              </a:solidFill>
              <a:effectLst/>
              <a:latin typeface="Helvetica Neue"/>
            </a:endParaRPr>
          </a:p>
        </p:txBody>
      </p:sp>
      <p:pic>
        <p:nvPicPr>
          <p:cNvPr id="2" name="Picture 1" descr="Ms Linh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0170" y="2356485"/>
            <a:ext cx="2115185" cy="211518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45833E-6 -3.7037E-6 L 0.83972 -0.07083 " pathEditMode="relative" rAng="0" ptsTypes="AA">
                                      <p:cBhvr>
                                        <p:cTn id="12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979" y="-35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40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1"/>
          <a:srcRect l="1500" r="413" b="4652"/>
          <a:stretch>
            <a:fillRect/>
          </a:stretch>
        </p:blipFill>
        <p:spPr>
          <a:xfrm>
            <a:off x="-9524" y="0"/>
            <a:ext cx="12211049" cy="685800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7357" y="-270866"/>
            <a:ext cx="12290601" cy="7370703"/>
          </a:xfrm>
          <a:prstGeom prst="rect">
            <a:avLst/>
          </a:prstGeom>
        </p:spPr>
      </p:pic>
      <p:sp>
        <p:nvSpPr>
          <p:cNvPr id="40" name="Right Arrow 39">
            <a:hlinkClick r:id="" action="ppaction://hlinkshowjump?jump=nextslide"/>
          </p:cNvPr>
          <p:cNvSpPr/>
          <p:nvPr/>
        </p:nvSpPr>
        <p:spPr>
          <a:xfrm>
            <a:off x="10370633" y="5499104"/>
            <a:ext cx="1157515" cy="794408"/>
          </a:xfrm>
          <a:prstGeom prst="rightArrow">
            <a:avLst/>
          </a:prstGeom>
          <a:solidFill>
            <a:srgbClr val="00206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bg1"/>
                </a:solidFill>
              </a:rPr>
              <a:t>Next </a:t>
            </a:r>
            <a:endParaRPr lang="en-US" sz="2400" b="1" dirty="0">
              <a:ln w="12700" cmpd="sng">
                <a:solidFill>
                  <a:schemeClr val="accent4"/>
                </a:solidFill>
                <a:prstDash val="solid"/>
              </a:ln>
              <a:solidFill>
                <a:schemeClr val="bg1"/>
              </a:solidFill>
            </a:endParaRPr>
          </a:p>
        </p:txBody>
      </p:sp>
      <p:grpSp>
        <p:nvGrpSpPr>
          <p:cNvPr id="48" name="Group 47"/>
          <p:cNvGrpSpPr/>
          <p:nvPr/>
        </p:nvGrpSpPr>
        <p:grpSpPr>
          <a:xfrm>
            <a:off x="4767506" y="6385368"/>
            <a:ext cx="2248353" cy="699007"/>
            <a:chOff x="4767506" y="6385368"/>
            <a:chExt cx="2248353" cy="699007"/>
          </a:xfrm>
        </p:grpSpPr>
        <p:pic>
          <p:nvPicPr>
            <p:cNvPr id="45" name="huyen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67506" y="6466359"/>
              <a:ext cx="678473" cy="576372"/>
            </a:xfrm>
            <a:prstGeom prst="rect">
              <a:avLst/>
            </a:prstGeom>
          </p:spPr>
        </p:pic>
        <p:pic>
          <p:nvPicPr>
            <p:cNvPr id="46" name="huyen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539136" y="6385368"/>
              <a:ext cx="822831" cy="699007"/>
            </a:xfrm>
            <a:prstGeom prst="rect">
              <a:avLst/>
            </a:prstGeom>
          </p:spPr>
        </p:pic>
        <p:pic>
          <p:nvPicPr>
            <p:cNvPr id="47" name="huyen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343999" y="6493264"/>
              <a:ext cx="671860" cy="570755"/>
            </a:xfrm>
            <a:prstGeom prst="rect">
              <a:avLst/>
            </a:prstGeom>
          </p:spPr>
        </p:pic>
      </p:grpSp>
      <p:grpSp>
        <p:nvGrpSpPr>
          <p:cNvPr id="51" name="cau hoi"/>
          <p:cNvGrpSpPr/>
          <p:nvPr/>
        </p:nvGrpSpPr>
        <p:grpSpPr>
          <a:xfrm flipH="1">
            <a:off x="2512804" y="614642"/>
            <a:ext cx="7166392" cy="3562276"/>
            <a:chOff x="1719531" y="644142"/>
            <a:chExt cx="8168170" cy="5096202"/>
          </a:xfrm>
        </p:grpSpPr>
        <p:grpSp>
          <p:nvGrpSpPr>
            <p:cNvPr id="52" name="huyen"/>
            <p:cNvGrpSpPr/>
            <p:nvPr/>
          </p:nvGrpSpPr>
          <p:grpSpPr>
            <a:xfrm>
              <a:off x="1719531" y="644142"/>
              <a:ext cx="8168170" cy="5096202"/>
              <a:chOff x="5789883" y="1974426"/>
              <a:chExt cx="5100718" cy="3349728"/>
            </a:xfrm>
            <a:effectLst>
              <a:outerShdw blurRad="127000" dist="12700" sx="103000" sy="103000" algn="ctr" rotWithShape="0">
                <a:prstClr val="black">
                  <a:alpha val="7000"/>
                </a:prstClr>
              </a:outerShdw>
            </a:effectLst>
          </p:grpSpPr>
          <p:sp>
            <p:nvSpPr>
              <p:cNvPr id="54" name="huyen"/>
              <p:cNvSpPr/>
              <p:nvPr/>
            </p:nvSpPr>
            <p:spPr>
              <a:xfrm>
                <a:off x="5789883" y="2091488"/>
                <a:ext cx="5100718" cy="3232666"/>
              </a:xfrm>
              <a:custGeom>
                <a:avLst/>
                <a:gdLst>
                  <a:gd name="connsiteX0" fmla="*/ 283082 w 5100718"/>
                  <a:gd name="connsiteY0" fmla="*/ 488599 h 3232665"/>
                  <a:gd name="connsiteX1" fmla="*/ 740282 w 5100718"/>
                  <a:gd name="connsiteY1" fmla="*/ 126649 h 3232665"/>
                  <a:gd name="connsiteX2" fmla="*/ 1159382 w 5100718"/>
                  <a:gd name="connsiteY2" fmla="*/ 69499 h 3232665"/>
                  <a:gd name="connsiteX3" fmla="*/ 1616582 w 5100718"/>
                  <a:gd name="connsiteY3" fmla="*/ 12349 h 3232665"/>
                  <a:gd name="connsiteX4" fmla="*/ 2931032 w 5100718"/>
                  <a:gd name="connsiteY4" fmla="*/ 12349 h 3232665"/>
                  <a:gd name="connsiteX5" fmla="*/ 4455032 w 5100718"/>
                  <a:gd name="connsiteY5" fmla="*/ 145699 h 3232665"/>
                  <a:gd name="connsiteX6" fmla="*/ 5064632 w 5100718"/>
                  <a:gd name="connsiteY6" fmla="*/ 1041049 h 3232665"/>
                  <a:gd name="connsiteX7" fmla="*/ 4893182 w 5100718"/>
                  <a:gd name="connsiteY7" fmla="*/ 2565049 h 3232665"/>
                  <a:gd name="connsiteX8" fmla="*/ 3769232 w 5100718"/>
                  <a:gd name="connsiteY8" fmla="*/ 3174649 h 3232665"/>
                  <a:gd name="connsiteX9" fmla="*/ 854582 w 5100718"/>
                  <a:gd name="connsiteY9" fmla="*/ 3136549 h 3232665"/>
                  <a:gd name="connsiteX10" fmla="*/ 73532 w 5100718"/>
                  <a:gd name="connsiteY10" fmla="*/ 2545999 h 3232665"/>
                  <a:gd name="connsiteX11" fmla="*/ 54482 w 5100718"/>
                  <a:gd name="connsiteY11" fmla="*/ 1536349 h 3232665"/>
                  <a:gd name="connsiteX12" fmla="*/ 283082 w 5100718"/>
                  <a:gd name="connsiteY12" fmla="*/ 488599 h 3232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100718" h="3232665">
                    <a:moveTo>
                      <a:pt x="283082" y="488599"/>
                    </a:moveTo>
                    <a:cubicBezTo>
                      <a:pt x="397382" y="253649"/>
                      <a:pt x="594232" y="196499"/>
                      <a:pt x="740282" y="126649"/>
                    </a:cubicBezTo>
                    <a:cubicBezTo>
                      <a:pt x="886332" y="56799"/>
                      <a:pt x="1159382" y="69499"/>
                      <a:pt x="1159382" y="69499"/>
                    </a:cubicBezTo>
                    <a:cubicBezTo>
                      <a:pt x="1305432" y="50449"/>
                      <a:pt x="1321307" y="21874"/>
                      <a:pt x="1616582" y="12349"/>
                    </a:cubicBezTo>
                    <a:cubicBezTo>
                      <a:pt x="1911857" y="2824"/>
                      <a:pt x="2457957" y="-9876"/>
                      <a:pt x="2931032" y="12349"/>
                    </a:cubicBezTo>
                    <a:cubicBezTo>
                      <a:pt x="3404107" y="34574"/>
                      <a:pt x="4099432" y="-25751"/>
                      <a:pt x="4455032" y="145699"/>
                    </a:cubicBezTo>
                    <a:cubicBezTo>
                      <a:pt x="4810632" y="317149"/>
                      <a:pt x="4991607" y="637824"/>
                      <a:pt x="5064632" y="1041049"/>
                    </a:cubicBezTo>
                    <a:cubicBezTo>
                      <a:pt x="5137657" y="1444274"/>
                      <a:pt x="5109082" y="2209449"/>
                      <a:pt x="4893182" y="2565049"/>
                    </a:cubicBezTo>
                    <a:cubicBezTo>
                      <a:pt x="4677282" y="2920649"/>
                      <a:pt x="4442332" y="3079399"/>
                      <a:pt x="3769232" y="3174649"/>
                    </a:cubicBezTo>
                    <a:cubicBezTo>
                      <a:pt x="3096132" y="3269899"/>
                      <a:pt x="1470532" y="3241324"/>
                      <a:pt x="854582" y="3136549"/>
                    </a:cubicBezTo>
                    <a:cubicBezTo>
                      <a:pt x="238632" y="3031774"/>
                      <a:pt x="206882" y="2812699"/>
                      <a:pt x="73532" y="2545999"/>
                    </a:cubicBezTo>
                    <a:cubicBezTo>
                      <a:pt x="-59818" y="2279299"/>
                      <a:pt x="22732" y="1882424"/>
                      <a:pt x="54482" y="1536349"/>
                    </a:cubicBezTo>
                    <a:cubicBezTo>
                      <a:pt x="86232" y="1190274"/>
                      <a:pt x="168782" y="723549"/>
                      <a:pt x="283082" y="48859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55" name="huyen"/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5901" t="71039" r="65268" b="14236"/>
              <a:stretch>
                <a:fillRect/>
              </a:stretch>
            </p:blipFill>
            <p:spPr>
              <a:xfrm rot="19268029">
                <a:off x="6000159" y="1974426"/>
                <a:ext cx="811846" cy="511558"/>
              </a:xfrm>
              <a:prstGeom prst="rect">
                <a:avLst/>
              </a:prstGeom>
            </p:spPr>
          </p:pic>
        </p:grpSp>
        <p:sp>
          <p:nvSpPr>
            <p:cNvPr id="53" name="1"/>
            <p:cNvSpPr/>
            <p:nvPr/>
          </p:nvSpPr>
          <p:spPr>
            <a:xfrm>
              <a:off x="1840998" y="1059024"/>
              <a:ext cx="7784539" cy="4586375"/>
            </a:xfrm>
            <a:custGeom>
              <a:avLst/>
              <a:gdLst>
                <a:gd name="connsiteX0" fmla="*/ 283082 w 5100718"/>
                <a:gd name="connsiteY0" fmla="*/ 488599 h 3232665"/>
                <a:gd name="connsiteX1" fmla="*/ 740282 w 5100718"/>
                <a:gd name="connsiteY1" fmla="*/ 126649 h 3232665"/>
                <a:gd name="connsiteX2" fmla="*/ 1159382 w 5100718"/>
                <a:gd name="connsiteY2" fmla="*/ 69499 h 3232665"/>
                <a:gd name="connsiteX3" fmla="*/ 1616582 w 5100718"/>
                <a:gd name="connsiteY3" fmla="*/ 12349 h 3232665"/>
                <a:gd name="connsiteX4" fmla="*/ 2931032 w 5100718"/>
                <a:gd name="connsiteY4" fmla="*/ 12349 h 3232665"/>
                <a:gd name="connsiteX5" fmla="*/ 4455032 w 5100718"/>
                <a:gd name="connsiteY5" fmla="*/ 145699 h 3232665"/>
                <a:gd name="connsiteX6" fmla="*/ 5064632 w 5100718"/>
                <a:gd name="connsiteY6" fmla="*/ 1041049 h 3232665"/>
                <a:gd name="connsiteX7" fmla="*/ 4893182 w 5100718"/>
                <a:gd name="connsiteY7" fmla="*/ 2565049 h 3232665"/>
                <a:gd name="connsiteX8" fmla="*/ 3769232 w 5100718"/>
                <a:gd name="connsiteY8" fmla="*/ 3174649 h 3232665"/>
                <a:gd name="connsiteX9" fmla="*/ 854582 w 5100718"/>
                <a:gd name="connsiteY9" fmla="*/ 3136549 h 3232665"/>
                <a:gd name="connsiteX10" fmla="*/ 73532 w 5100718"/>
                <a:gd name="connsiteY10" fmla="*/ 2545999 h 3232665"/>
                <a:gd name="connsiteX11" fmla="*/ 54482 w 5100718"/>
                <a:gd name="connsiteY11" fmla="*/ 1536349 h 3232665"/>
                <a:gd name="connsiteX12" fmla="*/ 283082 w 5100718"/>
                <a:gd name="connsiteY12" fmla="*/ 488599 h 3232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100718" h="3232665">
                  <a:moveTo>
                    <a:pt x="283082" y="488599"/>
                  </a:moveTo>
                  <a:cubicBezTo>
                    <a:pt x="397382" y="253649"/>
                    <a:pt x="594232" y="196499"/>
                    <a:pt x="740282" y="126649"/>
                  </a:cubicBezTo>
                  <a:cubicBezTo>
                    <a:pt x="886332" y="56799"/>
                    <a:pt x="1159382" y="69499"/>
                    <a:pt x="1159382" y="69499"/>
                  </a:cubicBezTo>
                  <a:cubicBezTo>
                    <a:pt x="1305432" y="50449"/>
                    <a:pt x="1321307" y="21874"/>
                    <a:pt x="1616582" y="12349"/>
                  </a:cubicBezTo>
                  <a:cubicBezTo>
                    <a:pt x="1911857" y="2824"/>
                    <a:pt x="2457957" y="-9876"/>
                    <a:pt x="2931032" y="12349"/>
                  </a:cubicBezTo>
                  <a:cubicBezTo>
                    <a:pt x="3404107" y="34574"/>
                    <a:pt x="4099432" y="-25751"/>
                    <a:pt x="4455032" y="145699"/>
                  </a:cubicBezTo>
                  <a:cubicBezTo>
                    <a:pt x="4810632" y="317149"/>
                    <a:pt x="4991607" y="637824"/>
                    <a:pt x="5064632" y="1041049"/>
                  </a:cubicBezTo>
                  <a:cubicBezTo>
                    <a:pt x="5137657" y="1444274"/>
                    <a:pt x="5109082" y="2209449"/>
                    <a:pt x="4893182" y="2565049"/>
                  </a:cubicBezTo>
                  <a:cubicBezTo>
                    <a:pt x="4677282" y="2920649"/>
                    <a:pt x="4442332" y="3079399"/>
                    <a:pt x="3769232" y="3174649"/>
                  </a:cubicBezTo>
                  <a:cubicBezTo>
                    <a:pt x="3096132" y="3269899"/>
                    <a:pt x="1470532" y="3241324"/>
                    <a:pt x="854582" y="3136549"/>
                  </a:cubicBezTo>
                  <a:cubicBezTo>
                    <a:pt x="238632" y="3031774"/>
                    <a:pt x="206882" y="2812699"/>
                    <a:pt x="73532" y="2545999"/>
                  </a:cubicBezTo>
                  <a:cubicBezTo>
                    <a:pt x="-59818" y="2279299"/>
                    <a:pt x="22732" y="1882424"/>
                    <a:pt x="54482" y="1536349"/>
                  </a:cubicBezTo>
                  <a:cubicBezTo>
                    <a:pt x="86232" y="1190274"/>
                    <a:pt x="168782" y="723549"/>
                    <a:pt x="283082" y="488599"/>
                  </a:cubicBezTo>
                  <a:close/>
                </a:path>
              </a:pathLst>
            </a:cu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8" name="dap an"/>
          <p:cNvGrpSpPr/>
          <p:nvPr/>
        </p:nvGrpSpPr>
        <p:grpSpPr>
          <a:xfrm>
            <a:off x="2194494" y="4151797"/>
            <a:ext cx="5130365" cy="2583074"/>
            <a:chOff x="1719531" y="644142"/>
            <a:chExt cx="8168170" cy="5231904"/>
          </a:xfrm>
        </p:grpSpPr>
        <p:grpSp>
          <p:nvGrpSpPr>
            <p:cNvPr id="59" name="huyen"/>
            <p:cNvGrpSpPr/>
            <p:nvPr/>
          </p:nvGrpSpPr>
          <p:grpSpPr>
            <a:xfrm>
              <a:off x="1719531" y="644142"/>
              <a:ext cx="8168170" cy="5231904"/>
              <a:chOff x="5789883" y="1974426"/>
              <a:chExt cx="5100718" cy="3438925"/>
            </a:xfrm>
            <a:effectLst>
              <a:outerShdw blurRad="127000" dist="12700" sx="103000" sy="103000" algn="ctr" rotWithShape="0">
                <a:prstClr val="black">
                  <a:alpha val="7000"/>
                </a:prstClr>
              </a:outerShdw>
            </a:effectLst>
          </p:grpSpPr>
          <p:sp>
            <p:nvSpPr>
              <p:cNvPr id="61" name="huyen"/>
              <p:cNvSpPr/>
              <p:nvPr/>
            </p:nvSpPr>
            <p:spPr>
              <a:xfrm>
                <a:off x="5789883" y="2091489"/>
                <a:ext cx="5100718" cy="3321862"/>
              </a:xfrm>
              <a:custGeom>
                <a:avLst/>
                <a:gdLst>
                  <a:gd name="connsiteX0" fmla="*/ 283082 w 5100718"/>
                  <a:gd name="connsiteY0" fmla="*/ 488599 h 3232665"/>
                  <a:gd name="connsiteX1" fmla="*/ 740282 w 5100718"/>
                  <a:gd name="connsiteY1" fmla="*/ 126649 h 3232665"/>
                  <a:gd name="connsiteX2" fmla="*/ 1159382 w 5100718"/>
                  <a:gd name="connsiteY2" fmla="*/ 69499 h 3232665"/>
                  <a:gd name="connsiteX3" fmla="*/ 1616582 w 5100718"/>
                  <a:gd name="connsiteY3" fmla="*/ 12349 h 3232665"/>
                  <a:gd name="connsiteX4" fmla="*/ 2931032 w 5100718"/>
                  <a:gd name="connsiteY4" fmla="*/ 12349 h 3232665"/>
                  <a:gd name="connsiteX5" fmla="*/ 4455032 w 5100718"/>
                  <a:gd name="connsiteY5" fmla="*/ 145699 h 3232665"/>
                  <a:gd name="connsiteX6" fmla="*/ 5064632 w 5100718"/>
                  <a:gd name="connsiteY6" fmla="*/ 1041049 h 3232665"/>
                  <a:gd name="connsiteX7" fmla="*/ 4893182 w 5100718"/>
                  <a:gd name="connsiteY7" fmla="*/ 2565049 h 3232665"/>
                  <a:gd name="connsiteX8" fmla="*/ 3769232 w 5100718"/>
                  <a:gd name="connsiteY8" fmla="*/ 3174649 h 3232665"/>
                  <a:gd name="connsiteX9" fmla="*/ 854582 w 5100718"/>
                  <a:gd name="connsiteY9" fmla="*/ 3136549 h 3232665"/>
                  <a:gd name="connsiteX10" fmla="*/ 73532 w 5100718"/>
                  <a:gd name="connsiteY10" fmla="*/ 2545999 h 3232665"/>
                  <a:gd name="connsiteX11" fmla="*/ 54482 w 5100718"/>
                  <a:gd name="connsiteY11" fmla="*/ 1536349 h 3232665"/>
                  <a:gd name="connsiteX12" fmla="*/ 283082 w 5100718"/>
                  <a:gd name="connsiteY12" fmla="*/ 488599 h 3232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100718" h="3232665">
                    <a:moveTo>
                      <a:pt x="283082" y="488599"/>
                    </a:moveTo>
                    <a:cubicBezTo>
                      <a:pt x="397382" y="253649"/>
                      <a:pt x="594232" y="196499"/>
                      <a:pt x="740282" y="126649"/>
                    </a:cubicBezTo>
                    <a:cubicBezTo>
                      <a:pt x="886332" y="56799"/>
                      <a:pt x="1159382" y="69499"/>
                      <a:pt x="1159382" y="69499"/>
                    </a:cubicBezTo>
                    <a:cubicBezTo>
                      <a:pt x="1305432" y="50449"/>
                      <a:pt x="1321307" y="21874"/>
                      <a:pt x="1616582" y="12349"/>
                    </a:cubicBezTo>
                    <a:cubicBezTo>
                      <a:pt x="1911857" y="2824"/>
                      <a:pt x="2457957" y="-9876"/>
                      <a:pt x="2931032" y="12349"/>
                    </a:cubicBezTo>
                    <a:cubicBezTo>
                      <a:pt x="3404107" y="34574"/>
                      <a:pt x="4099432" y="-25751"/>
                      <a:pt x="4455032" y="145699"/>
                    </a:cubicBezTo>
                    <a:cubicBezTo>
                      <a:pt x="4810632" y="317149"/>
                      <a:pt x="4991607" y="637824"/>
                      <a:pt x="5064632" y="1041049"/>
                    </a:cubicBezTo>
                    <a:cubicBezTo>
                      <a:pt x="5137657" y="1444274"/>
                      <a:pt x="5109082" y="2209449"/>
                      <a:pt x="4893182" y="2565049"/>
                    </a:cubicBezTo>
                    <a:cubicBezTo>
                      <a:pt x="4677282" y="2920649"/>
                      <a:pt x="4442332" y="3079399"/>
                      <a:pt x="3769232" y="3174649"/>
                    </a:cubicBezTo>
                    <a:cubicBezTo>
                      <a:pt x="3096132" y="3269899"/>
                      <a:pt x="1470532" y="3241324"/>
                      <a:pt x="854582" y="3136549"/>
                    </a:cubicBezTo>
                    <a:cubicBezTo>
                      <a:pt x="238632" y="3031774"/>
                      <a:pt x="206882" y="2812699"/>
                      <a:pt x="73532" y="2545999"/>
                    </a:cubicBezTo>
                    <a:cubicBezTo>
                      <a:pt x="-59818" y="2279299"/>
                      <a:pt x="22732" y="1882424"/>
                      <a:pt x="54482" y="1536349"/>
                    </a:cubicBezTo>
                    <a:cubicBezTo>
                      <a:pt x="86232" y="1190274"/>
                      <a:pt x="168782" y="723549"/>
                      <a:pt x="283082" y="48859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b="1" dirty="0">
                    <a:solidFill>
                      <a:srgbClr val="FF0000"/>
                    </a:solidFill>
                    <a:latin typeface="Helvetica Neue"/>
                  </a:rPr>
                  <a:t>a bedroom</a:t>
                </a:r>
                <a:endParaRPr lang="zh-CN" alt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62" name="huyen"/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5901" t="71039" r="65268" b="14236"/>
              <a:stretch>
                <a:fillRect/>
              </a:stretch>
            </p:blipFill>
            <p:spPr>
              <a:xfrm rot="19268029">
                <a:off x="6000159" y="1974426"/>
                <a:ext cx="811846" cy="511558"/>
              </a:xfrm>
              <a:prstGeom prst="rect">
                <a:avLst/>
              </a:prstGeom>
            </p:spPr>
          </p:pic>
        </p:grpSp>
        <p:sp>
          <p:nvSpPr>
            <p:cNvPr id="60" name="huyen"/>
            <p:cNvSpPr/>
            <p:nvPr/>
          </p:nvSpPr>
          <p:spPr>
            <a:xfrm>
              <a:off x="1840998" y="1059024"/>
              <a:ext cx="7784539" cy="4586376"/>
            </a:xfrm>
            <a:custGeom>
              <a:avLst/>
              <a:gdLst>
                <a:gd name="connsiteX0" fmla="*/ 283082 w 5100718"/>
                <a:gd name="connsiteY0" fmla="*/ 488599 h 3232665"/>
                <a:gd name="connsiteX1" fmla="*/ 740282 w 5100718"/>
                <a:gd name="connsiteY1" fmla="*/ 126649 h 3232665"/>
                <a:gd name="connsiteX2" fmla="*/ 1159382 w 5100718"/>
                <a:gd name="connsiteY2" fmla="*/ 69499 h 3232665"/>
                <a:gd name="connsiteX3" fmla="*/ 1616582 w 5100718"/>
                <a:gd name="connsiteY3" fmla="*/ 12349 h 3232665"/>
                <a:gd name="connsiteX4" fmla="*/ 2931032 w 5100718"/>
                <a:gd name="connsiteY4" fmla="*/ 12349 h 3232665"/>
                <a:gd name="connsiteX5" fmla="*/ 4455032 w 5100718"/>
                <a:gd name="connsiteY5" fmla="*/ 145699 h 3232665"/>
                <a:gd name="connsiteX6" fmla="*/ 5064632 w 5100718"/>
                <a:gd name="connsiteY6" fmla="*/ 1041049 h 3232665"/>
                <a:gd name="connsiteX7" fmla="*/ 4893182 w 5100718"/>
                <a:gd name="connsiteY7" fmla="*/ 2565049 h 3232665"/>
                <a:gd name="connsiteX8" fmla="*/ 3769232 w 5100718"/>
                <a:gd name="connsiteY8" fmla="*/ 3174649 h 3232665"/>
                <a:gd name="connsiteX9" fmla="*/ 854582 w 5100718"/>
                <a:gd name="connsiteY9" fmla="*/ 3136549 h 3232665"/>
                <a:gd name="connsiteX10" fmla="*/ 73532 w 5100718"/>
                <a:gd name="connsiteY10" fmla="*/ 2545999 h 3232665"/>
                <a:gd name="connsiteX11" fmla="*/ 54482 w 5100718"/>
                <a:gd name="connsiteY11" fmla="*/ 1536349 h 3232665"/>
                <a:gd name="connsiteX12" fmla="*/ 283082 w 5100718"/>
                <a:gd name="connsiteY12" fmla="*/ 488599 h 3232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100718" h="3232665">
                  <a:moveTo>
                    <a:pt x="283082" y="488599"/>
                  </a:moveTo>
                  <a:cubicBezTo>
                    <a:pt x="397382" y="253649"/>
                    <a:pt x="594232" y="196499"/>
                    <a:pt x="740282" y="126649"/>
                  </a:cubicBezTo>
                  <a:cubicBezTo>
                    <a:pt x="886332" y="56799"/>
                    <a:pt x="1159382" y="69499"/>
                    <a:pt x="1159382" y="69499"/>
                  </a:cubicBezTo>
                  <a:cubicBezTo>
                    <a:pt x="1305432" y="50449"/>
                    <a:pt x="1321307" y="21874"/>
                    <a:pt x="1616582" y="12349"/>
                  </a:cubicBezTo>
                  <a:cubicBezTo>
                    <a:pt x="1911857" y="2824"/>
                    <a:pt x="2457957" y="-9876"/>
                    <a:pt x="2931032" y="12349"/>
                  </a:cubicBezTo>
                  <a:cubicBezTo>
                    <a:pt x="3404107" y="34574"/>
                    <a:pt x="4099432" y="-25751"/>
                    <a:pt x="4455032" y="145699"/>
                  </a:cubicBezTo>
                  <a:cubicBezTo>
                    <a:pt x="4810632" y="317149"/>
                    <a:pt x="4991607" y="637824"/>
                    <a:pt x="5064632" y="1041049"/>
                  </a:cubicBezTo>
                  <a:cubicBezTo>
                    <a:pt x="5137657" y="1444274"/>
                    <a:pt x="5109082" y="2209449"/>
                    <a:pt x="4893182" y="2565049"/>
                  </a:cubicBezTo>
                  <a:cubicBezTo>
                    <a:pt x="4677282" y="2920649"/>
                    <a:pt x="4442332" y="3079399"/>
                    <a:pt x="3769232" y="3174649"/>
                  </a:cubicBezTo>
                  <a:cubicBezTo>
                    <a:pt x="3096132" y="3269899"/>
                    <a:pt x="1470532" y="3241324"/>
                    <a:pt x="854582" y="3136549"/>
                  </a:cubicBezTo>
                  <a:cubicBezTo>
                    <a:pt x="238632" y="3031774"/>
                    <a:pt x="206882" y="2812699"/>
                    <a:pt x="73532" y="2545999"/>
                  </a:cubicBezTo>
                  <a:cubicBezTo>
                    <a:pt x="-59818" y="2279299"/>
                    <a:pt x="22732" y="1882424"/>
                    <a:pt x="54482" y="1536349"/>
                  </a:cubicBezTo>
                  <a:cubicBezTo>
                    <a:pt x="86232" y="1190274"/>
                    <a:pt x="168782" y="723549"/>
                    <a:pt x="283082" y="488599"/>
                  </a:cubicBezTo>
                  <a:close/>
                </a:path>
              </a:pathLst>
            </a:cu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4635923" y="64047"/>
            <a:ext cx="3272430" cy="832796"/>
            <a:chOff x="4202427" y="-128509"/>
            <a:chExt cx="3694951" cy="940323"/>
          </a:xfrm>
        </p:grpSpPr>
        <p:pic>
          <p:nvPicPr>
            <p:cNvPr id="72" name="Picture 71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443" t="30997" r="29452" b="47840"/>
            <a:stretch>
              <a:fillRect/>
            </a:stretch>
          </p:blipFill>
          <p:spPr>
            <a:xfrm>
              <a:off x="4202427" y="379344"/>
              <a:ext cx="609781" cy="432470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51141" y="265321"/>
              <a:ext cx="2890700" cy="527876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23795" b="50078" l="4839" r="22581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8" t="22691" r="77429" b="49161"/>
            <a:stretch>
              <a:fillRect/>
            </a:stretch>
          </p:blipFill>
          <p:spPr>
            <a:xfrm>
              <a:off x="7386303" y="-128509"/>
              <a:ext cx="511075" cy="596255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</p:grpSp>
      <p:grpSp>
        <p:nvGrpSpPr>
          <p:cNvPr id="15" name="Group 14"/>
          <p:cNvGrpSpPr/>
          <p:nvPr/>
        </p:nvGrpSpPr>
        <p:grpSpPr>
          <a:xfrm>
            <a:off x="-2776048" y="4552950"/>
            <a:ext cx="2677134" cy="2088548"/>
            <a:chOff x="-3128474" y="4278007"/>
            <a:chExt cx="3029560" cy="2363491"/>
          </a:xfrm>
        </p:grpSpPr>
        <p:pic>
          <p:nvPicPr>
            <p:cNvPr id="56" name="Picture 55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3128474" y="4278007"/>
              <a:ext cx="3029560" cy="2363491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337899" y="5233745"/>
              <a:ext cx="1488096" cy="263443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</p:grpSp>
      <p:pic>
        <p:nvPicPr>
          <p:cNvPr id="30" name="Picture 29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671057" y="1105661"/>
            <a:ext cx="3010980" cy="2094844"/>
          </a:xfrm>
          <a:prstGeom prst="roundRect">
            <a:avLst>
              <a:gd name="adj" fmla="val 4243"/>
            </a:avLst>
          </a:prstGeom>
          <a:ln>
            <a:solidFill>
              <a:schemeClr val="accent2">
                <a:lumMod val="75000"/>
              </a:schemeClr>
            </a:solidFill>
          </a:ln>
        </p:spPr>
      </p:pic>
      <p:sp>
        <p:nvSpPr>
          <p:cNvPr id="31" name="Rectangle 30"/>
          <p:cNvSpPr/>
          <p:nvPr/>
        </p:nvSpPr>
        <p:spPr>
          <a:xfrm>
            <a:off x="4324874" y="3396168"/>
            <a:ext cx="359063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Helvetica Neue"/>
              </a:rPr>
              <a:t>There is _______. </a:t>
            </a:r>
            <a:endParaRPr lang="en-US" sz="3200" b="1" i="0" dirty="0">
              <a:solidFill>
                <a:schemeClr val="tx1">
                  <a:lumMod val="85000"/>
                  <a:lumOff val="15000"/>
                </a:schemeClr>
              </a:solidFill>
              <a:effectLst/>
              <a:latin typeface="Helvetica Neue"/>
            </a:endParaRPr>
          </a:p>
        </p:txBody>
      </p:sp>
      <p:pic>
        <p:nvPicPr>
          <p:cNvPr id="2" name="Picture 1" descr="Ms Linh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0170" y="2356485"/>
            <a:ext cx="2115185" cy="211518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45833E-6 -3.7037E-6 L 0.83972 -0.07083 " pathEditMode="relative" rAng="0" ptsTypes="AA">
                                      <p:cBhvr>
                                        <p:cTn id="12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979" y="-35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40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1"/>
          <a:srcRect l="1500" r="413" b="4652"/>
          <a:stretch>
            <a:fillRect/>
          </a:stretch>
        </p:blipFill>
        <p:spPr>
          <a:xfrm>
            <a:off x="-9524" y="0"/>
            <a:ext cx="12211049" cy="685800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7357" y="-270866"/>
            <a:ext cx="12290601" cy="7370703"/>
          </a:xfrm>
          <a:prstGeom prst="rect">
            <a:avLst/>
          </a:prstGeom>
        </p:spPr>
      </p:pic>
      <p:sp>
        <p:nvSpPr>
          <p:cNvPr id="40" name="Right Arrow 39">
            <a:hlinkClick r:id="" action="ppaction://hlinkshowjump?jump=nextslide"/>
          </p:cNvPr>
          <p:cNvSpPr/>
          <p:nvPr/>
        </p:nvSpPr>
        <p:spPr>
          <a:xfrm>
            <a:off x="10370633" y="5499104"/>
            <a:ext cx="1157515" cy="794408"/>
          </a:xfrm>
          <a:prstGeom prst="rightArrow">
            <a:avLst/>
          </a:prstGeom>
          <a:solidFill>
            <a:srgbClr val="00206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bg1"/>
                </a:solidFill>
              </a:rPr>
              <a:t>Next </a:t>
            </a:r>
            <a:endParaRPr lang="en-US" sz="2400" b="1" dirty="0">
              <a:ln w="12700" cmpd="sng">
                <a:solidFill>
                  <a:schemeClr val="accent4"/>
                </a:solidFill>
                <a:prstDash val="solid"/>
              </a:ln>
              <a:solidFill>
                <a:schemeClr val="bg1"/>
              </a:solidFill>
            </a:endParaRPr>
          </a:p>
        </p:txBody>
      </p:sp>
      <p:grpSp>
        <p:nvGrpSpPr>
          <p:cNvPr id="48" name="Group 47"/>
          <p:cNvGrpSpPr/>
          <p:nvPr/>
        </p:nvGrpSpPr>
        <p:grpSpPr>
          <a:xfrm>
            <a:off x="4767506" y="6385368"/>
            <a:ext cx="2248353" cy="699007"/>
            <a:chOff x="4767506" y="6385368"/>
            <a:chExt cx="2248353" cy="699007"/>
          </a:xfrm>
        </p:grpSpPr>
        <p:pic>
          <p:nvPicPr>
            <p:cNvPr id="45" name="huyen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67506" y="6466359"/>
              <a:ext cx="678473" cy="576372"/>
            </a:xfrm>
            <a:prstGeom prst="rect">
              <a:avLst/>
            </a:prstGeom>
          </p:spPr>
        </p:pic>
        <p:pic>
          <p:nvPicPr>
            <p:cNvPr id="46" name="huyen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539136" y="6385368"/>
              <a:ext cx="822831" cy="699007"/>
            </a:xfrm>
            <a:prstGeom prst="rect">
              <a:avLst/>
            </a:prstGeom>
          </p:spPr>
        </p:pic>
        <p:pic>
          <p:nvPicPr>
            <p:cNvPr id="47" name="huyen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343999" y="6493264"/>
              <a:ext cx="671860" cy="570755"/>
            </a:xfrm>
            <a:prstGeom prst="rect">
              <a:avLst/>
            </a:prstGeom>
          </p:spPr>
        </p:pic>
      </p:grpSp>
      <p:grpSp>
        <p:nvGrpSpPr>
          <p:cNvPr id="51" name="cau hoi"/>
          <p:cNvGrpSpPr/>
          <p:nvPr/>
        </p:nvGrpSpPr>
        <p:grpSpPr>
          <a:xfrm flipH="1">
            <a:off x="2512804" y="614642"/>
            <a:ext cx="7166392" cy="3562276"/>
            <a:chOff x="1719531" y="644142"/>
            <a:chExt cx="8168170" cy="5096202"/>
          </a:xfrm>
        </p:grpSpPr>
        <p:grpSp>
          <p:nvGrpSpPr>
            <p:cNvPr id="52" name="huyen"/>
            <p:cNvGrpSpPr/>
            <p:nvPr/>
          </p:nvGrpSpPr>
          <p:grpSpPr>
            <a:xfrm>
              <a:off x="1719531" y="644142"/>
              <a:ext cx="8168170" cy="5096202"/>
              <a:chOff x="5789883" y="1974426"/>
              <a:chExt cx="5100718" cy="3349728"/>
            </a:xfrm>
            <a:effectLst>
              <a:outerShdw blurRad="127000" dist="12700" sx="103000" sy="103000" algn="ctr" rotWithShape="0">
                <a:prstClr val="black">
                  <a:alpha val="7000"/>
                </a:prstClr>
              </a:outerShdw>
            </a:effectLst>
          </p:grpSpPr>
          <p:sp>
            <p:nvSpPr>
              <p:cNvPr id="54" name="huyen"/>
              <p:cNvSpPr/>
              <p:nvPr/>
            </p:nvSpPr>
            <p:spPr>
              <a:xfrm>
                <a:off x="5789883" y="2091488"/>
                <a:ext cx="5100718" cy="3232666"/>
              </a:xfrm>
              <a:custGeom>
                <a:avLst/>
                <a:gdLst>
                  <a:gd name="connsiteX0" fmla="*/ 283082 w 5100718"/>
                  <a:gd name="connsiteY0" fmla="*/ 488599 h 3232665"/>
                  <a:gd name="connsiteX1" fmla="*/ 740282 w 5100718"/>
                  <a:gd name="connsiteY1" fmla="*/ 126649 h 3232665"/>
                  <a:gd name="connsiteX2" fmla="*/ 1159382 w 5100718"/>
                  <a:gd name="connsiteY2" fmla="*/ 69499 h 3232665"/>
                  <a:gd name="connsiteX3" fmla="*/ 1616582 w 5100718"/>
                  <a:gd name="connsiteY3" fmla="*/ 12349 h 3232665"/>
                  <a:gd name="connsiteX4" fmla="*/ 2931032 w 5100718"/>
                  <a:gd name="connsiteY4" fmla="*/ 12349 h 3232665"/>
                  <a:gd name="connsiteX5" fmla="*/ 4455032 w 5100718"/>
                  <a:gd name="connsiteY5" fmla="*/ 145699 h 3232665"/>
                  <a:gd name="connsiteX6" fmla="*/ 5064632 w 5100718"/>
                  <a:gd name="connsiteY6" fmla="*/ 1041049 h 3232665"/>
                  <a:gd name="connsiteX7" fmla="*/ 4893182 w 5100718"/>
                  <a:gd name="connsiteY7" fmla="*/ 2565049 h 3232665"/>
                  <a:gd name="connsiteX8" fmla="*/ 3769232 w 5100718"/>
                  <a:gd name="connsiteY8" fmla="*/ 3174649 h 3232665"/>
                  <a:gd name="connsiteX9" fmla="*/ 854582 w 5100718"/>
                  <a:gd name="connsiteY9" fmla="*/ 3136549 h 3232665"/>
                  <a:gd name="connsiteX10" fmla="*/ 73532 w 5100718"/>
                  <a:gd name="connsiteY10" fmla="*/ 2545999 h 3232665"/>
                  <a:gd name="connsiteX11" fmla="*/ 54482 w 5100718"/>
                  <a:gd name="connsiteY11" fmla="*/ 1536349 h 3232665"/>
                  <a:gd name="connsiteX12" fmla="*/ 283082 w 5100718"/>
                  <a:gd name="connsiteY12" fmla="*/ 488599 h 3232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100718" h="3232665">
                    <a:moveTo>
                      <a:pt x="283082" y="488599"/>
                    </a:moveTo>
                    <a:cubicBezTo>
                      <a:pt x="397382" y="253649"/>
                      <a:pt x="594232" y="196499"/>
                      <a:pt x="740282" y="126649"/>
                    </a:cubicBezTo>
                    <a:cubicBezTo>
                      <a:pt x="886332" y="56799"/>
                      <a:pt x="1159382" y="69499"/>
                      <a:pt x="1159382" y="69499"/>
                    </a:cubicBezTo>
                    <a:cubicBezTo>
                      <a:pt x="1305432" y="50449"/>
                      <a:pt x="1321307" y="21874"/>
                      <a:pt x="1616582" y="12349"/>
                    </a:cubicBezTo>
                    <a:cubicBezTo>
                      <a:pt x="1911857" y="2824"/>
                      <a:pt x="2457957" y="-9876"/>
                      <a:pt x="2931032" y="12349"/>
                    </a:cubicBezTo>
                    <a:cubicBezTo>
                      <a:pt x="3404107" y="34574"/>
                      <a:pt x="4099432" y="-25751"/>
                      <a:pt x="4455032" y="145699"/>
                    </a:cubicBezTo>
                    <a:cubicBezTo>
                      <a:pt x="4810632" y="317149"/>
                      <a:pt x="4991607" y="637824"/>
                      <a:pt x="5064632" y="1041049"/>
                    </a:cubicBezTo>
                    <a:cubicBezTo>
                      <a:pt x="5137657" y="1444274"/>
                      <a:pt x="5109082" y="2209449"/>
                      <a:pt x="4893182" y="2565049"/>
                    </a:cubicBezTo>
                    <a:cubicBezTo>
                      <a:pt x="4677282" y="2920649"/>
                      <a:pt x="4442332" y="3079399"/>
                      <a:pt x="3769232" y="3174649"/>
                    </a:cubicBezTo>
                    <a:cubicBezTo>
                      <a:pt x="3096132" y="3269899"/>
                      <a:pt x="1470532" y="3241324"/>
                      <a:pt x="854582" y="3136549"/>
                    </a:cubicBezTo>
                    <a:cubicBezTo>
                      <a:pt x="238632" y="3031774"/>
                      <a:pt x="206882" y="2812699"/>
                      <a:pt x="73532" y="2545999"/>
                    </a:cubicBezTo>
                    <a:cubicBezTo>
                      <a:pt x="-59818" y="2279299"/>
                      <a:pt x="22732" y="1882424"/>
                      <a:pt x="54482" y="1536349"/>
                    </a:cubicBezTo>
                    <a:cubicBezTo>
                      <a:pt x="86232" y="1190274"/>
                      <a:pt x="168782" y="723549"/>
                      <a:pt x="283082" y="48859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55" name="huyen"/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5901" t="71039" r="65268" b="14236"/>
              <a:stretch>
                <a:fillRect/>
              </a:stretch>
            </p:blipFill>
            <p:spPr>
              <a:xfrm rot="19268029">
                <a:off x="6000159" y="1974426"/>
                <a:ext cx="811846" cy="511558"/>
              </a:xfrm>
              <a:prstGeom prst="rect">
                <a:avLst/>
              </a:prstGeom>
            </p:spPr>
          </p:pic>
        </p:grpSp>
        <p:sp>
          <p:nvSpPr>
            <p:cNvPr id="53" name="1"/>
            <p:cNvSpPr/>
            <p:nvPr/>
          </p:nvSpPr>
          <p:spPr>
            <a:xfrm>
              <a:off x="1840998" y="1059024"/>
              <a:ext cx="7784539" cy="4586375"/>
            </a:xfrm>
            <a:custGeom>
              <a:avLst/>
              <a:gdLst>
                <a:gd name="connsiteX0" fmla="*/ 283082 w 5100718"/>
                <a:gd name="connsiteY0" fmla="*/ 488599 h 3232665"/>
                <a:gd name="connsiteX1" fmla="*/ 740282 w 5100718"/>
                <a:gd name="connsiteY1" fmla="*/ 126649 h 3232665"/>
                <a:gd name="connsiteX2" fmla="*/ 1159382 w 5100718"/>
                <a:gd name="connsiteY2" fmla="*/ 69499 h 3232665"/>
                <a:gd name="connsiteX3" fmla="*/ 1616582 w 5100718"/>
                <a:gd name="connsiteY3" fmla="*/ 12349 h 3232665"/>
                <a:gd name="connsiteX4" fmla="*/ 2931032 w 5100718"/>
                <a:gd name="connsiteY4" fmla="*/ 12349 h 3232665"/>
                <a:gd name="connsiteX5" fmla="*/ 4455032 w 5100718"/>
                <a:gd name="connsiteY5" fmla="*/ 145699 h 3232665"/>
                <a:gd name="connsiteX6" fmla="*/ 5064632 w 5100718"/>
                <a:gd name="connsiteY6" fmla="*/ 1041049 h 3232665"/>
                <a:gd name="connsiteX7" fmla="*/ 4893182 w 5100718"/>
                <a:gd name="connsiteY7" fmla="*/ 2565049 h 3232665"/>
                <a:gd name="connsiteX8" fmla="*/ 3769232 w 5100718"/>
                <a:gd name="connsiteY8" fmla="*/ 3174649 h 3232665"/>
                <a:gd name="connsiteX9" fmla="*/ 854582 w 5100718"/>
                <a:gd name="connsiteY9" fmla="*/ 3136549 h 3232665"/>
                <a:gd name="connsiteX10" fmla="*/ 73532 w 5100718"/>
                <a:gd name="connsiteY10" fmla="*/ 2545999 h 3232665"/>
                <a:gd name="connsiteX11" fmla="*/ 54482 w 5100718"/>
                <a:gd name="connsiteY11" fmla="*/ 1536349 h 3232665"/>
                <a:gd name="connsiteX12" fmla="*/ 283082 w 5100718"/>
                <a:gd name="connsiteY12" fmla="*/ 488599 h 3232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100718" h="3232665">
                  <a:moveTo>
                    <a:pt x="283082" y="488599"/>
                  </a:moveTo>
                  <a:cubicBezTo>
                    <a:pt x="397382" y="253649"/>
                    <a:pt x="594232" y="196499"/>
                    <a:pt x="740282" y="126649"/>
                  </a:cubicBezTo>
                  <a:cubicBezTo>
                    <a:pt x="886332" y="56799"/>
                    <a:pt x="1159382" y="69499"/>
                    <a:pt x="1159382" y="69499"/>
                  </a:cubicBezTo>
                  <a:cubicBezTo>
                    <a:pt x="1305432" y="50449"/>
                    <a:pt x="1321307" y="21874"/>
                    <a:pt x="1616582" y="12349"/>
                  </a:cubicBezTo>
                  <a:cubicBezTo>
                    <a:pt x="1911857" y="2824"/>
                    <a:pt x="2457957" y="-9876"/>
                    <a:pt x="2931032" y="12349"/>
                  </a:cubicBezTo>
                  <a:cubicBezTo>
                    <a:pt x="3404107" y="34574"/>
                    <a:pt x="4099432" y="-25751"/>
                    <a:pt x="4455032" y="145699"/>
                  </a:cubicBezTo>
                  <a:cubicBezTo>
                    <a:pt x="4810632" y="317149"/>
                    <a:pt x="4991607" y="637824"/>
                    <a:pt x="5064632" y="1041049"/>
                  </a:cubicBezTo>
                  <a:cubicBezTo>
                    <a:pt x="5137657" y="1444274"/>
                    <a:pt x="5109082" y="2209449"/>
                    <a:pt x="4893182" y="2565049"/>
                  </a:cubicBezTo>
                  <a:cubicBezTo>
                    <a:pt x="4677282" y="2920649"/>
                    <a:pt x="4442332" y="3079399"/>
                    <a:pt x="3769232" y="3174649"/>
                  </a:cubicBezTo>
                  <a:cubicBezTo>
                    <a:pt x="3096132" y="3269899"/>
                    <a:pt x="1470532" y="3241324"/>
                    <a:pt x="854582" y="3136549"/>
                  </a:cubicBezTo>
                  <a:cubicBezTo>
                    <a:pt x="238632" y="3031774"/>
                    <a:pt x="206882" y="2812699"/>
                    <a:pt x="73532" y="2545999"/>
                  </a:cubicBezTo>
                  <a:cubicBezTo>
                    <a:pt x="-59818" y="2279299"/>
                    <a:pt x="22732" y="1882424"/>
                    <a:pt x="54482" y="1536349"/>
                  </a:cubicBezTo>
                  <a:cubicBezTo>
                    <a:pt x="86232" y="1190274"/>
                    <a:pt x="168782" y="723549"/>
                    <a:pt x="283082" y="488599"/>
                  </a:cubicBezTo>
                  <a:close/>
                </a:path>
              </a:pathLst>
            </a:cu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8" name="dap an"/>
          <p:cNvGrpSpPr/>
          <p:nvPr/>
        </p:nvGrpSpPr>
        <p:grpSpPr>
          <a:xfrm>
            <a:off x="2194494" y="4151797"/>
            <a:ext cx="5130365" cy="2583074"/>
            <a:chOff x="1719531" y="644142"/>
            <a:chExt cx="8168170" cy="5231904"/>
          </a:xfrm>
        </p:grpSpPr>
        <p:grpSp>
          <p:nvGrpSpPr>
            <p:cNvPr id="59" name="huyen"/>
            <p:cNvGrpSpPr/>
            <p:nvPr/>
          </p:nvGrpSpPr>
          <p:grpSpPr>
            <a:xfrm>
              <a:off x="1719531" y="644142"/>
              <a:ext cx="8168170" cy="5231904"/>
              <a:chOff x="5789883" y="1974426"/>
              <a:chExt cx="5100718" cy="3438925"/>
            </a:xfrm>
            <a:effectLst>
              <a:outerShdw blurRad="127000" dist="12700" sx="103000" sy="103000" algn="ctr" rotWithShape="0">
                <a:prstClr val="black">
                  <a:alpha val="7000"/>
                </a:prstClr>
              </a:outerShdw>
            </a:effectLst>
          </p:grpSpPr>
          <p:sp>
            <p:nvSpPr>
              <p:cNvPr id="61" name="huyen"/>
              <p:cNvSpPr/>
              <p:nvPr/>
            </p:nvSpPr>
            <p:spPr>
              <a:xfrm>
                <a:off x="5789883" y="2091489"/>
                <a:ext cx="5100718" cy="3321862"/>
              </a:xfrm>
              <a:custGeom>
                <a:avLst/>
                <a:gdLst>
                  <a:gd name="connsiteX0" fmla="*/ 283082 w 5100718"/>
                  <a:gd name="connsiteY0" fmla="*/ 488599 h 3232665"/>
                  <a:gd name="connsiteX1" fmla="*/ 740282 w 5100718"/>
                  <a:gd name="connsiteY1" fmla="*/ 126649 h 3232665"/>
                  <a:gd name="connsiteX2" fmla="*/ 1159382 w 5100718"/>
                  <a:gd name="connsiteY2" fmla="*/ 69499 h 3232665"/>
                  <a:gd name="connsiteX3" fmla="*/ 1616582 w 5100718"/>
                  <a:gd name="connsiteY3" fmla="*/ 12349 h 3232665"/>
                  <a:gd name="connsiteX4" fmla="*/ 2931032 w 5100718"/>
                  <a:gd name="connsiteY4" fmla="*/ 12349 h 3232665"/>
                  <a:gd name="connsiteX5" fmla="*/ 4455032 w 5100718"/>
                  <a:gd name="connsiteY5" fmla="*/ 145699 h 3232665"/>
                  <a:gd name="connsiteX6" fmla="*/ 5064632 w 5100718"/>
                  <a:gd name="connsiteY6" fmla="*/ 1041049 h 3232665"/>
                  <a:gd name="connsiteX7" fmla="*/ 4893182 w 5100718"/>
                  <a:gd name="connsiteY7" fmla="*/ 2565049 h 3232665"/>
                  <a:gd name="connsiteX8" fmla="*/ 3769232 w 5100718"/>
                  <a:gd name="connsiteY8" fmla="*/ 3174649 h 3232665"/>
                  <a:gd name="connsiteX9" fmla="*/ 854582 w 5100718"/>
                  <a:gd name="connsiteY9" fmla="*/ 3136549 h 3232665"/>
                  <a:gd name="connsiteX10" fmla="*/ 73532 w 5100718"/>
                  <a:gd name="connsiteY10" fmla="*/ 2545999 h 3232665"/>
                  <a:gd name="connsiteX11" fmla="*/ 54482 w 5100718"/>
                  <a:gd name="connsiteY11" fmla="*/ 1536349 h 3232665"/>
                  <a:gd name="connsiteX12" fmla="*/ 283082 w 5100718"/>
                  <a:gd name="connsiteY12" fmla="*/ 488599 h 3232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100718" h="3232665">
                    <a:moveTo>
                      <a:pt x="283082" y="488599"/>
                    </a:moveTo>
                    <a:cubicBezTo>
                      <a:pt x="397382" y="253649"/>
                      <a:pt x="594232" y="196499"/>
                      <a:pt x="740282" y="126649"/>
                    </a:cubicBezTo>
                    <a:cubicBezTo>
                      <a:pt x="886332" y="56799"/>
                      <a:pt x="1159382" y="69499"/>
                      <a:pt x="1159382" y="69499"/>
                    </a:cubicBezTo>
                    <a:cubicBezTo>
                      <a:pt x="1305432" y="50449"/>
                      <a:pt x="1321307" y="21874"/>
                      <a:pt x="1616582" y="12349"/>
                    </a:cubicBezTo>
                    <a:cubicBezTo>
                      <a:pt x="1911857" y="2824"/>
                      <a:pt x="2457957" y="-9876"/>
                      <a:pt x="2931032" y="12349"/>
                    </a:cubicBezTo>
                    <a:cubicBezTo>
                      <a:pt x="3404107" y="34574"/>
                      <a:pt x="4099432" y="-25751"/>
                      <a:pt x="4455032" y="145699"/>
                    </a:cubicBezTo>
                    <a:cubicBezTo>
                      <a:pt x="4810632" y="317149"/>
                      <a:pt x="4991607" y="637824"/>
                      <a:pt x="5064632" y="1041049"/>
                    </a:cubicBezTo>
                    <a:cubicBezTo>
                      <a:pt x="5137657" y="1444274"/>
                      <a:pt x="5109082" y="2209449"/>
                      <a:pt x="4893182" y="2565049"/>
                    </a:cubicBezTo>
                    <a:cubicBezTo>
                      <a:pt x="4677282" y="2920649"/>
                      <a:pt x="4442332" y="3079399"/>
                      <a:pt x="3769232" y="3174649"/>
                    </a:cubicBezTo>
                    <a:cubicBezTo>
                      <a:pt x="3096132" y="3269899"/>
                      <a:pt x="1470532" y="3241324"/>
                      <a:pt x="854582" y="3136549"/>
                    </a:cubicBezTo>
                    <a:cubicBezTo>
                      <a:pt x="238632" y="3031774"/>
                      <a:pt x="206882" y="2812699"/>
                      <a:pt x="73532" y="2545999"/>
                    </a:cubicBezTo>
                    <a:cubicBezTo>
                      <a:pt x="-59818" y="2279299"/>
                      <a:pt x="22732" y="1882424"/>
                      <a:pt x="54482" y="1536349"/>
                    </a:cubicBezTo>
                    <a:cubicBezTo>
                      <a:pt x="86232" y="1190274"/>
                      <a:pt x="168782" y="723549"/>
                      <a:pt x="283082" y="48859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b="1" dirty="0">
                    <a:solidFill>
                      <a:srgbClr val="FF0000"/>
                    </a:solidFill>
                    <a:latin typeface="Helvetica Neue"/>
                  </a:rPr>
                  <a:t>a dining room</a:t>
                </a:r>
                <a:endParaRPr lang="zh-CN" alt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62" name="huyen"/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5901" t="71039" r="65268" b="14236"/>
              <a:stretch>
                <a:fillRect/>
              </a:stretch>
            </p:blipFill>
            <p:spPr>
              <a:xfrm rot="19268029">
                <a:off x="6000159" y="1974426"/>
                <a:ext cx="811846" cy="511558"/>
              </a:xfrm>
              <a:prstGeom prst="rect">
                <a:avLst/>
              </a:prstGeom>
            </p:spPr>
          </p:pic>
        </p:grpSp>
        <p:sp>
          <p:nvSpPr>
            <p:cNvPr id="60" name="huyen"/>
            <p:cNvSpPr/>
            <p:nvPr/>
          </p:nvSpPr>
          <p:spPr>
            <a:xfrm>
              <a:off x="1840998" y="1059024"/>
              <a:ext cx="7784539" cy="4586376"/>
            </a:xfrm>
            <a:custGeom>
              <a:avLst/>
              <a:gdLst>
                <a:gd name="connsiteX0" fmla="*/ 283082 w 5100718"/>
                <a:gd name="connsiteY0" fmla="*/ 488599 h 3232665"/>
                <a:gd name="connsiteX1" fmla="*/ 740282 w 5100718"/>
                <a:gd name="connsiteY1" fmla="*/ 126649 h 3232665"/>
                <a:gd name="connsiteX2" fmla="*/ 1159382 w 5100718"/>
                <a:gd name="connsiteY2" fmla="*/ 69499 h 3232665"/>
                <a:gd name="connsiteX3" fmla="*/ 1616582 w 5100718"/>
                <a:gd name="connsiteY3" fmla="*/ 12349 h 3232665"/>
                <a:gd name="connsiteX4" fmla="*/ 2931032 w 5100718"/>
                <a:gd name="connsiteY4" fmla="*/ 12349 h 3232665"/>
                <a:gd name="connsiteX5" fmla="*/ 4455032 w 5100718"/>
                <a:gd name="connsiteY5" fmla="*/ 145699 h 3232665"/>
                <a:gd name="connsiteX6" fmla="*/ 5064632 w 5100718"/>
                <a:gd name="connsiteY6" fmla="*/ 1041049 h 3232665"/>
                <a:gd name="connsiteX7" fmla="*/ 4893182 w 5100718"/>
                <a:gd name="connsiteY7" fmla="*/ 2565049 h 3232665"/>
                <a:gd name="connsiteX8" fmla="*/ 3769232 w 5100718"/>
                <a:gd name="connsiteY8" fmla="*/ 3174649 h 3232665"/>
                <a:gd name="connsiteX9" fmla="*/ 854582 w 5100718"/>
                <a:gd name="connsiteY9" fmla="*/ 3136549 h 3232665"/>
                <a:gd name="connsiteX10" fmla="*/ 73532 w 5100718"/>
                <a:gd name="connsiteY10" fmla="*/ 2545999 h 3232665"/>
                <a:gd name="connsiteX11" fmla="*/ 54482 w 5100718"/>
                <a:gd name="connsiteY11" fmla="*/ 1536349 h 3232665"/>
                <a:gd name="connsiteX12" fmla="*/ 283082 w 5100718"/>
                <a:gd name="connsiteY12" fmla="*/ 488599 h 3232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100718" h="3232665">
                  <a:moveTo>
                    <a:pt x="283082" y="488599"/>
                  </a:moveTo>
                  <a:cubicBezTo>
                    <a:pt x="397382" y="253649"/>
                    <a:pt x="594232" y="196499"/>
                    <a:pt x="740282" y="126649"/>
                  </a:cubicBezTo>
                  <a:cubicBezTo>
                    <a:pt x="886332" y="56799"/>
                    <a:pt x="1159382" y="69499"/>
                    <a:pt x="1159382" y="69499"/>
                  </a:cubicBezTo>
                  <a:cubicBezTo>
                    <a:pt x="1305432" y="50449"/>
                    <a:pt x="1321307" y="21874"/>
                    <a:pt x="1616582" y="12349"/>
                  </a:cubicBezTo>
                  <a:cubicBezTo>
                    <a:pt x="1911857" y="2824"/>
                    <a:pt x="2457957" y="-9876"/>
                    <a:pt x="2931032" y="12349"/>
                  </a:cubicBezTo>
                  <a:cubicBezTo>
                    <a:pt x="3404107" y="34574"/>
                    <a:pt x="4099432" y="-25751"/>
                    <a:pt x="4455032" y="145699"/>
                  </a:cubicBezTo>
                  <a:cubicBezTo>
                    <a:pt x="4810632" y="317149"/>
                    <a:pt x="4991607" y="637824"/>
                    <a:pt x="5064632" y="1041049"/>
                  </a:cubicBezTo>
                  <a:cubicBezTo>
                    <a:pt x="5137657" y="1444274"/>
                    <a:pt x="5109082" y="2209449"/>
                    <a:pt x="4893182" y="2565049"/>
                  </a:cubicBezTo>
                  <a:cubicBezTo>
                    <a:pt x="4677282" y="2920649"/>
                    <a:pt x="4442332" y="3079399"/>
                    <a:pt x="3769232" y="3174649"/>
                  </a:cubicBezTo>
                  <a:cubicBezTo>
                    <a:pt x="3096132" y="3269899"/>
                    <a:pt x="1470532" y="3241324"/>
                    <a:pt x="854582" y="3136549"/>
                  </a:cubicBezTo>
                  <a:cubicBezTo>
                    <a:pt x="238632" y="3031774"/>
                    <a:pt x="206882" y="2812699"/>
                    <a:pt x="73532" y="2545999"/>
                  </a:cubicBezTo>
                  <a:cubicBezTo>
                    <a:pt x="-59818" y="2279299"/>
                    <a:pt x="22732" y="1882424"/>
                    <a:pt x="54482" y="1536349"/>
                  </a:cubicBezTo>
                  <a:cubicBezTo>
                    <a:pt x="86232" y="1190274"/>
                    <a:pt x="168782" y="723549"/>
                    <a:pt x="283082" y="488599"/>
                  </a:cubicBezTo>
                  <a:close/>
                </a:path>
              </a:pathLst>
            </a:cu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4635923" y="64047"/>
            <a:ext cx="3272430" cy="832796"/>
            <a:chOff x="4202427" y="-128509"/>
            <a:chExt cx="3694951" cy="940323"/>
          </a:xfrm>
        </p:grpSpPr>
        <p:pic>
          <p:nvPicPr>
            <p:cNvPr id="72" name="Picture 71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443" t="30997" r="29452" b="47840"/>
            <a:stretch>
              <a:fillRect/>
            </a:stretch>
          </p:blipFill>
          <p:spPr>
            <a:xfrm>
              <a:off x="4202427" y="379344"/>
              <a:ext cx="609781" cy="432470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51141" y="265321"/>
              <a:ext cx="2890700" cy="527876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23795" b="50078" l="4839" r="22581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8" t="22691" r="77429" b="49161"/>
            <a:stretch>
              <a:fillRect/>
            </a:stretch>
          </p:blipFill>
          <p:spPr>
            <a:xfrm>
              <a:off x="7386303" y="-128509"/>
              <a:ext cx="511075" cy="596255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</p:grpSp>
      <p:grpSp>
        <p:nvGrpSpPr>
          <p:cNvPr id="15" name="Group 14"/>
          <p:cNvGrpSpPr/>
          <p:nvPr/>
        </p:nvGrpSpPr>
        <p:grpSpPr>
          <a:xfrm>
            <a:off x="-2776048" y="4552950"/>
            <a:ext cx="2677134" cy="2088548"/>
            <a:chOff x="-3128474" y="4278007"/>
            <a:chExt cx="3029560" cy="2363491"/>
          </a:xfrm>
        </p:grpSpPr>
        <p:pic>
          <p:nvPicPr>
            <p:cNvPr id="56" name="Picture 55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3128474" y="4278007"/>
              <a:ext cx="3029560" cy="2363491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337899" y="5233745"/>
              <a:ext cx="1488096" cy="263443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</p:grpSp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14"/>
          <a:srcRect l="5406" r="5096"/>
          <a:stretch>
            <a:fillRect/>
          </a:stretch>
        </p:blipFill>
        <p:spPr>
          <a:xfrm>
            <a:off x="4663799" y="1141797"/>
            <a:ext cx="3064314" cy="2137681"/>
          </a:xfrm>
          <a:prstGeom prst="roundRect">
            <a:avLst>
              <a:gd name="adj" fmla="val 7165"/>
            </a:avLst>
          </a:prstGeom>
          <a:ln>
            <a:solidFill>
              <a:srgbClr val="C00000"/>
            </a:solidFill>
          </a:ln>
        </p:spPr>
      </p:pic>
      <p:sp>
        <p:nvSpPr>
          <p:cNvPr id="28" name="Rectangle 27"/>
          <p:cNvSpPr/>
          <p:nvPr/>
        </p:nvSpPr>
        <p:spPr>
          <a:xfrm>
            <a:off x="4313263" y="3414911"/>
            <a:ext cx="406147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Helvetica Neue"/>
              </a:rPr>
              <a:t>There is _________. </a:t>
            </a:r>
            <a:endParaRPr lang="en-US" sz="2800" b="1" i="0" dirty="0">
              <a:solidFill>
                <a:schemeClr val="tx1">
                  <a:lumMod val="85000"/>
                  <a:lumOff val="15000"/>
                </a:schemeClr>
              </a:solidFill>
              <a:effectLst/>
              <a:latin typeface="Helvetica Neue"/>
            </a:endParaRPr>
          </a:p>
        </p:txBody>
      </p:sp>
      <p:pic>
        <p:nvPicPr>
          <p:cNvPr id="2" name="Picture 1" descr="Ms Linh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0170" y="2356485"/>
            <a:ext cx="2115185" cy="211518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45833E-6 -3.7037E-6 L 0.83972 -0.07083 " pathEditMode="relative" rAng="0" ptsTypes="AA">
                                      <p:cBhvr>
                                        <p:cTn id="12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979" y="-35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40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1"/>
          <a:srcRect l="1500" r="413" b="4652"/>
          <a:stretch>
            <a:fillRect/>
          </a:stretch>
        </p:blipFill>
        <p:spPr>
          <a:xfrm>
            <a:off x="-9524" y="0"/>
            <a:ext cx="12211049" cy="685800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7357" y="-270866"/>
            <a:ext cx="12290601" cy="7370703"/>
          </a:xfrm>
          <a:prstGeom prst="rect">
            <a:avLst/>
          </a:prstGeom>
        </p:spPr>
      </p:pic>
      <p:sp>
        <p:nvSpPr>
          <p:cNvPr id="40" name="Right Arrow 39">
            <a:hlinkClick r:id="" action="ppaction://hlinkshowjump?jump=nextslide"/>
          </p:cNvPr>
          <p:cNvSpPr/>
          <p:nvPr/>
        </p:nvSpPr>
        <p:spPr>
          <a:xfrm>
            <a:off x="10370633" y="5499104"/>
            <a:ext cx="1157515" cy="794408"/>
          </a:xfrm>
          <a:prstGeom prst="rightArrow">
            <a:avLst/>
          </a:prstGeom>
          <a:solidFill>
            <a:srgbClr val="00206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bg1"/>
                </a:solidFill>
              </a:rPr>
              <a:t>Next </a:t>
            </a:r>
            <a:endParaRPr lang="en-US" sz="2400" b="1" dirty="0">
              <a:ln w="12700" cmpd="sng">
                <a:solidFill>
                  <a:schemeClr val="accent4"/>
                </a:solidFill>
                <a:prstDash val="solid"/>
              </a:ln>
              <a:solidFill>
                <a:schemeClr val="bg1"/>
              </a:solidFill>
            </a:endParaRPr>
          </a:p>
        </p:txBody>
      </p:sp>
      <p:grpSp>
        <p:nvGrpSpPr>
          <p:cNvPr id="48" name="Group 47"/>
          <p:cNvGrpSpPr/>
          <p:nvPr/>
        </p:nvGrpSpPr>
        <p:grpSpPr>
          <a:xfrm>
            <a:off x="4767506" y="6385368"/>
            <a:ext cx="2248353" cy="699007"/>
            <a:chOff x="4767506" y="6385368"/>
            <a:chExt cx="2248353" cy="699007"/>
          </a:xfrm>
        </p:grpSpPr>
        <p:pic>
          <p:nvPicPr>
            <p:cNvPr id="45" name="huyen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67506" y="6466359"/>
              <a:ext cx="678473" cy="576372"/>
            </a:xfrm>
            <a:prstGeom prst="rect">
              <a:avLst/>
            </a:prstGeom>
          </p:spPr>
        </p:pic>
        <p:pic>
          <p:nvPicPr>
            <p:cNvPr id="46" name="huyen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539136" y="6385368"/>
              <a:ext cx="822831" cy="699007"/>
            </a:xfrm>
            <a:prstGeom prst="rect">
              <a:avLst/>
            </a:prstGeom>
          </p:spPr>
        </p:pic>
        <p:pic>
          <p:nvPicPr>
            <p:cNvPr id="47" name="huyen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343999" y="6493264"/>
              <a:ext cx="671860" cy="570755"/>
            </a:xfrm>
            <a:prstGeom prst="rect">
              <a:avLst/>
            </a:prstGeom>
          </p:spPr>
        </p:pic>
      </p:grpSp>
      <p:grpSp>
        <p:nvGrpSpPr>
          <p:cNvPr id="51" name="cau hoi"/>
          <p:cNvGrpSpPr/>
          <p:nvPr/>
        </p:nvGrpSpPr>
        <p:grpSpPr>
          <a:xfrm flipH="1">
            <a:off x="2512804" y="614642"/>
            <a:ext cx="7166392" cy="3562276"/>
            <a:chOff x="1719531" y="644142"/>
            <a:chExt cx="8168170" cy="5096202"/>
          </a:xfrm>
        </p:grpSpPr>
        <p:grpSp>
          <p:nvGrpSpPr>
            <p:cNvPr id="52" name="huyen"/>
            <p:cNvGrpSpPr/>
            <p:nvPr/>
          </p:nvGrpSpPr>
          <p:grpSpPr>
            <a:xfrm>
              <a:off x="1719531" y="644142"/>
              <a:ext cx="8168170" cy="5096202"/>
              <a:chOff x="5789883" y="1974426"/>
              <a:chExt cx="5100718" cy="3349728"/>
            </a:xfrm>
            <a:effectLst>
              <a:outerShdw blurRad="127000" dist="12700" sx="103000" sy="103000" algn="ctr" rotWithShape="0">
                <a:prstClr val="black">
                  <a:alpha val="7000"/>
                </a:prstClr>
              </a:outerShdw>
            </a:effectLst>
          </p:grpSpPr>
          <p:sp>
            <p:nvSpPr>
              <p:cNvPr id="54" name="huyen"/>
              <p:cNvSpPr/>
              <p:nvPr/>
            </p:nvSpPr>
            <p:spPr>
              <a:xfrm>
                <a:off x="5789883" y="2091488"/>
                <a:ext cx="5100718" cy="3232666"/>
              </a:xfrm>
              <a:custGeom>
                <a:avLst/>
                <a:gdLst>
                  <a:gd name="connsiteX0" fmla="*/ 283082 w 5100718"/>
                  <a:gd name="connsiteY0" fmla="*/ 488599 h 3232665"/>
                  <a:gd name="connsiteX1" fmla="*/ 740282 w 5100718"/>
                  <a:gd name="connsiteY1" fmla="*/ 126649 h 3232665"/>
                  <a:gd name="connsiteX2" fmla="*/ 1159382 w 5100718"/>
                  <a:gd name="connsiteY2" fmla="*/ 69499 h 3232665"/>
                  <a:gd name="connsiteX3" fmla="*/ 1616582 w 5100718"/>
                  <a:gd name="connsiteY3" fmla="*/ 12349 h 3232665"/>
                  <a:gd name="connsiteX4" fmla="*/ 2931032 w 5100718"/>
                  <a:gd name="connsiteY4" fmla="*/ 12349 h 3232665"/>
                  <a:gd name="connsiteX5" fmla="*/ 4455032 w 5100718"/>
                  <a:gd name="connsiteY5" fmla="*/ 145699 h 3232665"/>
                  <a:gd name="connsiteX6" fmla="*/ 5064632 w 5100718"/>
                  <a:gd name="connsiteY6" fmla="*/ 1041049 h 3232665"/>
                  <a:gd name="connsiteX7" fmla="*/ 4893182 w 5100718"/>
                  <a:gd name="connsiteY7" fmla="*/ 2565049 h 3232665"/>
                  <a:gd name="connsiteX8" fmla="*/ 3769232 w 5100718"/>
                  <a:gd name="connsiteY8" fmla="*/ 3174649 h 3232665"/>
                  <a:gd name="connsiteX9" fmla="*/ 854582 w 5100718"/>
                  <a:gd name="connsiteY9" fmla="*/ 3136549 h 3232665"/>
                  <a:gd name="connsiteX10" fmla="*/ 73532 w 5100718"/>
                  <a:gd name="connsiteY10" fmla="*/ 2545999 h 3232665"/>
                  <a:gd name="connsiteX11" fmla="*/ 54482 w 5100718"/>
                  <a:gd name="connsiteY11" fmla="*/ 1536349 h 3232665"/>
                  <a:gd name="connsiteX12" fmla="*/ 283082 w 5100718"/>
                  <a:gd name="connsiteY12" fmla="*/ 488599 h 3232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100718" h="3232665">
                    <a:moveTo>
                      <a:pt x="283082" y="488599"/>
                    </a:moveTo>
                    <a:cubicBezTo>
                      <a:pt x="397382" y="253649"/>
                      <a:pt x="594232" y="196499"/>
                      <a:pt x="740282" y="126649"/>
                    </a:cubicBezTo>
                    <a:cubicBezTo>
                      <a:pt x="886332" y="56799"/>
                      <a:pt x="1159382" y="69499"/>
                      <a:pt x="1159382" y="69499"/>
                    </a:cubicBezTo>
                    <a:cubicBezTo>
                      <a:pt x="1305432" y="50449"/>
                      <a:pt x="1321307" y="21874"/>
                      <a:pt x="1616582" y="12349"/>
                    </a:cubicBezTo>
                    <a:cubicBezTo>
                      <a:pt x="1911857" y="2824"/>
                      <a:pt x="2457957" y="-9876"/>
                      <a:pt x="2931032" y="12349"/>
                    </a:cubicBezTo>
                    <a:cubicBezTo>
                      <a:pt x="3404107" y="34574"/>
                      <a:pt x="4099432" y="-25751"/>
                      <a:pt x="4455032" y="145699"/>
                    </a:cubicBezTo>
                    <a:cubicBezTo>
                      <a:pt x="4810632" y="317149"/>
                      <a:pt x="4991607" y="637824"/>
                      <a:pt x="5064632" y="1041049"/>
                    </a:cubicBezTo>
                    <a:cubicBezTo>
                      <a:pt x="5137657" y="1444274"/>
                      <a:pt x="5109082" y="2209449"/>
                      <a:pt x="4893182" y="2565049"/>
                    </a:cubicBezTo>
                    <a:cubicBezTo>
                      <a:pt x="4677282" y="2920649"/>
                      <a:pt x="4442332" y="3079399"/>
                      <a:pt x="3769232" y="3174649"/>
                    </a:cubicBezTo>
                    <a:cubicBezTo>
                      <a:pt x="3096132" y="3269899"/>
                      <a:pt x="1470532" y="3241324"/>
                      <a:pt x="854582" y="3136549"/>
                    </a:cubicBezTo>
                    <a:cubicBezTo>
                      <a:pt x="238632" y="3031774"/>
                      <a:pt x="206882" y="2812699"/>
                      <a:pt x="73532" y="2545999"/>
                    </a:cubicBezTo>
                    <a:cubicBezTo>
                      <a:pt x="-59818" y="2279299"/>
                      <a:pt x="22732" y="1882424"/>
                      <a:pt x="54482" y="1536349"/>
                    </a:cubicBezTo>
                    <a:cubicBezTo>
                      <a:pt x="86232" y="1190274"/>
                      <a:pt x="168782" y="723549"/>
                      <a:pt x="283082" y="48859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55" name="huyen"/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5901" t="71039" r="65268" b="14236"/>
              <a:stretch>
                <a:fillRect/>
              </a:stretch>
            </p:blipFill>
            <p:spPr>
              <a:xfrm rot="19268029">
                <a:off x="6000159" y="1974426"/>
                <a:ext cx="811846" cy="511558"/>
              </a:xfrm>
              <a:prstGeom prst="rect">
                <a:avLst/>
              </a:prstGeom>
            </p:spPr>
          </p:pic>
        </p:grpSp>
        <p:sp>
          <p:nvSpPr>
            <p:cNvPr id="53" name="1"/>
            <p:cNvSpPr/>
            <p:nvPr/>
          </p:nvSpPr>
          <p:spPr>
            <a:xfrm>
              <a:off x="1840998" y="1059024"/>
              <a:ext cx="7784539" cy="4586375"/>
            </a:xfrm>
            <a:custGeom>
              <a:avLst/>
              <a:gdLst>
                <a:gd name="connsiteX0" fmla="*/ 283082 w 5100718"/>
                <a:gd name="connsiteY0" fmla="*/ 488599 h 3232665"/>
                <a:gd name="connsiteX1" fmla="*/ 740282 w 5100718"/>
                <a:gd name="connsiteY1" fmla="*/ 126649 h 3232665"/>
                <a:gd name="connsiteX2" fmla="*/ 1159382 w 5100718"/>
                <a:gd name="connsiteY2" fmla="*/ 69499 h 3232665"/>
                <a:gd name="connsiteX3" fmla="*/ 1616582 w 5100718"/>
                <a:gd name="connsiteY3" fmla="*/ 12349 h 3232665"/>
                <a:gd name="connsiteX4" fmla="*/ 2931032 w 5100718"/>
                <a:gd name="connsiteY4" fmla="*/ 12349 h 3232665"/>
                <a:gd name="connsiteX5" fmla="*/ 4455032 w 5100718"/>
                <a:gd name="connsiteY5" fmla="*/ 145699 h 3232665"/>
                <a:gd name="connsiteX6" fmla="*/ 5064632 w 5100718"/>
                <a:gd name="connsiteY6" fmla="*/ 1041049 h 3232665"/>
                <a:gd name="connsiteX7" fmla="*/ 4893182 w 5100718"/>
                <a:gd name="connsiteY7" fmla="*/ 2565049 h 3232665"/>
                <a:gd name="connsiteX8" fmla="*/ 3769232 w 5100718"/>
                <a:gd name="connsiteY8" fmla="*/ 3174649 h 3232665"/>
                <a:gd name="connsiteX9" fmla="*/ 854582 w 5100718"/>
                <a:gd name="connsiteY9" fmla="*/ 3136549 h 3232665"/>
                <a:gd name="connsiteX10" fmla="*/ 73532 w 5100718"/>
                <a:gd name="connsiteY10" fmla="*/ 2545999 h 3232665"/>
                <a:gd name="connsiteX11" fmla="*/ 54482 w 5100718"/>
                <a:gd name="connsiteY11" fmla="*/ 1536349 h 3232665"/>
                <a:gd name="connsiteX12" fmla="*/ 283082 w 5100718"/>
                <a:gd name="connsiteY12" fmla="*/ 488599 h 3232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100718" h="3232665">
                  <a:moveTo>
                    <a:pt x="283082" y="488599"/>
                  </a:moveTo>
                  <a:cubicBezTo>
                    <a:pt x="397382" y="253649"/>
                    <a:pt x="594232" y="196499"/>
                    <a:pt x="740282" y="126649"/>
                  </a:cubicBezTo>
                  <a:cubicBezTo>
                    <a:pt x="886332" y="56799"/>
                    <a:pt x="1159382" y="69499"/>
                    <a:pt x="1159382" y="69499"/>
                  </a:cubicBezTo>
                  <a:cubicBezTo>
                    <a:pt x="1305432" y="50449"/>
                    <a:pt x="1321307" y="21874"/>
                    <a:pt x="1616582" y="12349"/>
                  </a:cubicBezTo>
                  <a:cubicBezTo>
                    <a:pt x="1911857" y="2824"/>
                    <a:pt x="2457957" y="-9876"/>
                    <a:pt x="2931032" y="12349"/>
                  </a:cubicBezTo>
                  <a:cubicBezTo>
                    <a:pt x="3404107" y="34574"/>
                    <a:pt x="4099432" y="-25751"/>
                    <a:pt x="4455032" y="145699"/>
                  </a:cubicBezTo>
                  <a:cubicBezTo>
                    <a:pt x="4810632" y="317149"/>
                    <a:pt x="4991607" y="637824"/>
                    <a:pt x="5064632" y="1041049"/>
                  </a:cubicBezTo>
                  <a:cubicBezTo>
                    <a:pt x="5137657" y="1444274"/>
                    <a:pt x="5109082" y="2209449"/>
                    <a:pt x="4893182" y="2565049"/>
                  </a:cubicBezTo>
                  <a:cubicBezTo>
                    <a:pt x="4677282" y="2920649"/>
                    <a:pt x="4442332" y="3079399"/>
                    <a:pt x="3769232" y="3174649"/>
                  </a:cubicBezTo>
                  <a:cubicBezTo>
                    <a:pt x="3096132" y="3269899"/>
                    <a:pt x="1470532" y="3241324"/>
                    <a:pt x="854582" y="3136549"/>
                  </a:cubicBezTo>
                  <a:cubicBezTo>
                    <a:pt x="238632" y="3031774"/>
                    <a:pt x="206882" y="2812699"/>
                    <a:pt x="73532" y="2545999"/>
                  </a:cubicBezTo>
                  <a:cubicBezTo>
                    <a:pt x="-59818" y="2279299"/>
                    <a:pt x="22732" y="1882424"/>
                    <a:pt x="54482" y="1536349"/>
                  </a:cubicBezTo>
                  <a:cubicBezTo>
                    <a:pt x="86232" y="1190274"/>
                    <a:pt x="168782" y="723549"/>
                    <a:pt x="283082" y="488599"/>
                  </a:cubicBezTo>
                  <a:close/>
                </a:path>
              </a:pathLst>
            </a:cu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8" name="dap an"/>
          <p:cNvGrpSpPr/>
          <p:nvPr/>
        </p:nvGrpSpPr>
        <p:grpSpPr>
          <a:xfrm>
            <a:off x="2194494" y="4151797"/>
            <a:ext cx="5130365" cy="2583074"/>
            <a:chOff x="1719531" y="644142"/>
            <a:chExt cx="8168170" cy="5231904"/>
          </a:xfrm>
        </p:grpSpPr>
        <p:grpSp>
          <p:nvGrpSpPr>
            <p:cNvPr id="59" name="huyen"/>
            <p:cNvGrpSpPr/>
            <p:nvPr/>
          </p:nvGrpSpPr>
          <p:grpSpPr>
            <a:xfrm>
              <a:off x="1719531" y="644142"/>
              <a:ext cx="8168170" cy="5231904"/>
              <a:chOff x="5789883" y="1974426"/>
              <a:chExt cx="5100718" cy="3438925"/>
            </a:xfrm>
            <a:effectLst>
              <a:outerShdw blurRad="127000" dist="12700" sx="103000" sy="103000" algn="ctr" rotWithShape="0">
                <a:prstClr val="black">
                  <a:alpha val="7000"/>
                </a:prstClr>
              </a:outerShdw>
            </a:effectLst>
          </p:grpSpPr>
          <p:sp>
            <p:nvSpPr>
              <p:cNvPr id="61" name="huyen"/>
              <p:cNvSpPr/>
              <p:nvPr/>
            </p:nvSpPr>
            <p:spPr>
              <a:xfrm>
                <a:off x="5789883" y="2091489"/>
                <a:ext cx="5100718" cy="3321862"/>
              </a:xfrm>
              <a:custGeom>
                <a:avLst/>
                <a:gdLst>
                  <a:gd name="connsiteX0" fmla="*/ 283082 w 5100718"/>
                  <a:gd name="connsiteY0" fmla="*/ 488599 h 3232665"/>
                  <a:gd name="connsiteX1" fmla="*/ 740282 w 5100718"/>
                  <a:gd name="connsiteY1" fmla="*/ 126649 h 3232665"/>
                  <a:gd name="connsiteX2" fmla="*/ 1159382 w 5100718"/>
                  <a:gd name="connsiteY2" fmla="*/ 69499 h 3232665"/>
                  <a:gd name="connsiteX3" fmla="*/ 1616582 w 5100718"/>
                  <a:gd name="connsiteY3" fmla="*/ 12349 h 3232665"/>
                  <a:gd name="connsiteX4" fmla="*/ 2931032 w 5100718"/>
                  <a:gd name="connsiteY4" fmla="*/ 12349 h 3232665"/>
                  <a:gd name="connsiteX5" fmla="*/ 4455032 w 5100718"/>
                  <a:gd name="connsiteY5" fmla="*/ 145699 h 3232665"/>
                  <a:gd name="connsiteX6" fmla="*/ 5064632 w 5100718"/>
                  <a:gd name="connsiteY6" fmla="*/ 1041049 h 3232665"/>
                  <a:gd name="connsiteX7" fmla="*/ 4893182 w 5100718"/>
                  <a:gd name="connsiteY7" fmla="*/ 2565049 h 3232665"/>
                  <a:gd name="connsiteX8" fmla="*/ 3769232 w 5100718"/>
                  <a:gd name="connsiteY8" fmla="*/ 3174649 h 3232665"/>
                  <a:gd name="connsiteX9" fmla="*/ 854582 w 5100718"/>
                  <a:gd name="connsiteY9" fmla="*/ 3136549 h 3232665"/>
                  <a:gd name="connsiteX10" fmla="*/ 73532 w 5100718"/>
                  <a:gd name="connsiteY10" fmla="*/ 2545999 h 3232665"/>
                  <a:gd name="connsiteX11" fmla="*/ 54482 w 5100718"/>
                  <a:gd name="connsiteY11" fmla="*/ 1536349 h 3232665"/>
                  <a:gd name="connsiteX12" fmla="*/ 283082 w 5100718"/>
                  <a:gd name="connsiteY12" fmla="*/ 488599 h 3232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100718" h="3232665">
                    <a:moveTo>
                      <a:pt x="283082" y="488599"/>
                    </a:moveTo>
                    <a:cubicBezTo>
                      <a:pt x="397382" y="253649"/>
                      <a:pt x="594232" y="196499"/>
                      <a:pt x="740282" y="126649"/>
                    </a:cubicBezTo>
                    <a:cubicBezTo>
                      <a:pt x="886332" y="56799"/>
                      <a:pt x="1159382" y="69499"/>
                      <a:pt x="1159382" y="69499"/>
                    </a:cubicBezTo>
                    <a:cubicBezTo>
                      <a:pt x="1305432" y="50449"/>
                      <a:pt x="1321307" y="21874"/>
                      <a:pt x="1616582" y="12349"/>
                    </a:cubicBezTo>
                    <a:cubicBezTo>
                      <a:pt x="1911857" y="2824"/>
                      <a:pt x="2457957" y="-9876"/>
                      <a:pt x="2931032" y="12349"/>
                    </a:cubicBezTo>
                    <a:cubicBezTo>
                      <a:pt x="3404107" y="34574"/>
                      <a:pt x="4099432" y="-25751"/>
                      <a:pt x="4455032" y="145699"/>
                    </a:cubicBezTo>
                    <a:cubicBezTo>
                      <a:pt x="4810632" y="317149"/>
                      <a:pt x="4991607" y="637824"/>
                      <a:pt x="5064632" y="1041049"/>
                    </a:cubicBezTo>
                    <a:cubicBezTo>
                      <a:pt x="5137657" y="1444274"/>
                      <a:pt x="5109082" y="2209449"/>
                      <a:pt x="4893182" y="2565049"/>
                    </a:cubicBezTo>
                    <a:cubicBezTo>
                      <a:pt x="4677282" y="2920649"/>
                      <a:pt x="4442332" y="3079399"/>
                      <a:pt x="3769232" y="3174649"/>
                    </a:cubicBezTo>
                    <a:cubicBezTo>
                      <a:pt x="3096132" y="3269899"/>
                      <a:pt x="1470532" y="3241324"/>
                      <a:pt x="854582" y="3136549"/>
                    </a:cubicBezTo>
                    <a:cubicBezTo>
                      <a:pt x="238632" y="3031774"/>
                      <a:pt x="206882" y="2812699"/>
                      <a:pt x="73532" y="2545999"/>
                    </a:cubicBezTo>
                    <a:cubicBezTo>
                      <a:pt x="-59818" y="2279299"/>
                      <a:pt x="22732" y="1882424"/>
                      <a:pt x="54482" y="1536349"/>
                    </a:cubicBezTo>
                    <a:cubicBezTo>
                      <a:pt x="86232" y="1190274"/>
                      <a:pt x="168782" y="723549"/>
                      <a:pt x="283082" y="48859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b="1" dirty="0">
                    <a:solidFill>
                      <a:srgbClr val="FF0000"/>
                    </a:solidFill>
                    <a:latin typeface="Helvetica Neue"/>
                  </a:rPr>
                  <a:t>a bathroom</a:t>
                </a:r>
                <a:endParaRPr lang="zh-CN" alt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62" name="huyen"/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5901" t="71039" r="65268" b="14236"/>
              <a:stretch>
                <a:fillRect/>
              </a:stretch>
            </p:blipFill>
            <p:spPr>
              <a:xfrm rot="19268029">
                <a:off x="6000159" y="1974426"/>
                <a:ext cx="811846" cy="511558"/>
              </a:xfrm>
              <a:prstGeom prst="rect">
                <a:avLst/>
              </a:prstGeom>
            </p:spPr>
          </p:pic>
        </p:grpSp>
        <p:sp>
          <p:nvSpPr>
            <p:cNvPr id="60" name="huyen"/>
            <p:cNvSpPr/>
            <p:nvPr/>
          </p:nvSpPr>
          <p:spPr>
            <a:xfrm>
              <a:off x="1840998" y="1059024"/>
              <a:ext cx="7784539" cy="4586376"/>
            </a:xfrm>
            <a:custGeom>
              <a:avLst/>
              <a:gdLst>
                <a:gd name="connsiteX0" fmla="*/ 283082 w 5100718"/>
                <a:gd name="connsiteY0" fmla="*/ 488599 h 3232665"/>
                <a:gd name="connsiteX1" fmla="*/ 740282 w 5100718"/>
                <a:gd name="connsiteY1" fmla="*/ 126649 h 3232665"/>
                <a:gd name="connsiteX2" fmla="*/ 1159382 w 5100718"/>
                <a:gd name="connsiteY2" fmla="*/ 69499 h 3232665"/>
                <a:gd name="connsiteX3" fmla="*/ 1616582 w 5100718"/>
                <a:gd name="connsiteY3" fmla="*/ 12349 h 3232665"/>
                <a:gd name="connsiteX4" fmla="*/ 2931032 w 5100718"/>
                <a:gd name="connsiteY4" fmla="*/ 12349 h 3232665"/>
                <a:gd name="connsiteX5" fmla="*/ 4455032 w 5100718"/>
                <a:gd name="connsiteY5" fmla="*/ 145699 h 3232665"/>
                <a:gd name="connsiteX6" fmla="*/ 5064632 w 5100718"/>
                <a:gd name="connsiteY6" fmla="*/ 1041049 h 3232665"/>
                <a:gd name="connsiteX7" fmla="*/ 4893182 w 5100718"/>
                <a:gd name="connsiteY7" fmla="*/ 2565049 h 3232665"/>
                <a:gd name="connsiteX8" fmla="*/ 3769232 w 5100718"/>
                <a:gd name="connsiteY8" fmla="*/ 3174649 h 3232665"/>
                <a:gd name="connsiteX9" fmla="*/ 854582 w 5100718"/>
                <a:gd name="connsiteY9" fmla="*/ 3136549 h 3232665"/>
                <a:gd name="connsiteX10" fmla="*/ 73532 w 5100718"/>
                <a:gd name="connsiteY10" fmla="*/ 2545999 h 3232665"/>
                <a:gd name="connsiteX11" fmla="*/ 54482 w 5100718"/>
                <a:gd name="connsiteY11" fmla="*/ 1536349 h 3232665"/>
                <a:gd name="connsiteX12" fmla="*/ 283082 w 5100718"/>
                <a:gd name="connsiteY12" fmla="*/ 488599 h 3232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100718" h="3232665">
                  <a:moveTo>
                    <a:pt x="283082" y="488599"/>
                  </a:moveTo>
                  <a:cubicBezTo>
                    <a:pt x="397382" y="253649"/>
                    <a:pt x="594232" y="196499"/>
                    <a:pt x="740282" y="126649"/>
                  </a:cubicBezTo>
                  <a:cubicBezTo>
                    <a:pt x="886332" y="56799"/>
                    <a:pt x="1159382" y="69499"/>
                    <a:pt x="1159382" y="69499"/>
                  </a:cubicBezTo>
                  <a:cubicBezTo>
                    <a:pt x="1305432" y="50449"/>
                    <a:pt x="1321307" y="21874"/>
                    <a:pt x="1616582" y="12349"/>
                  </a:cubicBezTo>
                  <a:cubicBezTo>
                    <a:pt x="1911857" y="2824"/>
                    <a:pt x="2457957" y="-9876"/>
                    <a:pt x="2931032" y="12349"/>
                  </a:cubicBezTo>
                  <a:cubicBezTo>
                    <a:pt x="3404107" y="34574"/>
                    <a:pt x="4099432" y="-25751"/>
                    <a:pt x="4455032" y="145699"/>
                  </a:cubicBezTo>
                  <a:cubicBezTo>
                    <a:pt x="4810632" y="317149"/>
                    <a:pt x="4991607" y="637824"/>
                    <a:pt x="5064632" y="1041049"/>
                  </a:cubicBezTo>
                  <a:cubicBezTo>
                    <a:pt x="5137657" y="1444274"/>
                    <a:pt x="5109082" y="2209449"/>
                    <a:pt x="4893182" y="2565049"/>
                  </a:cubicBezTo>
                  <a:cubicBezTo>
                    <a:pt x="4677282" y="2920649"/>
                    <a:pt x="4442332" y="3079399"/>
                    <a:pt x="3769232" y="3174649"/>
                  </a:cubicBezTo>
                  <a:cubicBezTo>
                    <a:pt x="3096132" y="3269899"/>
                    <a:pt x="1470532" y="3241324"/>
                    <a:pt x="854582" y="3136549"/>
                  </a:cubicBezTo>
                  <a:cubicBezTo>
                    <a:pt x="238632" y="3031774"/>
                    <a:pt x="206882" y="2812699"/>
                    <a:pt x="73532" y="2545999"/>
                  </a:cubicBezTo>
                  <a:cubicBezTo>
                    <a:pt x="-59818" y="2279299"/>
                    <a:pt x="22732" y="1882424"/>
                    <a:pt x="54482" y="1536349"/>
                  </a:cubicBezTo>
                  <a:cubicBezTo>
                    <a:pt x="86232" y="1190274"/>
                    <a:pt x="168782" y="723549"/>
                    <a:pt x="283082" y="488599"/>
                  </a:cubicBezTo>
                  <a:close/>
                </a:path>
              </a:pathLst>
            </a:cu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4635923" y="64047"/>
            <a:ext cx="3272430" cy="832796"/>
            <a:chOff x="4202427" y="-128509"/>
            <a:chExt cx="3694951" cy="940323"/>
          </a:xfrm>
        </p:grpSpPr>
        <p:pic>
          <p:nvPicPr>
            <p:cNvPr id="72" name="Picture 71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443" t="30997" r="29452" b="47840"/>
            <a:stretch>
              <a:fillRect/>
            </a:stretch>
          </p:blipFill>
          <p:spPr>
            <a:xfrm>
              <a:off x="4202427" y="379344"/>
              <a:ext cx="609781" cy="432470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51141" y="265321"/>
              <a:ext cx="2890700" cy="527876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23795" b="50078" l="4839" r="22581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8" t="22691" r="77429" b="49161"/>
            <a:stretch>
              <a:fillRect/>
            </a:stretch>
          </p:blipFill>
          <p:spPr>
            <a:xfrm>
              <a:off x="7386303" y="-128509"/>
              <a:ext cx="511075" cy="596255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</p:grpSp>
      <p:grpSp>
        <p:nvGrpSpPr>
          <p:cNvPr id="15" name="Group 14"/>
          <p:cNvGrpSpPr/>
          <p:nvPr/>
        </p:nvGrpSpPr>
        <p:grpSpPr>
          <a:xfrm>
            <a:off x="-2776048" y="4552950"/>
            <a:ext cx="2677134" cy="2088548"/>
            <a:chOff x="-3128474" y="4278007"/>
            <a:chExt cx="3029560" cy="2363491"/>
          </a:xfrm>
        </p:grpSpPr>
        <p:pic>
          <p:nvPicPr>
            <p:cNvPr id="56" name="Picture 55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3128474" y="4278007"/>
              <a:ext cx="3029560" cy="2363491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337899" y="5233745"/>
              <a:ext cx="1488096" cy="263443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</p:grpSp>
      <p:pic>
        <p:nvPicPr>
          <p:cNvPr id="26" name="Picture 25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667795" y="1105661"/>
            <a:ext cx="3249808" cy="2143011"/>
          </a:xfrm>
          <a:prstGeom prst="roundRect">
            <a:avLst>
              <a:gd name="adj" fmla="val 6573"/>
            </a:avLst>
          </a:prstGeom>
          <a:ln>
            <a:solidFill>
              <a:schemeClr val="accent2">
                <a:lumMod val="75000"/>
              </a:schemeClr>
            </a:solidFill>
          </a:ln>
        </p:spPr>
      </p:pic>
      <p:sp>
        <p:nvSpPr>
          <p:cNvPr id="28" name="Rectangle 27"/>
          <p:cNvSpPr/>
          <p:nvPr/>
        </p:nvSpPr>
        <p:spPr>
          <a:xfrm>
            <a:off x="3924300" y="3307359"/>
            <a:ext cx="478155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Helvetica Neue"/>
              </a:rPr>
              <a:t>There is _______________.</a:t>
            </a:r>
            <a:endParaRPr lang="en-US" sz="2800" b="1" i="0" dirty="0">
              <a:solidFill>
                <a:schemeClr val="tx1">
                  <a:lumMod val="85000"/>
                  <a:lumOff val="15000"/>
                </a:schemeClr>
              </a:solidFill>
              <a:effectLst/>
              <a:latin typeface="Helvetica Neue"/>
            </a:endParaRPr>
          </a:p>
        </p:txBody>
      </p:sp>
      <p:pic>
        <p:nvPicPr>
          <p:cNvPr id="2" name="Picture 1" descr="Ms Linh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0170" y="2356485"/>
            <a:ext cx="2115185" cy="211518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45833E-6 -3.7037E-6 L 0.83972 -0.07083 " pathEditMode="relative" rAng="0" ptsTypes="AA">
                                      <p:cBhvr>
                                        <p:cTn id="12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979" y="-35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40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1"/>
          <a:srcRect l="1500" r="413" b="4652"/>
          <a:stretch>
            <a:fillRect/>
          </a:stretch>
        </p:blipFill>
        <p:spPr>
          <a:xfrm>
            <a:off x="-9524" y="0"/>
            <a:ext cx="12211049" cy="685800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7357" y="-270866"/>
            <a:ext cx="12290601" cy="7370703"/>
          </a:xfrm>
          <a:prstGeom prst="rect">
            <a:avLst/>
          </a:prstGeom>
        </p:spPr>
      </p:pic>
      <p:sp>
        <p:nvSpPr>
          <p:cNvPr id="40" name="Right Arrow 39">
            <a:hlinkClick r:id="" action="ppaction://hlinkshowjump?jump=nextslide"/>
          </p:cNvPr>
          <p:cNvSpPr/>
          <p:nvPr/>
        </p:nvSpPr>
        <p:spPr>
          <a:xfrm>
            <a:off x="10370633" y="5499104"/>
            <a:ext cx="1157515" cy="794408"/>
          </a:xfrm>
          <a:prstGeom prst="rightArrow">
            <a:avLst/>
          </a:prstGeom>
          <a:solidFill>
            <a:srgbClr val="00206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bg1"/>
                </a:solidFill>
              </a:rPr>
              <a:t>Next </a:t>
            </a:r>
            <a:endParaRPr lang="en-US" sz="2400" b="1" dirty="0">
              <a:ln w="12700" cmpd="sng">
                <a:solidFill>
                  <a:schemeClr val="accent4"/>
                </a:solidFill>
                <a:prstDash val="solid"/>
              </a:ln>
              <a:solidFill>
                <a:schemeClr val="bg1"/>
              </a:solidFill>
            </a:endParaRPr>
          </a:p>
        </p:txBody>
      </p:sp>
      <p:grpSp>
        <p:nvGrpSpPr>
          <p:cNvPr id="48" name="Group 47"/>
          <p:cNvGrpSpPr/>
          <p:nvPr/>
        </p:nvGrpSpPr>
        <p:grpSpPr>
          <a:xfrm>
            <a:off x="4767506" y="6385368"/>
            <a:ext cx="2248353" cy="699007"/>
            <a:chOff x="4767506" y="6385368"/>
            <a:chExt cx="2248353" cy="699007"/>
          </a:xfrm>
        </p:grpSpPr>
        <p:pic>
          <p:nvPicPr>
            <p:cNvPr id="45" name="huyen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67506" y="6466359"/>
              <a:ext cx="678473" cy="576372"/>
            </a:xfrm>
            <a:prstGeom prst="rect">
              <a:avLst/>
            </a:prstGeom>
          </p:spPr>
        </p:pic>
        <p:pic>
          <p:nvPicPr>
            <p:cNvPr id="46" name="huyen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539136" y="6385368"/>
              <a:ext cx="822831" cy="699007"/>
            </a:xfrm>
            <a:prstGeom prst="rect">
              <a:avLst/>
            </a:prstGeom>
          </p:spPr>
        </p:pic>
        <p:pic>
          <p:nvPicPr>
            <p:cNvPr id="47" name="huyen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343999" y="6493264"/>
              <a:ext cx="671860" cy="570755"/>
            </a:xfrm>
            <a:prstGeom prst="rect">
              <a:avLst/>
            </a:prstGeom>
          </p:spPr>
        </p:pic>
      </p:grpSp>
      <p:grpSp>
        <p:nvGrpSpPr>
          <p:cNvPr id="51" name="cau hoi"/>
          <p:cNvGrpSpPr/>
          <p:nvPr/>
        </p:nvGrpSpPr>
        <p:grpSpPr>
          <a:xfrm flipH="1">
            <a:off x="2512804" y="614642"/>
            <a:ext cx="7166392" cy="3562276"/>
            <a:chOff x="1719531" y="644142"/>
            <a:chExt cx="8168170" cy="5096202"/>
          </a:xfrm>
        </p:grpSpPr>
        <p:grpSp>
          <p:nvGrpSpPr>
            <p:cNvPr id="52" name="huyen"/>
            <p:cNvGrpSpPr/>
            <p:nvPr/>
          </p:nvGrpSpPr>
          <p:grpSpPr>
            <a:xfrm>
              <a:off x="1719531" y="644142"/>
              <a:ext cx="8168170" cy="5096202"/>
              <a:chOff x="5789883" y="1974426"/>
              <a:chExt cx="5100718" cy="3349728"/>
            </a:xfrm>
            <a:effectLst>
              <a:outerShdw blurRad="127000" dist="12700" sx="103000" sy="103000" algn="ctr" rotWithShape="0">
                <a:prstClr val="black">
                  <a:alpha val="7000"/>
                </a:prstClr>
              </a:outerShdw>
            </a:effectLst>
          </p:grpSpPr>
          <p:sp>
            <p:nvSpPr>
              <p:cNvPr id="54" name="huyen"/>
              <p:cNvSpPr/>
              <p:nvPr/>
            </p:nvSpPr>
            <p:spPr>
              <a:xfrm>
                <a:off x="5789883" y="2091488"/>
                <a:ext cx="5100718" cy="3232666"/>
              </a:xfrm>
              <a:custGeom>
                <a:avLst/>
                <a:gdLst>
                  <a:gd name="connsiteX0" fmla="*/ 283082 w 5100718"/>
                  <a:gd name="connsiteY0" fmla="*/ 488599 h 3232665"/>
                  <a:gd name="connsiteX1" fmla="*/ 740282 w 5100718"/>
                  <a:gd name="connsiteY1" fmla="*/ 126649 h 3232665"/>
                  <a:gd name="connsiteX2" fmla="*/ 1159382 w 5100718"/>
                  <a:gd name="connsiteY2" fmla="*/ 69499 h 3232665"/>
                  <a:gd name="connsiteX3" fmla="*/ 1616582 w 5100718"/>
                  <a:gd name="connsiteY3" fmla="*/ 12349 h 3232665"/>
                  <a:gd name="connsiteX4" fmla="*/ 2931032 w 5100718"/>
                  <a:gd name="connsiteY4" fmla="*/ 12349 h 3232665"/>
                  <a:gd name="connsiteX5" fmla="*/ 4455032 w 5100718"/>
                  <a:gd name="connsiteY5" fmla="*/ 145699 h 3232665"/>
                  <a:gd name="connsiteX6" fmla="*/ 5064632 w 5100718"/>
                  <a:gd name="connsiteY6" fmla="*/ 1041049 h 3232665"/>
                  <a:gd name="connsiteX7" fmla="*/ 4893182 w 5100718"/>
                  <a:gd name="connsiteY7" fmla="*/ 2565049 h 3232665"/>
                  <a:gd name="connsiteX8" fmla="*/ 3769232 w 5100718"/>
                  <a:gd name="connsiteY8" fmla="*/ 3174649 h 3232665"/>
                  <a:gd name="connsiteX9" fmla="*/ 854582 w 5100718"/>
                  <a:gd name="connsiteY9" fmla="*/ 3136549 h 3232665"/>
                  <a:gd name="connsiteX10" fmla="*/ 73532 w 5100718"/>
                  <a:gd name="connsiteY10" fmla="*/ 2545999 h 3232665"/>
                  <a:gd name="connsiteX11" fmla="*/ 54482 w 5100718"/>
                  <a:gd name="connsiteY11" fmla="*/ 1536349 h 3232665"/>
                  <a:gd name="connsiteX12" fmla="*/ 283082 w 5100718"/>
                  <a:gd name="connsiteY12" fmla="*/ 488599 h 3232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100718" h="3232665">
                    <a:moveTo>
                      <a:pt x="283082" y="488599"/>
                    </a:moveTo>
                    <a:cubicBezTo>
                      <a:pt x="397382" y="253649"/>
                      <a:pt x="594232" y="196499"/>
                      <a:pt x="740282" y="126649"/>
                    </a:cubicBezTo>
                    <a:cubicBezTo>
                      <a:pt x="886332" y="56799"/>
                      <a:pt x="1159382" y="69499"/>
                      <a:pt x="1159382" y="69499"/>
                    </a:cubicBezTo>
                    <a:cubicBezTo>
                      <a:pt x="1305432" y="50449"/>
                      <a:pt x="1321307" y="21874"/>
                      <a:pt x="1616582" y="12349"/>
                    </a:cubicBezTo>
                    <a:cubicBezTo>
                      <a:pt x="1911857" y="2824"/>
                      <a:pt x="2457957" y="-9876"/>
                      <a:pt x="2931032" y="12349"/>
                    </a:cubicBezTo>
                    <a:cubicBezTo>
                      <a:pt x="3404107" y="34574"/>
                      <a:pt x="4099432" y="-25751"/>
                      <a:pt x="4455032" y="145699"/>
                    </a:cubicBezTo>
                    <a:cubicBezTo>
                      <a:pt x="4810632" y="317149"/>
                      <a:pt x="4991607" y="637824"/>
                      <a:pt x="5064632" y="1041049"/>
                    </a:cubicBezTo>
                    <a:cubicBezTo>
                      <a:pt x="5137657" y="1444274"/>
                      <a:pt x="5109082" y="2209449"/>
                      <a:pt x="4893182" y="2565049"/>
                    </a:cubicBezTo>
                    <a:cubicBezTo>
                      <a:pt x="4677282" y="2920649"/>
                      <a:pt x="4442332" y="3079399"/>
                      <a:pt x="3769232" y="3174649"/>
                    </a:cubicBezTo>
                    <a:cubicBezTo>
                      <a:pt x="3096132" y="3269899"/>
                      <a:pt x="1470532" y="3241324"/>
                      <a:pt x="854582" y="3136549"/>
                    </a:cubicBezTo>
                    <a:cubicBezTo>
                      <a:pt x="238632" y="3031774"/>
                      <a:pt x="206882" y="2812699"/>
                      <a:pt x="73532" y="2545999"/>
                    </a:cubicBezTo>
                    <a:cubicBezTo>
                      <a:pt x="-59818" y="2279299"/>
                      <a:pt x="22732" y="1882424"/>
                      <a:pt x="54482" y="1536349"/>
                    </a:cubicBezTo>
                    <a:cubicBezTo>
                      <a:pt x="86232" y="1190274"/>
                      <a:pt x="168782" y="723549"/>
                      <a:pt x="283082" y="48859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55" name="huyen"/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5901" t="71039" r="65268" b="14236"/>
              <a:stretch>
                <a:fillRect/>
              </a:stretch>
            </p:blipFill>
            <p:spPr>
              <a:xfrm rot="19268029">
                <a:off x="6000159" y="1974426"/>
                <a:ext cx="811846" cy="511558"/>
              </a:xfrm>
              <a:prstGeom prst="rect">
                <a:avLst/>
              </a:prstGeom>
            </p:spPr>
          </p:pic>
        </p:grpSp>
        <p:sp>
          <p:nvSpPr>
            <p:cNvPr id="53" name="1"/>
            <p:cNvSpPr/>
            <p:nvPr/>
          </p:nvSpPr>
          <p:spPr>
            <a:xfrm>
              <a:off x="1840998" y="1059024"/>
              <a:ext cx="7784539" cy="4586375"/>
            </a:xfrm>
            <a:custGeom>
              <a:avLst/>
              <a:gdLst>
                <a:gd name="connsiteX0" fmla="*/ 283082 w 5100718"/>
                <a:gd name="connsiteY0" fmla="*/ 488599 h 3232665"/>
                <a:gd name="connsiteX1" fmla="*/ 740282 w 5100718"/>
                <a:gd name="connsiteY1" fmla="*/ 126649 h 3232665"/>
                <a:gd name="connsiteX2" fmla="*/ 1159382 w 5100718"/>
                <a:gd name="connsiteY2" fmla="*/ 69499 h 3232665"/>
                <a:gd name="connsiteX3" fmla="*/ 1616582 w 5100718"/>
                <a:gd name="connsiteY3" fmla="*/ 12349 h 3232665"/>
                <a:gd name="connsiteX4" fmla="*/ 2931032 w 5100718"/>
                <a:gd name="connsiteY4" fmla="*/ 12349 h 3232665"/>
                <a:gd name="connsiteX5" fmla="*/ 4455032 w 5100718"/>
                <a:gd name="connsiteY5" fmla="*/ 145699 h 3232665"/>
                <a:gd name="connsiteX6" fmla="*/ 5064632 w 5100718"/>
                <a:gd name="connsiteY6" fmla="*/ 1041049 h 3232665"/>
                <a:gd name="connsiteX7" fmla="*/ 4893182 w 5100718"/>
                <a:gd name="connsiteY7" fmla="*/ 2565049 h 3232665"/>
                <a:gd name="connsiteX8" fmla="*/ 3769232 w 5100718"/>
                <a:gd name="connsiteY8" fmla="*/ 3174649 h 3232665"/>
                <a:gd name="connsiteX9" fmla="*/ 854582 w 5100718"/>
                <a:gd name="connsiteY9" fmla="*/ 3136549 h 3232665"/>
                <a:gd name="connsiteX10" fmla="*/ 73532 w 5100718"/>
                <a:gd name="connsiteY10" fmla="*/ 2545999 h 3232665"/>
                <a:gd name="connsiteX11" fmla="*/ 54482 w 5100718"/>
                <a:gd name="connsiteY11" fmla="*/ 1536349 h 3232665"/>
                <a:gd name="connsiteX12" fmla="*/ 283082 w 5100718"/>
                <a:gd name="connsiteY12" fmla="*/ 488599 h 3232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100718" h="3232665">
                  <a:moveTo>
                    <a:pt x="283082" y="488599"/>
                  </a:moveTo>
                  <a:cubicBezTo>
                    <a:pt x="397382" y="253649"/>
                    <a:pt x="594232" y="196499"/>
                    <a:pt x="740282" y="126649"/>
                  </a:cubicBezTo>
                  <a:cubicBezTo>
                    <a:pt x="886332" y="56799"/>
                    <a:pt x="1159382" y="69499"/>
                    <a:pt x="1159382" y="69499"/>
                  </a:cubicBezTo>
                  <a:cubicBezTo>
                    <a:pt x="1305432" y="50449"/>
                    <a:pt x="1321307" y="21874"/>
                    <a:pt x="1616582" y="12349"/>
                  </a:cubicBezTo>
                  <a:cubicBezTo>
                    <a:pt x="1911857" y="2824"/>
                    <a:pt x="2457957" y="-9876"/>
                    <a:pt x="2931032" y="12349"/>
                  </a:cubicBezTo>
                  <a:cubicBezTo>
                    <a:pt x="3404107" y="34574"/>
                    <a:pt x="4099432" y="-25751"/>
                    <a:pt x="4455032" y="145699"/>
                  </a:cubicBezTo>
                  <a:cubicBezTo>
                    <a:pt x="4810632" y="317149"/>
                    <a:pt x="4991607" y="637824"/>
                    <a:pt x="5064632" y="1041049"/>
                  </a:cubicBezTo>
                  <a:cubicBezTo>
                    <a:pt x="5137657" y="1444274"/>
                    <a:pt x="5109082" y="2209449"/>
                    <a:pt x="4893182" y="2565049"/>
                  </a:cubicBezTo>
                  <a:cubicBezTo>
                    <a:pt x="4677282" y="2920649"/>
                    <a:pt x="4442332" y="3079399"/>
                    <a:pt x="3769232" y="3174649"/>
                  </a:cubicBezTo>
                  <a:cubicBezTo>
                    <a:pt x="3096132" y="3269899"/>
                    <a:pt x="1470532" y="3241324"/>
                    <a:pt x="854582" y="3136549"/>
                  </a:cubicBezTo>
                  <a:cubicBezTo>
                    <a:pt x="238632" y="3031774"/>
                    <a:pt x="206882" y="2812699"/>
                    <a:pt x="73532" y="2545999"/>
                  </a:cubicBezTo>
                  <a:cubicBezTo>
                    <a:pt x="-59818" y="2279299"/>
                    <a:pt x="22732" y="1882424"/>
                    <a:pt x="54482" y="1536349"/>
                  </a:cubicBezTo>
                  <a:cubicBezTo>
                    <a:pt x="86232" y="1190274"/>
                    <a:pt x="168782" y="723549"/>
                    <a:pt x="283082" y="488599"/>
                  </a:cubicBezTo>
                  <a:close/>
                </a:path>
              </a:pathLst>
            </a:cu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8" name="dap an"/>
          <p:cNvGrpSpPr/>
          <p:nvPr/>
        </p:nvGrpSpPr>
        <p:grpSpPr>
          <a:xfrm>
            <a:off x="2194494" y="4151797"/>
            <a:ext cx="5130365" cy="2583074"/>
            <a:chOff x="1719531" y="644142"/>
            <a:chExt cx="8168170" cy="5231904"/>
          </a:xfrm>
        </p:grpSpPr>
        <p:grpSp>
          <p:nvGrpSpPr>
            <p:cNvPr id="59" name="huyen"/>
            <p:cNvGrpSpPr/>
            <p:nvPr/>
          </p:nvGrpSpPr>
          <p:grpSpPr>
            <a:xfrm>
              <a:off x="1719531" y="644142"/>
              <a:ext cx="8168170" cy="5231904"/>
              <a:chOff x="5789883" y="1974426"/>
              <a:chExt cx="5100718" cy="3438925"/>
            </a:xfrm>
            <a:effectLst>
              <a:outerShdw blurRad="127000" dist="12700" sx="103000" sy="103000" algn="ctr" rotWithShape="0">
                <a:prstClr val="black">
                  <a:alpha val="7000"/>
                </a:prstClr>
              </a:outerShdw>
            </a:effectLst>
          </p:grpSpPr>
          <p:sp>
            <p:nvSpPr>
              <p:cNvPr id="61" name="huyen"/>
              <p:cNvSpPr/>
              <p:nvPr/>
            </p:nvSpPr>
            <p:spPr>
              <a:xfrm>
                <a:off x="5789883" y="2091489"/>
                <a:ext cx="5100718" cy="3321862"/>
              </a:xfrm>
              <a:custGeom>
                <a:avLst/>
                <a:gdLst>
                  <a:gd name="connsiteX0" fmla="*/ 283082 w 5100718"/>
                  <a:gd name="connsiteY0" fmla="*/ 488599 h 3232665"/>
                  <a:gd name="connsiteX1" fmla="*/ 740282 w 5100718"/>
                  <a:gd name="connsiteY1" fmla="*/ 126649 h 3232665"/>
                  <a:gd name="connsiteX2" fmla="*/ 1159382 w 5100718"/>
                  <a:gd name="connsiteY2" fmla="*/ 69499 h 3232665"/>
                  <a:gd name="connsiteX3" fmla="*/ 1616582 w 5100718"/>
                  <a:gd name="connsiteY3" fmla="*/ 12349 h 3232665"/>
                  <a:gd name="connsiteX4" fmla="*/ 2931032 w 5100718"/>
                  <a:gd name="connsiteY4" fmla="*/ 12349 h 3232665"/>
                  <a:gd name="connsiteX5" fmla="*/ 4455032 w 5100718"/>
                  <a:gd name="connsiteY5" fmla="*/ 145699 h 3232665"/>
                  <a:gd name="connsiteX6" fmla="*/ 5064632 w 5100718"/>
                  <a:gd name="connsiteY6" fmla="*/ 1041049 h 3232665"/>
                  <a:gd name="connsiteX7" fmla="*/ 4893182 w 5100718"/>
                  <a:gd name="connsiteY7" fmla="*/ 2565049 h 3232665"/>
                  <a:gd name="connsiteX8" fmla="*/ 3769232 w 5100718"/>
                  <a:gd name="connsiteY8" fmla="*/ 3174649 h 3232665"/>
                  <a:gd name="connsiteX9" fmla="*/ 854582 w 5100718"/>
                  <a:gd name="connsiteY9" fmla="*/ 3136549 h 3232665"/>
                  <a:gd name="connsiteX10" fmla="*/ 73532 w 5100718"/>
                  <a:gd name="connsiteY10" fmla="*/ 2545999 h 3232665"/>
                  <a:gd name="connsiteX11" fmla="*/ 54482 w 5100718"/>
                  <a:gd name="connsiteY11" fmla="*/ 1536349 h 3232665"/>
                  <a:gd name="connsiteX12" fmla="*/ 283082 w 5100718"/>
                  <a:gd name="connsiteY12" fmla="*/ 488599 h 3232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100718" h="3232665">
                    <a:moveTo>
                      <a:pt x="283082" y="488599"/>
                    </a:moveTo>
                    <a:cubicBezTo>
                      <a:pt x="397382" y="253649"/>
                      <a:pt x="594232" y="196499"/>
                      <a:pt x="740282" y="126649"/>
                    </a:cubicBezTo>
                    <a:cubicBezTo>
                      <a:pt x="886332" y="56799"/>
                      <a:pt x="1159382" y="69499"/>
                      <a:pt x="1159382" y="69499"/>
                    </a:cubicBezTo>
                    <a:cubicBezTo>
                      <a:pt x="1305432" y="50449"/>
                      <a:pt x="1321307" y="21874"/>
                      <a:pt x="1616582" y="12349"/>
                    </a:cubicBezTo>
                    <a:cubicBezTo>
                      <a:pt x="1911857" y="2824"/>
                      <a:pt x="2457957" y="-9876"/>
                      <a:pt x="2931032" y="12349"/>
                    </a:cubicBezTo>
                    <a:cubicBezTo>
                      <a:pt x="3404107" y="34574"/>
                      <a:pt x="4099432" y="-25751"/>
                      <a:pt x="4455032" y="145699"/>
                    </a:cubicBezTo>
                    <a:cubicBezTo>
                      <a:pt x="4810632" y="317149"/>
                      <a:pt x="4991607" y="637824"/>
                      <a:pt x="5064632" y="1041049"/>
                    </a:cubicBezTo>
                    <a:cubicBezTo>
                      <a:pt x="5137657" y="1444274"/>
                      <a:pt x="5109082" y="2209449"/>
                      <a:pt x="4893182" y="2565049"/>
                    </a:cubicBezTo>
                    <a:cubicBezTo>
                      <a:pt x="4677282" y="2920649"/>
                      <a:pt x="4442332" y="3079399"/>
                      <a:pt x="3769232" y="3174649"/>
                    </a:cubicBezTo>
                    <a:cubicBezTo>
                      <a:pt x="3096132" y="3269899"/>
                      <a:pt x="1470532" y="3241324"/>
                      <a:pt x="854582" y="3136549"/>
                    </a:cubicBezTo>
                    <a:cubicBezTo>
                      <a:pt x="238632" y="3031774"/>
                      <a:pt x="206882" y="2812699"/>
                      <a:pt x="73532" y="2545999"/>
                    </a:cubicBezTo>
                    <a:cubicBezTo>
                      <a:pt x="-59818" y="2279299"/>
                      <a:pt x="22732" y="1882424"/>
                      <a:pt x="54482" y="1536349"/>
                    </a:cubicBezTo>
                    <a:cubicBezTo>
                      <a:pt x="86232" y="1190274"/>
                      <a:pt x="168782" y="723549"/>
                      <a:pt x="283082" y="48859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b="1" dirty="0">
                    <a:solidFill>
                      <a:srgbClr val="FF0000"/>
                    </a:solidFill>
                    <a:latin typeface="Helvetica Neue"/>
                  </a:rPr>
                  <a:t>a kitchen</a:t>
                </a:r>
                <a:endParaRPr lang="zh-CN" alt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62" name="huyen"/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5901" t="71039" r="65268" b="14236"/>
              <a:stretch>
                <a:fillRect/>
              </a:stretch>
            </p:blipFill>
            <p:spPr>
              <a:xfrm rot="19268029">
                <a:off x="6000159" y="1974426"/>
                <a:ext cx="811846" cy="511558"/>
              </a:xfrm>
              <a:prstGeom prst="rect">
                <a:avLst/>
              </a:prstGeom>
            </p:spPr>
          </p:pic>
        </p:grpSp>
        <p:sp>
          <p:nvSpPr>
            <p:cNvPr id="60" name="huyen"/>
            <p:cNvSpPr/>
            <p:nvPr/>
          </p:nvSpPr>
          <p:spPr>
            <a:xfrm>
              <a:off x="1840998" y="1059024"/>
              <a:ext cx="7784539" cy="4586376"/>
            </a:xfrm>
            <a:custGeom>
              <a:avLst/>
              <a:gdLst>
                <a:gd name="connsiteX0" fmla="*/ 283082 w 5100718"/>
                <a:gd name="connsiteY0" fmla="*/ 488599 h 3232665"/>
                <a:gd name="connsiteX1" fmla="*/ 740282 w 5100718"/>
                <a:gd name="connsiteY1" fmla="*/ 126649 h 3232665"/>
                <a:gd name="connsiteX2" fmla="*/ 1159382 w 5100718"/>
                <a:gd name="connsiteY2" fmla="*/ 69499 h 3232665"/>
                <a:gd name="connsiteX3" fmla="*/ 1616582 w 5100718"/>
                <a:gd name="connsiteY3" fmla="*/ 12349 h 3232665"/>
                <a:gd name="connsiteX4" fmla="*/ 2931032 w 5100718"/>
                <a:gd name="connsiteY4" fmla="*/ 12349 h 3232665"/>
                <a:gd name="connsiteX5" fmla="*/ 4455032 w 5100718"/>
                <a:gd name="connsiteY5" fmla="*/ 145699 h 3232665"/>
                <a:gd name="connsiteX6" fmla="*/ 5064632 w 5100718"/>
                <a:gd name="connsiteY6" fmla="*/ 1041049 h 3232665"/>
                <a:gd name="connsiteX7" fmla="*/ 4893182 w 5100718"/>
                <a:gd name="connsiteY7" fmla="*/ 2565049 h 3232665"/>
                <a:gd name="connsiteX8" fmla="*/ 3769232 w 5100718"/>
                <a:gd name="connsiteY8" fmla="*/ 3174649 h 3232665"/>
                <a:gd name="connsiteX9" fmla="*/ 854582 w 5100718"/>
                <a:gd name="connsiteY9" fmla="*/ 3136549 h 3232665"/>
                <a:gd name="connsiteX10" fmla="*/ 73532 w 5100718"/>
                <a:gd name="connsiteY10" fmla="*/ 2545999 h 3232665"/>
                <a:gd name="connsiteX11" fmla="*/ 54482 w 5100718"/>
                <a:gd name="connsiteY11" fmla="*/ 1536349 h 3232665"/>
                <a:gd name="connsiteX12" fmla="*/ 283082 w 5100718"/>
                <a:gd name="connsiteY12" fmla="*/ 488599 h 3232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100718" h="3232665">
                  <a:moveTo>
                    <a:pt x="283082" y="488599"/>
                  </a:moveTo>
                  <a:cubicBezTo>
                    <a:pt x="397382" y="253649"/>
                    <a:pt x="594232" y="196499"/>
                    <a:pt x="740282" y="126649"/>
                  </a:cubicBezTo>
                  <a:cubicBezTo>
                    <a:pt x="886332" y="56799"/>
                    <a:pt x="1159382" y="69499"/>
                    <a:pt x="1159382" y="69499"/>
                  </a:cubicBezTo>
                  <a:cubicBezTo>
                    <a:pt x="1305432" y="50449"/>
                    <a:pt x="1321307" y="21874"/>
                    <a:pt x="1616582" y="12349"/>
                  </a:cubicBezTo>
                  <a:cubicBezTo>
                    <a:pt x="1911857" y="2824"/>
                    <a:pt x="2457957" y="-9876"/>
                    <a:pt x="2931032" y="12349"/>
                  </a:cubicBezTo>
                  <a:cubicBezTo>
                    <a:pt x="3404107" y="34574"/>
                    <a:pt x="4099432" y="-25751"/>
                    <a:pt x="4455032" y="145699"/>
                  </a:cubicBezTo>
                  <a:cubicBezTo>
                    <a:pt x="4810632" y="317149"/>
                    <a:pt x="4991607" y="637824"/>
                    <a:pt x="5064632" y="1041049"/>
                  </a:cubicBezTo>
                  <a:cubicBezTo>
                    <a:pt x="5137657" y="1444274"/>
                    <a:pt x="5109082" y="2209449"/>
                    <a:pt x="4893182" y="2565049"/>
                  </a:cubicBezTo>
                  <a:cubicBezTo>
                    <a:pt x="4677282" y="2920649"/>
                    <a:pt x="4442332" y="3079399"/>
                    <a:pt x="3769232" y="3174649"/>
                  </a:cubicBezTo>
                  <a:cubicBezTo>
                    <a:pt x="3096132" y="3269899"/>
                    <a:pt x="1470532" y="3241324"/>
                    <a:pt x="854582" y="3136549"/>
                  </a:cubicBezTo>
                  <a:cubicBezTo>
                    <a:pt x="238632" y="3031774"/>
                    <a:pt x="206882" y="2812699"/>
                    <a:pt x="73532" y="2545999"/>
                  </a:cubicBezTo>
                  <a:cubicBezTo>
                    <a:pt x="-59818" y="2279299"/>
                    <a:pt x="22732" y="1882424"/>
                    <a:pt x="54482" y="1536349"/>
                  </a:cubicBezTo>
                  <a:cubicBezTo>
                    <a:pt x="86232" y="1190274"/>
                    <a:pt x="168782" y="723549"/>
                    <a:pt x="283082" y="488599"/>
                  </a:cubicBezTo>
                  <a:close/>
                </a:path>
              </a:pathLst>
            </a:cu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4635923" y="64047"/>
            <a:ext cx="3272430" cy="832796"/>
            <a:chOff x="4202427" y="-128509"/>
            <a:chExt cx="3694951" cy="940323"/>
          </a:xfrm>
        </p:grpSpPr>
        <p:pic>
          <p:nvPicPr>
            <p:cNvPr id="72" name="Picture 71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443" t="30997" r="29452" b="47840"/>
            <a:stretch>
              <a:fillRect/>
            </a:stretch>
          </p:blipFill>
          <p:spPr>
            <a:xfrm>
              <a:off x="4202427" y="379344"/>
              <a:ext cx="609781" cy="432470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51141" y="265321"/>
              <a:ext cx="2890700" cy="527876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23795" b="50078" l="4839" r="22581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8" t="22691" r="77429" b="49161"/>
            <a:stretch>
              <a:fillRect/>
            </a:stretch>
          </p:blipFill>
          <p:spPr>
            <a:xfrm>
              <a:off x="7386303" y="-128509"/>
              <a:ext cx="511075" cy="596255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</p:grpSp>
      <p:grpSp>
        <p:nvGrpSpPr>
          <p:cNvPr id="15" name="Group 14"/>
          <p:cNvGrpSpPr/>
          <p:nvPr/>
        </p:nvGrpSpPr>
        <p:grpSpPr>
          <a:xfrm>
            <a:off x="-2776048" y="4552950"/>
            <a:ext cx="2677134" cy="2088548"/>
            <a:chOff x="-3128474" y="4278007"/>
            <a:chExt cx="3029560" cy="2363491"/>
          </a:xfrm>
        </p:grpSpPr>
        <p:pic>
          <p:nvPicPr>
            <p:cNvPr id="56" name="Picture 55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3128474" y="4278007"/>
              <a:ext cx="3029560" cy="2363491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337899" y="5233745"/>
              <a:ext cx="1488096" cy="263443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</p:grpSp>
      <p:pic>
        <p:nvPicPr>
          <p:cNvPr id="28" name="Picture 27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767505" y="1116721"/>
            <a:ext cx="2914531" cy="1984425"/>
          </a:xfrm>
          <a:prstGeom prst="roundRect">
            <a:avLst>
              <a:gd name="adj" fmla="val 4869"/>
            </a:avLst>
          </a:prstGeom>
          <a:ln>
            <a:solidFill>
              <a:schemeClr val="accent2">
                <a:lumMod val="75000"/>
              </a:schemeClr>
            </a:solidFill>
          </a:ln>
        </p:spPr>
      </p:pic>
      <p:sp>
        <p:nvSpPr>
          <p:cNvPr id="30" name="Rectangle 29"/>
          <p:cNvSpPr/>
          <p:nvPr/>
        </p:nvSpPr>
        <p:spPr>
          <a:xfrm>
            <a:off x="4362402" y="3474669"/>
            <a:ext cx="359063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Helvetica Neue"/>
              </a:rPr>
              <a:t>There is _________. </a:t>
            </a:r>
            <a:endParaRPr lang="en-US" sz="2800" b="1" i="0" dirty="0">
              <a:solidFill>
                <a:schemeClr val="tx1">
                  <a:lumMod val="85000"/>
                  <a:lumOff val="15000"/>
                </a:schemeClr>
              </a:solidFill>
              <a:effectLst/>
              <a:latin typeface="Helvetica Neue"/>
            </a:endParaRPr>
          </a:p>
        </p:txBody>
      </p:sp>
      <p:pic>
        <p:nvPicPr>
          <p:cNvPr id="2" name="Picture 1" descr="Ms Linh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0170" y="2356485"/>
            <a:ext cx="2115185" cy="211518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45833E-6 -3.7037E-6 L 0.83972 -0.07083 " pathEditMode="relative" rAng="0" ptsTypes="AA">
                                      <p:cBhvr>
                                        <p:cTn id="12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979" y="-35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40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1"/>
          <a:srcRect l="1500" r="413" b="4652"/>
          <a:stretch>
            <a:fillRect/>
          </a:stretch>
        </p:blipFill>
        <p:spPr>
          <a:xfrm>
            <a:off x="-9524" y="0"/>
            <a:ext cx="12211049" cy="685800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7357" y="-270866"/>
            <a:ext cx="12290601" cy="7370703"/>
          </a:xfrm>
          <a:prstGeom prst="rect">
            <a:avLst/>
          </a:prstGeom>
        </p:spPr>
      </p:pic>
      <p:sp>
        <p:nvSpPr>
          <p:cNvPr id="40" name="Right Arrow 39">
            <a:hlinkClick r:id="" action="ppaction://hlinkshowjump?jump=nextslide"/>
          </p:cNvPr>
          <p:cNvSpPr/>
          <p:nvPr/>
        </p:nvSpPr>
        <p:spPr>
          <a:xfrm>
            <a:off x="10370633" y="5499104"/>
            <a:ext cx="1157515" cy="794408"/>
          </a:xfrm>
          <a:prstGeom prst="rightArrow">
            <a:avLst/>
          </a:prstGeom>
          <a:solidFill>
            <a:srgbClr val="00206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bg1"/>
                </a:solidFill>
              </a:rPr>
              <a:t>Next </a:t>
            </a:r>
            <a:endParaRPr lang="en-US" sz="2400" b="1" dirty="0">
              <a:ln w="12700" cmpd="sng">
                <a:solidFill>
                  <a:schemeClr val="accent4"/>
                </a:solidFill>
                <a:prstDash val="solid"/>
              </a:ln>
              <a:solidFill>
                <a:schemeClr val="bg1"/>
              </a:solidFill>
            </a:endParaRPr>
          </a:p>
        </p:txBody>
      </p:sp>
      <p:grpSp>
        <p:nvGrpSpPr>
          <p:cNvPr id="48" name="Group 47"/>
          <p:cNvGrpSpPr/>
          <p:nvPr/>
        </p:nvGrpSpPr>
        <p:grpSpPr>
          <a:xfrm>
            <a:off x="4767506" y="6385368"/>
            <a:ext cx="2248353" cy="699007"/>
            <a:chOff x="4767506" y="6385368"/>
            <a:chExt cx="2248353" cy="699007"/>
          </a:xfrm>
        </p:grpSpPr>
        <p:pic>
          <p:nvPicPr>
            <p:cNvPr id="45" name="huyen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67506" y="6466359"/>
              <a:ext cx="678473" cy="576372"/>
            </a:xfrm>
            <a:prstGeom prst="rect">
              <a:avLst/>
            </a:prstGeom>
          </p:spPr>
        </p:pic>
        <p:pic>
          <p:nvPicPr>
            <p:cNvPr id="46" name="huyen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539136" y="6385368"/>
              <a:ext cx="822831" cy="699007"/>
            </a:xfrm>
            <a:prstGeom prst="rect">
              <a:avLst/>
            </a:prstGeom>
          </p:spPr>
        </p:pic>
        <p:pic>
          <p:nvPicPr>
            <p:cNvPr id="47" name="huyen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343999" y="6493264"/>
              <a:ext cx="671860" cy="570755"/>
            </a:xfrm>
            <a:prstGeom prst="rect">
              <a:avLst/>
            </a:prstGeom>
          </p:spPr>
        </p:pic>
      </p:grpSp>
      <p:grpSp>
        <p:nvGrpSpPr>
          <p:cNvPr id="51" name="cau hoi"/>
          <p:cNvGrpSpPr/>
          <p:nvPr/>
        </p:nvGrpSpPr>
        <p:grpSpPr>
          <a:xfrm flipH="1">
            <a:off x="2512804" y="614642"/>
            <a:ext cx="7166392" cy="3562276"/>
            <a:chOff x="1719531" y="644142"/>
            <a:chExt cx="8168170" cy="5096202"/>
          </a:xfrm>
        </p:grpSpPr>
        <p:grpSp>
          <p:nvGrpSpPr>
            <p:cNvPr id="52" name="huyen"/>
            <p:cNvGrpSpPr/>
            <p:nvPr/>
          </p:nvGrpSpPr>
          <p:grpSpPr>
            <a:xfrm>
              <a:off x="1719531" y="644142"/>
              <a:ext cx="8168170" cy="5096202"/>
              <a:chOff x="5789883" y="1974426"/>
              <a:chExt cx="5100718" cy="3349728"/>
            </a:xfrm>
            <a:effectLst>
              <a:outerShdw blurRad="127000" dist="12700" sx="103000" sy="103000" algn="ctr" rotWithShape="0">
                <a:prstClr val="black">
                  <a:alpha val="7000"/>
                </a:prstClr>
              </a:outerShdw>
            </a:effectLst>
          </p:grpSpPr>
          <p:sp>
            <p:nvSpPr>
              <p:cNvPr id="54" name="huyen"/>
              <p:cNvSpPr/>
              <p:nvPr/>
            </p:nvSpPr>
            <p:spPr>
              <a:xfrm>
                <a:off x="5789883" y="2091488"/>
                <a:ext cx="5100718" cy="3232666"/>
              </a:xfrm>
              <a:custGeom>
                <a:avLst/>
                <a:gdLst>
                  <a:gd name="connsiteX0" fmla="*/ 283082 w 5100718"/>
                  <a:gd name="connsiteY0" fmla="*/ 488599 h 3232665"/>
                  <a:gd name="connsiteX1" fmla="*/ 740282 w 5100718"/>
                  <a:gd name="connsiteY1" fmla="*/ 126649 h 3232665"/>
                  <a:gd name="connsiteX2" fmla="*/ 1159382 w 5100718"/>
                  <a:gd name="connsiteY2" fmla="*/ 69499 h 3232665"/>
                  <a:gd name="connsiteX3" fmla="*/ 1616582 w 5100718"/>
                  <a:gd name="connsiteY3" fmla="*/ 12349 h 3232665"/>
                  <a:gd name="connsiteX4" fmla="*/ 2931032 w 5100718"/>
                  <a:gd name="connsiteY4" fmla="*/ 12349 h 3232665"/>
                  <a:gd name="connsiteX5" fmla="*/ 4455032 w 5100718"/>
                  <a:gd name="connsiteY5" fmla="*/ 145699 h 3232665"/>
                  <a:gd name="connsiteX6" fmla="*/ 5064632 w 5100718"/>
                  <a:gd name="connsiteY6" fmla="*/ 1041049 h 3232665"/>
                  <a:gd name="connsiteX7" fmla="*/ 4893182 w 5100718"/>
                  <a:gd name="connsiteY7" fmla="*/ 2565049 h 3232665"/>
                  <a:gd name="connsiteX8" fmla="*/ 3769232 w 5100718"/>
                  <a:gd name="connsiteY8" fmla="*/ 3174649 h 3232665"/>
                  <a:gd name="connsiteX9" fmla="*/ 854582 w 5100718"/>
                  <a:gd name="connsiteY9" fmla="*/ 3136549 h 3232665"/>
                  <a:gd name="connsiteX10" fmla="*/ 73532 w 5100718"/>
                  <a:gd name="connsiteY10" fmla="*/ 2545999 h 3232665"/>
                  <a:gd name="connsiteX11" fmla="*/ 54482 w 5100718"/>
                  <a:gd name="connsiteY11" fmla="*/ 1536349 h 3232665"/>
                  <a:gd name="connsiteX12" fmla="*/ 283082 w 5100718"/>
                  <a:gd name="connsiteY12" fmla="*/ 488599 h 3232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100718" h="3232665">
                    <a:moveTo>
                      <a:pt x="283082" y="488599"/>
                    </a:moveTo>
                    <a:cubicBezTo>
                      <a:pt x="397382" y="253649"/>
                      <a:pt x="594232" y="196499"/>
                      <a:pt x="740282" y="126649"/>
                    </a:cubicBezTo>
                    <a:cubicBezTo>
                      <a:pt x="886332" y="56799"/>
                      <a:pt x="1159382" y="69499"/>
                      <a:pt x="1159382" y="69499"/>
                    </a:cubicBezTo>
                    <a:cubicBezTo>
                      <a:pt x="1305432" y="50449"/>
                      <a:pt x="1321307" y="21874"/>
                      <a:pt x="1616582" y="12349"/>
                    </a:cubicBezTo>
                    <a:cubicBezTo>
                      <a:pt x="1911857" y="2824"/>
                      <a:pt x="2457957" y="-9876"/>
                      <a:pt x="2931032" y="12349"/>
                    </a:cubicBezTo>
                    <a:cubicBezTo>
                      <a:pt x="3404107" y="34574"/>
                      <a:pt x="4099432" y="-25751"/>
                      <a:pt x="4455032" y="145699"/>
                    </a:cubicBezTo>
                    <a:cubicBezTo>
                      <a:pt x="4810632" y="317149"/>
                      <a:pt x="4991607" y="637824"/>
                      <a:pt x="5064632" y="1041049"/>
                    </a:cubicBezTo>
                    <a:cubicBezTo>
                      <a:pt x="5137657" y="1444274"/>
                      <a:pt x="5109082" y="2209449"/>
                      <a:pt x="4893182" y="2565049"/>
                    </a:cubicBezTo>
                    <a:cubicBezTo>
                      <a:pt x="4677282" y="2920649"/>
                      <a:pt x="4442332" y="3079399"/>
                      <a:pt x="3769232" y="3174649"/>
                    </a:cubicBezTo>
                    <a:cubicBezTo>
                      <a:pt x="3096132" y="3269899"/>
                      <a:pt x="1470532" y="3241324"/>
                      <a:pt x="854582" y="3136549"/>
                    </a:cubicBezTo>
                    <a:cubicBezTo>
                      <a:pt x="238632" y="3031774"/>
                      <a:pt x="206882" y="2812699"/>
                      <a:pt x="73532" y="2545999"/>
                    </a:cubicBezTo>
                    <a:cubicBezTo>
                      <a:pt x="-59818" y="2279299"/>
                      <a:pt x="22732" y="1882424"/>
                      <a:pt x="54482" y="1536349"/>
                    </a:cubicBezTo>
                    <a:cubicBezTo>
                      <a:pt x="86232" y="1190274"/>
                      <a:pt x="168782" y="723549"/>
                      <a:pt x="283082" y="48859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55" name="huyen"/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5901" t="71039" r="65268" b="14236"/>
              <a:stretch>
                <a:fillRect/>
              </a:stretch>
            </p:blipFill>
            <p:spPr>
              <a:xfrm rot="19268029">
                <a:off x="6000159" y="1974426"/>
                <a:ext cx="811846" cy="511558"/>
              </a:xfrm>
              <a:prstGeom prst="rect">
                <a:avLst/>
              </a:prstGeom>
            </p:spPr>
          </p:pic>
        </p:grpSp>
        <p:sp>
          <p:nvSpPr>
            <p:cNvPr id="53" name="1"/>
            <p:cNvSpPr/>
            <p:nvPr/>
          </p:nvSpPr>
          <p:spPr>
            <a:xfrm>
              <a:off x="1840998" y="1059024"/>
              <a:ext cx="7784539" cy="4586375"/>
            </a:xfrm>
            <a:custGeom>
              <a:avLst/>
              <a:gdLst>
                <a:gd name="connsiteX0" fmla="*/ 283082 w 5100718"/>
                <a:gd name="connsiteY0" fmla="*/ 488599 h 3232665"/>
                <a:gd name="connsiteX1" fmla="*/ 740282 w 5100718"/>
                <a:gd name="connsiteY1" fmla="*/ 126649 h 3232665"/>
                <a:gd name="connsiteX2" fmla="*/ 1159382 w 5100718"/>
                <a:gd name="connsiteY2" fmla="*/ 69499 h 3232665"/>
                <a:gd name="connsiteX3" fmla="*/ 1616582 w 5100718"/>
                <a:gd name="connsiteY3" fmla="*/ 12349 h 3232665"/>
                <a:gd name="connsiteX4" fmla="*/ 2931032 w 5100718"/>
                <a:gd name="connsiteY4" fmla="*/ 12349 h 3232665"/>
                <a:gd name="connsiteX5" fmla="*/ 4455032 w 5100718"/>
                <a:gd name="connsiteY5" fmla="*/ 145699 h 3232665"/>
                <a:gd name="connsiteX6" fmla="*/ 5064632 w 5100718"/>
                <a:gd name="connsiteY6" fmla="*/ 1041049 h 3232665"/>
                <a:gd name="connsiteX7" fmla="*/ 4893182 w 5100718"/>
                <a:gd name="connsiteY7" fmla="*/ 2565049 h 3232665"/>
                <a:gd name="connsiteX8" fmla="*/ 3769232 w 5100718"/>
                <a:gd name="connsiteY8" fmla="*/ 3174649 h 3232665"/>
                <a:gd name="connsiteX9" fmla="*/ 854582 w 5100718"/>
                <a:gd name="connsiteY9" fmla="*/ 3136549 h 3232665"/>
                <a:gd name="connsiteX10" fmla="*/ 73532 w 5100718"/>
                <a:gd name="connsiteY10" fmla="*/ 2545999 h 3232665"/>
                <a:gd name="connsiteX11" fmla="*/ 54482 w 5100718"/>
                <a:gd name="connsiteY11" fmla="*/ 1536349 h 3232665"/>
                <a:gd name="connsiteX12" fmla="*/ 283082 w 5100718"/>
                <a:gd name="connsiteY12" fmla="*/ 488599 h 3232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100718" h="3232665">
                  <a:moveTo>
                    <a:pt x="283082" y="488599"/>
                  </a:moveTo>
                  <a:cubicBezTo>
                    <a:pt x="397382" y="253649"/>
                    <a:pt x="594232" y="196499"/>
                    <a:pt x="740282" y="126649"/>
                  </a:cubicBezTo>
                  <a:cubicBezTo>
                    <a:pt x="886332" y="56799"/>
                    <a:pt x="1159382" y="69499"/>
                    <a:pt x="1159382" y="69499"/>
                  </a:cubicBezTo>
                  <a:cubicBezTo>
                    <a:pt x="1305432" y="50449"/>
                    <a:pt x="1321307" y="21874"/>
                    <a:pt x="1616582" y="12349"/>
                  </a:cubicBezTo>
                  <a:cubicBezTo>
                    <a:pt x="1911857" y="2824"/>
                    <a:pt x="2457957" y="-9876"/>
                    <a:pt x="2931032" y="12349"/>
                  </a:cubicBezTo>
                  <a:cubicBezTo>
                    <a:pt x="3404107" y="34574"/>
                    <a:pt x="4099432" y="-25751"/>
                    <a:pt x="4455032" y="145699"/>
                  </a:cubicBezTo>
                  <a:cubicBezTo>
                    <a:pt x="4810632" y="317149"/>
                    <a:pt x="4991607" y="637824"/>
                    <a:pt x="5064632" y="1041049"/>
                  </a:cubicBezTo>
                  <a:cubicBezTo>
                    <a:pt x="5137657" y="1444274"/>
                    <a:pt x="5109082" y="2209449"/>
                    <a:pt x="4893182" y="2565049"/>
                  </a:cubicBezTo>
                  <a:cubicBezTo>
                    <a:pt x="4677282" y="2920649"/>
                    <a:pt x="4442332" y="3079399"/>
                    <a:pt x="3769232" y="3174649"/>
                  </a:cubicBezTo>
                  <a:cubicBezTo>
                    <a:pt x="3096132" y="3269899"/>
                    <a:pt x="1470532" y="3241324"/>
                    <a:pt x="854582" y="3136549"/>
                  </a:cubicBezTo>
                  <a:cubicBezTo>
                    <a:pt x="238632" y="3031774"/>
                    <a:pt x="206882" y="2812699"/>
                    <a:pt x="73532" y="2545999"/>
                  </a:cubicBezTo>
                  <a:cubicBezTo>
                    <a:pt x="-59818" y="2279299"/>
                    <a:pt x="22732" y="1882424"/>
                    <a:pt x="54482" y="1536349"/>
                  </a:cubicBezTo>
                  <a:cubicBezTo>
                    <a:pt x="86232" y="1190274"/>
                    <a:pt x="168782" y="723549"/>
                    <a:pt x="283082" y="488599"/>
                  </a:cubicBezTo>
                  <a:close/>
                </a:path>
              </a:pathLst>
            </a:cu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8" name="dap an"/>
          <p:cNvGrpSpPr/>
          <p:nvPr/>
        </p:nvGrpSpPr>
        <p:grpSpPr>
          <a:xfrm>
            <a:off x="2194494" y="4151797"/>
            <a:ext cx="5130365" cy="2583074"/>
            <a:chOff x="1719531" y="644142"/>
            <a:chExt cx="8168170" cy="5231904"/>
          </a:xfrm>
        </p:grpSpPr>
        <p:grpSp>
          <p:nvGrpSpPr>
            <p:cNvPr id="59" name="huyen"/>
            <p:cNvGrpSpPr/>
            <p:nvPr/>
          </p:nvGrpSpPr>
          <p:grpSpPr>
            <a:xfrm>
              <a:off x="1719531" y="644142"/>
              <a:ext cx="8168170" cy="5231904"/>
              <a:chOff x="5789883" y="1974426"/>
              <a:chExt cx="5100718" cy="3438925"/>
            </a:xfrm>
            <a:effectLst>
              <a:outerShdw blurRad="127000" dist="12700" sx="103000" sy="103000" algn="ctr" rotWithShape="0">
                <a:prstClr val="black">
                  <a:alpha val="7000"/>
                </a:prstClr>
              </a:outerShdw>
            </a:effectLst>
          </p:grpSpPr>
          <p:sp>
            <p:nvSpPr>
              <p:cNvPr id="61" name="huyen"/>
              <p:cNvSpPr/>
              <p:nvPr/>
            </p:nvSpPr>
            <p:spPr>
              <a:xfrm>
                <a:off x="5789883" y="2091489"/>
                <a:ext cx="5100718" cy="3321862"/>
              </a:xfrm>
              <a:custGeom>
                <a:avLst/>
                <a:gdLst>
                  <a:gd name="connsiteX0" fmla="*/ 283082 w 5100718"/>
                  <a:gd name="connsiteY0" fmla="*/ 488599 h 3232665"/>
                  <a:gd name="connsiteX1" fmla="*/ 740282 w 5100718"/>
                  <a:gd name="connsiteY1" fmla="*/ 126649 h 3232665"/>
                  <a:gd name="connsiteX2" fmla="*/ 1159382 w 5100718"/>
                  <a:gd name="connsiteY2" fmla="*/ 69499 h 3232665"/>
                  <a:gd name="connsiteX3" fmla="*/ 1616582 w 5100718"/>
                  <a:gd name="connsiteY3" fmla="*/ 12349 h 3232665"/>
                  <a:gd name="connsiteX4" fmla="*/ 2931032 w 5100718"/>
                  <a:gd name="connsiteY4" fmla="*/ 12349 h 3232665"/>
                  <a:gd name="connsiteX5" fmla="*/ 4455032 w 5100718"/>
                  <a:gd name="connsiteY5" fmla="*/ 145699 h 3232665"/>
                  <a:gd name="connsiteX6" fmla="*/ 5064632 w 5100718"/>
                  <a:gd name="connsiteY6" fmla="*/ 1041049 h 3232665"/>
                  <a:gd name="connsiteX7" fmla="*/ 4893182 w 5100718"/>
                  <a:gd name="connsiteY7" fmla="*/ 2565049 h 3232665"/>
                  <a:gd name="connsiteX8" fmla="*/ 3769232 w 5100718"/>
                  <a:gd name="connsiteY8" fmla="*/ 3174649 h 3232665"/>
                  <a:gd name="connsiteX9" fmla="*/ 854582 w 5100718"/>
                  <a:gd name="connsiteY9" fmla="*/ 3136549 h 3232665"/>
                  <a:gd name="connsiteX10" fmla="*/ 73532 w 5100718"/>
                  <a:gd name="connsiteY10" fmla="*/ 2545999 h 3232665"/>
                  <a:gd name="connsiteX11" fmla="*/ 54482 w 5100718"/>
                  <a:gd name="connsiteY11" fmla="*/ 1536349 h 3232665"/>
                  <a:gd name="connsiteX12" fmla="*/ 283082 w 5100718"/>
                  <a:gd name="connsiteY12" fmla="*/ 488599 h 3232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100718" h="3232665">
                    <a:moveTo>
                      <a:pt x="283082" y="488599"/>
                    </a:moveTo>
                    <a:cubicBezTo>
                      <a:pt x="397382" y="253649"/>
                      <a:pt x="594232" y="196499"/>
                      <a:pt x="740282" y="126649"/>
                    </a:cubicBezTo>
                    <a:cubicBezTo>
                      <a:pt x="886332" y="56799"/>
                      <a:pt x="1159382" y="69499"/>
                      <a:pt x="1159382" y="69499"/>
                    </a:cubicBezTo>
                    <a:cubicBezTo>
                      <a:pt x="1305432" y="50449"/>
                      <a:pt x="1321307" y="21874"/>
                      <a:pt x="1616582" y="12349"/>
                    </a:cubicBezTo>
                    <a:cubicBezTo>
                      <a:pt x="1911857" y="2824"/>
                      <a:pt x="2457957" y="-9876"/>
                      <a:pt x="2931032" y="12349"/>
                    </a:cubicBezTo>
                    <a:cubicBezTo>
                      <a:pt x="3404107" y="34574"/>
                      <a:pt x="4099432" y="-25751"/>
                      <a:pt x="4455032" y="145699"/>
                    </a:cubicBezTo>
                    <a:cubicBezTo>
                      <a:pt x="4810632" y="317149"/>
                      <a:pt x="4991607" y="637824"/>
                      <a:pt x="5064632" y="1041049"/>
                    </a:cubicBezTo>
                    <a:cubicBezTo>
                      <a:pt x="5137657" y="1444274"/>
                      <a:pt x="5109082" y="2209449"/>
                      <a:pt x="4893182" y="2565049"/>
                    </a:cubicBezTo>
                    <a:cubicBezTo>
                      <a:pt x="4677282" y="2920649"/>
                      <a:pt x="4442332" y="3079399"/>
                      <a:pt x="3769232" y="3174649"/>
                    </a:cubicBezTo>
                    <a:cubicBezTo>
                      <a:pt x="3096132" y="3269899"/>
                      <a:pt x="1470532" y="3241324"/>
                      <a:pt x="854582" y="3136549"/>
                    </a:cubicBezTo>
                    <a:cubicBezTo>
                      <a:pt x="238632" y="3031774"/>
                      <a:pt x="206882" y="2812699"/>
                      <a:pt x="73532" y="2545999"/>
                    </a:cubicBezTo>
                    <a:cubicBezTo>
                      <a:pt x="-59818" y="2279299"/>
                      <a:pt x="22732" y="1882424"/>
                      <a:pt x="54482" y="1536349"/>
                    </a:cubicBezTo>
                    <a:cubicBezTo>
                      <a:pt x="86232" y="1190274"/>
                      <a:pt x="168782" y="723549"/>
                      <a:pt x="283082" y="48859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b="1" dirty="0">
                    <a:solidFill>
                      <a:srgbClr val="FF0000"/>
                    </a:solidFill>
                    <a:latin typeface="Helvetica Neue"/>
                  </a:rPr>
                  <a:t>a garden</a:t>
                </a:r>
                <a:endParaRPr lang="zh-CN" alt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62" name="huyen"/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5901" t="71039" r="65268" b="14236"/>
              <a:stretch>
                <a:fillRect/>
              </a:stretch>
            </p:blipFill>
            <p:spPr>
              <a:xfrm rot="19268029">
                <a:off x="6000159" y="1974426"/>
                <a:ext cx="811846" cy="511558"/>
              </a:xfrm>
              <a:prstGeom prst="rect">
                <a:avLst/>
              </a:prstGeom>
            </p:spPr>
          </p:pic>
        </p:grpSp>
        <p:sp>
          <p:nvSpPr>
            <p:cNvPr id="60" name="huyen"/>
            <p:cNvSpPr/>
            <p:nvPr/>
          </p:nvSpPr>
          <p:spPr>
            <a:xfrm>
              <a:off x="1840998" y="1059024"/>
              <a:ext cx="7784539" cy="4586376"/>
            </a:xfrm>
            <a:custGeom>
              <a:avLst/>
              <a:gdLst>
                <a:gd name="connsiteX0" fmla="*/ 283082 w 5100718"/>
                <a:gd name="connsiteY0" fmla="*/ 488599 h 3232665"/>
                <a:gd name="connsiteX1" fmla="*/ 740282 w 5100718"/>
                <a:gd name="connsiteY1" fmla="*/ 126649 h 3232665"/>
                <a:gd name="connsiteX2" fmla="*/ 1159382 w 5100718"/>
                <a:gd name="connsiteY2" fmla="*/ 69499 h 3232665"/>
                <a:gd name="connsiteX3" fmla="*/ 1616582 w 5100718"/>
                <a:gd name="connsiteY3" fmla="*/ 12349 h 3232665"/>
                <a:gd name="connsiteX4" fmla="*/ 2931032 w 5100718"/>
                <a:gd name="connsiteY4" fmla="*/ 12349 h 3232665"/>
                <a:gd name="connsiteX5" fmla="*/ 4455032 w 5100718"/>
                <a:gd name="connsiteY5" fmla="*/ 145699 h 3232665"/>
                <a:gd name="connsiteX6" fmla="*/ 5064632 w 5100718"/>
                <a:gd name="connsiteY6" fmla="*/ 1041049 h 3232665"/>
                <a:gd name="connsiteX7" fmla="*/ 4893182 w 5100718"/>
                <a:gd name="connsiteY7" fmla="*/ 2565049 h 3232665"/>
                <a:gd name="connsiteX8" fmla="*/ 3769232 w 5100718"/>
                <a:gd name="connsiteY8" fmla="*/ 3174649 h 3232665"/>
                <a:gd name="connsiteX9" fmla="*/ 854582 w 5100718"/>
                <a:gd name="connsiteY9" fmla="*/ 3136549 h 3232665"/>
                <a:gd name="connsiteX10" fmla="*/ 73532 w 5100718"/>
                <a:gd name="connsiteY10" fmla="*/ 2545999 h 3232665"/>
                <a:gd name="connsiteX11" fmla="*/ 54482 w 5100718"/>
                <a:gd name="connsiteY11" fmla="*/ 1536349 h 3232665"/>
                <a:gd name="connsiteX12" fmla="*/ 283082 w 5100718"/>
                <a:gd name="connsiteY12" fmla="*/ 488599 h 3232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100718" h="3232665">
                  <a:moveTo>
                    <a:pt x="283082" y="488599"/>
                  </a:moveTo>
                  <a:cubicBezTo>
                    <a:pt x="397382" y="253649"/>
                    <a:pt x="594232" y="196499"/>
                    <a:pt x="740282" y="126649"/>
                  </a:cubicBezTo>
                  <a:cubicBezTo>
                    <a:pt x="886332" y="56799"/>
                    <a:pt x="1159382" y="69499"/>
                    <a:pt x="1159382" y="69499"/>
                  </a:cubicBezTo>
                  <a:cubicBezTo>
                    <a:pt x="1305432" y="50449"/>
                    <a:pt x="1321307" y="21874"/>
                    <a:pt x="1616582" y="12349"/>
                  </a:cubicBezTo>
                  <a:cubicBezTo>
                    <a:pt x="1911857" y="2824"/>
                    <a:pt x="2457957" y="-9876"/>
                    <a:pt x="2931032" y="12349"/>
                  </a:cubicBezTo>
                  <a:cubicBezTo>
                    <a:pt x="3404107" y="34574"/>
                    <a:pt x="4099432" y="-25751"/>
                    <a:pt x="4455032" y="145699"/>
                  </a:cubicBezTo>
                  <a:cubicBezTo>
                    <a:pt x="4810632" y="317149"/>
                    <a:pt x="4991607" y="637824"/>
                    <a:pt x="5064632" y="1041049"/>
                  </a:cubicBezTo>
                  <a:cubicBezTo>
                    <a:pt x="5137657" y="1444274"/>
                    <a:pt x="5109082" y="2209449"/>
                    <a:pt x="4893182" y="2565049"/>
                  </a:cubicBezTo>
                  <a:cubicBezTo>
                    <a:pt x="4677282" y="2920649"/>
                    <a:pt x="4442332" y="3079399"/>
                    <a:pt x="3769232" y="3174649"/>
                  </a:cubicBezTo>
                  <a:cubicBezTo>
                    <a:pt x="3096132" y="3269899"/>
                    <a:pt x="1470532" y="3241324"/>
                    <a:pt x="854582" y="3136549"/>
                  </a:cubicBezTo>
                  <a:cubicBezTo>
                    <a:pt x="238632" y="3031774"/>
                    <a:pt x="206882" y="2812699"/>
                    <a:pt x="73532" y="2545999"/>
                  </a:cubicBezTo>
                  <a:cubicBezTo>
                    <a:pt x="-59818" y="2279299"/>
                    <a:pt x="22732" y="1882424"/>
                    <a:pt x="54482" y="1536349"/>
                  </a:cubicBezTo>
                  <a:cubicBezTo>
                    <a:pt x="86232" y="1190274"/>
                    <a:pt x="168782" y="723549"/>
                    <a:pt x="283082" y="488599"/>
                  </a:cubicBezTo>
                  <a:close/>
                </a:path>
              </a:pathLst>
            </a:cu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4635923" y="64047"/>
            <a:ext cx="3272430" cy="832796"/>
            <a:chOff x="4202427" y="-128509"/>
            <a:chExt cx="3694951" cy="940323"/>
          </a:xfrm>
        </p:grpSpPr>
        <p:pic>
          <p:nvPicPr>
            <p:cNvPr id="72" name="Picture 71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443" t="30997" r="29452" b="47840"/>
            <a:stretch>
              <a:fillRect/>
            </a:stretch>
          </p:blipFill>
          <p:spPr>
            <a:xfrm>
              <a:off x="4202427" y="379344"/>
              <a:ext cx="609781" cy="432470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51141" y="265321"/>
              <a:ext cx="2890700" cy="527876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23795" b="50078" l="4839" r="22581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8" t="22691" r="77429" b="49161"/>
            <a:stretch>
              <a:fillRect/>
            </a:stretch>
          </p:blipFill>
          <p:spPr>
            <a:xfrm>
              <a:off x="7386303" y="-128509"/>
              <a:ext cx="511075" cy="596255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</p:grpSp>
      <p:grpSp>
        <p:nvGrpSpPr>
          <p:cNvPr id="15" name="Group 14"/>
          <p:cNvGrpSpPr/>
          <p:nvPr/>
        </p:nvGrpSpPr>
        <p:grpSpPr>
          <a:xfrm>
            <a:off x="-2776048" y="4552950"/>
            <a:ext cx="2677134" cy="2088548"/>
            <a:chOff x="-3128474" y="4278007"/>
            <a:chExt cx="3029560" cy="2363491"/>
          </a:xfrm>
        </p:grpSpPr>
        <p:pic>
          <p:nvPicPr>
            <p:cNvPr id="56" name="Picture 55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3128474" y="4278007"/>
              <a:ext cx="3029560" cy="2363491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337899" y="5233745"/>
              <a:ext cx="1488096" cy="263443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</p:grpSp>
      <p:pic>
        <p:nvPicPr>
          <p:cNvPr id="26" name="Picture 25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623019" y="1167709"/>
            <a:ext cx="3059018" cy="2118932"/>
          </a:xfrm>
          <a:prstGeom prst="roundRect">
            <a:avLst>
              <a:gd name="adj" fmla="val 7808"/>
            </a:avLst>
          </a:prstGeom>
          <a:ln>
            <a:solidFill>
              <a:srgbClr val="C00000"/>
            </a:solidFill>
          </a:ln>
        </p:spPr>
      </p:pic>
      <p:sp>
        <p:nvSpPr>
          <p:cNvPr id="28" name="Rectangle 27"/>
          <p:cNvSpPr/>
          <p:nvPr/>
        </p:nvSpPr>
        <p:spPr>
          <a:xfrm>
            <a:off x="3971303" y="3484454"/>
            <a:ext cx="436245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Helvetica Neue"/>
              </a:rPr>
              <a:t>There is __________. </a:t>
            </a:r>
            <a:endParaRPr lang="en-US" sz="2800" b="1" dirty="0">
              <a:solidFill>
                <a:schemeClr val="tx1">
                  <a:lumMod val="85000"/>
                  <a:lumOff val="15000"/>
                </a:schemeClr>
              </a:solidFill>
              <a:latin typeface="Helvetica Neue"/>
            </a:endParaRPr>
          </a:p>
        </p:txBody>
      </p:sp>
      <p:pic>
        <p:nvPicPr>
          <p:cNvPr id="2" name="Picture 1" descr="Ms Linh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0170" y="2356485"/>
            <a:ext cx="2115185" cy="211518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45833E-6 -3.7037E-6 L 0.83972 -0.07083 " pathEditMode="relative" rAng="0" ptsTypes="AA">
                                      <p:cBhvr>
                                        <p:cTn id="12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979" y="-35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40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"/>
          <a:srcRect l="1500" r="413" b="4652"/>
          <a:stretch>
            <a:fillRect/>
          </a:stretch>
        </p:blipFill>
        <p:spPr>
          <a:xfrm>
            <a:off x="-9524" y="0"/>
            <a:ext cx="12211049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7357" y="-270866"/>
            <a:ext cx="12290601" cy="7370703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2767203" y="1746448"/>
            <a:ext cx="7189527" cy="200239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ln w="28575">
                  <a:solidFill>
                    <a:schemeClr val="bg1"/>
                  </a:solidFill>
                </a:ln>
                <a:solidFill>
                  <a:srgbClr val="FF0000"/>
                </a:solidFill>
                <a:effectLst>
                  <a:glow rad="63500">
                    <a:srgbClr val="FFC000">
                      <a:alpha val="81000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3000" endA="300" endPos="35500" dir="5400000" sy="-90000" algn="bl" rotWithShape="0"/>
                </a:effectLst>
                <a:latin typeface="Berlin Sans FB" panose="020E0602020502020306" pitchFamily="34" charset="0"/>
              </a:rPr>
              <a:t>WELL DONE!</a:t>
            </a:r>
            <a:endParaRPr lang="en-US" sz="7200" b="1" dirty="0">
              <a:ln w="28575">
                <a:solidFill>
                  <a:schemeClr val="bg1"/>
                </a:solidFill>
              </a:ln>
              <a:solidFill>
                <a:srgbClr val="FF0000"/>
              </a:solidFill>
              <a:effectLst>
                <a:glow rad="63500">
                  <a:srgbClr val="FFC000">
                    <a:alpha val="81000"/>
                  </a:srgb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  <a:reflection blurRad="6350" stA="53000" endA="300" endPos="35500" dir="5400000" sy="-90000" algn="bl" rotWithShape="0"/>
              </a:effectLst>
              <a:latin typeface="Berlin Sans FB" panose="020E0602020502020306" pitchFamily="34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4767506" y="6385368"/>
            <a:ext cx="2248353" cy="699007"/>
            <a:chOff x="4767506" y="6385368"/>
            <a:chExt cx="2248353" cy="699007"/>
          </a:xfrm>
        </p:grpSpPr>
        <p:pic>
          <p:nvPicPr>
            <p:cNvPr id="6" name="图片 3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67506" y="6466359"/>
              <a:ext cx="678473" cy="576372"/>
            </a:xfrm>
            <a:prstGeom prst="rect">
              <a:avLst/>
            </a:prstGeom>
          </p:spPr>
        </p:pic>
        <p:pic>
          <p:nvPicPr>
            <p:cNvPr id="7" name="图片 3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539136" y="6385368"/>
              <a:ext cx="822831" cy="699007"/>
            </a:xfrm>
            <a:prstGeom prst="rect">
              <a:avLst/>
            </a:prstGeom>
          </p:spPr>
        </p:pic>
        <p:pic>
          <p:nvPicPr>
            <p:cNvPr id="8" name="图片 3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343999" y="6493264"/>
              <a:ext cx="671860" cy="570755"/>
            </a:xfrm>
            <a:prstGeom prst="rect">
              <a:avLst/>
            </a:prstGeom>
          </p:spPr>
        </p:pic>
      </p:grpSp>
      <p:sp>
        <p:nvSpPr>
          <p:cNvPr id="18" name="Rounded Rectangle 17">
            <a:hlinkClick r:id="" action="ppaction://hlinkshowjump?jump=endshow"/>
          </p:cNvPr>
          <p:cNvSpPr/>
          <p:nvPr/>
        </p:nvSpPr>
        <p:spPr>
          <a:xfrm>
            <a:off x="8176980" y="5528874"/>
            <a:ext cx="1301557" cy="551543"/>
          </a:xfrm>
          <a:prstGeom prst="roundRect">
            <a:avLst>
              <a:gd name="adj" fmla="val 50000"/>
            </a:avLst>
          </a:prstGeom>
          <a:solidFill>
            <a:srgbClr val="0E2C68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bg1"/>
                </a:solidFill>
              </a:rPr>
              <a:t>EXIT</a:t>
            </a:r>
            <a:endParaRPr lang="en-US" sz="2800" b="1" dirty="0">
              <a:ln w="12700" cmpd="sng">
                <a:solidFill>
                  <a:schemeClr val="accent4"/>
                </a:solidFill>
                <a:prstDash val="solid"/>
              </a:ln>
              <a:solidFill>
                <a:schemeClr val="bg1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1324" y="3303829"/>
            <a:ext cx="2761116" cy="2134343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1306" b="53966" l="2765" r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4" t="18856" r="74980" b="43538"/>
          <a:stretch>
            <a:fillRect/>
          </a:stretch>
        </p:blipFill>
        <p:spPr>
          <a:xfrm flipH="1">
            <a:off x="2572971" y="1274223"/>
            <a:ext cx="1599393" cy="1809993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2240" b="61120" l="19931" r="54032">
                        <a14:foregroundMark x1="31682" y1="45412" x2="31682" y2="454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058" t="22099" r="51296" b="40295"/>
          <a:stretch>
            <a:fillRect/>
          </a:stretch>
        </p:blipFill>
        <p:spPr>
          <a:xfrm rot="5400000">
            <a:off x="8707304" y="2492072"/>
            <a:ext cx="1032085" cy="1070686"/>
          </a:xfrm>
          <a:prstGeom prst="rect">
            <a:avLst/>
          </a:prstGeom>
        </p:spPr>
      </p:pic>
      <p:pic>
        <p:nvPicPr>
          <p:cNvPr id="2" name="Picture 1" descr="Ms Linh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0170" y="2356485"/>
            <a:ext cx="2115185" cy="211518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18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 Diagonal Corner Rectangle 15"/>
          <p:cNvSpPr/>
          <p:nvPr/>
        </p:nvSpPr>
        <p:spPr>
          <a:xfrm>
            <a:off x="954090" y="1100038"/>
            <a:ext cx="3354143" cy="5339862"/>
          </a:xfrm>
          <a:prstGeom prst="round2DiagRect">
            <a:avLst/>
          </a:prstGeom>
          <a:solidFill>
            <a:srgbClr val="FFE28F"/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endParaRPr lang="en-US" sz="20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17" name="Round Diagonal Corner Rectangle 16"/>
          <p:cNvSpPr/>
          <p:nvPr/>
        </p:nvSpPr>
        <p:spPr>
          <a:xfrm>
            <a:off x="4503751" y="1100038"/>
            <a:ext cx="3354143" cy="5339862"/>
          </a:xfrm>
          <a:prstGeom prst="round2DiagRect">
            <a:avLst/>
          </a:prstGeom>
          <a:solidFill>
            <a:srgbClr val="FFE28F"/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endParaRPr lang="en-US" sz="20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18" name="Round Diagonal Corner Rectangle 17"/>
          <p:cNvSpPr/>
          <p:nvPr/>
        </p:nvSpPr>
        <p:spPr>
          <a:xfrm>
            <a:off x="8053412" y="1100038"/>
            <a:ext cx="3354143" cy="5339862"/>
          </a:xfrm>
          <a:prstGeom prst="round2DiagRect">
            <a:avLst/>
          </a:prstGeom>
          <a:solidFill>
            <a:srgbClr val="FFE28F"/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endParaRPr lang="en-US" sz="20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60297" y="571966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Helvetica Neue"/>
              </a:rPr>
              <a:t>4. Listen and tick.</a:t>
            </a:r>
            <a:endParaRPr lang="en-US" sz="2400" b="1" i="0" dirty="0">
              <a:solidFill>
                <a:schemeClr val="tx1">
                  <a:lumMod val="85000"/>
                  <a:lumOff val="15000"/>
                </a:schemeClr>
              </a:solidFill>
              <a:effectLst/>
              <a:latin typeface="Helvetica Neue"/>
            </a:endParaRPr>
          </a:p>
        </p:txBody>
      </p:sp>
      <p:pic>
        <p:nvPicPr>
          <p:cNvPr id="3" name="Tiếng Anh 3 Tập 2 (cũ) - Unit 12 This is my house - Lesson 1 - 4 Listen and tick. - Sách Mề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3496850" y="619918"/>
            <a:ext cx="365760" cy="36576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3841" y="1434631"/>
            <a:ext cx="2834640" cy="1985826"/>
          </a:xfrm>
          <a:prstGeom prst="roundRect">
            <a:avLst>
              <a:gd name="adj" fmla="val 5528"/>
            </a:avLst>
          </a:prstGeom>
          <a:ln>
            <a:solidFill>
              <a:schemeClr val="accent2">
                <a:lumMod val="75000"/>
              </a:schemeClr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63502" y="3875615"/>
            <a:ext cx="2834640" cy="1963509"/>
          </a:xfrm>
          <a:prstGeom prst="roundRect">
            <a:avLst>
              <a:gd name="adj" fmla="val 7808"/>
            </a:avLst>
          </a:prstGeom>
          <a:ln>
            <a:solidFill>
              <a:srgbClr val="C00000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63502" y="1441465"/>
            <a:ext cx="2834640" cy="1972158"/>
          </a:xfrm>
          <a:prstGeom prst="roundRect">
            <a:avLst>
              <a:gd name="adj" fmla="val 4243"/>
            </a:avLst>
          </a:prstGeom>
          <a:ln>
            <a:solidFill>
              <a:schemeClr val="accent2">
                <a:lumMod val="75000"/>
              </a:schemeClr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13841" y="3978535"/>
            <a:ext cx="2834640" cy="1869238"/>
          </a:xfrm>
          <a:prstGeom prst="roundRect">
            <a:avLst>
              <a:gd name="adj" fmla="val 6573"/>
            </a:avLst>
          </a:prstGeom>
          <a:ln>
            <a:solidFill>
              <a:schemeClr val="accent2">
                <a:lumMod val="75000"/>
              </a:schemeClr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13163" y="1462530"/>
            <a:ext cx="2834640" cy="1930029"/>
          </a:xfrm>
          <a:prstGeom prst="roundRect">
            <a:avLst>
              <a:gd name="adj" fmla="val 4869"/>
            </a:avLst>
          </a:prstGeom>
          <a:ln>
            <a:solidFill>
              <a:schemeClr val="accent2">
                <a:lumMod val="75000"/>
              </a:schemeClr>
            </a:solidFill>
          </a:ln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13163" y="3875615"/>
            <a:ext cx="2834640" cy="1972158"/>
          </a:xfrm>
          <a:prstGeom prst="roundRect">
            <a:avLst>
              <a:gd name="adj" fmla="val 4243"/>
            </a:avLst>
          </a:prstGeom>
          <a:ln>
            <a:solidFill>
              <a:schemeClr val="accent2">
                <a:lumMod val="75000"/>
              </a:schemeClr>
            </a:solidFill>
          </a:ln>
        </p:spPr>
      </p:pic>
      <p:sp>
        <p:nvSpPr>
          <p:cNvPr id="5" name="Oval 4"/>
          <p:cNvSpPr/>
          <p:nvPr/>
        </p:nvSpPr>
        <p:spPr>
          <a:xfrm>
            <a:off x="1030961" y="1253146"/>
            <a:ext cx="365760" cy="365760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2060"/>
                </a:solidFill>
                <a:latin typeface="Arial Black" panose="020B0A04020102020204" pitchFamily="34" charset="0"/>
              </a:rPr>
              <a:t>a</a:t>
            </a:r>
            <a:endParaRPr lang="en-US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sp>
        <p:nvSpPr>
          <p:cNvPr id="22" name="Oval 21"/>
          <p:cNvSpPr/>
          <p:nvPr/>
        </p:nvSpPr>
        <p:spPr>
          <a:xfrm>
            <a:off x="1030961" y="3769151"/>
            <a:ext cx="365760" cy="365760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2060"/>
                </a:solidFill>
                <a:latin typeface="Arial Black" panose="020B0A04020102020204" pitchFamily="34" charset="0"/>
              </a:rPr>
              <a:t>b</a:t>
            </a:r>
            <a:endParaRPr lang="en-US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sp>
        <p:nvSpPr>
          <p:cNvPr id="23" name="Oval 22"/>
          <p:cNvSpPr/>
          <p:nvPr/>
        </p:nvSpPr>
        <p:spPr>
          <a:xfrm>
            <a:off x="4678009" y="1253146"/>
            <a:ext cx="365760" cy="365760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2060"/>
                </a:solidFill>
                <a:latin typeface="Arial Black" panose="020B0A04020102020204" pitchFamily="34" charset="0"/>
              </a:rPr>
              <a:t>a</a:t>
            </a:r>
            <a:endParaRPr lang="en-US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sp>
        <p:nvSpPr>
          <p:cNvPr id="24" name="Oval 23"/>
          <p:cNvSpPr/>
          <p:nvPr/>
        </p:nvSpPr>
        <p:spPr>
          <a:xfrm>
            <a:off x="4678009" y="3769151"/>
            <a:ext cx="365760" cy="365760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2060"/>
                </a:solidFill>
                <a:latin typeface="Arial Black" panose="020B0A04020102020204" pitchFamily="34" charset="0"/>
              </a:rPr>
              <a:t>b</a:t>
            </a:r>
            <a:endParaRPr lang="en-US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sp>
        <p:nvSpPr>
          <p:cNvPr id="25" name="Oval 24"/>
          <p:cNvSpPr/>
          <p:nvPr/>
        </p:nvSpPr>
        <p:spPr>
          <a:xfrm>
            <a:off x="8130283" y="1253146"/>
            <a:ext cx="365760" cy="365760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2060"/>
                </a:solidFill>
                <a:latin typeface="Arial Black" panose="020B0A04020102020204" pitchFamily="34" charset="0"/>
              </a:rPr>
              <a:t>a</a:t>
            </a:r>
            <a:endParaRPr lang="en-US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sp>
        <p:nvSpPr>
          <p:cNvPr id="26" name="Oval 25"/>
          <p:cNvSpPr/>
          <p:nvPr/>
        </p:nvSpPr>
        <p:spPr>
          <a:xfrm>
            <a:off x="8130283" y="3769151"/>
            <a:ext cx="365760" cy="365760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2060"/>
                </a:solidFill>
                <a:latin typeface="Arial Black" panose="020B0A04020102020204" pitchFamily="34" charset="0"/>
              </a:rPr>
              <a:t>b</a:t>
            </a:r>
            <a:endParaRPr lang="en-US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679730" y="3052099"/>
            <a:ext cx="365760" cy="365760"/>
          </a:xfrm>
          <a:prstGeom prst="rect">
            <a:avLst/>
          </a:prstGeom>
          <a:solidFill>
            <a:schemeClr val="bg1"/>
          </a:solidFill>
          <a:ln w="12700">
            <a:solidFill>
              <a:srgbClr val="C55A1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7232382" y="3052099"/>
            <a:ext cx="365760" cy="365760"/>
          </a:xfrm>
          <a:prstGeom prst="rect">
            <a:avLst/>
          </a:prstGeom>
          <a:solidFill>
            <a:schemeClr val="bg1"/>
          </a:solidFill>
          <a:ln w="12700">
            <a:solidFill>
              <a:srgbClr val="C55A1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10785034" y="3052099"/>
            <a:ext cx="365760" cy="365760"/>
          </a:xfrm>
          <a:prstGeom prst="rect">
            <a:avLst/>
          </a:prstGeom>
          <a:solidFill>
            <a:schemeClr val="bg1"/>
          </a:solidFill>
          <a:ln w="12700">
            <a:solidFill>
              <a:srgbClr val="C55A1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3679730" y="5474916"/>
            <a:ext cx="365760" cy="365760"/>
          </a:xfrm>
          <a:prstGeom prst="rect">
            <a:avLst/>
          </a:prstGeom>
          <a:solidFill>
            <a:schemeClr val="bg1"/>
          </a:solidFill>
          <a:ln w="12700">
            <a:solidFill>
              <a:srgbClr val="C55A1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7232382" y="5474916"/>
            <a:ext cx="365760" cy="365760"/>
          </a:xfrm>
          <a:prstGeom prst="rect">
            <a:avLst/>
          </a:prstGeom>
          <a:solidFill>
            <a:schemeClr val="bg1"/>
          </a:solidFill>
          <a:ln w="12700">
            <a:solidFill>
              <a:srgbClr val="C55A1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10785034" y="5474916"/>
            <a:ext cx="365760" cy="365760"/>
          </a:xfrm>
          <a:prstGeom prst="rect">
            <a:avLst/>
          </a:prstGeom>
          <a:solidFill>
            <a:schemeClr val="bg1"/>
          </a:solidFill>
          <a:ln w="12700">
            <a:solidFill>
              <a:srgbClr val="C55A1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Isosceles Triangle 10"/>
          <p:cNvSpPr/>
          <p:nvPr/>
        </p:nvSpPr>
        <p:spPr>
          <a:xfrm>
            <a:off x="2279978" y="5967041"/>
            <a:ext cx="640080" cy="457200"/>
          </a:xfrm>
          <a:prstGeom prst="triangle">
            <a:avLst/>
          </a:prstGeom>
          <a:solidFill>
            <a:srgbClr val="FF33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Arial Black" panose="020B0A04020102020204" pitchFamily="34" charset="0"/>
              </a:rPr>
              <a:t>1</a:t>
            </a:r>
            <a:endParaRPr lang="en-US" sz="24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32" name="Isosceles Triangle 31"/>
          <p:cNvSpPr/>
          <p:nvPr/>
        </p:nvSpPr>
        <p:spPr>
          <a:xfrm>
            <a:off x="5849752" y="5967041"/>
            <a:ext cx="640080" cy="457200"/>
          </a:xfrm>
          <a:prstGeom prst="triangle">
            <a:avLst/>
          </a:prstGeom>
          <a:solidFill>
            <a:srgbClr val="FF33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Arial Black" panose="020B0A04020102020204" pitchFamily="34" charset="0"/>
              </a:rPr>
              <a:t>2</a:t>
            </a:r>
            <a:endParaRPr lang="en-US" sz="24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33" name="Isosceles Triangle 32"/>
          <p:cNvSpPr/>
          <p:nvPr/>
        </p:nvSpPr>
        <p:spPr>
          <a:xfrm>
            <a:off x="9380404" y="5967041"/>
            <a:ext cx="640080" cy="457200"/>
          </a:xfrm>
          <a:prstGeom prst="triangle">
            <a:avLst/>
          </a:prstGeom>
          <a:solidFill>
            <a:srgbClr val="FF33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Arial Black" panose="020B0A04020102020204" pitchFamily="34" charset="0"/>
              </a:rPr>
              <a:t>3</a:t>
            </a:r>
            <a:endParaRPr lang="en-US" sz="24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35" name="soundMsPham"/>
          <p:cNvPicPr>
            <a:picLocks noChangeAspect="1"/>
          </p:cNvPicPr>
          <p:nvPr/>
        </p:nvPicPr>
        <p:blipFill rotWithShape="1">
          <a:blip r:embed="rId9"/>
          <a:srcRect l="14414" t="15022" r="14612" b="15187"/>
          <a:stretch>
            <a:fillRect/>
          </a:stretch>
        </p:blipFill>
        <p:spPr>
          <a:xfrm>
            <a:off x="3851172" y="573265"/>
            <a:ext cx="457199" cy="457200"/>
          </a:xfrm>
          <a:prstGeom prst="ellipse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 rotWithShape="1">
          <a:blip r:embed="rId10"/>
          <a:srcRect l="26010" t="19533" r="17629" b="30331"/>
          <a:stretch>
            <a:fillRect/>
          </a:stretch>
        </p:blipFill>
        <p:spPr>
          <a:xfrm>
            <a:off x="3695772" y="3052099"/>
            <a:ext cx="384461" cy="369248"/>
          </a:xfrm>
          <a:prstGeom prst="rect">
            <a:avLst/>
          </a:prstGeom>
        </p:spPr>
      </p:pic>
      <p:pic>
        <p:nvPicPr>
          <p:cNvPr id="42" name="soundMsPham"/>
          <p:cNvPicPr>
            <a:picLocks noChangeAspect="1"/>
          </p:cNvPicPr>
          <p:nvPr/>
        </p:nvPicPr>
        <p:blipFill rotWithShape="1">
          <a:blip r:embed="rId9"/>
          <a:srcRect l="14414" t="15022" r="14612" b="15187"/>
          <a:stretch>
            <a:fillRect/>
          </a:stretch>
        </p:blipFill>
        <p:spPr>
          <a:xfrm>
            <a:off x="2930366" y="5983145"/>
            <a:ext cx="457199" cy="457200"/>
          </a:xfrm>
          <a:prstGeom prst="ellipse">
            <a:avLst/>
          </a:prstGeom>
        </p:spPr>
      </p:pic>
      <p:pic>
        <p:nvPicPr>
          <p:cNvPr id="44" name="soundMsPham"/>
          <p:cNvPicPr>
            <a:picLocks noChangeAspect="1"/>
          </p:cNvPicPr>
          <p:nvPr/>
        </p:nvPicPr>
        <p:blipFill rotWithShape="1">
          <a:blip r:embed="rId9"/>
          <a:srcRect l="14414" t="15022" r="14612" b="15187"/>
          <a:stretch>
            <a:fillRect/>
          </a:stretch>
        </p:blipFill>
        <p:spPr>
          <a:xfrm>
            <a:off x="6625754" y="5967041"/>
            <a:ext cx="457199" cy="457200"/>
          </a:xfrm>
          <a:prstGeom prst="ellipse">
            <a:avLst/>
          </a:prstGeom>
        </p:spPr>
      </p:pic>
      <p:pic>
        <p:nvPicPr>
          <p:cNvPr id="46" name="soundMsPham"/>
          <p:cNvPicPr>
            <a:picLocks noChangeAspect="1"/>
          </p:cNvPicPr>
          <p:nvPr/>
        </p:nvPicPr>
        <p:blipFill rotWithShape="1">
          <a:blip r:embed="rId9"/>
          <a:srcRect l="14414" t="15022" r="14612" b="15187"/>
          <a:stretch>
            <a:fillRect/>
          </a:stretch>
        </p:blipFill>
        <p:spPr>
          <a:xfrm>
            <a:off x="10020484" y="5967041"/>
            <a:ext cx="457199" cy="457200"/>
          </a:xfrm>
          <a:prstGeom prst="ellipse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10"/>
          <a:srcRect l="26010" t="19533" r="17629" b="30331"/>
          <a:stretch>
            <a:fillRect/>
          </a:stretch>
        </p:blipFill>
        <p:spPr>
          <a:xfrm>
            <a:off x="7282698" y="5469876"/>
            <a:ext cx="384461" cy="369248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10"/>
          <a:srcRect l="26010" t="19533" r="17629" b="30331"/>
          <a:stretch>
            <a:fillRect/>
          </a:stretch>
        </p:blipFill>
        <p:spPr>
          <a:xfrm>
            <a:off x="10847708" y="3023311"/>
            <a:ext cx="384461" cy="369248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3478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L1-4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L1-4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L1-4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72895" y="574986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Helvetica Neue"/>
              </a:rPr>
              <a:t>5. Look and write</a:t>
            </a:r>
            <a:endParaRPr lang="en-US" sz="2400" b="1" i="0" dirty="0">
              <a:solidFill>
                <a:schemeClr val="tx1">
                  <a:lumMod val="85000"/>
                  <a:lumOff val="15000"/>
                </a:schemeClr>
              </a:solidFill>
              <a:effectLst/>
              <a:latin typeface="Helvetica Neue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31164" y="3122573"/>
            <a:ext cx="1645920" cy="1103458"/>
          </a:xfrm>
          <a:prstGeom prst="roundRect">
            <a:avLst>
              <a:gd name="adj" fmla="val 5528"/>
            </a:avLst>
          </a:prstGeom>
          <a:ln>
            <a:solidFill>
              <a:schemeClr val="accent2">
                <a:lumMod val="75000"/>
              </a:schemeClr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71394" y="3796328"/>
            <a:ext cx="1645920" cy="1140102"/>
          </a:xfrm>
          <a:prstGeom prst="roundRect">
            <a:avLst>
              <a:gd name="adj" fmla="val 7808"/>
            </a:avLst>
          </a:prstGeom>
          <a:ln>
            <a:solidFill>
              <a:srgbClr val="C00000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5406" r="5096"/>
          <a:stretch>
            <a:fillRect/>
          </a:stretch>
        </p:blipFill>
        <p:spPr>
          <a:xfrm>
            <a:off x="6371394" y="1007832"/>
            <a:ext cx="1645920" cy="1148202"/>
          </a:xfrm>
          <a:prstGeom prst="roundRect">
            <a:avLst>
              <a:gd name="adj" fmla="val 7165"/>
            </a:avLst>
          </a:prstGeom>
          <a:ln>
            <a:solidFill>
              <a:srgbClr val="C00000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1164" y="4876117"/>
            <a:ext cx="1645920" cy="1145124"/>
          </a:xfrm>
          <a:prstGeom prst="roundRect">
            <a:avLst>
              <a:gd name="adj" fmla="val 4243"/>
            </a:avLst>
          </a:prstGeom>
          <a:ln>
            <a:solidFill>
              <a:schemeClr val="accent2">
                <a:lumMod val="75000"/>
              </a:schemeClr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71394" y="2433499"/>
            <a:ext cx="1645920" cy="1085364"/>
          </a:xfrm>
          <a:prstGeom prst="roundRect">
            <a:avLst>
              <a:gd name="adj" fmla="val 6573"/>
            </a:avLst>
          </a:prstGeom>
          <a:ln>
            <a:solidFill>
              <a:schemeClr val="accent2">
                <a:lumMod val="75000"/>
              </a:schemeClr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71394" y="5213894"/>
            <a:ext cx="1645920" cy="1120662"/>
          </a:xfrm>
          <a:prstGeom prst="roundRect">
            <a:avLst>
              <a:gd name="adj" fmla="val 4869"/>
            </a:avLst>
          </a:prstGeom>
          <a:ln>
            <a:solidFill>
              <a:schemeClr val="accent2">
                <a:lumMod val="75000"/>
              </a:schemeClr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1164" y="1319428"/>
            <a:ext cx="1645920" cy="1153059"/>
          </a:xfrm>
          <a:prstGeom prst="roundRect">
            <a:avLst>
              <a:gd name="adj" fmla="val 5528"/>
            </a:avLst>
          </a:prstGeom>
          <a:ln>
            <a:solidFill>
              <a:schemeClr val="accent2">
                <a:lumMod val="75000"/>
              </a:schemeClr>
            </a:solidFill>
          </a:ln>
        </p:spPr>
      </p:pic>
      <p:sp>
        <p:nvSpPr>
          <p:cNvPr id="10" name="Rectangle 9"/>
          <p:cNvSpPr/>
          <p:nvPr/>
        </p:nvSpPr>
        <p:spPr>
          <a:xfrm>
            <a:off x="2627283" y="1645272"/>
            <a:ext cx="359063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Helvetica Neue"/>
              </a:rPr>
              <a:t>This is </a:t>
            </a:r>
            <a:r>
              <a:rPr lang="en-US" sz="2800" b="1" dirty="0">
                <a:solidFill>
                  <a:srgbClr val="FF0000"/>
                </a:solidFill>
                <a:latin typeface="Helvetica Neue"/>
              </a:rPr>
              <a:t>a house</a:t>
            </a:r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Helvetica Neue"/>
              </a:rPr>
              <a:t>. </a:t>
            </a:r>
            <a:endParaRPr lang="en-US" sz="2800" b="1" i="0" dirty="0">
              <a:solidFill>
                <a:schemeClr val="tx1">
                  <a:lumMod val="85000"/>
                  <a:lumOff val="15000"/>
                </a:schemeClr>
              </a:solidFill>
              <a:effectLst/>
              <a:latin typeface="Helvetica Neue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8018145" y="1289685"/>
            <a:ext cx="4173855" cy="521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Helvetica Neue"/>
              </a:rPr>
              <a:t>There is </a:t>
            </a:r>
            <a:r>
              <a:rPr lang="en-US" sz="2800" b="1" dirty="0">
                <a:solidFill>
                  <a:srgbClr val="FF0000"/>
                </a:solidFill>
                <a:latin typeface="Helvetica Neue"/>
              </a:rPr>
              <a:t>a dining room</a:t>
            </a:r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Helvetica Neue"/>
              </a:rPr>
              <a:t>. </a:t>
            </a:r>
            <a:endParaRPr lang="en-US" sz="2800" b="1" i="0" dirty="0">
              <a:solidFill>
                <a:schemeClr val="tx1">
                  <a:lumMod val="85000"/>
                  <a:lumOff val="15000"/>
                </a:schemeClr>
              </a:solidFill>
              <a:effectLst/>
              <a:latin typeface="Helvetica Neue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8234574" y="5515836"/>
            <a:ext cx="359063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Helvetica Neue"/>
              </a:rPr>
              <a:t>There is </a:t>
            </a:r>
            <a:r>
              <a:rPr lang="en-US" sz="2800" b="1" dirty="0">
                <a:solidFill>
                  <a:srgbClr val="FF0000"/>
                </a:solidFill>
                <a:latin typeface="Helvetica Neue"/>
              </a:rPr>
              <a:t>a kitchen</a:t>
            </a:r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Helvetica Neue"/>
              </a:rPr>
              <a:t>. </a:t>
            </a:r>
            <a:endParaRPr lang="en-US" sz="2800" b="1" i="0" dirty="0">
              <a:solidFill>
                <a:schemeClr val="tx1">
                  <a:lumMod val="85000"/>
                  <a:lumOff val="15000"/>
                </a:schemeClr>
              </a:solidFill>
              <a:effectLst/>
              <a:latin typeface="Helvetica Neue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8170545" y="4131310"/>
            <a:ext cx="3655060" cy="521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Helvetica Neue"/>
              </a:rPr>
              <a:t>There is </a:t>
            </a:r>
            <a:r>
              <a:rPr lang="en-US" sz="2800" b="1" dirty="0">
                <a:solidFill>
                  <a:srgbClr val="FF0000"/>
                </a:solidFill>
                <a:latin typeface="Helvetica Neue"/>
              </a:rPr>
              <a:t>a garden</a:t>
            </a:r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Helvetica Neue"/>
              </a:rPr>
              <a:t>. </a:t>
            </a:r>
            <a:endParaRPr lang="en-US" sz="2800" b="1" dirty="0">
              <a:solidFill>
                <a:schemeClr val="tx1">
                  <a:lumMod val="85000"/>
                  <a:lumOff val="15000"/>
                </a:schemeClr>
              </a:solidFill>
              <a:latin typeface="Helvetica Neue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8018780" y="2746375"/>
            <a:ext cx="3806825" cy="521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Helvetica Neue"/>
              </a:rPr>
              <a:t>There is </a:t>
            </a:r>
            <a:r>
              <a:rPr lang="en-US" sz="2800" b="1" dirty="0">
                <a:solidFill>
                  <a:srgbClr val="FF0000"/>
                </a:solidFill>
                <a:latin typeface="Helvetica Neue"/>
              </a:rPr>
              <a:t>a bathroom</a:t>
            </a:r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Helvetica Neue"/>
              </a:rPr>
              <a:t>. </a:t>
            </a:r>
            <a:endParaRPr lang="en-US" sz="2800" b="1" i="0" dirty="0">
              <a:solidFill>
                <a:schemeClr val="tx1">
                  <a:lumMod val="85000"/>
                  <a:lumOff val="15000"/>
                </a:schemeClr>
              </a:solidFill>
              <a:effectLst/>
              <a:latin typeface="Helvetica Neue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2627282" y="3268089"/>
            <a:ext cx="3590635" cy="9531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Helvetica Neue"/>
              </a:rPr>
              <a:t>There is </a:t>
            </a:r>
            <a:r>
              <a:rPr lang="en-US" sz="2800" b="1" dirty="0">
                <a:solidFill>
                  <a:srgbClr val="FF0000"/>
                </a:solidFill>
                <a:latin typeface="Helvetica Neue"/>
              </a:rPr>
              <a:t> </a:t>
            </a:r>
            <a:endParaRPr lang="en-US" sz="2800" b="1" dirty="0">
              <a:solidFill>
                <a:srgbClr val="FF0000"/>
              </a:solidFill>
              <a:latin typeface="Helvetica Neue"/>
            </a:endParaRPr>
          </a:p>
          <a:p>
            <a:r>
              <a:rPr lang="en-US" sz="2800" b="1" dirty="0">
                <a:solidFill>
                  <a:srgbClr val="FF0000"/>
                </a:solidFill>
                <a:latin typeface="Helvetica Neue"/>
              </a:rPr>
              <a:t>a living room</a:t>
            </a:r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Helvetica Neue"/>
              </a:rPr>
              <a:t>. </a:t>
            </a:r>
            <a:endParaRPr lang="en-US" sz="2800" b="1" i="0" dirty="0">
              <a:solidFill>
                <a:schemeClr val="tx1">
                  <a:lumMod val="85000"/>
                  <a:lumOff val="15000"/>
                </a:schemeClr>
              </a:solidFill>
              <a:effectLst/>
              <a:latin typeface="Helvetica Neue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2563499" y="4952284"/>
            <a:ext cx="359063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Helvetica Neue"/>
              </a:rPr>
              <a:t>There is </a:t>
            </a:r>
            <a:r>
              <a:rPr lang="en-US" sz="2800" b="1" dirty="0">
                <a:solidFill>
                  <a:srgbClr val="FF0000"/>
                </a:solidFill>
                <a:latin typeface="Helvetica Neue"/>
              </a:rPr>
              <a:t>a bedroom</a:t>
            </a:r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Helvetica Neue"/>
              </a:rPr>
              <a:t>. </a:t>
            </a:r>
            <a:endParaRPr lang="en-US" sz="2800" b="1" i="0" dirty="0">
              <a:solidFill>
                <a:schemeClr val="tx1">
                  <a:lumMod val="85000"/>
                  <a:lumOff val="15000"/>
                </a:schemeClr>
              </a:solidFill>
              <a:effectLst/>
              <a:latin typeface="Helvetica Neue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4034155" y="1686560"/>
            <a:ext cx="1998980" cy="4552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_____________ .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4184260" y="3291238"/>
            <a:ext cx="1920240" cy="4552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_____________ .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2626702" y="3795770"/>
            <a:ext cx="2467708" cy="4724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4183811" y="5020559"/>
            <a:ext cx="2113189" cy="4552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_____________ .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9662795" y="1353820"/>
            <a:ext cx="2426335" cy="4552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_____________ .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9662928" y="2832111"/>
            <a:ext cx="1920240" cy="4552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_____________ .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9793787" y="4173786"/>
            <a:ext cx="1920240" cy="4552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_____________ .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9904863" y="5591271"/>
            <a:ext cx="1920240" cy="4552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_____________ .</a:t>
            </a:r>
            <a:endParaRPr 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bldLvl="0" animBg="1"/>
      <p:bldP spid="24" grpId="0" animBg="1"/>
      <p:bldP spid="25" grpId="0" bldLvl="0" animBg="1"/>
      <p:bldP spid="26" grpId="0" bldLvl="0" animBg="1"/>
      <p:bldP spid="28" grpId="0" bldLvl="0" animBg="1"/>
      <p:bldP spid="30" grpId="0" bldLvl="0" animBg="1"/>
      <p:bldP spid="32" grpId="0" animBg="1"/>
      <p:bldP spid="33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059782" y="5073572"/>
            <a:ext cx="8072437" cy="16613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00B05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  <a:endParaRPr lang="en-US" sz="7200" b="1" dirty="0">
              <a:solidFill>
                <a:srgbClr val="00B050"/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1" cstate="screen"/>
          <a:stretch>
            <a:fillRect/>
          </a:stretch>
        </p:blipFill>
        <p:spPr>
          <a:xfrm>
            <a:off x="3773879" y="3702742"/>
            <a:ext cx="4551667" cy="1370908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23100" y="2004096"/>
            <a:ext cx="1234800" cy="48950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6424" y="1400106"/>
            <a:ext cx="1234800" cy="48950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9756" y="826659"/>
            <a:ext cx="2185394" cy="2604946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4" name="图片 23"/>
          <p:cNvPicPr>
            <a:picLocks noChangeAspect="1"/>
          </p:cNvPicPr>
          <p:nvPr userDrawn="1"/>
        </p:nvPicPr>
        <p:blipFill>
          <a:blip r:embed="rId1"/>
          <a:stretch>
            <a:fillRect/>
          </a:stretch>
        </p:blipFill>
        <p:spPr>
          <a:xfrm>
            <a:off x="3073319" y="149258"/>
            <a:ext cx="849798" cy="1336642"/>
          </a:xfrm>
          <a:prstGeom prst="rect">
            <a:avLst/>
          </a:prstGeom>
        </p:spPr>
      </p:pic>
      <p:pic>
        <p:nvPicPr>
          <p:cNvPr id="25" name="图形 24"/>
          <p:cNvPicPr>
            <a:picLocks noChangeAspect="1"/>
          </p:cNvPicPr>
          <p:nvPr userDrawn="1"/>
        </p:nvPicPr>
        <p:blipFill>
          <a:blip r:embed="rId2" cstate="screen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146804" y="263558"/>
            <a:ext cx="926515" cy="1539842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006270" y="167166"/>
            <a:ext cx="713044" cy="1215728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283712" y="424105"/>
            <a:ext cx="583188" cy="844114"/>
          </a:xfrm>
          <a:prstGeom prst="rect">
            <a:avLst/>
          </a:prstGeom>
        </p:spPr>
      </p:pic>
      <p:sp>
        <p:nvSpPr>
          <p:cNvPr id="16" name="Freeform 5"/>
          <p:cNvSpPr/>
          <p:nvPr userDrawn="1"/>
        </p:nvSpPr>
        <p:spPr bwMode="auto">
          <a:xfrm>
            <a:off x="427038" y="1103313"/>
            <a:ext cx="11498263" cy="5389563"/>
          </a:xfrm>
          <a:custGeom>
            <a:avLst/>
            <a:gdLst>
              <a:gd name="T0" fmla="*/ 227 w 1680"/>
              <a:gd name="T1" fmla="*/ 26 h 1424"/>
              <a:gd name="T2" fmla="*/ 59 w 1680"/>
              <a:gd name="T3" fmla="*/ 39 h 1424"/>
              <a:gd name="T4" fmla="*/ 18 w 1680"/>
              <a:gd name="T5" fmla="*/ 233 h 1424"/>
              <a:gd name="T6" fmla="*/ 23 w 1680"/>
              <a:gd name="T7" fmla="*/ 505 h 1424"/>
              <a:gd name="T8" fmla="*/ 33 w 1680"/>
              <a:gd name="T9" fmla="*/ 833 h 1424"/>
              <a:gd name="T10" fmla="*/ 18 w 1680"/>
              <a:gd name="T11" fmla="*/ 1124 h 1424"/>
              <a:gd name="T12" fmla="*/ 17 w 1680"/>
              <a:gd name="T13" fmla="*/ 1317 h 1424"/>
              <a:gd name="T14" fmla="*/ 159 w 1680"/>
              <a:gd name="T15" fmla="*/ 1401 h 1424"/>
              <a:gd name="T16" fmla="*/ 424 w 1680"/>
              <a:gd name="T17" fmla="*/ 1397 h 1424"/>
              <a:gd name="T18" fmla="*/ 700 w 1680"/>
              <a:gd name="T19" fmla="*/ 1413 h 1424"/>
              <a:gd name="T20" fmla="*/ 1072 w 1680"/>
              <a:gd name="T21" fmla="*/ 1399 h 1424"/>
              <a:gd name="T22" fmla="*/ 1488 w 1680"/>
              <a:gd name="T23" fmla="*/ 1380 h 1424"/>
              <a:gd name="T24" fmla="*/ 1645 w 1680"/>
              <a:gd name="T25" fmla="*/ 1376 h 1424"/>
              <a:gd name="T26" fmla="*/ 1665 w 1680"/>
              <a:gd name="T27" fmla="*/ 1193 h 1424"/>
              <a:gd name="T28" fmla="*/ 1652 w 1680"/>
              <a:gd name="T29" fmla="*/ 956 h 1424"/>
              <a:gd name="T30" fmla="*/ 1662 w 1680"/>
              <a:gd name="T31" fmla="*/ 696 h 1424"/>
              <a:gd name="T32" fmla="*/ 1642 w 1680"/>
              <a:gd name="T33" fmla="*/ 442 h 1424"/>
              <a:gd name="T34" fmla="*/ 1656 w 1680"/>
              <a:gd name="T35" fmla="*/ 209 h 1424"/>
              <a:gd name="T36" fmla="*/ 1615 w 1680"/>
              <a:gd name="T37" fmla="*/ 49 h 1424"/>
              <a:gd name="T38" fmla="*/ 1434 w 1680"/>
              <a:gd name="T39" fmla="*/ 28 h 1424"/>
              <a:gd name="T40" fmla="*/ 1129 w 1680"/>
              <a:gd name="T41" fmla="*/ 16 h 1424"/>
              <a:gd name="T42" fmla="*/ 834 w 1680"/>
              <a:gd name="T43" fmla="*/ 6 h 1424"/>
              <a:gd name="T44" fmla="*/ 338 w 1680"/>
              <a:gd name="T45" fmla="*/ 26 h 1424"/>
              <a:gd name="T46" fmla="*/ 198 w 1680"/>
              <a:gd name="T47" fmla="*/ 26 h 14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1680" h="1424">
                <a:moveTo>
                  <a:pt x="227" y="26"/>
                </a:moveTo>
                <a:cubicBezTo>
                  <a:pt x="181" y="29"/>
                  <a:pt x="99" y="10"/>
                  <a:pt x="59" y="39"/>
                </a:cubicBezTo>
                <a:cubicBezTo>
                  <a:pt x="8" y="76"/>
                  <a:pt x="16" y="179"/>
                  <a:pt x="18" y="233"/>
                </a:cubicBezTo>
                <a:cubicBezTo>
                  <a:pt x="23" y="324"/>
                  <a:pt x="19" y="414"/>
                  <a:pt x="23" y="505"/>
                </a:cubicBezTo>
                <a:cubicBezTo>
                  <a:pt x="27" y="614"/>
                  <a:pt x="37" y="724"/>
                  <a:pt x="33" y="833"/>
                </a:cubicBezTo>
                <a:cubicBezTo>
                  <a:pt x="29" y="930"/>
                  <a:pt x="28" y="1028"/>
                  <a:pt x="18" y="1124"/>
                </a:cubicBezTo>
                <a:cubicBezTo>
                  <a:pt x="12" y="1183"/>
                  <a:pt x="0" y="1260"/>
                  <a:pt x="17" y="1317"/>
                </a:cubicBezTo>
                <a:cubicBezTo>
                  <a:pt x="36" y="1384"/>
                  <a:pt x="94" y="1395"/>
                  <a:pt x="159" y="1401"/>
                </a:cubicBezTo>
                <a:cubicBezTo>
                  <a:pt x="246" y="1409"/>
                  <a:pt x="336" y="1392"/>
                  <a:pt x="424" y="1397"/>
                </a:cubicBezTo>
                <a:cubicBezTo>
                  <a:pt x="516" y="1401"/>
                  <a:pt x="609" y="1406"/>
                  <a:pt x="700" y="1413"/>
                </a:cubicBezTo>
                <a:cubicBezTo>
                  <a:pt x="828" y="1424"/>
                  <a:pt x="946" y="1416"/>
                  <a:pt x="1072" y="1399"/>
                </a:cubicBezTo>
                <a:cubicBezTo>
                  <a:pt x="1209" y="1381"/>
                  <a:pt x="1349" y="1373"/>
                  <a:pt x="1488" y="1380"/>
                </a:cubicBezTo>
                <a:cubicBezTo>
                  <a:pt x="1529" y="1382"/>
                  <a:pt x="1613" y="1405"/>
                  <a:pt x="1645" y="1376"/>
                </a:cubicBezTo>
                <a:cubicBezTo>
                  <a:pt x="1680" y="1344"/>
                  <a:pt x="1665" y="1236"/>
                  <a:pt x="1665" y="1193"/>
                </a:cubicBezTo>
                <a:cubicBezTo>
                  <a:pt x="1665" y="1114"/>
                  <a:pt x="1652" y="1035"/>
                  <a:pt x="1652" y="956"/>
                </a:cubicBezTo>
                <a:cubicBezTo>
                  <a:pt x="1652" y="868"/>
                  <a:pt x="1667" y="784"/>
                  <a:pt x="1662" y="696"/>
                </a:cubicBezTo>
                <a:cubicBezTo>
                  <a:pt x="1659" y="612"/>
                  <a:pt x="1647" y="526"/>
                  <a:pt x="1642" y="442"/>
                </a:cubicBezTo>
                <a:cubicBezTo>
                  <a:pt x="1638" y="366"/>
                  <a:pt x="1652" y="286"/>
                  <a:pt x="1656" y="209"/>
                </a:cubicBezTo>
                <a:cubicBezTo>
                  <a:pt x="1658" y="164"/>
                  <a:pt x="1651" y="79"/>
                  <a:pt x="1615" y="49"/>
                </a:cubicBezTo>
                <a:cubicBezTo>
                  <a:pt x="1572" y="13"/>
                  <a:pt x="1488" y="31"/>
                  <a:pt x="1434" y="28"/>
                </a:cubicBezTo>
                <a:cubicBezTo>
                  <a:pt x="1333" y="23"/>
                  <a:pt x="1229" y="27"/>
                  <a:pt x="1129" y="16"/>
                </a:cubicBezTo>
                <a:cubicBezTo>
                  <a:pt x="1032" y="6"/>
                  <a:pt x="932" y="0"/>
                  <a:pt x="834" y="6"/>
                </a:cubicBezTo>
                <a:cubicBezTo>
                  <a:pt x="668" y="15"/>
                  <a:pt x="504" y="34"/>
                  <a:pt x="338" y="26"/>
                </a:cubicBezTo>
                <a:cubicBezTo>
                  <a:pt x="300" y="24"/>
                  <a:pt x="230" y="21"/>
                  <a:pt x="198" y="26"/>
                </a:cubicBezTo>
              </a:path>
            </a:pathLst>
          </a:custGeom>
          <a:solidFill>
            <a:schemeClr val="bg2">
              <a:alpha val="9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p>
            <a:endParaRPr lang="zh-CN" altLang="en-US" b="0" i="0" dirty="0">
              <a:latin typeface="inpin heiti" charset="-122"/>
              <a:ea typeface="inpin heiti" charset="-122"/>
            </a:endParaRPr>
          </a:p>
        </p:txBody>
      </p:sp>
      <p:pic>
        <p:nvPicPr>
          <p:cNvPr id="18" name="图片 17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0230933" y="263465"/>
            <a:ext cx="716625" cy="726000"/>
          </a:xfrm>
          <a:prstGeom prst="rect">
            <a:avLst/>
          </a:prstGeom>
        </p:spPr>
      </p:pic>
      <p:grpSp>
        <p:nvGrpSpPr>
          <p:cNvPr id="6" name="组合 5"/>
          <p:cNvGrpSpPr/>
          <p:nvPr userDrawn="1"/>
        </p:nvGrpSpPr>
        <p:grpSpPr>
          <a:xfrm>
            <a:off x="39688" y="457200"/>
            <a:ext cx="1012824" cy="398462"/>
            <a:chOff x="39688" y="457200"/>
            <a:chExt cx="1012824" cy="398462"/>
          </a:xfrm>
        </p:grpSpPr>
        <p:sp>
          <p:nvSpPr>
            <p:cNvPr id="4" name="Freeform 5"/>
            <p:cNvSpPr/>
            <p:nvPr userDrawn="1"/>
          </p:nvSpPr>
          <p:spPr bwMode="auto">
            <a:xfrm>
              <a:off x="39688" y="457200"/>
              <a:ext cx="1012824" cy="398462"/>
            </a:xfrm>
            <a:custGeom>
              <a:avLst/>
              <a:gdLst>
                <a:gd name="T0" fmla="*/ 88 w 670"/>
                <a:gd name="T1" fmla="*/ 174 h 262"/>
                <a:gd name="T2" fmla="*/ 124 w 670"/>
                <a:gd name="T3" fmla="*/ 182 h 262"/>
                <a:gd name="T4" fmla="*/ 124 w 670"/>
                <a:gd name="T5" fmla="*/ 177 h 262"/>
                <a:gd name="T6" fmla="*/ 211 w 670"/>
                <a:gd name="T7" fmla="*/ 89 h 262"/>
                <a:gd name="T8" fmla="*/ 248 w 670"/>
                <a:gd name="T9" fmla="*/ 97 h 262"/>
                <a:gd name="T10" fmla="*/ 248 w 670"/>
                <a:gd name="T11" fmla="*/ 89 h 262"/>
                <a:gd name="T12" fmla="*/ 335 w 670"/>
                <a:gd name="T13" fmla="*/ 0 h 262"/>
                <a:gd name="T14" fmla="*/ 422 w 670"/>
                <a:gd name="T15" fmla="*/ 89 h 262"/>
                <a:gd name="T16" fmla="*/ 422 w 670"/>
                <a:gd name="T17" fmla="*/ 97 h 262"/>
                <a:gd name="T18" fmla="*/ 459 w 670"/>
                <a:gd name="T19" fmla="*/ 89 h 262"/>
                <a:gd name="T20" fmla="*/ 546 w 670"/>
                <a:gd name="T21" fmla="*/ 177 h 262"/>
                <a:gd name="T22" fmla="*/ 546 w 670"/>
                <a:gd name="T23" fmla="*/ 182 h 262"/>
                <a:gd name="T24" fmla="*/ 583 w 670"/>
                <a:gd name="T25" fmla="*/ 174 h 262"/>
                <a:gd name="T26" fmla="*/ 670 w 670"/>
                <a:gd name="T27" fmla="*/ 262 h 262"/>
                <a:gd name="T28" fmla="*/ 0 w 670"/>
                <a:gd name="T29" fmla="*/ 262 h 262"/>
                <a:gd name="T30" fmla="*/ 88 w 670"/>
                <a:gd name="T31" fmla="*/ 174 h 2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70" h="262">
                  <a:moveTo>
                    <a:pt x="88" y="174"/>
                  </a:moveTo>
                  <a:cubicBezTo>
                    <a:pt x="101" y="174"/>
                    <a:pt x="113" y="177"/>
                    <a:pt x="124" y="182"/>
                  </a:cubicBezTo>
                  <a:cubicBezTo>
                    <a:pt x="124" y="181"/>
                    <a:pt x="124" y="179"/>
                    <a:pt x="124" y="177"/>
                  </a:cubicBezTo>
                  <a:cubicBezTo>
                    <a:pt x="124" y="128"/>
                    <a:pt x="163" y="89"/>
                    <a:pt x="211" y="89"/>
                  </a:cubicBezTo>
                  <a:cubicBezTo>
                    <a:pt x="225" y="89"/>
                    <a:pt x="237" y="92"/>
                    <a:pt x="248" y="97"/>
                  </a:cubicBezTo>
                  <a:cubicBezTo>
                    <a:pt x="248" y="94"/>
                    <a:pt x="248" y="92"/>
                    <a:pt x="248" y="89"/>
                  </a:cubicBezTo>
                  <a:cubicBezTo>
                    <a:pt x="248" y="40"/>
                    <a:pt x="287" y="0"/>
                    <a:pt x="335" y="0"/>
                  </a:cubicBezTo>
                  <a:cubicBezTo>
                    <a:pt x="383" y="0"/>
                    <a:pt x="422" y="40"/>
                    <a:pt x="422" y="89"/>
                  </a:cubicBezTo>
                  <a:cubicBezTo>
                    <a:pt x="422" y="92"/>
                    <a:pt x="422" y="94"/>
                    <a:pt x="422" y="97"/>
                  </a:cubicBezTo>
                  <a:cubicBezTo>
                    <a:pt x="433" y="92"/>
                    <a:pt x="446" y="89"/>
                    <a:pt x="459" y="89"/>
                  </a:cubicBezTo>
                  <a:cubicBezTo>
                    <a:pt x="507" y="89"/>
                    <a:pt x="546" y="128"/>
                    <a:pt x="546" y="177"/>
                  </a:cubicBezTo>
                  <a:cubicBezTo>
                    <a:pt x="546" y="179"/>
                    <a:pt x="546" y="181"/>
                    <a:pt x="546" y="182"/>
                  </a:cubicBezTo>
                  <a:cubicBezTo>
                    <a:pt x="557" y="177"/>
                    <a:pt x="570" y="174"/>
                    <a:pt x="583" y="174"/>
                  </a:cubicBezTo>
                  <a:cubicBezTo>
                    <a:pt x="631" y="174"/>
                    <a:pt x="670" y="214"/>
                    <a:pt x="670" y="262"/>
                  </a:cubicBezTo>
                  <a:cubicBezTo>
                    <a:pt x="0" y="262"/>
                    <a:pt x="0" y="262"/>
                    <a:pt x="0" y="262"/>
                  </a:cubicBezTo>
                  <a:cubicBezTo>
                    <a:pt x="0" y="214"/>
                    <a:pt x="40" y="174"/>
                    <a:pt x="88" y="174"/>
                  </a:cubicBezTo>
                  <a:close/>
                </a:path>
              </a:pathLst>
            </a:custGeom>
            <a:solidFill>
              <a:srgbClr val="9ED8D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p>
              <a:endParaRPr lang="zh-CN" altLang="en-US" b="0" i="0" dirty="0">
                <a:latin typeface="inpin heiti" charset="-122"/>
                <a:ea typeface="inpin heiti" charset="-122"/>
              </a:endParaRPr>
            </a:p>
          </p:txBody>
        </p:sp>
        <p:sp>
          <p:nvSpPr>
            <p:cNvPr id="5" name="Freeform 6"/>
            <p:cNvSpPr/>
            <p:nvPr userDrawn="1"/>
          </p:nvSpPr>
          <p:spPr bwMode="auto">
            <a:xfrm>
              <a:off x="546100" y="457200"/>
              <a:ext cx="506412" cy="398462"/>
            </a:xfrm>
            <a:custGeom>
              <a:avLst/>
              <a:gdLst>
                <a:gd name="T0" fmla="*/ 0 w 335"/>
                <a:gd name="T1" fmla="*/ 0 h 262"/>
                <a:gd name="T2" fmla="*/ 87 w 335"/>
                <a:gd name="T3" fmla="*/ 89 h 262"/>
                <a:gd name="T4" fmla="*/ 87 w 335"/>
                <a:gd name="T5" fmla="*/ 97 h 262"/>
                <a:gd name="T6" fmla="*/ 124 w 335"/>
                <a:gd name="T7" fmla="*/ 89 h 262"/>
                <a:gd name="T8" fmla="*/ 211 w 335"/>
                <a:gd name="T9" fmla="*/ 177 h 262"/>
                <a:gd name="T10" fmla="*/ 211 w 335"/>
                <a:gd name="T11" fmla="*/ 182 h 262"/>
                <a:gd name="T12" fmla="*/ 248 w 335"/>
                <a:gd name="T13" fmla="*/ 174 h 262"/>
                <a:gd name="T14" fmla="*/ 335 w 335"/>
                <a:gd name="T15" fmla="*/ 262 h 262"/>
                <a:gd name="T16" fmla="*/ 0 w 335"/>
                <a:gd name="T17" fmla="*/ 262 h 262"/>
                <a:gd name="T18" fmla="*/ 0 w 335"/>
                <a:gd name="T19" fmla="*/ 0 h 2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35" h="262">
                  <a:moveTo>
                    <a:pt x="0" y="0"/>
                  </a:moveTo>
                  <a:cubicBezTo>
                    <a:pt x="48" y="0"/>
                    <a:pt x="87" y="40"/>
                    <a:pt x="87" y="89"/>
                  </a:cubicBezTo>
                  <a:cubicBezTo>
                    <a:pt x="87" y="92"/>
                    <a:pt x="87" y="94"/>
                    <a:pt x="87" y="97"/>
                  </a:cubicBezTo>
                  <a:cubicBezTo>
                    <a:pt x="98" y="92"/>
                    <a:pt x="111" y="89"/>
                    <a:pt x="124" y="89"/>
                  </a:cubicBezTo>
                  <a:cubicBezTo>
                    <a:pt x="172" y="89"/>
                    <a:pt x="211" y="128"/>
                    <a:pt x="211" y="177"/>
                  </a:cubicBezTo>
                  <a:cubicBezTo>
                    <a:pt x="211" y="179"/>
                    <a:pt x="211" y="181"/>
                    <a:pt x="211" y="182"/>
                  </a:cubicBezTo>
                  <a:cubicBezTo>
                    <a:pt x="222" y="177"/>
                    <a:pt x="235" y="174"/>
                    <a:pt x="248" y="174"/>
                  </a:cubicBezTo>
                  <a:cubicBezTo>
                    <a:pt x="296" y="174"/>
                    <a:pt x="335" y="214"/>
                    <a:pt x="335" y="262"/>
                  </a:cubicBezTo>
                  <a:cubicBezTo>
                    <a:pt x="0" y="262"/>
                    <a:pt x="0" y="262"/>
                    <a:pt x="0" y="26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 b="0" i="0" dirty="0">
                <a:latin typeface="inpin heiti" charset="-122"/>
                <a:ea typeface="inpin heiti" charset="-122"/>
              </a:endParaRPr>
            </a:p>
          </p:txBody>
        </p:sp>
      </p:grpSp>
      <p:grpSp>
        <p:nvGrpSpPr>
          <p:cNvPr id="21" name="组合 20"/>
          <p:cNvGrpSpPr/>
          <p:nvPr userDrawn="1"/>
        </p:nvGrpSpPr>
        <p:grpSpPr>
          <a:xfrm>
            <a:off x="9139160" y="409609"/>
            <a:ext cx="1473897" cy="579856"/>
            <a:chOff x="39688" y="457200"/>
            <a:chExt cx="1012824" cy="398462"/>
          </a:xfrm>
        </p:grpSpPr>
        <p:sp>
          <p:nvSpPr>
            <p:cNvPr id="22" name="Freeform 5"/>
            <p:cNvSpPr/>
            <p:nvPr userDrawn="1"/>
          </p:nvSpPr>
          <p:spPr bwMode="auto">
            <a:xfrm>
              <a:off x="39688" y="457200"/>
              <a:ext cx="1012824" cy="398462"/>
            </a:xfrm>
            <a:custGeom>
              <a:avLst/>
              <a:gdLst>
                <a:gd name="T0" fmla="*/ 88 w 670"/>
                <a:gd name="T1" fmla="*/ 174 h 262"/>
                <a:gd name="T2" fmla="*/ 124 w 670"/>
                <a:gd name="T3" fmla="*/ 182 h 262"/>
                <a:gd name="T4" fmla="*/ 124 w 670"/>
                <a:gd name="T5" fmla="*/ 177 h 262"/>
                <a:gd name="T6" fmla="*/ 211 w 670"/>
                <a:gd name="T7" fmla="*/ 89 h 262"/>
                <a:gd name="T8" fmla="*/ 248 w 670"/>
                <a:gd name="T9" fmla="*/ 97 h 262"/>
                <a:gd name="T10" fmla="*/ 248 w 670"/>
                <a:gd name="T11" fmla="*/ 89 h 262"/>
                <a:gd name="T12" fmla="*/ 335 w 670"/>
                <a:gd name="T13" fmla="*/ 0 h 262"/>
                <a:gd name="T14" fmla="*/ 422 w 670"/>
                <a:gd name="T15" fmla="*/ 89 h 262"/>
                <a:gd name="T16" fmla="*/ 422 w 670"/>
                <a:gd name="T17" fmla="*/ 97 h 262"/>
                <a:gd name="T18" fmla="*/ 459 w 670"/>
                <a:gd name="T19" fmla="*/ 89 h 262"/>
                <a:gd name="T20" fmla="*/ 546 w 670"/>
                <a:gd name="T21" fmla="*/ 177 h 262"/>
                <a:gd name="T22" fmla="*/ 546 w 670"/>
                <a:gd name="T23" fmla="*/ 182 h 262"/>
                <a:gd name="T24" fmla="*/ 583 w 670"/>
                <a:gd name="T25" fmla="*/ 174 h 262"/>
                <a:gd name="T26" fmla="*/ 670 w 670"/>
                <a:gd name="T27" fmla="*/ 262 h 262"/>
                <a:gd name="T28" fmla="*/ 0 w 670"/>
                <a:gd name="T29" fmla="*/ 262 h 262"/>
                <a:gd name="T30" fmla="*/ 88 w 670"/>
                <a:gd name="T31" fmla="*/ 174 h 2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70" h="262">
                  <a:moveTo>
                    <a:pt x="88" y="174"/>
                  </a:moveTo>
                  <a:cubicBezTo>
                    <a:pt x="101" y="174"/>
                    <a:pt x="113" y="177"/>
                    <a:pt x="124" y="182"/>
                  </a:cubicBezTo>
                  <a:cubicBezTo>
                    <a:pt x="124" y="181"/>
                    <a:pt x="124" y="179"/>
                    <a:pt x="124" y="177"/>
                  </a:cubicBezTo>
                  <a:cubicBezTo>
                    <a:pt x="124" y="128"/>
                    <a:pt x="163" y="89"/>
                    <a:pt x="211" y="89"/>
                  </a:cubicBezTo>
                  <a:cubicBezTo>
                    <a:pt x="225" y="89"/>
                    <a:pt x="237" y="92"/>
                    <a:pt x="248" y="97"/>
                  </a:cubicBezTo>
                  <a:cubicBezTo>
                    <a:pt x="248" y="94"/>
                    <a:pt x="248" y="92"/>
                    <a:pt x="248" y="89"/>
                  </a:cubicBezTo>
                  <a:cubicBezTo>
                    <a:pt x="248" y="40"/>
                    <a:pt x="287" y="0"/>
                    <a:pt x="335" y="0"/>
                  </a:cubicBezTo>
                  <a:cubicBezTo>
                    <a:pt x="383" y="0"/>
                    <a:pt x="422" y="40"/>
                    <a:pt x="422" y="89"/>
                  </a:cubicBezTo>
                  <a:cubicBezTo>
                    <a:pt x="422" y="92"/>
                    <a:pt x="422" y="94"/>
                    <a:pt x="422" y="97"/>
                  </a:cubicBezTo>
                  <a:cubicBezTo>
                    <a:pt x="433" y="92"/>
                    <a:pt x="446" y="89"/>
                    <a:pt x="459" y="89"/>
                  </a:cubicBezTo>
                  <a:cubicBezTo>
                    <a:pt x="507" y="89"/>
                    <a:pt x="546" y="128"/>
                    <a:pt x="546" y="177"/>
                  </a:cubicBezTo>
                  <a:cubicBezTo>
                    <a:pt x="546" y="179"/>
                    <a:pt x="546" y="181"/>
                    <a:pt x="546" y="182"/>
                  </a:cubicBezTo>
                  <a:cubicBezTo>
                    <a:pt x="557" y="177"/>
                    <a:pt x="570" y="174"/>
                    <a:pt x="583" y="174"/>
                  </a:cubicBezTo>
                  <a:cubicBezTo>
                    <a:pt x="631" y="174"/>
                    <a:pt x="670" y="214"/>
                    <a:pt x="670" y="262"/>
                  </a:cubicBezTo>
                  <a:cubicBezTo>
                    <a:pt x="0" y="262"/>
                    <a:pt x="0" y="262"/>
                    <a:pt x="0" y="262"/>
                  </a:cubicBezTo>
                  <a:cubicBezTo>
                    <a:pt x="0" y="214"/>
                    <a:pt x="40" y="174"/>
                    <a:pt x="88" y="174"/>
                  </a:cubicBezTo>
                  <a:close/>
                </a:path>
              </a:pathLst>
            </a:custGeom>
            <a:solidFill>
              <a:srgbClr val="9ED8D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p>
              <a:endParaRPr lang="zh-CN" altLang="en-US" b="0" i="0" dirty="0">
                <a:latin typeface="inpin heiti" charset="-122"/>
                <a:ea typeface="inpin heiti" charset="-122"/>
              </a:endParaRPr>
            </a:p>
          </p:txBody>
        </p:sp>
        <p:sp>
          <p:nvSpPr>
            <p:cNvPr id="23" name="Freeform 6"/>
            <p:cNvSpPr/>
            <p:nvPr userDrawn="1"/>
          </p:nvSpPr>
          <p:spPr bwMode="auto">
            <a:xfrm>
              <a:off x="546100" y="457200"/>
              <a:ext cx="506412" cy="398462"/>
            </a:xfrm>
            <a:custGeom>
              <a:avLst/>
              <a:gdLst>
                <a:gd name="T0" fmla="*/ 0 w 335"/>
                <a:gd name="T1" fmla="*/ 0 h 262"/>
                <a:gd name="T2" fmla="*/ 87 w 335"/>
                <a:gd name="T3" fmla="*/ 89 h 262"/>
                <a:gd name="T4" fmla="*/ 87 w 335"/>
                <a:gd name="T5" fmla="*/ 97 h 262"/>
                <a:gd name="T6" fmla="*/ 124 w 335"/>
                <a:gd name="T7" fmla="*/ 89 h 262"/>
                <a:gd name="T8" fmla="*/ 211 w 335"/>
                <a:gd name="T9" fmla="*/ 177 h 262"/>
                <a:gd name="T10" fmla="*/ 211 w 335"/>
                <a:gd name="T11" fmla="*/ 182 h 262"/>
                <a:gd name="T12" fmla="*/ 248 w 335"/>
                <a:gd name="T13" fmla="*/ 174 h 262"/>
                <a:gd name="T14" fmla="*/ 335 w 335"/>
                <a:gd name="T15" fmla="*/ 262 h 262"/>
                <a:gd name="T16" fmla="*/ 0 w 335"/>
                <a:gd name="T17" fmla="*/ 262 h 262"/>
                <a:gd name="T18" fmla="*/ 0 w 335"/>
                <a:gd name="T19" fmla="*/ 0 h 2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35" h="262">
                  <a:moveTo>
                    <a:pt x="0" y="0"/>
                  </a:moveTo>
                  <a:cubicBezTo>
                    <a:pt x="48" y="0"/>
                    <a:pt x="87" y="40"/>
                    <a:pt x="87" y="89"/>
                  </a:cubicBezTo>
                  <a:cubicBezTo>
                    <a:pt x="87" y="92"/>
                    <a:pt x="87" y="94"/>
                    <a:pt x="87" y="97"/>
                  </a:cubicBezTo>
                  <a:cubicBezTo>
                    <a:pt x="98" y="92"/>
                    <a:pt x="111" y="89"/>
                    <a:pt x="124" y="89"/>
                  </a:cubicBezTo>
                  <a:cubicBezTo>
                    <a:pt x="172" y="89"/>
                    <a:pt x="211" y="128"/>
                    <a:pt x="211" y="177"/>
                  </a:cubicBezTo>
                  <a:cubicBezTo>
                    <a:pt x="211" y="179"/>
                    <a:pt x="211" y="181"/>
                    <a:pt x="211" y="182"/>
                  </a:cubicBezTo>
                  <a:cubicBezTo>
                    <a:pt x="222" y="177"/>
                    <a:pt x="235" y="174"/>
                    <a:pt x="248" y="174"/>
                  </a:cubicBezTo>
                  <a:cubicBezTo>
                    <a:pt x="296" y="174"/>
                    <a:pt x="335" y="214"/>
                    <a:pt x="335" y="262"/>
                  </a:cubicBezTo>
                  <a:cubicBezTo>
                    <a:pt x="0" y="262"/>
                    <a:pt x="0" y="262"/>
                    <a:pt x="0" y="26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 b="0" i="0" dirty="0">
                <a:latin typeface="inpin heiti" charset="-122"/>
                <a:ea typeface="inpin heiti" charset="-122"/>
              </a:endParaRPr>
            </a:p>
          </p:txBody>
        </p:sp>
      </p:grpSp>
      <p:sp>
        <p:nvSpPr>
          <p:cNvPr id="2" name="Freeform 5"/>
          <p:cNvSpPr/>
          <p:nvPr/>
        </p:nvSpPr>
        <p:spPr bwMode="auto">
          <a:xfrm>
            <a:off x="4652963" y="2825750"/>
            <a:ext cx="1644650" cy="1806575"/>
          </a:xfrm>
          <a:custGeom>
            <a:avLst/>
            <a:gdLst>
              <a:gd name="T0" fmla="*/ 388 w 388"/>
              <a:gd name="T1" fmla="*/ 426 h 426"/>
              <a:gd name="T2" fmla="*/ 336 w 388"/>
              <a:gd name="T3" fmla="*/ 426 h 426"/>
              <a:gd name="T4" fmla="*/ 336 w 388"/>
              <a:gd name="T5" fmla="*/ 287 h 426"/>
              <a:gd name="T6" fmla="*/ 277 w 388"/>
              <a:gd name="T7" fmla="*/ 230 h 426"/>
              <a:gd name="T8" fmla="*/ 99 w 388"/>
              <a:gd name="T9" fmla="*/ 230 h 426"/>
              <a:gd name="T10" fmla="*/ 0 w 388"/>
              <a:gd name="T11" fmla="*/ 132 h 426"/>
              <a:gd name="T12" fmla="*/ 0 w 388"/>
              <a:gd name="T13" fmla="*/ 131 h 426"/>
              <a:gd name="T14" fmla="*/ 0 w 388"/>
              <a:gd name="T15" fmla="*/ 0 h 426"/>
              <a:gd name="T16" fmla="*/ 52 w 388"/>
              <a:gd name="T17" fmla="*/ 0 h 426"/>
              <a:gd name="T18" fmla="*/ 52 w 388"/>
              <a:gd name="T19" fmla="*/ 130 h 426"/>
              <a:gd name="T20" fmla="*/ 60 w 388"/>
              <a:gd name="T21" fmla="*/ 156 h 426"/>
              <a:gd name="T22" fmla="*/ 99 w 388"/>
              <a:gd name="T23" fmla="*/ 178 h 426"/>
              <a:gd name="T24" fmla="*/ 280 w 388"/>
              <a:gd name="T25" fmla="*/ 178 h 426"/>
              <a:gd name="T26" fmla="*/ 282 w 388"/>
              <a:gd name="T27" fmla="*/ 178 h 426"/>
              <a:gd name="T28" fmla="*/ 388 w 388"/>
              <a:gd name="T29" fmla="*/ 287 h 426"/>
              <a:gd name="T30" fmla="*/ 388 w 388"/>
              <a:gd name="T31" fmla="*/ 426 h 4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388" h="426">
                <a:moveTo>
                  <a:pt x="388" y="426"/>
                </a:moveTo>
                <a:cubicBezTo>
                  <a:pt x="336" y="426"/>
                  <a:pt x="336" y="426"/>
                  <a:pt x="336" y="426"/>
                </a:cubicBezTo>
                <a:cubicBezTo>
                  <a:pt x="336" y="287"/>
                  <a:pt x="336" y="287"/>
                  <a:pt x="336" y="287"/>
                </a:cubicBezTo>
                <a:cubicBezTo>
                  <a:pt x="336" y="241"/>
                  <a:pt x="287" y="231"/>
                  <a:pt x="277" y="230"/>
                </a:cubicBezTo>
                <a:cubicBezTo>
                  <a:pt x="99" y="230"/>
                  <a:pt x="99" y="230"/>
                  <a:pt x="99" y="230"/>
                </a:cubicBezTo>
                <a:cubicBezTo>
                  <a:pt x="29" y="230"/>
                  <a:pt x="1" y="171"/>
                  <a:pt x="0" y="132"/>
                </a:cubicBezTo>
                <a:cubicBezTo>
                  <a:pt x="0" y="131"/>
                  <a:pt x="0" y="131"/>
                  <a:pt x="0" y="131"/>
                </a:cubicBezTo>
                <a:cubicBezTo>
                  <a:pt x="0" y="0"/>
                  <a:pt x="0" y="0"/>
                  <a:pt x="0" y="0"/>
                </a:cubicBezTo>
                <a:cubicBezTo>
                  <a:pt x="52" y="0"/>
                  <a:pt x="52" y="0"/>
                  <a:pt x="52" y="0"/>
                </a:cubicBezTo>
                <a:cubicBezTo>
                  <a:pt x="52" y="130"/>
                  <a:pt x="52" y="130"/>
                  <a:pt x="52" y="130"/>
                </a:cubicBezTo>
                <a:cubicBezTo>
                  <a:pt x="53" y="132"/>
                  <a:pt x="54" y="145"/>
                  <a:pt x="60" y="156"/>
                </a:cubicBezTo>
                <a:cubicBezTo>
                  <a:pt x="68" y="171"/>
                  <a:pt x="81" y="178"/>
                  <a:pt x="99" y="178"/>
                </a:cubicBezTo>
                <a:cubicBezTo>
                  <a:pt x="280" y="178"/>
                  <a:pt x="280" y="178"/>
                  <a:pt x="280" y="178"/>
                </a:cubicBezTo>
                <a:cubicBezTo>
                  <a:pt x="282" y="178"/>
                  <a:pt x="282" y="178"/>
                  <a:pt x="282" y="178"/>
                </a:cubicBezTo>
                <a:cubicBezTo>
                  <a:pt x="319" y="182"/>
                  <a:pt x="388" y="210"/>
                  <a:pt x="388" y="287"/>
                </a:cubicBezTo>
                <a:lnTo>
                  <a:pt x="388" y="42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p>
            <a:endParaRPr lang="zh-CN" altLang="en-US" dirty="0">
              <a:latin typeface="inpin heiti" charset="-122"/>
              <a:ea typeface="inpin heiti" charset="-122"/>
            </a:endParaRPr>
          </a:p>
        </p:txBody>
      </p:sp>
      <p:sp>
        <p:nvSpPr>
          <p:cNvPr id="3" name="Freeform 6"/>
          <p:cNvSpPr/>
          <p:nvPr/>
        </p:nvSpPr>
        <p:spPr bwMode="auto">
          <a:xfrm>
            <a:off x="6076951" y="2490788"/>
            <a:ext cx="1646238" cy="2620963"/>
          </a:xfrm>
          <a:custGeom>
            <a:avLst/>
            <a:gdLst>
              <a:gd name="T0" fmla="*/ 52 w 388"/>
              <a:gd name="T1" fmla="*/ 618 h 618"/>
              <a:gd name="T2" fmla="*/ 0 w 388"/>
              <a:gd name="T3" fmla="*/ 618 h 618"/>
              <a:gd name="T4" fmla="*/ 0 w 388"/>
              <a:gd name="T5" fmla="*/ 295 h 618"/>
              <a:gd name="T6" fmla="*/ 13 w 388"/>
              <a:gd name="T7" fmla="*/ 247 h 618"/>
              <a:gd name="T8" fmla="*/ 99 w 388"/>
              <a:gd name="T9" fmla="*/ 196 h 618"/>
              <a:gd name="T10" fmla="*/ 281 w 388"/>
              <a:gd name="T11" fmla="*/ 196 h 618"/>
              <a:gd name="T12" fmla="*/ 320 w 388"/>
              <a:gd name="T13" fmla="*/ 188 h 618"/>
              <a:gd name="T14" fmla="*/ 336 w 388"/>
              <a:gd name="T15" fmla="*/ 139 h 618"/>
              <a:gd name="T16" fmla="*/ 336 w 388"/>
              <a:gd name="T17" fmla="*/ 0 h 618"/>
              <a:gd name="T18" fmla="*/ 388 w 388"/>
              <a:gd name="T19" fmla="*/ 0 h 618"/>
              <a:gd name="T20" fmla="*/ 388 w 388"/>
              <a:gd name="T21" fmla="*/ 139 h 618"/>
              <a:gd name="T22" fmla="*/ 353 w 388"/>
              <a:gd name="T23" fmla="*/ 228 h 618"/>
              <a:gd name="T24" fmla="*/ 277 w 388"/>
              <a:gd name="T25" fmla="*/ 249 h 618"/>
              <a:gd name="T26" fmla="*/ 99 w 388"/>
              <a:gd name="T27" fmla="*/ 249 h 618"/>
              <a:gd name="T28" fmla="*/ 60 w 388"/>
              <a:gd name="T29" fmla="*/ 270 h 618"/>
              <a:gd name="T30" fmla="*/ 52 w 388"/>
              <a:gd name="T31" fmla="*/ 296 h 618"/>
              <a:gd name="T32" fmla="*/ 52 w 388"/>
              <a:gd name="T33" fmla="*/ 618 h 6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388" h="618">
                <a:moveTo>
                  <a:pt x="52" y="618"/>
                </a:moveTo>
                <a:cubicBezTo>
                  <a:pt x="0" y="618"/>
                  <a:pt x="0" y="618"/>
                  <a:pt x="0" y="618"/>
                </a:cubicBezTo>
                <a:cubicBezTo>
                  <a:pt x="0" y="295"/>
                  <a:pt x="0" y="295"/>
                  <a:pt x="0" y="295"/>
                </a:cubicBezTo>
                <a:cubicBezTo>
                  <a:pt x="0" y="292"/>
                  <a:pt x="1" y="270"/>
                  <a:pt x="13" y="247"/>
                </a:cubicBezTo>
                <a:cubicBezTo>
                  <a:pt x="30" y="214"/>
                  <a:pt x="61" y="196"/>
                  <a:pt x="99" y="196"/>
                </a:cubicBezTo>
                <a:cubicBezTo>
                  <a:pt x="281" y="196"/>
                  <a:pt x="281" y="196"/>
                  <a:pt x="281" y="196"/>
                </a:cubicBezTo>
                <a:cubicBezTo>
                  <a:pt x="281" y="196"/>
                  <a:pt x="304" y="198"/>
                  <a:pt x="320" y="188"/>
                </a:cubicBezTo>
                <a:cubicBezTo>
                  <a:pt x="332" y="180"/>
                  <a:pt x="336" y="163"/>
                  <a:pt x="336" y="139"/>
                </a:cubicBezTo>
                <a:cubicBezTo>
                  <a:pt x="336" y="0"/>
                  <a:pt x="336" y="0"/>
                  <a:pt x="336" y="0"/>
                </a:cubicBezTo>
                <a:cubicBezTo>
                  <a:pt x="388" y="0"/>
                  <a:pt x="388" y="0"/>
                  <a:pt x="388" y="0"/>
                </a:cubicBezTo>
                <a:cubicBezTo>
                  <a:pt x="388" y="139"/>
                  <a:pt x="388" y="139"/>
                  <a:pt x="388" y="139"/>
                </a:cubicBezTo>
                <a:cubicBezTo>
                  <a:pt x="388" y="179"/>
                  <a:pt x="377" y="209"/>
                  <a:pt x="353" y="228"/>
                </a:cubicBezTo>
                <a:cubicBezTo>
                  <a:pt x="324" y="253"/>
                  <a:pt x="288" y="250"/>
                  <a:pt x="277" y="249"/>
                </a:cubicBezTo>
                <a:cubicBezTo>
                  <a:pt x="99" y="249"/>
                  <a:pt x="99" y="249"/>
                  <a:pt x="99" y="249"/>
                </a:cubicBezTo>
                <a:cubicBezTo>
                  <a:pt x="81" y="249"/>
                  <a:pt x="68" y="255"/>
                  <a:pt x="60" y="270"/>
                </a:cubicBezTo>
                <a:cubicBezTo>
                  <a:pt x="54" y="282"/>
                  <a:pt x="53" y="294"/>
                  <a:pt x="52" y="296"/>
                </a:cubicBezTo>
                <a:lnTo>
                  <a:pt x="52" y="61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p>
            <a:endParaRPr lang="zh-CN" altLang="en-US" dirty="0">
              <a:latin typeface="inpin heiti" charset="-122"/>
              <a:ea typeface="inpin heiti" charset="-122"/>
            </a:endParaRPr>
          </a:p>
        </p:txBody>
      </p:sp>
      <p:sp>
        <p:nvSpPr>
          <p:cNvPr id="7" name="Freeform 7"/>
          <p:cNvSpPr/>
          <p:nvPr/>
        </p:nvSpPr>
        <p:spPr bwMode="auto">
          <a:xfrm>
            <a:off x="6076951" y="3802063"/>
            <a:ext cx="1646238" cy="2620963"/>
          </a:xfrm>
          <a:custGeom>
            <a:avLst/>
            <a:gdLst>
              <a:gd name="T0" fmla="*/ 52 w 388"/>
              <a:gd name="T1" fmla="*/ 618 h 618"/>
              <a:gd name="T2" fmla="*/ 0 w 388"/>
              <a:gd name="T3" fmla="*/ 618 h 618"/>
              <a:gd name="T4" fmla="*/ 0 w 388"/>
              <a:gd name="T5" fmla="*/ 295 h 618"/>
              <a:gd name="T6" fmla="*/ 13 w 388"/>
              <a:gd name="T7" fmla="*/ 247 h 618"/>
              <a:gd name="T8" fmla="*/ 99 w 388"/>
              <a:gd name="T9" fmla="*/ 196 h 618"/>
              <a:gd name="T10" fmla="*/ 281 w 388"/>
              <a:gd name="T11" fmla="*/ 196 h 618"/>
              <a:gd name="T12" fmla="*/ 320 w 388"/>
              <a:gd name="T13" fmla="*/ 188 h 618"/>
              <a:gd name="T14" fmla="*/ 336 w 388"/>
              <a:gd name="T15" fmla="*/ 139 h 618"/>
              <a:gd name="T16" fmla="*/ 336 w 388"/>
              <a:gd name="T17" fmla="*/ 0 h 618"/>
              <a:gd name="T18" fmla="*/ 388 w 388"/>
              <a:gd name="T19" fmla="*/ 0 h 618"/>
              <a:gd name="T20" fmla="*/ 388 w 388"/>
              <a:gd name="T21" fmla="*/ 139 h 618"/>
              <a:gd name="T22" fmla="*/ 353 w 388"/>
              <a:gd name="T23" fmla="*/ 228 h 618"/>
              <a:gd name="T24" fmla="*/ 277 w 388"/>
              <a:gd name="T25" fmla="*/ 249 h 618"/>
              <a:gd name="T26" fmla="*/ 99 w 388"/>
              <a:gd name="T27" fmla="*/ 249 h 618"/>
              <a:gd name="T28" fmla="*/ 60 w 388"/>
              <a:gd name="T29" fmla="*/ 270 h 618"/>
              <a:gd name="T30" fmla="*/ 52 w 388"/>
              <a:gd name="T31" fmla="*/ 296 h 618"/>
              <a:gd name="T32" fmla="*/ 52 w 388"/>
              <a:gd name="T33" fmla="*/ 618 h 6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388" h="618">
                <a:moveTo>
                  <a:pt x="52" y="618"/>
                </a:moveTo>
                <a:cubicBezTo>
                  <a:pt x="0" y="618"/>
                  <a:pt x="0" y="618"/>
                  <a:pt x="0" y="618"/>
                </a:cubicBezTo>
                <a:cubicBezTo>
                  <a:pt x="0" y="295"/>
                  <a:pt x="0" y="295"/>
                  <a:pt x="0" y="295"/>
                </a:cubicBezTo>
                <a:cubicBezTo>
                  <a:pt x="0" y="292"/>
                  <a:pt x="1" y="270"/>
                  <a:pt x="13" y="247"/>
                </a:cubicBezTo>
                <a:cubicBezTo>
                  <a:pt x="30" y="214"/>
                  <a:pt x="61" y="196"/>
                  <a:pt x="99" y="196"/>
                </a:cubicBezTo>
                <a:cubicBezTo>
                  <a:pt x="281" y="196"/>
                  <a:pt x="281" y="196"/>
                  <a:pt x="281" y="196"/>
                </a:cubicBezTo>
                <a:cubicBezTo>
                  <a:pt x="281" y="196"/>
                  <a:pt x="305" y="198"/>
                  <a:pt x="320" y="188"/>
                </a:cubicBezTo>
                <a:cubicBezTo>
                  <a:pt x="332" y="180"/>
                  <a:pt x="336" y="162"/>
                  <a:pt x="336" y="139"/>
                </a:cubicBezTo>
                <a:cubicBezTo>
                  <a:pt x="336" y="0"/>
                  <a:pt x="336" y="0"/>
                  <a:pt x="336" y="0"/>
                </a:cubicBezTo>
                <a:cubicBezTo>
                  <a:pt x="388" y="0"/>
                  <a:pt x="388" y="0"/>
                  <a:pt x="388" y="0"/>
                </a:cubicBezTo>
                <a:cubicBezTo>
                  <a:pt x="388" y="139"/>
                  <a:pt x="388" y="139"/>
                  <a:pt x="388" y="139"/>
                </a:cubicBezTo>
                <a:cubicBezTo>
                  <a:pt x="388" y="179"/>
                  <a:pt x="377" y="209"/>
                  <a:pt x="353" y="228"/>
                </a:cubicBezTo>
                <a:cubicBezTo>
                  <a:pt x="324" y="253"/>
                  <a:pt x="288" y="250"/>
                  <a:pt x="277" y="249"/>
                </a:cubicBezTo>
                <a:cubicBezTo>
                  <a:pt x="99" y="249"/>
                  <a:pt x="99" y="249"/>
                  <a:pt x="99" y="249"/>
                </a:cubicBezTo>
                <a:cubicBezTo>
                  <a:pt x="81" y="249"/>
                  <a:pt x="68" y="255"/>
                  <a:pt x="60" y="270"/>
                </a:cubicBezTo>
                <a:cubicBezTo>
                  <a:pt x="54" y="281"/>
                  <a:pt x="53" y="294"/>
                  <a:pt x="52" y="296"/>
                </a:cubicBezTo>
                <a:lnTo>
                  <a:pt x="52" y="61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p>
            <a:endParaRPr lang="zh-CN" altLang="en-US" dirty="0">
              <a:latin typeface="inpin heiti" charset="-122"/>
              <a:ea typeface="inpin heiti" charset="-122"/>
            </a:endParaRPr>
          </a:p>
        </p:txBody>
      </p:sp>
      <p:sp>
        <p:nvSpPr>
          <p:cNvPr id="8" name="Freeform 8"/>
          <p:cNvSpPr/>
          <p:nvPr/>
        </p:nvSpPr>
        <p:spPr bwMode="auto">
          <a:xfrm>
            <a:off x="4652963" y="4302125"/>
            <a:ext cx="1644650" cy="2120900"/>
          </a:xfrm>
          <a:custGeom>
            <a:avLst/>
            <a:gdLst>
              <a:gd name="T0" fmla="*/ 388 w 388"/>
              <a:gd name="T1" fmla="*/ 500 h 500"/>
              <a:gd name="T2" fmla="*/ 336 w 388"/>
              <a:gd name="T3" fmla="*/ 500 h 500"/>
              <a:gd name="T4" fmla="*/ 336 w 388"/>
              <a:gd name="T5" fmla="*/ 287 h 500"/>
              <a:gd name="T6" fmla="*/ 277 w 388"/>
              <a:gd name="T7" fmla="*/ 230 h 500"/>
              <a:gd name="T8" fmla="*/ 99 w 388"/>
              <a:gd name="T9" fmla="*/ 230 h 500"/>
              <a:gd name="T10" fmla="*/ 0 w 388"/>
              <a:gd name="T11" fmla="*/ 132 h 500"/>
              <a:gd name="T12" fmla="*/ 0 w 388"/>
              <a:gd name="T13" fmla="*/ 131 h 500"/>
              <a:gd name="T14" fmla="*/ 0 w 388"/>
              <a:gd name="T15" fmla="*/ 0 h 500"/>
              <a:gd name="T16" fmla="*/ 52 w 388"/>
              <a:gd name="T17" fmla="*/ 0 h 500"/>
              <a:gd name="T18" fmla="*/ 52 w 388"/>
              <a:gd name="T19" fmla="*/ 130 h 500"/>
              <a:gd name="T20" fmla="*/ 60 w 388"/>
              <a:gd name="T21" fmla="*/ 157 h 500"/>
              <a:gd name="T22" fmla="*/ 99 w 388"/>
              <a:gd name="T23" fmla="*/ 178 h 500"/>
              <a:gd name="T24" fmla="*/ 280 w 388"/>
              <a:gd name="T25" fmla="*/ 178 h 500"/>
              <a:gd name="T26" fmla="*/ 282 w 388"/>
              <a:gd name="T27" fmla="*/ 178 h 500"/>
              <a:gd name="T28" fmla="*/ 388 w 388"/>
              <a:gd name="T29" fmla="*/ 287 h 500"/>
              <a:gd name="T30" fmla="*/ 388 w 388"/>
              <a:gd name="T31" fmla="*/ 500 h 5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388" h="500">
                <a:moveTo>
                  <a:pt x="388" y="500"/>
                </a:moveTo>
                <a:cubicBezTo>
                  <a:pt x="336" y="500"/>
                  <a:pt x="336" y="500"/>
                  <a:pt x="336" y="500"/>
                </a:cubicBezTo>
                <a:cubicBezTo>
                  <a:pt x="336" y="287"/>
                  <a:pt x="336" y="287"/>
                  <a:pt x="336" y="287"/>
                </a:cubicBezTo>
                <a:cubicBezTo>
                  <a:pt x="336" y="241"/>
                  <a:pt x="287" y="232"/>
                  <a:pt x="277" y="230"/>
                </a:cubicBezTo>
                <a:cubicBezTo>
                  <a:pt x="99" y="230"/>
                  <a:pt x="99" y="230"/>
                  <a:pt x="99" y="230"/>
                </a:cubicBezTo>
                <a:cubicBezTo>
                  <a:pt x="29" y="230"/>
                  <a:pt x="1" y="171"/>
                  <a:pt x="0" y="132"/>
                </a:cubicBezTo>
                <a:cubicBezTo>
                  <a:pt x="0" y="131"/>
                  <a:pt x="0" y="131"/>
                  <a:pt x="0" y="131"/>
                </a:cubicBezTo>
                <a:cubicBezTo>
                  <a:pt x="0" y="0"/>
                  <a:pt x="0" y="0"/>
                  <a:pt x="0" y="0"/>
                </a:cubicBezTo>
                <a:cubicBezTo>
                  <a:pt x="52" y="0"/>
                  <a:pt x="52" y="0"/>
                  <a:pt x="52" y="0"/>
                </a:cubicBezTo>
                <a:cubicBezTo>
                  <a:pt x="52" y="130"/>
                  <a:pt x="52" y="130"/>
                  <a:pt x="52" y="130"/>
                </a:cubicBezTo>
                <a:cubicBezTo>
                  <a:pt x="53" y="132"/>
                  <a:pt x="54" y="145"/>
                  <a:pt x="60" y="157"/>
                </a:cubicBezTo>
                <a:cubicBezTo>
                  <a:pt x="68" y="171"/>
                  <a:pt x="81" y="178"/>
                  <a:pt x="99" y="178"/>
                </a:cubicBezTo>
                <a:cubicBezTo>
                  <a:pt x="280" y="178"/>
                  <a:pt x="280" y="178"/>
                  <a:pt x="280" y="178"/>
                </a:cubicBezTo>
                <a:cubicBezTo>
                  <a:pt x="282" y="178"/>
                  <a:pt x="282" y="178"/>
                  <a:pt x="282" y="178"/>
                </a:cubicBezTo>
                <a:cubicBezTo>
                  <a:pt x="319" y="182"/>
                  <a:pt x="388" y="210"/>
                  <a:pt x="388" y="287"/>
                </a:cubicBezTo>
                <a:lnTo>
                  <a:pt x="388" y="5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p>
            <a:endParaRPr lang="zh-CN" altLang="en-US" dirty="0">
              <a:latin typeface="inpin heiti" charset="-122"/>
              <a:ea typeface="inpin heiti" charset="-122"/>
            </a:endParaRPr>
          </a:p>
        </p:txBody>
      </p:sp>
      <p:sp>
        <p:nvSpPr>
          <p:cNvPr id="9" name="Oval 9"/>
          <p:cNvSpPr>
            <a:spLocks noChangeArrowheads="1"/>
          </p:cNvSpPr>
          <p:nvPr/>
        </p:nvSpPr>
        <p:spPr bwMode="auto">
          <a:xfrm>
            <a:off x="7205663" y="3695700"/>
            <a:ext cx="784225" cy="78422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p>
            <a:endParaRPr lang="zh-CN" altLang="en-US" dirty="0">
              <a:latin typeface="inpin heiti" charset="-122"/>
              <a:ea typeface="inpin heiti" charset="-122"/>
            </a:endParaRPr>
          </a:p>
        </p:txBody>
      </p:sp>
      <p:sp>
        <p:nvSpPr>
          <p:cNvPr id="10" name="Oval 10"/>
          <p:cNvSpPr>
            <a:spLocks noChangeArrowheads="1"/>
          </p:cNvSpPr>
          <p:nvPr/>
        </p:nvSpPr>
        <p:spPr bwMode="auto">
          <a:xfrm>
            <a:off x="7205663" y="2125663"/>
            <a:ext cx="784225" cy="78422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p>
            <a:endParaRPr lang="zh-CN" altLang="en-US" dirty="0">
              <a:latin typeface="inpin heiti" charset="-122"/>
              <a:ea typeface="inpin heiti" charset="-122"/>
            </a:endParaRPr>
          </a:p>
        </p:txBody>
      </p:sp>
      <p:sp>
        <p:nvSpPr>
          <p:cNvPr id="11" name="Oval 11"/>
          <p:cNvSpPr>
            <a:spLocks noChangeArrowheads="1"/>
          </p:cNvSpPr>
          <p:nvPr/>
        </p:nvSpPr>
        <p:spPr bwMode="auto">
          <a:xfrm>
            <a:off x="4368801" y="2452688"/>
            <a:ext cx="788988" cy="78422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p>
            <a:endParaRPr lang="zh-CN" altLang="en-US" dirty="0">
              <a:latin typeface="inpin heiti" charset="-122"/>
              <a:ea typeface="inpin heiti" charset="-122"/>
            </a:endParaRPr>
          </a:p>
        </p:txBody>
      </p:sp>
      <p:sp>
        <p:nvSpPr>
          <p:cNvPr id="12" name="Oval 12"/>
          <p:cNvSpPr>
            <a:spLocks noChangeArrowheads="1"/>
          </p:cNvSpPr>
          <p:nvPr/>
        </p:nvSpPr>
        <p:spPr bwMode="auto">
          <a:xfrm>
            <a:off x="4368801" y="3984625"/>
            <a:ext cx="788988" cy="78898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p>
            <a:endParaRPr lang="zh-CN" altLang="en-US" dirty="0">
              <a:latin typeface="inpin heiti" charset="-122"/>
              <a:ea typeface="inpin heiti" charset="-122"/>
            </a:endParaRPr>
          </a:p>
        </p:txBody>
      </p:sp>
      <p:grpSp>
        <p:nvGrpSpPr>
          <p:cNvPr id="13" name="组合 9"/>
          <p:cNvGrpSpPr/>
          <p:nvPr/>
        </p:nvGrpSpPr>
        <p:grpSpPr>
          <a:xfrm>
            <a:off x="7454901" y="2303463"/>
            <a:ext cx="284163" cy="433388"/>
            <a:chOff x="7426326" y="2751138"/>
            <a:chExt cx="284163" cy="433388"/>
          </a:xfrm>
          <a:solidFill>
            <a:srgbClr val="46B3B0"/>
          </a:solidFill>
        </p:grpSpPr>
        <p:sp>
          <p:nvSpPr>
            <p:cNvPr id="14" name="Freeform 36"/>
            <p:cNvSpPr>
              <a:spLocks noEditPoints="1"/>
            </p:cNvSpPr>
            <p:nvPr/>
          </p:nvSpPr>
          <p:spPr bwMode="auto">
            <a:xfrm>
              <a:off x="7426326" y="2751138"/>
              <a:ext cx="284163" cy="309563"/>
            </a:xfrm>
            <a:custGeom>
              <a:avLst/>
              <a:gdLst>
                <a:gd name="T0" fmla="*/ 34 w 67"/>
                <a:gd name="T1" fmla="*/ 0 h 73"/>
                <a:gd name="T2" fmla="*/ 0 w 67"/>
                <a:gd name="T3" fmla="*/ 34 h 73"/>
                <a:gd name="T4" fmla="*/ 10 w 67"/>
                <a:gd name="T5" fmla="*/ 57 h 73"/>
                <a:gd name="T6" fmla="*/ 10 w 67"/>
                <a:gd name="T7" fmla="*/ 71 h 73"/>
                <a:gd name="T8" fmla="*/ 11 w 67"/>
                <a:gd name="T9" fmla="*/ 73 h 73"/>
                <a:gd name="T10" fmla="*/ 57 w 67"/>
                <a:gd name="T11" fmla="*/ 73 h 73"/>
                <a:gd name="T12" fmla="*/ 58 w 67"/>
                <a:gd name="T13" fmla="*/ 71 h 73"/>
                <a:gd name="T14" fmla="*/ 58 w 67"/>
                <a:gd name="T15" fmla="*/ 57 h 73"/>
                <a:gd name="T16" fmla="*/ 67 w 67"/>
                <a:gd name="T17" fmla="*/ 34 h 73"/>
                <a:gd name="T18" fmla="*/ 34 w 67"/>
                <a:gd name="T19" fmla="*/ 0 h 73"/>
                <a:gd name="T20" fmla="*/ 56 w 67"/>
                <a:gd name="T21" fmla="*/ 55 h 73"/>
                <a:gd name="T22" fmla="*/ 55 w 67"/>
                <a:gd name="T23" fmla="*/ 56 h 73"/>
                <a:gd name="T24" fmla="*/ 55 w 67"/>
                <a:gd name="T25" fmla="*/ 70 h 73"/>
                <a:gd name="T26" fmla="*/ 35 w 67"/>
                <a:gd name="T27" fmla="*/ 70 h 73"/>
                <a:gd name="T28" fmla="*/ 35 w 67"/>
                <a:gd name="T29" fmla="*/ 45 h 73"/>
                <a:gd name="T30" fmla="*/ 50 w 67"/>
                <a:gd name="T31" fmla="*/ 30 h 73"/>
                <a:gd name="T32" fmla="*/ 49 w 67"/>
                <a:gd name="T33" fmla="*/ 29 h 73"/>
                <a:gd name="T34" fmla="*/ 48 w 67"/>
                <a:gd name="T35" fmla="*/ 29 h 73"/>
                <a:gd name="T36" fmla="*/ 34 w 67"/>
                <a:gd name="T37" fmla="*/ 43 h 73"/>
                <a:gd name="T38" fmla="*/ 19 w 67"/>
                <a:gd name="T39" fmla="*/ 29 h 73"/>
                <a:gd name="T40" fmla="*/ 17 w 67"/>
                <a:gd name="T41" fmla="*/ 29 h 73"/>
                <a:gd name="T42" fmla="*/ 17 w 67"/>
                <a:gd name="T43" fmla="*/ 30 h 73"/>
                <a:gd name="T44" fmla="*/ 32 w 67"/>
                <a:gd name="T45" fmla="*/ 45 h 73"/>
                <a:gd name="T46" fmla="*/ 32 w 67"/>
                <a:gd name="T47" fmla="*/ 70 h 73"/>
                <a:gd name="T48" fmla="*/ 12 w 67"/>
                <a:gd name="T49" fmla="*/ 70 h 73"/>
                <a:gd name="T50" fmla="*/ 12 w 67"/>
                <a:gd name="T51" fmla="*/ 56 h 73"/>
                <a:gd name="T52" fmla="*/ 12 w 67"/>
                <a:gd name="T53" fmla="*/ 55 h 73"/>
                <a:gd name="T54" fmla="*/ 3 w 67"/>
                <a:gd name="T55" fmla="*/ 34 h 73"/>
                <a:gd name="T56" fmla="*/ 34 w 67"/>
                <a:gd name="T57" fmla="*/ 3 h 73"/>
                <a:gd name="T58" fmla="*/ 64 w 67"/>
                <a:gd name="T59" fmla="*/ 34 h 73"/>
                <a:gd name="T60" fmla="*/ 56 w 67"/>
                <a:gd name="T61" fmla="*/ 55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67" h="73">
                  <a:moveTo>
                    <a:pt x="34" y="0"/>
                  </a:moveTo>
                  <a:cubicBezTo>
                    <a:pt x="15" y="0"/>
                    <a:pt x="0" y="15"/>
                    <a:pt x="0" y="34"/>
                  </a:cubicBezTo>
                  <a:cubicBezTo>
                    <a:pt x="0" y="42"/>
                    <a:pt x="4" y="50"/>
                    <a:pt x="10" y="57"/>
                  </a:cubicBezTo>
                  <a:cubicBezTo>
                    <a:pt x="10" y="71"/>
                    <a:pt x="10" y="71"/>
                    <a:pt x="10" y="71"/>
                  </a:cubicBezTo>
                  <a:cubicBezTo>
                    <a:pt x="10" y="72"/>
                    <a:pt x="10" y="73"/>
                    <a:pt x="11" y="73"/>
                  </a:cubicBezTo>
                  <a:cubicBezTo>
                    <a:pt x="57" y="73"/>
                    <a:pt x="57" y="73"/>
                    <a:pt x="57" y="73"/>
                  </a:cubicBezTo>
                  <a:cubicBezTo>
                    <a:pt x="57" y="73"/>
                    <a:pt x="58" y="72"/>
                    <a:pt x="58" y="71"/>
                  </a:cubicBezTo>
                  <a:cubicBezTo>
                    <a:pt x="58" y="57"/>
                    <a:pt x="58" y="57"/>
                    <a:pt x="58" y="57"/>
                  </a:cubicBezTo>
                  <a:cubicBezTo>
                    <a:pt x="64" y="50"/>
                    <a:pt x="67" y="42"/>
                    <a:pt x="67" y="34"/>
                  </a:cubicBezTo>
                  <a:cubicBezTo>
                    <a:pt x="67" y="15"/>
                    <a:pt x="52" y="0"/>
                    <a:pt x="34" y="0"/>
                  </a:cubicBezTo>
                  <a:close/>
                  <a:moveTo>
                    <a:pt x="56" y="55"/>
                  </a:moveTo>
                  <a:cubicBezTo>
                    <a:pt x="55" y="55"/>
                    <a:pt x="55" y="56"/>
                    <a:pt x="55" y="56"/>
                  </a:cubicBezTo>
                  <a:cubicBezTo>
                    <a:pt x="55" y="70"/>
                    <a:pt x="55" y="70"/>
                    <a:pt x="55" y="70"/>
                  </a:cubicBezTo>
                  <a:cubicBezTo>
                    <a:pt x="35" y="70"/>
                    <a:pt x="35" y="70"/>
                    <a:pt x="35" y="70"/>
                  </a:cubicBezTo>
                  <a:cubicBezTo>
                    <a:pt x="35" y="45"/>
                    <a:pt x="35" y="45"/>
                    <a:pt x="35" y="45"/>
                  </a:cubicBezTo>
                  <a:cubicBezTo>
                    <a:pt x="50" y="30"/>
                    <a:pt x="50" y="30"/>
                    <a:pt x="50" y="30"/>
                  </a:cubicBezTo>
                  <a:cubicBezTo>
                    <a:pt x="50" y="30"/>
                    <a:pt x="50" y="29"/>
                    <a:pt x="49" y="29"/>
                  </a:cubicBezTo>
                  <a:cubicBezTo>
                    <a:pt x="49" y="28"/>
                    <a:pt x="48" y="28"/>
                    <a:pt x="48" y="29"/>
                  </a:cubicBezTo>
                  <a:cubicBezTo>
                    <a:pt x="34" y="43"/>
                    <a:pt x="34" y="43"/>
                    <a:pt x="34" y="43"/>
                  </a:cubicBezTo>
                  <a:cubicBezTo>
                    <a:pt x="19" y="29"/>
                    <a:pt x="19" y="29"/>
                    <a:pt x="19" y="29"/>
                  </a:cubicBezTo>
                  <a:cubicBezTo>
                    <a:pt x="19" y="28"/>
                    <a:pt x="18" y="28"/>
                    <a:pt x="17" y="29"/>
                  </a:cubicBezTo>
                  <a:cubicBezTo>
                    <a:pt x="17" y="29"/>
                    <a:pt x="17" y="30"/>
                    <a:pt x="17" y="30"/>
                  </a:cubicBezTo>
                  <a:cubicBezTo>
                    <a:pt x="32" y="45"/>
                    <a:pt x="32" y="45"/>
                    <a:pt x="32" y="45"/>
                  </a:cubicBezTo>
                  <a:cubicBezTo>
                    <a:pt x="32" y="70"/>
                    <a:pt x="32" y="70"/>
                    <a:pt x="32" y="70"/>
                  </a:cubicBezTo>
                  <a:cubicBezTo>
                    <a:pt x="12" y="70"/>
                    <a:pt x="12" y="70"/>
                    <a:pt x="12" y="70"/>
                  </a:cubicBezTo>
                  <a:cubicBezTo>
                    <a:pt x="12" y="56"/>
                    <a:pt x="12" y="56"/>
                    <a:pt x="12" y="56"/>
                  </a:cubicBezTo>
                  <a:cubicBezTo>
                    <a:pt x="12" y="56"/>
                    <a:pt x="12" y="55"/>
                    <a:pt x="12" y="55"/>
                  </a:cubicBezTo>
                  <a:cubicBezTo>
                    <a:pt x="6" y="49"/>
                    <a:pt x="3" y="42"/>
                    <a:pt x="3" y="34"/>
                  </a:cubicBezTo>
                  <a:cubicBezTo>
                    <a:pt x="3" y="17"/>
                    <a:pt x="17" y="3"/>
                    <a:pt x="34" y="3"/>
                  </a:cubicBezTo>
                  <a:cubicBezTo>
                    <a:pt x="51" y="3"/>
                    <a:pt x="64" y="17"/>
                    <a:pt x="64" y="34"/>
                  </a:cubicBezTo>
                  <a:cubicBezTo>
                    <a:pt x="64" y="42"/>
                    <a:pt x="61" y="49"/>
                    <a:pt x="56" y="5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 dirty="0">
                <a:latin typeface="inpin heiti" charset="-122"/>
                <a:ea typeface="inpin heiti" charset="-122"/>
              </a:endParaRPr>
            </a:p>
          </p:txBody>
        </p:sp>
        <p:sp>
          <p:nvSpPr>
            <p:cNvPr id="15" name="Freeform 37"/>
            <p:cNvSpPr/>
            <p:nvPr/>
          </p:nvSpPr>
          <p:spPr bwMode="auto">
            <a:xfrm>
              <a:off x="7469188" y="3078163"/>
              <a:ext cx="203200" cy="7938"/>
            </a:xfrm>
            <a:custGeom>
              <a:avLst/>
              <a:gdLst>
                <a:gd name="T0" fmla="*/ 47 w 48"/>
                <a:gd name="T1" fmla="*/ 0 h 2"/>
                <a:gd name="T2" fmla="*/ 1 w 48"/>
                <a:gd name="T3" fmla="*/ 0 h 2"/>
                <a:gd name="T4" fmla="*/ 0 w 48"/>
                <a:gd name="T5" fmla="*/ 1 h 2"/>
                <a:gd name="T6" fmla="*/ 1 w 48"/>
                <a:gd name="T7" fmla="*/ 2 h 2"/>
                <a:gd name="T8" fmla="*/ 47 w 48"/>
                <a:gd name="T9" fmla="*/ 2 h 2"/>
                <a:gd name="T10" fmla="*/ 48 w 48"/>
                <a:gd name="T11" fmla="*/ 1 h 2"/>
                <a:gd name="T12" fmla="*/ 47 w 48"/>
                <a:gd name="T13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8" h="2">
                  <a:moveTo>
                    <a:pt x="47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1"/>
                  </a:cubicBezTo>
                  <a:cubicBezTo>
                    <a:pt x="0" y="2"/>
                    <a:pt x="0" y="2"/>
                    <a:pt x="1" y="2"/>
                  </a:cubicBezTo>
                  <a:cubicBezTo>
                    <a:pt x="47" y="2"/>
                    <a:pt x="47" y="2"/>
                    <a:pt x="47" y="2"/>
                  </a:cubicBezTo>
                  <a:cubicBezTo>
                    <a:pt x="47" y="2"/>
                    <a:pt x="48" y="2"/>
                    <a:pt x="48" y="1"/>
                  </a:cubicBezTo>
                  <a:cubicBezTo>
                    <a:pt x="48" y="0"/>
                    <a:pt x="47" y="0"/>
                    <a:pt x="47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 dirty="0">
                <a:latin typeface="inpin heiti" charset="-122"/>
                <a:ea typeface="inpin heiti" charset="-122"/>
              </a:endParaRPr>
            </a:p>
          </p:txBody>
        </p:sp>
        <p:sp>
          <p:nvSpPr>
            <p:cNvPr id="17" name="Freeform 38"/>
            <p:cNvSpPr/>
            <p:nvPr/>
          </p:nvSpPr>
          <p:spPr bwMode="auto">
            <a:xfrm>
              <a:off x="7469188" y="3111500"/>
              <a:ext cx="203200" cy="9525"/>
            </a:xfrm>
            <a:custGeom>
              <a:avLst/>
              <a:gdLst>
                <a:gd name="T0" fmla="*/ 47 w 48"/>
                <a:gd name="T1" fmla="*/ 0 h 2"/>
                <a:gd name="T2" fmla="*/ 1 w 48"/>
                <a:gd name="T3" fmla="*/ 0 h 2"/>
                <a:gd name="T4" fmla="*/ 0 w 48"/>
                <a:gd name="T5" fmla="*/ 1 h 2"/>
                <a:gd name="T6" fmla="*/ 1 w 48"/>
                <a:gd name="T7" fmla="*/ 2 h 2"/>
                <a:gd name="T8" fmla="*/ 47 w 48"/>
                <a:gd name="T9" fmla="*/ 2 h 2"/>
                <a:gd name="T10" fmla="*/ 48 w 48"/>
                <a:gd name="T11" fmla="*/ 1 h 2"/>
                <a:gd name="T12" fmla="*/ 47 w 48"/>
                <a:gd name="T13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8" h="2">
                  <a:moveTo>
                    <a:pt x="47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1"/>
                  </a:cubicBezTo>
                  <a:cubicBezTo>
                    <a:pt x="0" y="2"/>
                    <a:pt x="0" y="2"/>
                    <a:pt x="1" y="2"/>
                  </a:cubicBezTo>
                  <a:cubicBezTo>
                    <a:pt x="47" y="2"/>
                    <a:pt x="47" y="2"/>
                    <a:pt x="47" y="2"/>
                  </a:cubicBezTo>
                  <a:cubicBezTo>
                    <a:pt x="47" y="2"/>
                    <a:pt x="48" y="2"/>
                    <a:pt x="48" y="1"/>
                  </a:cubicBezTo>
                  <a:cubicBezTo>
                    <a:pt x="48" y="0"/>
                    <a:pt x="47" y="0"/>
                    <a:pt x="47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 dirty="0">
                <a:latin typeface="inpin heiti" charset="-122"/>
                <a:ea typeface="inpin heiti" charset="-122"/>
              </a:endParaRPr>
            </a:p>
          </p:txBody>
        </p:sp>
        <p:sp>
          <p:nvSpPr>
            <p:cNvPr id="19" name="Freeform 39"/>
            <p:cNvSpPr>
              <a:spLocks noEditPoints="1"/>
            </p:cNvSpPr>
            <p:nvPr/>
          </p:nvSpPr>
          <p:spPr bwMode="auto">
            <a:xfrm>
              <a:off x="7469188" y="3141663"/>
              <a:ext cx="203200" cy="42863"/>
            </a:xfrm>
            <a:custGeom>
              <a:avLst/>
              <a:gdLst>
                <a:gd name="T0" fmla="*/ 47 w 48"/>
                <a:gd name="T1" fmla="*/ 0 h 10"/>
                <a:gd name="T2" fmla="*/ 31 w 48"/>
                <a:gd name="T3" fmla="*/ 0 h 10"/>
                <a:gd name="T4" fmla="*/ 16 w 48"/>
                <a:gd name="T5" fmla="*/ 0 h 10"/>
                <a:gd name="T6" fmla="*/ 1 w 48"/>
                <a:gd name="T7" fmla="*/ 0 h 10"/>
                <a:gd name="T8" fmla="*/ 0 w 48"/>
                <a:gd name="T9" fmla="*/ 1 h 10"/>
                <a:gd name="T10" fmla="*/ 1 w 48"/>
                <a:gd name="T11" fmla="*/ 3 h 10"/>
                <a:gd name="T12" fmla="*/ 15 w 48"/>
                <a:gd name="T13" fmla="*/ 3 h 10"/>
                <a:gd name="T14" fmla="*/ 24 w 48"/>
                <a:gd name="T15" fmla="*/ 10 h 10"/>
                <a:gd name="T16" fmla="*/ 33 w 48"/>
                <a:gd name="T17" fmla="*/ 3 h 10"/>
                <a:gd name="T18" fmla="*/ 47 w 48"/>
                <a:gd name="T19" fmla="*/ 3 h 10"/>
                <a:gd name="T20" fmla="*/ 48 w 48"/>
                <a:gd name="T21" fmla="*/ 1 h 10"/>
                <a:gd name="T22" fmla="*/ 47 w 48"/>
                <a:gd name="T23" fmla="*/ 0 h 10"/>
                <a:gd name="T24" fmla="*/ 24 w 48"/>
                <a:gd name="T25" fmla="*/ 8 h 10"/>
                <a:gd name="T26" fmla="*/ 18 w 48"/>
                <a:gd name="T27" fmla="*/ 3 h 10"/>
                <a:gd name="T28" fmla="*/ 30 w 48"/>
                <a:gd name="T29" fmla="*/ 3 h 10"/>
                <a:gd name="T30" fmla="*/ 24 w 48"/>
                <a:gd name="T31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8" h="10">
                  <a:moveTo>
                    <a:pt x="47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1"/>
                    <a:pt x="0" y="1"/>
                  </a:cubicBezTo>
                  <a:cubicBezTo>
                    <a:pt x="0" y="2"/>
                    <a:pt x="0" y="3"/>
                    <a:pt x="1" y="3"/>
                  </a:cubicBezTo>
                  <a:cubicBezTo>
                    <a:pt x="15" y="3"/>
                    <a:pt x="15" y="3"/>
                    <a:pt x="15" y="3"/>
                  </a:cubicBezTo>
                  <a:cubicBezTo>
                    <a:pt x="16" y="7"/>
                    <a:pt x="19" y="10"/>
                    <a:pt x="24" y="10"/>
                  </a:cubicBezTo>
                  <a:cubicBezTo>
                    <a:pt x="28" y="10"/>
                    <a:pt x="32" y="7"/>
                    <a:pt x="33" y="3"/>
                  </a:cubicBezTo>
                  <a:cubicBezTo>
                    <a:pt x="47" y="3"/>
                    <a:pt x="47" y="3"/>
                    <a:pt x="47" y="3"/>
                  </a:cubicBezTo>
                  <a:cubicBezTo>
                    <a:pt x="47" y="3"/>
                    <a:pt x="48" y="2"/>
                    <a:pt x="48" y="1"/>
                  </a:cubicBezTo>
                  <a:cubicBezTo>
                    <a:pt x="48" y="1"/>
                    <a:pt x="47" y="0"/>
                    <a:pt x="47" y="0"/>
                  </a:cubicBezTo>
                  <a:close/>
                  <a:moveTo>
                    <a:pt x="24" y="8"/>
                  </a:moveTo>
                  <a:cubicBezTo>
                    <a:pt x="21" y="8"/>
                    <a:pt x="18" y="6"/>
                    <a:pt x="18" y="3"/>
                  </a:cubicBezTo>
                  <a:cubicBezTo>
                    <a:pt x="30" y="3"/>
                    <a:pt x="30" y="3"/>
                    <a:pt x="30" y="3"/>
                  </a:cubicBezTo>
                  <a:cubicBezTo>
                    <a:pt x="29" y="6"/>
                    <a:pt x="27" y="8"/>
                    <a:pt x="24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 dirty="0">
                <a:latin typeface="inpin heiti" charset="-122"/>
                <a:ea typeface="inpin heiti" charset="-122"/>
              </a:endParaRPr>
            </a:p>
          </p:txBody>
        </p:sp>
      </p:grpSp>
      <p:sp>
        <p:nvSpPr>
          <p:cNvPr id="20" name="Freeform 40"/>
          <p:cNvSpPr>
            <a:spLocks noEditPoints="1"/>
          </p:cNvSpPr>
          <p:nvPr/>
        </p:nvSpPr>
        <p:spPr bwMode="auto">
          <a:xfrm>
            <a:off x="7429501" y="3937000"/>
            <a:ext cx="339725" cy="296863"/>
          </a:xfrm>
          <a:custGeom>
            <a:avLst/>
            <a:gdLst>
              <a:gd name="T0" fmla="*/ 0 w 80"/>
              <a:gd name="T1" fmla="*/ 59 h 70"/>
              <a:gd name="T2" fmla="*/ 80 w 80"/>
              <a:gd name="T3" fmla="*/ 40 h 70"/>
              <a:gd name="T4" fmla="*/ 3 w 80"/>
              <a:gd name="T5" fmla="*/ 59 h 70"/>
              <a:gd name="T6" fmla="*/ 6 w 80"/>
              <a:gd name="T7" fmla="*/ 55 h 70"/>
              <a:gd name="T8" fmla="*/ 15 w 80"/>
              <a:gd name="T9" fmla="*/ 58 h 70"/>
              <a:gd name="T10" fmla="*/ 27 w 80"/>
              <a:gd name="T11" fmla="*/ 60 h 70"/>
              <a:gd name="T12" fmla="*/ 47 w 80"/>
              <a:gd name="T13" fmla="*/ 60 h 70"/>
              <a:gd name="T14" fmla="*/ 61 w 80"/>
              <a:gd name="T15" fmla="*/ 59 h 70"/>
              <a:gd name="T16" fmla="*/ 71 w 80"/>
              <a:gd name="T17" fmla="*/ 56 h 70"/>
              <a:gd name="T18" fmla="*/ 76 w 80"/>
              <a:gd name="T19" fmla="*/ 53 h 70"/>
              <a:gd name="T20" fmla="*/ 76 w 80"/>
              <a:gd name="T21" fmla="*/ 49 h 70"/>
              <a:gd name="T22" fmla="*/ 74 w 80"/>
              <a:gd name="T23" fmla="*/ 51 h 70"/>
              <a:gd name="T24" fmla="*/ 69 w 80"/>
              <a:gd name="T25" fmla="*/ 54 h 70"/>
              <a:gd name="T26" fmla="*/ 60 w 80"/>
              <a:gd name="T27" fmla="*/ 56 h 70"/>
              <a:gd name="T28" fmla="*/ 47 w 80"/>
              <a:gd name="T29" fmla="*/ 57 h 70"/>
              <a:gd name="T30" fmla="*/ 27 w 80"/>
              <a:gd name="T31" fmla="*/ 57 h 70"/>
              <a:gd name="T32" fmla="*/ 16 w 80"/>
              <a:gd name="T33" fmla="*/ 55 h 70"/>
              <a:gd name="T34" fmla="*/ 9 w 80"/>
              <a:gd name="T35" fmla="*/ 53 h 70"/>
              <a:gd name="T36" fmla="*/ 5 w 80"/>
              <a:gd name="T37" fmla="*/ 51 h 70"/>
              <a:gd name="T38" fmla="*/ 3 w 80"/>
              <a:gd name="T39" fmla="*/ 49 h 70"/>
              <a:gd name="T40" fmla="*/ 5 w 80"/>
              <a:gd name="T41" fmla="*/ 45 h 70"/>
              <a:gd name="T42" fmla="*/ 12 w 80"/>
              <a:gd name="T43" fmla="*/ 48 h 70"/>
              <a:gd name="T44" fmla="*/ 23 w 80"/>
              <a:gd name="T45" fmla="*/ 50 h 70"/>
              <a:gd name="T46" fmla="*/ 45 w 80"/>
              <a:gd name="T47" fmla="*/ 51 h 70"/>
              <a:gd name="T48" fmla="*/ 61 w 80"/>
              <a:gd name="T49" fmla="*/ 49 h 70"/>
              <a:gd name="T50" fmla="*/ 70 w 80"/>
              <a:gd name="T51" fmla="*/ 47 h 70"/>
              <a:gd name="T52" fmla="*/ 76 w 80"/>
              <a:gd name="T53" fmla="*/ 44 h 70"/>
              <a:gd name="T54" fmla="*/ 76 w 80"/>
              <a:gd name="T55" fmla="*/ 40 h 70"/>
              <a:gd name="T56" fmla="*/ 74 w 80"/>
              <a:gd name="T57" fmla="*/ 41 h 70"/>
              <a:gd name="T58" fmla="*/ 70 w 80"/>
              <a:gd name="T59" fmla="*/ 44 h 70"/>
              <a:gd name="T60" fmla="*/ 62 w 80"/>
              <a:gd name="T61" fmla="*/ 46 h 70"/>
              <a:gd name="T62" fmla="*/ 50 w 80"/>
              <a:gd name="T63" fmla="*/ 47 h 70"/>
              <a:gd name="T64" fmla="*/ 29 w 80"/>
              <a:gd name="T65" fmla="*/ 47 h 70"/>
              <a:gd name="T66" fmla="*/ 17 w 80"/>
              <a:gd name="T67" fmla="*/ 46 h 70"/>
              <a:gd name="T68" fmla="*/ 10 w 80"/>
              <a:gd name="T69" fmla="*/ 44 h 70"/>
              <a:gd name="T70" fmla="*/ 5 w 80"/>
              <a:gd name="T71" fmla="*/ 41 h 70"/>
              <a:gd name="T72" fmla="*/ 3 w 80"/>
              <a:gd name="T73" fmla="*/ 40 h 70"/>
              <a:gd name="T74" fmla="*/ 5 w 80"/>
              <a:gd name="T75" fmla="*/ 35 h 70"/>
              <a:gd name="T76" fmla="*/ 11 w 80"/>
              <a:gd name="T77" fmla="*/ 38 h 70"/>
              <a:gd name="T78" fmla="*/ 23 w 80"/>
              <a:gd name="T79" fmla="*/ 41 h 70"/>
              <a:gd name="T80" fmla="*/ 40 w 80"/>
              <a:gd name="T81" fmla="*/ 41 h 70"/>
              <a:gd name="T82" fmla="*/ 57 w 80"/>
              <a:gd name="T83" fmla="*/ 41 h 70"/>
              <a:gd name="T84" fmla="*/ 68 w 80"/>
              <a:gd name="T85" fmla="*/ 38 h 70"/>
              <a:gd name="T86" fmla="*/ 75 w 80"/>
              <a:gd name="T87" fmla="*/ 35 h 70"/>
              <a:gd name="T88" fmla="*/ 76 w 80"/>
              <a:gd name="T89" fmla="*/ 30 h 70"/>
              <a:gd name="T90" fmla="*/ 75 w 80"/>
              <a:gd name="T91" fmla="*/ 32 h 70"/>
              <a:gd name="T92" fmla="*/ 71 w 80"/>
              <a:gd name="T93" fmla="*/ 34 h 70"/>
              <a:gd name="T94" fmla="*/ 64 w 80"/>
              <a:gd name="T95" fmla="*/ 36 h 70"/>
              <a:gd name="T96" fmla="*/ 52 w 80"/>
              <a:gd name="T97" fmla="*/ 38 h 70"/>
              <a:gd name="T98" fmla="*/ 32 w 80"/>
              <a:gd name="T99" fmla="*/ 38 h 70"/>
              <a:gd name="T100" fmla="*/ 19 w 80"/>
              <a:gd name="T101" fmla="*/ 37 h 70"/>
              <a:gd name="T102" fmla="*/ 11 w 80"/>
              <a:gd name="T103" fmla="*/ 35 h 70"/>
              <a:gd name="T104" fmla="*/ 6 w 80"/>
              <a:gd name="T105" fmla="*/ 32 h 70"/>
              <a:gd name="T106" fmla="*/ 3 w 80"/>
              <a:gd name="T107" fmla="*/ 30 h 70"/>
              <a:gd name="T108" fmla="*/ 9 w 80"/>
              <a:gd name="T109" fmla="*/ 26 h 70"/>
              <a:gd name="T110" fmla="*/ 22 w 80"/>
              <a:gd name="T111" fmla="*/ 30 h 70"/>
              <a:gd name="T112" fmla="*/ 40 w 80"/>
              <a:gd name="T113" fmla="*/ 32 h 70"/>
              <a:gd name="T114" fmla="*/ 58 w 80"/>
              <a:gd name="T115" fmla="*/ 30 h 70"/>
              <a:gd name="T116" fmla="*/ 71 w 80"/>
              <a:gd name="T117" fmla="*/ 26 h 70"/>
              <a:gd name="T118" fmla="*/ 40 w 80"/>
              <a:gd name="T119" fmla="*/ 29 h 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80" h="70">
                <a:moveTo>
                  <a:pt x="40" y="0"/>
                </a:moveTo>
                <a:cubicBezTo>
                  <a:pt x="17" y="0"/>
                  <a:pt x="0" y="7"/>
                  <a:pt x="0" y="16"/>
                </a:cubicBezTo>
                <a:cubicBezTo>
                  <a:pt x="0" y="30"/>
                  <a:pt x="0" y="30"/>
                  <a:pt x="0" y="30"/>
                </a:cubicBezTo>
                <a:cubicBezTo>
                  <a:pt x="0" y="40"/>
                  <a:pt x="0" y="40"/>
                  <a:pt x="0" y="40"/>
                </a:cubicBezTo>
                <a:cubicBezTo>
                  <a:pt x="0" y="49"/>
                  <a:pt x="0" y="49"/>
                  <a:pt x="0" y="49"/>
                </a:cubicBezTo>
                <a:cubicBezTo>
                  <a:pt x="0" y="59"/>
                  <a:pt x="0" y="59"/>
                  <a:pt x="0" y="59"/>
                </a:cubicBezTo>
                <a:cubicBezTo>
                  <a:pt x="0" y="59"/>
                  <a:pt x="0" y="59"/>
                  <a:pt x="0" y="59"/>
                </a:cubicBezTo>
                <a:cubicBezTo>
                  <a:pt x="0" y="61"/>
                  <a:pt x="4" y="70"/>
                  <a:pt x="40" y="70"/>
                </a:cubicBezTo>
                <a:cubicBezTo>
                  <a:pt x="75" y="70"/>
                  <a:pt x="79" y="61"/>
                  <a:pt x="80" y="59"/>
                </a:cubicBezTo>
                <a:cubicBezTo>
                  <a:pt x="80" y="59"/>
                  <a:pt x="80" y="59"/>
                  <a:pt x="80" y="59"/>
                </a:cubicBezTo>
                <a:cubicBezTo>
                  <a:pt x="80" y="49"/>
                  <a:pt x="80" y="49"/>
                  <a:pt x="80" y="49"/>
                </a:cubicBezTo>
                <a:cubicBezTo>
                  <a:pt x="80" y="40"/>
                  <a:pt x="80" y="40"/>
                  <a:pt x="80" y="40"/>
                </a:cubicBezTo>
                <a:cubicBezTo>
                  <a:pt x="80" y="30"/>
                  <a:pt x="80" y="30"/>
                  <a:pt x="80" y="30"/>
                </a:cubicBezTo>
                <a:cubicBezTo>
                  <a:pt x="80" y="16"/>
                  <a:pt x="80" y="16"/>
                  <a:pt x="80" y="16"/>
                </a:cubicBezTo>
                <a:cubicBezTo>
                  <a:pt x="80" y="7"/>
                  <a:pt x="62" y="0"/>
                  <a:pt x="40" y="0"/>
                </a:cubicBezTo>
                <a:close/>
                <a:moveTo>
                  <a:pt x="76" y="59"/>
                </a:moveTo>
                <a:cubicBezTo>
                  <a:pt x="76" y="60"/>
                  <a:pt x="70" y="67"/>
                  <a:pt x="40" y="67"/>
                </a:cubicBezTo>
                <a:cubicBezTo>
                  <a:pt x="9" y="67"/>
                  <a:pt x="4" y="60"/>
                  <a:pt x="3" y="59"/>
                </a:cubicBezTo>
                <a:cubicBezTo>
                  <a:pt x="3" y="53"/>
                  <a:pt x="3" y="53"/>
                  <a:pt x="3" y="53"/>
                </a:cubicBezTo>
                <a:cubicBezTo>
                  <a:pt x="3" y="53"/>
                  <a:pt x="3" y="53"/>
                  <a:pt x="3" y="53"/>
                </a:cubicBezTo>
                <a:cubicBezTo>
                  <a:pt x="3" y="54"/>
                  <a:pt x="3" y="54"/>
                  <a:pt x="3" y="54"/>
                </a:cubicBezTo>
                <a:cubicBezTo>
                  <a:pt x="4" y="54"/>
                  <a:pt x="4" y="54"/>
                  <a:pt x="5" y="54"/>
                </a:cubicBezTo>
                <a:cubicBezTo>
                  <a:pt x="5" y="54"/>
                  <a:pt x="5" y="55"/>
                  <a:pt x="5" y="55"/>
                </a:cubicBezTo>
                <a:cubicBezTo>
                  <a:pt x="5" y="55"/>
                  <a:pt x="6" y="55"/>
                  <a:pt x="6" y="55"/>
                </a:cubicBezTo>
                <a:cubicBezTo>
                  <a:pt x="7" y="55"/>
                  <a:pt x="7" y="56"/>
                  <a:pt x="7" y="56"/>
                </a:cubicBezTo>
                <a:cubicBezTo>
                  <a:pt x="8" y="56"/>
                  <a:pt x="8" y="56"/>
                  <a:pt x="9" y="56"/>
                </a:cubicBezTo>
                <a:cubicBezTo>
                  <a:pt x="9" y="56"/>
                  <a:pt x="9" y="56"/>
                  <a:pt x="9" y="57"/>
                </a:cubicBezTo>
                <a:cubicBezTo>
                  <a:pt x="10" y="57"/>
                  <a:pt x="11" y="57"/>
                  <a:pt x="11" y="57"/>
                </a:cubicBezTo>
                <a:cubicBezTo>
                  <a:pt x="12" y="57"/>
                  <a:pt x="12" y="57"/>
                  <a:pt x="12" y="57"/>
                </a:cubicBezTo>
                <a:cubicBezTo>
                  <a:pt x="13" y="58"/>
                  <a:pt x="14" y="58"/>
                  <a:pt x="15" y="58"/>
                </a:cubicBezTo>
                <a:cubicBezTo>
                  <a:pt x="15" y="58"/>
                  <a:pt x="15" y="58"/>
                  <a:pt x="15" y="58"/>
                </a:cubicBezTo>
                <a:cubicBezTo>
                  <a:pt x="16" y="58"/>
                  <a:pt x="17" y="59"/>
                  <a:pt x="18" y="59"/>
                </a:cubicBezTo>
                <a:cubicBezTo>
                  <a:pt x="18" y="59"/>
                  <a:pt x="19" y="59"/>
                  <a:pt x="19" y="59"/>
                </a:cubicBezTo>
                <a:cubicBezTo>
                  <a:pt x="20" y="59"/>
                  <a:pt x="21" y="59"/>
                  <a:pt x="23" y="60"/>
                </a:cubicBezTo>
                <a:cubicBezTo>
                  <a:pt x="23" y="60"/>
                  <a:pt x="23" y="60"/>
                  <a:pt x="23" y="60"/>
                </a:cubicBezTo>
                <a:cubicBezTo>
                  <a:pt x="25" y="60"/>
                  <a:pt x="26" y="60"/>
                  <a:pt x="27" y="60"/>
                </a:cubicBezTo>
                <a:cubicBezTo>
                  <a:pt x="28" y="60"/>
                  <a:pt x="28" y="60"/>
                  <a:pt x="28" y="60"/>
                </a:cubicBezTo>
                <a:cubicBezTo>
                  <a:pt x="30" y="60"/>
                  <a:pt x="31" y="60"/>
                  <a:pt x="33" y="60"/>
                </a:cubicBezTo>
                <a:cubicBezTo>
                  <a:pt x="33" y="60"/>
                  <a:pt x="34" y="60"/>
                  <a:pt x="34" y="60"/>
                </a:cubicBezTo>
                <a:cubicBezTo>
                  <a:pt x="36" y="60"/>
                  <a:pt x="38" y="61"/>
                  <a:pt x="40" y="61"/>
                </a:cubicBezTo>
                <a:cubicBezTo>
                  <a:pt x="42" y="61"/>
                  <a:pt x="44" y="60"/>
                  <a:pt x="45" y="60"/>
                </a:cubicBezTo>
                <a:cubicBezTo>
                  <a:pt x="46" y="60"/>
                  <a:pt x="46" y="60"/>
                  <a:pt x="47" y="60"/>
                </a:cubicBezTo>
                <a:cubicBezTo>
                  <a:pt x="48" y="60"/>
                  <a:pt x="50" y="60"/>
                  <a:pt x="51" y="60"/>
                </a:cubicBezTo>
                <a:cubicBezTo>
                  <a:pt x="52" y="60"/>
                  <a:pt x="52" y="60"/>
                  <a:pt x="52" y="60"/>
                </a:cubicBezTo>
                <a:cubicBezTo>
                  <a:pt x="53" y="60"/>
                  <a:pt x="55" y="60"/>
                  <a:pt x="56" y="60"/>
                </a:cubicBezTo>
                <a:cubicBezTo>
                  <a:pt x="56" y="60"/>
                  <a:pt x="57" y="60"/>
                  <a:pt x="57" y="60"/>
                </a:cubicBezTo>
                <a:cubicBezTo>
                  <a:pt x="58" y="59"/>
                  <a:pt x="59" y="59"/>
                  <a:pt x="61" y="59"/>
                </a:cubicBezTo>
                <a:cubicBezTo>
                  <a:pt x="61" y="59"/>
                  <a:pt x="61" y="59"/>
                  <a:pt x="61" y="59"/>
                </a:cubicBezTo>
                <a:cubicBezTo>
                  <a:pt x="62" y="59"/>
                  <a:pt x="63" y="58"/>
                  <a:pt x="64" y="58"/>
                </a:cubicBezTo>
                <a:cubicBezTo>
                  <a:pt x="64" y="58"/>
                  <a:pt x="65" y="58"/>
                  <a:pt x="65" y="58"/>
                </a:cubicBezTo>
                <a:cubicBezTo>
                  <a:pt x="66" y="58"/>
                  <a:pt x="67" y="58"/>
                  <a:pt x="68" y="57"/>
                </a:cubicBezTo>
                <a:cubicBezTo>
                  <a:pt x="68" y="57"/>
                  <a:pt x="68" y="57"/>
                  <a:pt x="68" y="57"/>
                </a:cubicBezTo>
                <a:cubicBezTo>
                  <a:pt x="69" y="57"/>
                  <a:pt x="70" y="57"/>
                  <a:pt x="70" y="57"/>
                </a:cubicBezTo>
                <a:cubicBezTo>
                  <a:pt x="70" y="56"/>
                  <a:pt x="71" y="56"/>
                  <a:pt x="71" y="56"/>
                </a:cubicBezTo>
                <a:cubicBezTo>
                  <a:pt x="71" y="56"/>
                  <a:pt x="72" y="56"/>
                  <a:pt x="73" y="56"/>
                </a:cubicBezTo>
                <a:cubicBezTo>
                  <a:pt x="73" y="56"/>
                  <a:pt x="73" y="55"/>
                  <a:pt x="73" y="55"/>
                </a:cubicBezTo>
                <a:cubicBezTo>
                  <a:pt x="74" y="55"/>
                  <a:pt x="74" y="55"/>
                  <a:pt x="75" y="55"/>
                </a:cubicBezTo>
                <a:cubicBezTo>
                  <a:pt x="75" y="55"/>
                  <a:pt x="75" y="54"/>
                  <a:pt x="75" y="54"/>
                </a:cubicBezTo>
                <a:cubicBezTo>
                  <a:pt x="75" y="54"/>
                  <a:pt x="76" y="54"/>
                  <a:pt x="76" y="54"/>
                </a:cubicBezTo>
                <a:cubicBezTo>
                  <a:pt x="76" y="54"/>
                  <a:pt x="76" y="54"/>
                  <a:pt x="76" y="53"/>
                </a:cubicBezTo>
                <a:cubicBezTo>
                  <a:pt x="76" y="53"/>
                  <a:pt x="76" y="53"/>
                  <a:pt x="76" y="53"/>
                </a:cubicBezTo>
                <a:lnTo>
                  <a:pt x="76" y="59"/>
                </a:lnTo>
                <a:close/>
                <a:moveTo>
                  <a:pt x="76" y="49"/>
                </a:moveTo>
                <a:cubicBezTo>
                  <a:pt x="76" y="49"/>
                  <a:pt x="76" y="49"/>
                  <a:pt x="76" y="49"/>
                </a:cubicBezTo>
                <a:cubicBezTo>
                  <a:pt x="76" y="49"/>
                  <a:pt x="76" y="49"/>
                  <a:pt x="76" y="49"/>
                </a:cubicBezTo>
                <a:cubicBezTo>
                  <a:pt x="76" y="49"/>
                  <a:pt x="76" y="49"/>
                  <a:pt x="76" y="49"/>
                </a:cubicBezTo>
                <a:cubicBezTo>
                  <a:pt x="76" y="49"/>
                  <a:pt x="76" y="49"/>
                  <a:pt x="76" y="50"/>
                </a:cubicBezTo>
                <a:cubicBezTo>
                  <a:pt x="76" y="50"/>
                  <a:pt x="76" y="50"/>
                  <a:pt x="76" y="50"/>
                </a:cubicBezTo>
                <a:cubicBezTo>
                  <a:pt x="76" y="50"/>
                  <a:pt x="75" y="50"/>
                  <a:pt x="75" y="50"/>
                </a:cubicBezTo>
                <a:cubicBezTo>
                  <a:pt x="75" y="50"/>
                  <a:pt x="75" y="50"/>
                  <a:pt x="75" y="51"/>
                </a:cubicBezTo>
                <a:cubicBezTo>
                  <a:pt x="75" y="51"/>
                  <a:pt x="74" y="51"/>
                  <a:pt x="74" y="51"/>
                </a:cubicBezTo>
                <a:cubicBezTo>
                  <a:pt x="74" y="51"/>
                  <a:pt x="74" y="51"/>
                  <a:pt x="74" y="51"/>
                </a:cubicBezTo>
                <a:cubicBezTo>
                  <a:pt x="74" y="51"/>
                  <a:pt x="73" y="52"/>
                  <a:pt x="73" y="52"/>
                </a:cubicBezTo>
                <a:cubicBezTo>
                  <a:pt x="73" y="52"/>
                  <a:pt x="73" y="52"/>
                  <a:pt x="72" y="52"/>
                </a:cubicBezTo>
                <a:cubicBezTo>
                  <a:pt x="72" y="52"/>
                  <a:pt x="72" y="52"/>
                  <a:pt x="72" y="52"/>
                </a:cubicBezTo>
                <a:cubicBezTo>
                  <a:pt x="71" y="53"/>
                  <a:pt x="71" y="53"/>
                  <a:pt x="71" y="53"/>
                </a:cubicBezTo>
                <a:cubicBezTo>
                  <a:pt x="71" y="53"/>
                  <a:pt x="70" y="53"/>
                  <a:pt x="70" y="53"/>
                </a:cubicBezTo>
                <a:cubicBezTo>
                  <a:pt x="70" y="53"/>
                  <a:pt x="69" y="54"/>
                  <a:pt x="69" y="54"/>
                </a:cubicBezTo>
                <a:cubicBezTo>
                  <a:pt x="68" y="54"/>
                  <a:pt x="68" y="54"/>
                  <a:pt x="68" y="54"/>
                </a:cubicBezTo>
                <a:cubicBezTo>
                  <a:pt x="67" y="54"/>
                  <a:pt x="67" y="54"/>
                  <a:pt x="66" y="54"/>
                </a:cubicBezTo>
                <a:cubicBezTo>
                  <a:pt x="66" y="55"/>
                  <a:pt x="66" y="55"/>
                  <a:pt x="65" y="55"/>
                </a:cubicBezTo>
                <a:cubicBezTo>
                  <a:pt x="65" y="55"/>
                  <a:pt x="64" y="55"/>
                  <a:pt x="64" y="55"/>
                </a:cubicBezTo>
                <a:cubicBezTo>
                  <a:pt x="63" y="55"/>
                  <a:pt x="63" y="55"/>
                  <a:pt x="62" y="55"/>
                </a:cubicBezTo>
                <a:cubicBezTo>
                  <a:pt x="62" y="56"/>
                  <a:pt x="61" y="56"/>
                  <a:pt x="60" y="56"/>
                </a:cubicBezTo>
                <a:cubicBezTo>
                  <a:pt x="60" y="56"/>
                  <a:pt x="59" y="56"/>
                  <a:pt x="59" y="56"/>
                </a:cubicBezTo>
                <a:cubicBezTo>
                  <a:pt x="58" y="56"/>
                  <a:pt x="57" y="56"/>
                  <a:pt x="57" y="56"/>
                </a:cubicBezTo>
                <a:cubicBezTo>
                  <a:pt x="56" y="56"/>
                  <a:pt x="55" y="56"/>
                  <a:pt x="55" y="57"/>
                </a:cubicBezTo>
                <a:cubicBezTo>
                  <a:pt x="54" y="57"/>
                  <a:pt x="53" y="57"/>
                  <a:pt x="52" y="57"/>
                </a:cubicBezTo>
                <a:cubicBezTo>
                  <a:pt x="52" y="57"/>
                  <a:pt x="51" y="57"/>
                  <a:pt x="50" y="57"/>
                </a:cubicBezTo>
                <a:cubicBezTo>
                  <a:pt x="49" y="57"/>
                  <a:pt x="48" y="57"/>
                  <a:pt x="47" y="57"/>
                </a:cubicBezTo>
                <a:cubicBezTo>
                  <a:pt x="47" y="57"/>
                  <a:pt x="46" y="57"/>
                  <a:pt x="45" y="57"/>
                </a:cubicBezTo>
                <a:cubicBezTo>
                  <a:pt x="44" y="57"/>
                  <a:pt x="42" y="57"/>
                  <a:pt x="40" y="57"/>
                </a:cubicBezTo>
                <a:cubicBezTo>
                  <a:pt x="38" y="57"/>
                  <a:pt x="36" y="57"/>
                  <a:pt x="34" y="57"/>
                </a:cubicBezTo>
                <a:cubicBezTo>
                  <a:pt x="33" y="57"/>
                  <a:pt x="33" y="57"/>
                  <a:pt x="32" y="57"/>
                </a:cubicBezTo>
                <a:cubicBezTo>
                  <a:pt x="31" y="57"/>
                  <a:pt x="30" y="57"/>
                  <a:pt x="29" y="57"/>
                </a:cubicBezTo>
                <a:cubicBezTo>
                  <a:pt x="28" y="57"/>
                  <a:pt x="28" y="57"/>
                  <a:pt x="27" y="57"/>
                </a:cubicBezTo>
                <a:cubicBezTo>
                  <a:pt x="26" y="57"/>
                  <a:pt x="25" y="57"/>
                  <a:pt x="25" y="57"/>
                </a:cubicBezTo>
                <a:cubicBezTo>
                  <a:pt x="24" y="56"/>
                  <a:pt x="23" y="56"/>
                  <a:pt x="23" y="56"/>
                </a:cubicBezTo>
                <a:cubicBezTo>
                  <a:pt x="22" y="56"/>
                  <a:pt x="21" y="56"/>
                  <a:pt x="21" y="56"/>
                </a:cubicBezTo>
                <a:cubicBezTo>
                  <a:pt x="20" y="56"/>
                  <a:pt x="20" y="56"/>
                  <a:pt x="19" y="56"/>
                </a:cubicBezTo>
                <a:cubicBezTo>
                  <a:pt x="18" y="56"/>
                  <a:pt x="18" y="56"/>
                  <a:pt x="17" y="55"/>
                </a:cubicBezTo>
                <a:cubicBezTo>
                  <a:pt x="17" y="55"/>
                  <a:pt x="16" y="55"/>
                  <a:pt x="16" y="55"/>
                </a:cubicBezTo>
                <a:cubicBezTo>
                  <a:pt x="15" y="55"/>
                  <a:pt x="15" y="55"/>
                  <a:pt x="14" y="55"/>
                </a:cubicBezTo>
                <a:cubicBezTo>
                  <a:pt x="14" y="55"/>
                  <a:pt x="13" y="55"/>
                  <a:pt x="13" y="54"/>
                </a:cubicBezTo>
                <a:cubicBezTo>
                  <a:pt x="13" y="54"/>
                  <a:pt x="12" y="54"/>
                  <a:pt x="12" y="54"/>
                </a:cubicBezTo>
                <a:cubicBezTo>
                  <a:pt x="11" y="54"/>
                  <a:pt x="11" y="54"/>
                  <a:pt x="11" y="54"/>
                </a:cubicBezTo>
                <a:cubicBezTo>
                  <a:pt x="10" y="54"/>
                  <a:pt x="10" y="53"/>
                  <a:pt x="10" y="53"/>
                </a:cubicBezTo>
                <a:cubicBezTo>
                  <a:pt x="9" y="53"/>
                  <a:pt x="9" y="53"/>
                  <a:pt x="9" y="53"/>
                </a:cubicBezTo>
                <a:cubicBezTo>
                  <a:pt x="8" y="53"/>
                  <a:pt x="8" y="53"/>
                  <a:pt x="8" y="52"/>
                </a:cubicBezTo>
                <a:cubicBezTo>
                  <a:pt x="8" y="52"/>
                  <a:pt x="7" y="52"/>
                  <a:pt x="7" y="52"/>
                </a:cubicBezTo>
                <a:cubicBezTo>
                  <a:pt x="7" y="52"/>
                  <a:pt x="7" y="52"/>
                  <a:pt x="6" y="52"/>
                </a:cubicBezTo>
                <a:cubicBezTo>
                  <a:pt x="6" y="52"/>
                  <a:pt x="6" y="51"/>
                  <a:pt x="6" y="51"/>
                </a:cubicBezTo>
                <a:cubicBezTo>
                  <a:pt x="6" y="51"/>
                  <a:pt x="5" y="51"/>
                  <a:pt x="5" y="51"/>
                </a:cubicBezTo>
                <a:cubicBezTo>
                  <a:pt x="5" y="51"/>
                  <a:pt x="5" y="51"/>
                  <a:pt x="5" y="51"/>
                </a:cubicBezTo>
                <a:cubicBezTo>
                  <a:pt x="5" y="51"/>
                  <a:pt x="4" y="50"/>
                  <a:pt x="4" y="50"/>
                </a:cubicBezTo>
                <a:cubicBezTo>
                  <a:pt x="4" y="50"/>
                  <a:pt x="4" y="50"/>
                  <a:pt x="4" y="50"/>
                </a:cubicBezTo>
                <a:cubicBezTo>
                  <a:pt x="4" y="50"/>
                  <a:pt x="4" y="50"/>
                  <a:pt x="4" y="50"/>
                </a:cubicBezTo>
                <a:cubicBezTo>
                  <a:pt x="3" y="49"/>
                  <a:pt x="3" y="49"/>
                  <a:pt x="3" y="49"/>
                </a:cubicBezTo>
                <a:cubicBezTo>
                  <a:pt x="3" y="49"/>
                  <a:pt x="3" y="49"/>
                  <a:pt x="3" y="49"/>
                </a:cubicBezTo>
                <a:cubicBezTo>
                  <a:pt x="3" y="49"/>
                  <a:pt x="3" y="49"/>
                  <a:pt x="3" y="49"/>
                </a:cubicBezTo>
                <a:cubicBezTo>
                  <a:pt x="3" y="49"/>
                  <a:pt x="3" y="49"/>
                  <a:pt x="3" y="49"/>
                </a:cubicBezTo>
                <a:cubicBezTo>
                  <a:pt x="3" y="44"/>
                  <a:pt x="3" y="44"/>
                  <a:pt x="3" y="44"/>
                </a:cubicBezTo>
                <a:cubicBezTo>
                  <a:pt x="3" y="44"/>
                  <a:pt x="3" y="44"/>
                  <a:pt x="3" y="44"/>
                </a:cubicBezTo>
                <a:cubicBezTo>
                  <a:pt x="3" y="44"/>
                  <a:pt x="3" y="44"/>
                  <a:pt x="3" y="44"/>
                </a:cubicBezTo>
                <a:cubicBezTo>
                  <a:pt x="4" y="44"/>
                  <a:pt x="4" y="45"/>
                  <a:pt x="5" y="45"/>
                </a:cubicBezTo>
                <a:cubicBezTo>
                  <a:pt x="5" y="45"/>
                  <a:pt x="5" y="45"/>
                  <a:pt x="5" y="45"/>
                </a:cubicBezTo>
                <a:cubicBezTo>
                  <a:pt x="5" y="45"/>
                  <a:pt x="6" y="46"/>
                  <a:pt x="6" y="46"/>
                </a:cubicBezTo>
                <a:cubicBezTo>
                  <a:pt x="7" y="46"/>
                  <a:pt x="7" y="46"/>
                  <a:pt x="7" y="46"/>
                </a:cubicBezTo>
                <a:cubicBezTo>
                  <a:pt x="8" y="46"/>
                  <a:pt x="8" y="47"/>
                  <a:pt x="9" y="47"/>
                </a:cubicBezTo>
                <a:cubicBezTo>
                  <a:pt x="9" y="47"/>
                  <a:pt x="9" y="47"/>
                  <a:pt x="9" y="47"/>
                </a:cubicBezTo>
                <a:cubicBezTo>
                  <a:pt x="10" y="47"/>
                  <a:pt x="11" y="47"/>
                  <a:pt x="11" y="48"/>
                </a:cubicBezTo>
                <a:cubicBezTo>
                  <a:pt x="12" y="48"/>
                  <a:pt x="12" y="48"/>
                  <a:pt x="12" y="48"/>
                </a:cubicBezTo>
                <a:cubicBezTo>
                  <a:pt x="13" y="48"/>
                  <a:pt x="14" y="48"/>
                  <a:pt x="15" y="49"/>
                </a:cubicBezTo>
                <a:cubicBezTo>
                  <a:pt x="15" y="49"/>
                  <a:pt x="15" y="49"/>
                  <a:pt x="15" y="49"/>
                </a:cubicBezTo>
                <a:cubicBezTo>
                  <a:pt x="16" y="49"/>
                  <a:pt x="17" y="49"/>
                  <a:pt x="18" y="49"/>
                </a:cubicBezTo>
                <a:cubicBezTo>
                  <a:pt x="18" y="49"/>
                  <a:pt x="19" y="49"/>
                  <a:pt x="19" y="49"/>
                </a:cubicBezTo>
                <a:cubicBezTo>
                  <a:pt x="20" y="50"/>
                  <a:pt x="21" y="50"/>
                  <a:pt x="23" y="50"/>
                </a:cubicBezTo>
                <a:cubicBezTo>
                  <a:pt x="23" y="50"/>
                  <a:pt x="23" y="50"/>
                  <a:pt x="23" y="50"/>
                </a:cubicBezTo>
                <a:cubicBezTo>
                  <a:pt x="25" y="50"/>
                  <a:pt x="26" y="50"/>
                  <a:pt x="27" y="50"/>
                </a:cubicBezTo>
                <a:cubicBezTo>
                  <a:pt x="28" y="51"/>
                  <a:pt x="28" y="51"/>
                  <a:pt x="28" y="51"/>
                </a:cubicBezTo>
                <a:cubicBezTo>
                  <a:pt x="30" y="51"/>
                  <a:pt x="31" y="51"/>
                  <a:pt x="33" y="51"/>
                </a:cubicBezTo>
                <a:cubicBezTo>
                  <a:pt x="33" y="51"/>
                  <a:pt x="34" y="51"/>
                  <a:pt x="34" y="51"/>
                </a:cubicBezTo>
                <a:cubicBezTo>
                  <a:pt x="36" y="51"/>
                  <a:pt x="38" y="51"/>
                  <a:pt x="40" y="51"/>
                </a:cubicBezTo>
                <a:cubicBezTo>
                  <a:pt x="42" y="51"/>
                  <a:pt x="44" y="51"/>
                  <a:pt x="45" y="51"/>
                </a:cubicBezTo>
                <a:cubicBezTo>
                  <a:pt x="46" y="51"/>
                  <a:pt x="46" y="51"/>
                  <a:pt x="47" y="51"/>
                </a:cubicBezTo>
                <a:cubicBezTo>
                  <a:pt x="48" y="51"/>
                  <a:pt x="50" y="51"/>
                  <a:pt x="51" y="51"/>
                </a:cubicBezTo>
                <a:cubicBezTo>
                  <a:pt x="52" y="51"/>
                  <a:pt x="52" y="51"/>
                  <a:pt x="52" y="50"/>
                </a:cubicBezTo>
                <a:cubicBezTo>
                  <a:pt x="53" y="50"/>
                  <a:pt x="55" y="50"/>
                  <a:pt x="56" y="50"/>
                </a:cubicBezTo>
                <a:cubicBezTo>
                  <a:pt x="56" y="50"/>
                  <a:pt x="57" y="50"/>
                  <a:pt x="57" y="50"/>
                </a:cubicBezTo>
                <a:cubicBezTo>
                  <a:pt x="58" y="50"/>
                  <a:pt x="59" y="50"/>
                  <a:pt x="61" y="49"/>
                </a:cubicBezTo>
                <a:cubicBezTo>
                  <a:pt x="61" y="49"/>
                  <a:pt x="61" y="49"/>
                  <a:pt x="61" y="49"/>
                </a:cubicBezTo>
                <a:cubicBezTo>
                  <a:pt x="62" y="49"/>
                  <a:pt x="63" y="49"/>
                  <a:pt x="64" y="49"/>
                </a:cubicBezTo>
                <a:cubicBezTo>
                  <a:pt x="64" y="49"/>
                  <a:pt x="65" y="49"/>
                  <a:pt x="65" y="49"/>
                </a:cubicBezTo>
                <a:cubicBezTo>
                  <a:pt x="66" y="48"/>
                  <a:pt x="67" y="48"/>
                  <a:pt x="68" y="48"/>
                </a:cubicBezTo>
                <a:cubicBezTo>
                  <a:pt x="68" y="48"/>
                  <a:pt x="68" y="48"/>
                  <a:pt x="68" y="48"/>
                </a:cubicBezTo>
                <a:cubicBezTo>
                  <a:pt x="69" y="47"/>
                  <a:pt x="70" y="47"/>
                  <a:pt x="70" y="47"/>
                </a:cubicBezTo>
                <a:cubicBezTo>
                  <a:pt x="70" y="47"/>
                  <a:pt x="71" y="47"/>
                  <a:pt x="71" y="47"/>
                </a:cubicBezTo>
                <a:cubicBezTo>
                  <a:pt x="71" y="47"/>
                  <a:pt x="72" y="46"/>
                  <a:pt x="73" y="46"/>
                </a:cubicBezTo>
                <a:cubicBezTo>
                  <a:pt x="73" y="46"/>
                  <a:pt x="73" y="46"/>
                  <a:pt x="73" y="46"/>
                </a:cubicBezTo>
                <a:cubicBezTo>
                  <a:pt x="74" y="46"/>
                  <a:pt x="74" y="45"/>
                  <a:pt x="75" y="45"/>
                </a:cubicBezTo>
                <a:cubicBezTo>
                  <a:pt x="75" y="45"/>
                  <a:pt x="75" y="45"/>
                  <a:pt x="75" y="45"/>
                </a:cubicBezTo>
                <a:cubicBezTo>
                  <a:pt x="75" y="45"/>
                  <a:pt x="76" y="44"/>
                  <a:pt x="76" y="44"/>
                </a:cubicBezTo>
                <a:cubicBezTo>
                  <a:pt x="76" y="44"/>
                  <a:pt x="76" y="44"/>
                  <a:pt x="76" y="44"/>
                </a:cubicBezTo>
                <a:cubicBezTo>
                  <a:pt x="76" y="44"/>
                  <a:pt x="76" y="44"/>
                  <a:pt x="76" y="44"/>
                </a:cubicBezTo>
                <a:lnTo>
                  <a:pt x="76" y="49"/>
                </a:lnTo>
                <a:close/>
                <a:moveTo>
                  <a:pt x="76" y="39"/>
                </a:moveTo>
                <a:cubicBezTo>
                  <a:pt x="76" y="39"/>
                  <a:pt x="76" y="39"/>
                  <a:pt x="76" y="39"/>
                </a:cubicBezTo>
                <a:cubicBezTo>
                  <a:pt x="76" y="39"/>
                  <a:pt x="76" y="39"/>
                  <a:pt x="76" y="40"/>
                </a:cubicBezTo>
                <a:cubicBezTo>
                  <a:pt x="76" y="40"/>
                  <a:pt x="76" y="40"/>
                  <a:pt x="76" y="40"/>
                </a:cubicBezTo>
                <a:cubicBezTo>
                  <a:pt x="76" y="40"/>
                  <a:pt x="76" y="40"/>
                  <a:pt x="76" y="40"/>
                </a:cubicBezTo>
                <a:cubicBezTo>
                  <a:pt x="76" y="40"/>
                  <a:pt x="76" y="40"/>
                  <a:pt x="76" y="40"/>
                </a:cubicBezTo>
                <a:cubicBezTo>
                  <a:pt x="76" y="40"/>
                  <a:pt x="75" y="40"/>
                  <a:pt x="75" y="40"/>
                </a:cubicBezTo>
                <a:cubicBezTo>
                  <a:pt x="75" y="41"/>
                  <a:pt x="75" y="41"/>
                  <a:pt x="75" y="41"/>
                </a:cubicBezTo>
                <a:cubicBezTo>
                  <a:pt x="75" y="41"/>
                  <a:pt x="74" y="41"/>
                  <a:pt x="74" y="41"/>
                </a:cubicBezTo>
                <a:cubicBezTo>
                  <a:pt x="74" y="41"/>
                  <a:pt x="74" y="42"/>
                  <a:pt x="74" y="42"/>
                </a:cubicBezTo>
                <a:cubicBezTo>
                  <a:pt x="74" y="42"/>
                  <a:pt x="73" y="42"/>
                  <a:pt x="73" y="42"/>
                </a:cubicBezTo>
                <a:cubicBezTo>
                  <a:pt x="73" y="42"/>
                  <a:pt x="73" y="42"/>
                  <a:pt x="72" y="43"/>
                </a:cubicBezTo>
                <a:cubicBezTo>
                  <a:pt x="72" y="43"/>
                  <a:pt x="72" y="43"/>
                  <a:pt x="72" y="43"/>
                </a:cubicBezTo>
                <a:cubicBezTo>
                  <a:pt x="71" y="43"/>
                  <a:pt x="71" y="43"/>
                  <a:pt x="71" y="43"/>
                </a:cubicBezTo>
                <a:cubicBezTo>
                  <a:pt x="71" y="43"/>
                  <a:pt x="70" y="44"/>
                  <a:pt x="70" y="44"/>
                </a:cubicBezTo>
                <a:cubicBezTo>
                  <a:pt x="70" y="44"/>
                  <a:pt x="69" y="44"/>
                  <a:pt x="69" y="44"/>
                </a:cubicBezTo>
                <a:cubicBezTo>
                  <a:pt x="68" y="44"/>
                  <a:pt x="68" y="44"/>
                  <a:pt x="68" y="44"/>
                </a:cubicBezTo>
                <a:cubicBezTo>
                  <a:pt x="67" y="45"/>
                  <a:pt x="67" y="45"/>
                  <a:pt x="66" y="45"/>
                </a:cubicBezTo>
                <a:cubicBezTo>
                  <a:pt x="66" y="45"/>
                  <a:pt x="66" y="45"/>
                  <a:pt x="65" y="45"/>
                </a:cubicBezTo>
                <a:cubicBezTo>
                  <a:pt x="65" y="45"/>
                  <a:pt x="64" y="45"/>
                  <a:pt x="64" y="46"/>
                </a:cubicBezTo>
                <a:cubicBezTo>
                  <a:pt x="63" y="46"/>
                  <a:pt x="63" y="46"/>
                  <a:pt x="62" y="46"/>
                </a:cubicBezTo>
                <a:cubicBezTo>
                  <a:pt x="62" y="46"/>
                  <a:pt x="61" y="46"/>
                  <a:pt x="60" y="46"/>
                </a:cubicBezTo>
                <a:cubicBezTo>
                  <a:pt x="60" y="46"/>
                  <a:pt x="59" y="46"/>
                  <a:pt x="59" y="46"/>
                </a:cubicBezTo>
                <a:cubicBezTo>
                  <a:pt x="58" y="47"/>
                  <a:pt x="57" y="47"/>
                  <a:pt x="57" y="47"/>
                </a:cubicBezTo>
                <a:cubicBezTo>
                  <a:pt x="56" y="47"/>
                  <a:pt x="55" y="47"/>
                  <a:pt x="55" y="47"/>
                </a:cubicBezTo>
                <a:cubicBezTo>
                  <a:pt x="54" y="47"/>
                  <a:pt x="53" y="47"/>
                  <a:pt x="52" y="47"/>
                </a:cubicBezTo>
                <a:cubicBezTo>
                  <a:pt x="52" y="47"/>
                  <a:pt x="51" y="47"/>
                  <a:pt x="50" y="47"/>
                </a:cubicBezTo>
                <a:cubicBezTo>
                  <a:pt x="49" y="47"/>
                  <a:pt x="48" y="48"/>
                  <a:pt x="47" y="48"/>
                </a:cubicBezTo>
                <a:cubicBezTo>
                  <a:pt x="47" y="48"/>
                  <a:pt x="46" y="48"/>
                  <a:pt x="45" y="48"/>
                </a:cubicBezTo>
                <a:cubicBezTo>
                  <a:pt x="44" y="48"/>
                  <a:pt x="42" y="48"/>
                  <a:pt x="40" y="48"/>
                </a:cubicBezTo>
                <a:cubicBezTo>
                  <a:pt x="38" y="48"/>
                  <a:pt x="36" y="48"/>
                  <a:pt x="34" y="48"/>
                </a:cubicBezTo>
                <a:cubicBezTo>
                  <a:pt x="33" y="48"/>
                  <a:pt x="33" y="48"/>
                  <a:pt x="32" y="48"/>
                </a:cubicBezTo>
                <a:cubicBezTo>
                  <a:pt x="31" y="48"/>
                  <a:pt x="30" y="47"/>
                  <a:pt x="29" y="47"/>
                </a:cubicBezTo>
                <a:cubicBezTo>
                  <a:pt x="28" y="47"/>
                  <a:pt x="28" y="47"/>
                  <a:pt x="27" y="47"/>
                </a:cubicBezTo>
                <a:cubicBezTo>
                  <a:pt x="26" y="47"/>
                  <a:pt x="25" y="47"/>
                  <a:pt x="25" y="47"/>
                </a:cubicBezTo>
                <a:cubicBezTo>
                  <a:pt x="24" y="47"/>
                  <a:pt x="23" y="47"/>
                  <a:pt x="23" y="47"/>
                </a:cubicBezTo>
                <a:cubicBezTo>
                  <a:pt x="22" y="47"/>
                  <a:pt x="21" y="47"/>
                  <a:pt x="21" y="46"/>
                </a:cubicBezTo>
                <a:cubicBezTo>
                  <a:pt x="20" y="46"/>
                  <a:pt x="20" y="46"/>
                  <a:pt x="19" y="46"/>
                </a:cubicBezTo>
                <a:cubicBezTo>
                  <a:pt x="18" y="46"/>
                  <a:pt x="18" y="46"/>
                  <a:pt x="17" y="46"/>
                </a:cubicBezTo>
                <a:cubicBezTo>
                  <a:pt x="17" y="46"/>
                  <a:pt x="16" y="46"/>
                  <a:pt x="16" y="46"/>
                </a:cubicBezTo>
                <a:cubicBezTo>
                  <a:pt x="15" y="45"/>
                  <a:pt x="15" y="45"/>
                  <a:pt x="14" y="45"/>
                </a:cubicBezTo>
                <a:cubicBezTo>
                  <a:pt x="14" y="45"/>
                  <a:pt x="13" y="45"/>
                  <a:pt x="13" y="45"/>
                </a:cubicBezTo>
                <a:cubicBezTo>
                  <a:pt x="13" y="45"/>
                  <a:pt x="12" y="45"/>
                  <a:pt x="12" y="44"/>
                </a:cubicBezTo>
                <a:cubicBezTo>
                  <a:pt x="11" y="44"/>
                  <a:pt x="11" y="44"/>
                  <a:pt x="11" y="44"/>
                </a:cubicBezTo>
                <a:cubicBezTo>
                  <a:pt x="10" y="44"/>
                  <a:pt x="10" y="44"/>
                  <a:pt x="10" y="44"/>
                </a:cubicBezTo>
                <a:cubicBezTo>
                  <a:pt x="9" y="44"/>
                  <a:pt x="9" y="43"/>
                  <a:pt x="9" y="43"/>
                </a:cubicBezTo>
                <a:cubicBezTo>
                  <a:pt x="8" y="43"/>
                  <a:pt x="8" y="43"/>
                  <a:pt x="8" y="43"/>
                </a:cubicBezTo>
                <a:cubicBezTo>
                  <a:pt x="8" y="43"/>
                  <a:pt x="7" y="43"/>
                  <a:pt x="7" y="43"/>
                </a:cubicBezTo>
                <a:cubicBezTo>
                  <a:pt x="7" y="42"/>
                  <a:pt x="7" y="42"/>
                  <a:pt x="6" y="42"/>
                </a:cubicBezTo>
                <a:cubicBezTo>
                  <a:pt x="6" y="42"/>
                  <a:pt x="6" y="42"/>
                  <a:pt x="6" y="42"/>
                </a:cubicBezTo>
                <a:cubicBezTo>
                  <a:pt x="6" y="42"/>
                  <a:pt x="5" y="42"/>
                  <a:pt x="5" y="41"/>
                </a:cubicBezTo>
                <a:cubicBezTo>
                  <a:pt x="5" y="41"/>
                  <a:pt x="5" y="41"/>
                  <a:pt x="5" y="41"/>
                </a:cubicBezTo>
                <a:cubicBezTo>
                  <a:pt x="5" y="41"/>
                  <a:pt x="4" y="41"/>
                  <a:pt x="4" y="41"/>
                </a:cubicBezTo>
                <a:cubicBezTo>
                  <a:pt x="4" y="41"/>
                  <a:pt x="4" y="41"/>
                  <a:pt x="4" y="40"/>
                </a:cubicBezTo>
                <a:cubicBezTo>
                  <a:pt x="4" y="40"/>
                  <a:pt x="4" y="40"/>
                  <a:pt x="4" y="40"/>
                </a:cubicBezTo>
                <a:cubicBezTo>
                  <a:pt x="3" y="40"/>
                  <a:pt x="3" y="40"/>
                  <a:pt x="3" y="40"/>
                </a:cubicBezTo>
                <a:cubicBezTo>
                  <a:pt x="3" y="40"/>
                  <a:pt x="3" y="40"/>
                  <a:pt x="3" y="40"/>
                </a:cubicBezTo>
                <a:cubicBezTo>
                  <a:pt x="3" y="39"/>
                  <a:pt x="3" y="39"/>
                  <a:pt x="3" y="39"/>
                </a:cubicBezTo>
                <a:cubicBezTo>
                  <a:pt x="3" y="39"/>
                  <a:pt x="3" y="39"/>
                  <a:pt x="3" y="39"/>
                </a:cubicBezTo>
                <a:cubicBezTo>
                  <a:pt x="3" y="34"/>
                  <a:pt x="3" y="34"/>
                  <a:pt x="3" y="34"/>
                </a:cubicBezTo>
                <a:cubicBezTo>
                  <a:pt x="3" y="34"/>
                  <a:pt x="3" y="34"/>
                  <a:pt x="3" y="34"/>
                </a:cubicBezTo>
                <a:cubicBezTo>
                  <a:pt x="3" y="35"/>
                  <a:pt x="3" y="35"/>
                  <a:pt x="3" y="35"/>
                </a:cubicBezTo>
                <a:cubicBezTo>
                  <a:pt x="4" y="35"/>
                  <a:pt x="4" y="35"/>
                  <a:pt x="5" y="35"/>
                </a:cubicBezTo>
                <a:cubicBezTo>
                  <a:pt x="5" y="35"/>
                  <a:pt x="5" y="36"/>
                  <a:pt x="5" y="36"/>
                </a:cubicBezTo>
                <a:cubicBezTo>
                  <a:pt x="5" y="36"/>
                  <a:pt x="6" y="36"/>
                  <a:pt x="6" y="36"/>
                </a:cubicBezTo>
                <a:cubicBezTo>
                  <a:pt x="7" y="36"/>
                  <a:pt x="7" y="37"/>
                  <a:pt x="7" y="37"/>
                </a:cubicBezTo>
                <a:cubicBezTo>
                  <a:pt x="8" y="37"/>
                  <a:pt x="8" y="37"/>
                  <a:pt x="9" y="37"/>
                </a:cubicBezTo>
                <a:cubicBezTo>
                  <a:pt x="9" y="37"/>
                  <a:pt x="9" y="37"/>
                  <a:pt x="9" y="37"/>
                </a:cubicBezTo>
                <a:cubicBezTo>
                  <a:pt x="10" y="38"/>
                  <a:pt x="11" y="38"/>
                  <a:pt x="11" y="38"/>
                </a:cubicBezTo>
                <a:cubicBezTo>
                  <a:pt x="12" y="38"/>
                  <a:pt x="12" y="38"/>
                  <a:pt x="12" y="38"/>
                </a:cubicBezTo>
                <a:cubicBezTo>
                  <a:pt x="13" y="39"/>
                  <a:pt x="14" y="39"/>
                  <a:pt x="15" y="39"/>
                </a:cubicBezTo>
                <a:cubicBezTo>
                  <a:pt x="15" y="39"/>
                  <a:pt x="15" y="39"/>
                  <a:pt x="15" y="39"/>
                </a:cubicBezTo>
                <a:cubicBezTo>
                  <a:pt x="16" y="39"/>
                  <a:pt x="17" y="40"/>
                  <a:pt x="18" y="40"/>
                </a:cubicBezTo>
                <a:cubicBezTo>
                  <a:pt x="18" y="40"/>
                  <a:pt x="19" y="40"/>
                  <a:pt x="19" y="40"/>
                </a:cubicBezTo>
                <a:cubicBezTo>
                  <a:pt x="20" y="40"/>
                  <a:pt x="21" y="40"/>
                  <a:pt x="23" y="41"/>
                </a:cubicBezTo>
                <a:cubicBezTo>
                  <a:pt x="23" y="41"/>
                  <a:pt x="23" y="41"/>
                  <a:pt x="24" y="41"/>
                </a:cubicBezTo>
                <a:cubicBezTo>
                  <a:pt x="25" y="41"/>
                  <a:pt x="26" y="41"/>
                  <a:pt x="27" y="41"/>
                </a:cubicBezTo>
                <a:cubicBezTo>
                  <a:pt x="28" y="41"/>
                  <a:pt x="28" y="41"/>
                  <a:pt x="28" y="41"/>
                </a:cubicBezTo>
                <a:cubicBezTo>
                  <a:pt x="30" y="41"/>
                  <a:pt x="31" y="41"/>
                  <a:pt x="33" y="41"/>
                </a:cubicBezTo>
                <a:cubicBezTo>
                  <a:pt x="33" y="41"/>
                  <a:pt x="34" y="41"/>
                  <a:pt x="34" y="41"/>
                </a:cubicBezTo>
                <a:cubicBezTo>
                  <a:pt x="36" y="41"/>
                  <a:pt x="38" y="41"/>
                  <a:pt x="40" y="41"/>
                </a:cubicBezTo>
                <a:cubicBezTo>
                  <a:pt x="42" y="41"/>
                  <a:pt x="44" y="41"/>
                  <a:pt x="45" y="41"/>
                </a:cubicBezTo>
                <a:cubicBezTo>
                  <a:pt x="46" y="41"/>
                  <a:pt x="46" y="41"/>
                  <a:pt x="47" y="41"/>
                </a:cubicBezTo>
                <a:cubicBezTo>
                  <a:pt x="48" y="41"/>
                  <a:pt x="50" y="41"/>
                  <a:pt x="51" y="41"/>
                </a:cubicBezTo>
                <a:cubicBezTo>
                  <a:pt x="52" y="41"/>
                  <a:pt x="52" y="41"/>
                  <a:pt x="52" y="41"/>
                </a:cubicBezTo>
                <a:cubicBezTo>
                  <a:pt x="53" y="41"/>
                  <a:pt x="55" y="41"/>
                  <a:pt x="56" y="41"/>
                </a:cubicBezTo>
                <a:cubicBezTo>
                  <a:pt x="56" y="41"/>
                  <a:pt x="57" y="41"/>
                  <a:pt x="57" y="41"/>
                </a:cubicBezTo>
                <a:cubicBezTo>
                  <a:pt x="58" y="40"/>
                  <a:pt x="59" y="40"/>
                  <a:pt x="61" y="40"/>
                </a:cubicBezTo>
                <a:cubicBezTo>
                  <a:pt x="61" y="40"/>
                  <a:pt x="61" y="40"/>
                  <a:pt x="61" y="40"/>
                </a:cubicBezTo>
                <a:cubicBezTo>
                  <a:pt x="62" y="40"/>
                  <a:pt x="63" y="39"/>
                  <a:pt x="64" y="39"/>
                </a:cubicBezTo>
                <a:cubicBezTo>
                  <a:pt x="64" y="39"/>
                  <a:pt x="65" y="39"/>
                  <a:pt x="65" y="39"/>
                </a:cubicBezTo>
                <a:cubicBezTo>
                  <a:pt x="66" y="39"/>
                  <a:pt x="67" y="39"/>
                  <a:pt x="68" y="38"/>
                </a:cubicBezTo>
                <a:cubicBezTo>
                  <a:pt x="68" y="38"/>
                  <a:pt x="68" y="38"/>
                  <a:pt x="68" y="38"/>
                </a:cubicBezTo>
                <a:cubicBezTo>
                  <a:pt x="69" y="38"/>
                  <a:pt x="70" y="38"/>
                  <a:pt x="70" y="37"/>
                </a:cubicBezTo>
                <a:cubicBezTo>
                  <a:pt x="70" y="37"/>
                  <a:pt x="71" y="37"/>
                  <a:pt x="71" y="37"/>
                </a:cubicBezTo>
                <a:cubicBezTo>
                  <a:pt x="71" y="37"/>
                  <a:pt x="72" y="37"/>
                  <a:pt x="73" y="37"/>
                </a:cubicBezTo>
                <a:cubicBezTo>
                  <a:pt x="73" y="37"/>
                  <a:pt x="73" y="36"/>
                  <a:pt x="73" y="36"/>
                </a:cubicBezTo>
                <a:cubicBezTo>
                  <a:pt x="74" y="36"/>
                  <a:pt x="74" y="36"/>
                  <a:pt x="75" y="36"/>
                </a:cubicBezTo>
                <a:cubicBezTo>
                  <a:pt x="75" y="36"/>
                  <a:pt x="75" y="35"/>
                  <a:pt x="75" y="35"/>
                </a:cubicBezTo>
                <a:cubicBezTo>
                  <a:pt x="75" y="35"/>
                  <a:pt x="76" y="35"/>
                  <a:pt x="76" y="35"/>
                </a:cubicBezTo>
                <a:cubicBezTo>
                  <a:pt x="76" y="35"/>
                  <a:pt x="76" y="35"/>
                  <a:pt x="76" y="35"/>
                </a:cubicBezTo>
                <a:cubicBezTo>
                  <a:pt x="76" y="34"/>
                  <a:pt x="76" y="34"/>
                  <a:pt x="76" y="34"/>
                </a:cubicBezTo>
                <a:lnTo>
                  <a:pt x="76" y="39"/>
                </a:lnTo>
                <a:close/>
                <a:moveTo>
                  <a:pt x="76" y="30"/>
                </a:moveTo>
                <a:cubicBezTo>
                  <a:pt x="76" y="30"/>
                  <a:pt x="76" y="30"/>
                  <a:pt x="76" y="30"/>
                </a:cubicBezTo>
                <a:cubicBezTo>
                  <a:pt x="76" y="30"/>
                  <a:pt x="76" y="30"/>
                  <a:pt x="76" y="30"/>
                </a:cubicBezTo>
                <a:cubicBezTo>
                  <a:pt x="76" y="30"/>
                  <a:pt x="76" y="30"/>
                  <a:pt x="76" y="30"/>
                </a:cubicBezTo>
                <a:cubicBezTo>
                  <a:pt x="76" y="30"/>
                  <a:pt x="76" y="30"/>
                  <a:pt x="76" y="30"/>
                </a:cubicBezTo>
                <a:cubicBezTo>
                  <a:pt x="76" y="31"/>
                  <a:pt x="76" y="31"/>
                  <a:pt x="75" y="31"/>
                </a:cubicBezTo>
                <a:cubicBezTo>
                  <a:pt x="75" y="31"/>
                  <a:pt x="75" y="31"/>
                  <a:pt x="75" y="31"/>
                </a:cubicBezTo>
                <a:cubicBezTo>
                  <a:pt x="75" y="31"/>
                  <a:pt x="75" y="31"/>
                  <a:pt x="75" y="32"/>
                </a:cubicBezTo>
                <a:cubicBezTo>
                  <a:pt x="75" y="32"/>
                  <a:pt x="75" y="32"/>
                  <a:pt x="75" y="32"/>
                </a:cubicBezTo>
                <a:cubicBezTo>
                  <a:pt x="74" y="32"/>
                  <a:pt x="74" y="32"/>
                  <a:pt x="74" y="32"/>
                </a:cubicBezTo>
                <a:cubicBezTo>
                  <a:pt x="74" y="32"/>
                  <a:pt x="73" y="33"/>
                  <a:pt x="73" y="33"/>
                </a:cubicBezTo>
                <a:cubicBezTo>
                  <a:pt x="73" y="33"/>
                  <a:pt x="73" y="33"/>
                  <a:pt x="72" y="33"/>
                </a:cubicBezTo>
                <a:cubicBezTo>
                  <a:pt x="72" y="33"/>
                  <a:pt x="72" y="33"/>
                  <a:pt x="72" y="33"/>
                </a:cubicBezTo>
                <a:cubicBezTo>
                  <a:pt x="71" y="34"/>
                  <a:pt x="71" y="34"/>
                  <a:pt x="71" y="34"/>
                </a:cubicBezTo>
                <a:cubicBezTo>
                  <a:pt x="71" y="34"/>
                  <a:pt x="70" y="34"/>
                  <a:pt x="70" y="34"/>
                </a:cubicBezTo>
                <a:cubicBezTo>
                  <a:pt x="70" y="34"/>
                  <a:pt x="69" y="35"/>
                  <a:pt x="69" y="35"/>
                </a:cubicBezTo>
                <a:cubicBezTo>
                  <a:pt x="68" y="35"/>
                  <a:pt x="68" y="35"/>
                  <a:pt x="68" y="35"/>
                </a:cubicBezTo>
                <a:cubicBezTo>
                  <a:pt x="67" y="35"/>
                  <a:pt x="67" y="35"/>
                  <a:pt x="66" y="35"/>
                </a:cubicBezTo>
                <a:cubicBezTo>
                  <a:pt x="66" y="36"/>
                  <a:pt x="66" y="36"/>
                  <a:pt x="65" y="36"/>
                </a:cubicBezTo>
                <a:cubicBezTo>
                  <a:pt x="65" y="36"/>
                  <a:pt x="64" y="36"/>
                  <a:pt x="64" y="36"/>
                </a:cubicBezTo>
                <a:cubicBezTo>
                  <a:pt x="63" y="36"/>
                  <a:pt x="63" y="36"/>
                  <a:pt x="62" y="36"/>
                </a:cubicBezTo>
                <a:cubicBezTo>
                  <a:pt x="62" y="37"/>
                  <a:pt x="61" y="37"/>
                  <a:pt x="60" y="37"/>
                </a:cubicBezTo>
                <a:cubicBezTo>
                  <a:pt x="60" y="37"/>
                  <a:pt x="59" y="37"/>
                  <a:pt x="59" y="37"/>
                </a:cubicBezTo>
                <a:cubicBezTo>
                  <a:pt x="58" y="37"/>
                  <a:pt x="57" y="37"/>
                  <a:pt x="57" y="37"/>
                </a:cubicBezTo>
                <a:cubicBezTo>
                  <a:pt x="56" y="37"/>
                  <a:pt x="55" y="37"/>
                  <a:pt x="55" y="38"/>
                </a:cubicBezTo>
                <a:cubicBezTo>
                  <a:pt x="54" y="38"/>
                  <a:pt x="53" y="38"/>
                  <a:pt x="52" y="38"/>
                </a:cubicBezTo>
                <a:cubicBezTo>
                  <a:pt x="52" y="38"/>
                  <a:pt x="51" y="38"/>
                  <a:pt x="50" y="38"/>
                </a:cubicBezTo>
                <a:cubicBezTo>
                  <a:pt x="49" y="38"/>
                  <a:pt x="48" y="38"/>
                  <a:pt x="47" y="38"/>
                </a:cubicBezTo>
                <a:cubicBezTo>
                  <a:pt x="47" y="38"/>
                  <a:pt x="46" y="38"/>
                  <a:pt x="45" y="38"/>
                </a:cubicBezTo>
                <a:cubicBezTo>
                  <a:pt x="44" y="38"/>
                  <a:pt x="42" y="38"/>
                  <a:pt x="40" y="38"/>
                </a:cubicBezTo>
                <a:cubicBezTo>
                  <a:pt x="38" y="38"/>
                  <a:pt x="36" y="38"/>
                  <a:pt x="34" y="38"/>
                </a:cubicBezTo>
                <a:cubicBezTo>
                  <a:pt x="33" y="38"/>
                  <a:pt x="33" y="38"/>
                  <a:pt x="32" y="38"/>
                </a:cubicBezTo>
                <a:cubicBezTo>
                  <a:pt x="31" y="38"/>
                  <a:pt x="30" y="38"/>
                  <a:pt x="29" y="38"/>
                </a:cubicBezTo>
                <a:cubicBezTo>
                  <a:pt x="28" y="38"/>
                  <a:pt x="28" y="38"/>
                  <a:pt x="27" y="38"/>
                </a:cubicBezTo>
                <a:cubicBezTo>
                  <a:pt x="26" y="38"/>
                  <a:pt x="25" y="38"/>
                  <a:pt x="25" y="38"/>
                </a:cubicBezTo>
                <a:cubicBezTo>
                  <a:pt x="24" y="37"/>
                  <a:pt x="23" y="37"/>
                  <a:pt x="23" y="37"/>
                </a:cubicBezTo>
                <a:cubicBezTo>
                  <a:pt x="22" y="37"/>
                  <a:pt x="21" y="37"/>
                  <a:pt x="21" y="37"/>
                </a:cubicBezTo>
                <a:cubicBezTo>
                  <a:pt x="20" y="37"/>
                  <a:pt x="20" y="37"/>
                  <a:pt x="19" y="37"/>
                </a:cubicBezTo>
                <a:cubicBezTo>
                  <a:pt x="18" y="37"/>
                  <a:pt x="18" y="37"/>
                  <a:pt x="17" y="36"/>
                </a:cubicBezTo>
                <a:cubicBezTo>
                  <a:pt x="17" y="36"/>
                  <a:pt x="16" y="36"/>
                  <a:pt x="16" y="36"/>
                </a:cubicBezTo>
                <a:cubicBezTo>
                  <a:pt x="15" y="36"/>
                  <a:pt x="15" y="36"/>
                  <a:pt x="14" y="36"/>
                </a:cubicBezTo>
                <a:cubicBezTo>
                  <a:pt x="14" y="36"/>
                  <a:pt x="13" y="36"/>
                  <a:pt x="13" y="35"/>
                </a:cubicBezTo>
                <a:cubicBezTo>
                  <a:pt x="13" y="35"/>
                  <a:pt x="12" y="35"/>
                  <a:pt x="12" y="35"/>
                </a:cubicBezTo>
                <a:cubicBezTo>
                  <a:pt x="11" y="35"/>
                  <a:pt x="11" y="35"/>
                  <a:pt x="11" y="35"/>
                </a:cubicBezTo>
                <a:cubicBezTo>
                  <a:pt x="10" y="34"/>
                  <a:pt x="10" y="34"/>
                  <a:pt x="9" y="34"/>
                </a:cubicBezTo>
                <a:cubicBezTo>
                  <a:pt x="9" y="34"/>
                  <a:pt x="9" y="34"/>
                  <a:pt x="9" y="34"/>
                </a:cubicBezTo>
                <a:cubicBezTo>
                  <a:pt x="8" y="34"/>
                  <a:pt x="8" y="34"/>
                  <a:pt x="8" y="33"/>
                </a:cubicBezTo>
                <a:cubicBezTo>
                  <a:pt x="7" y="33"/>
                  <a:pt x="7" y="33"/>
                  <a:pt x="7" y="33"/>
                </a:cubicBezTo>
                <a:cubicBezTo>
                  <a:pt x="7" y="33"/>
                  <a:pt x="7" y="33"/>
                  <a:pt x="6" y="33"/>
                </a:cubicBezTo>
                <a:cubicBezTo>
                  <a:pt x="6" y="33"/>
                  <a:pt x="6" y="32"/>
                  <a:pt x="6" y="32"/>
                </a:cubicBezTo>
                <a:cubicBezTo>
                  <a:pt x="6" y="32"/>
                  <a:pt x="5" y="32"/>
                  <a:pt x="5" y="32"/>
                </a:cubicBezTo>
                <a:cubicBezTo>
                  <a:pt x="5" y="32"/>
                  <a:pt x="5" y="32"/>
                  <a:pt x="5" y="32"/>
                </a:cubicBezTo>
                <a:cubicBezTo>
                  <a:pt x="5" y="31"/>
                  <a:pt x="4" y="31"/>
                  <a:pt x="4" y="31"/>
                </a:cubicBezTo>
                <a:cubicBezTo>
                  <a:pt x="4" y="31"/>
                  <a:pt x="4" y="31"/>
                  <a:pt x="4" y="31"/>
                </a:cubicBezTo>
                <a:cubicBezTo>
                  <a:pt x="4" y="31"/>
                  <a:pt x="3" y="30"/>
                  <a:pt x="3" y="30"/>
                </a:cubicBezTo>
                <a:cubicBezTo>
                  <a:pt x="3" y="30"/>
                  <a:pt x="3" y="30"/>
                  <a:pt x="3" y="30"/>
                </a:cubicBezTo>
                <a:cubicBezTo>
                  <a:pt x="3" y="30"/>
                  <a:pt x="3" y="30"/>
                  <a:pt x="3" y="30"/>
                </a:cubicBezTo>
                <a:cubicBezTo>
                  <a:pt x="3" y="22"/>
                  <a:pt x="3" y="22"/>
                  <a:pt x="3" y="22"/>
                </a:cubicBezTo>
                <a:cubicBezTo>
                  <a:pt x="3" y="22"/>
                  <a:pt x="3" y="22"/>
                  <a:pt x="3" y="22"/>
                </a:cubicBezTo>
                <a:cubicBezTo>
                  <a:pt x="4" y="23"/>
                  <a:pt x="5" y="24"/>
                  <a:pt x="5" y="24"/>
                </a:cubicBezTo>
                <a:cubicBezTo>
                  <a:pt x="6" y="24"/>
                  <a:pt x="6" y="24"/>
                  <a:pt x="6" y="24"/>
                </a:cubicBezTo>
                <a:cubicBezTo>
                  <a:pt x="7" y="25"/>
                  <a:pt x="8" y="26"/>
                  <a:pt x="9" y="26"/>
                </a:cubicBezTo>
                <a:cubicBezTo>
                  <a:pt x="9" y="26"/>
                  <a:pt x="9" y="26"/>
                  <a:pt x="9" y="26"/>
                </a:cubicBezTo>
                <a:cubicBezTo>
                  <a:pt x="10" y="27"/>
                  <a:pt x="11" y="27"/>
                  <a:pt x="12" y="28"/>
                </a:cubicBezTo>
                <a:cubicBezTo>
                  <a:pt x="13" y="28"/>
                  <a:pt x="13" y="28"/>
                  <a:pt x="13" y="28"/>
                </a:cubicBezTo>
                <a:cubicBezTo>
                  <a:pt x="15" y="28"/>
                  <a:pt x="16" y="29"/>
                  <a:pt x="17" y="29"/>
                </a:cubicBezTo>
                <a:cubicBezTo>
                  <a:pt x="17" y="29"/>
                  <a:pt x="18" y="29"/>
                  <a:pt x="18" y="29"/>
                </a:cubicBezTo>
                <a:cubicBezTo>
                  <a:pt x="19" y="30"/>
                  <a:pt x="20" y="30"/>
                  <a:pt x="22" y="30"/>
                </a:cubicBezTo>
                <a:cubicBezTo>
                  <a:pt x="22" y="30"/>
                  <a:pt x="23" y="30"/>
                  <a:pt x="23" y="30"/>
                </a:cubicBezTo>
                <a:cubicBezTo>
                  <a:pt x="25" y="31"/>
                  <a:pt x="26" y="31"/>
                  <a:pt x="28" y="31"/>
                </a:cubicBezTo>
                <a:cubicBezTo>
                  <a:pt x="28" y="31"/>
                  <a:pt x="28" y="31"/>
                  <a:pt x="28" y="31"/>
                </a:cubicBezTo>
                <a:cubicBezTo>
                  <a:pt x="30" y="31"/>
                  <a:pt x="31" y="31"/>
                  <a:pt x="33" y="32"/>
                </a:cubicBezTo>
                <a:cubicBezTo>
                  <a:pt x="33" y="32"/>
                  <a:pt x="34" y="32"/>
                  <a:pt x="34" y="32"/>
                </a:cubicBezTo>
                <a:cubicBezTo>
                  <a:pt x="36" y="32"/>
                  <a:pt x="38" y="32"/>
                  <a:pt x="40" y="32"/>
                </a:cubicBezTo>
                <a:cubicBezTo>
                  <a:pt x="42" y="32"/>
                  <a:pt x="43" y="32"/>
                  <a:pt x="45" y="32"/>
                </a:cubicBezTo>
                <a:cubicBezTo>
                  <a:pt x="46" y="32"/>
                  <a:pt x="46" y="32"/>
                  <a:pt x="47" y="32"/>
                </a:cubicBezTo>
                <a:cubicBezTo>
                  <a:pt x="48" y="31"/>
                  <a:pt x="50" y="31"/>
                  <a:pt x="52" y="31"/>
                </a:cubicBezTo>
                <a:cubicBezTo>
                  <a:pt x="52" y="31"/>
                  <a:pt x="52" y="31"/>
                  <a:pt x="52" y="31"/>
                </a:cubicBezTo>
                <a:cubicBezTo>
                  <a:pt x="53" y="31"/>
                  <a:pt x="55" y="31"/>
                  <a:pt x="57" y="30"/>
                </a:cubicBezTo>
                <a:cubicBezTo>
                  <a:pt x="57" y="30"/>
                  <a:pt x="57" y="30"/>
                  <a:pt x="58" y="30"/>
                </a:cubicBezTo>
                <a:cubicBezTo>
                  <a:pt x="59" y="30"/>
                  <a:pt x="61" y="30"/>
                  <a:pt x="62" y="29"/>
                </a:cubicBezTo>
                <a:cubicBezTo>
                  <a:pt x="62" y="29"/>
                  <a:pt x="62" y="29"/>
                  <a:pt x="62" y="29"/>
                </a:cubicBezTo>
                <a:cubicBezTo>
                  <a:pt x="64" y="29"/>
                  <a:pt x="65" y="28"/>
                  <a:pt x="66" y="28"/>
                </a:cubicBezTo>
                <a:cubicBezTo>
                  <a:pt x="66" y="28"/>
                  <a:pt x="67" y="28"/>
                  <a:pt x="67" y="28"/>
                </a:cubicBezTo>
                <a:cubicBezTo>
                  <a:pt x="68" y="27"/>
                  <a:pt x="69" y="27"/>
                  <a:pt x="70" y="26"/>
                </a:cubicBezTo>
                <a:cubicBezTo>
                  <a:pt x="70" y="26"/>
                  <a:pt x="70" y="26"/>
                  <a:pt x="71" y="26"/>
                </a:cubicBezTo>
                <a:cubicBezTo>
                  <a:pt x="72" y="26"/>
                  <a:pt x="73" y="25"/>
                  <a:pt x="73" y="24"/>
                </a:cubicBezTo>
                <a:cubicBezTo>
                  <a:pt x="74" y="24"/>
                  <a:pt x="74" y="24"/>
                  <a:pt x="74" y="24"/>
                </a:cubicBezTo>
                <a:cubicBezTo>
                  <a:pt x="75" y="24"/>
                  <a:pt x="76" y="23"/>
                  <a:pt x="76" y="22"/>
                </a:cubicBezTo>
                <a:cubicBezTo>
                  <a:pt x="76" y="22"/>
                  <a:pt x="76" y="22"/>
                  <a:pt x="76" y="22"/>
                </a:cubicBezTo>
                <a:lnTo>
                  <a:pt x="76" y="30"/>
                </a:lnTo>
                <a:close/>
                <a:moveTo>
                  <a:pt x="40" y="29"/>
                </a:moveTo>
                <a:cubicBezTo>
                  <a:pt x="18" y="29"/>
                  <a:pt x="3" y="22"/>
                  <a:pt x="3" y="16"/>
                </a:cubicBezTo>
                <a:cubicBezTo>
                  <a:pt x="3" y="10"/>
                  <a:pt x="18" y="3"/>
                  <a:pt x="40" y="3"/>
                </a:cubicBezTo>
                <a:cubicBezTo>
                  <a:pt x="61" y="3"/>
                  <a:pt x="76" y="10"/>
                  <a:pt x="76" y="16"/>
                </a:cubicBezTo>
                <a:cubicBezTo>
                  <a:pt x="76" y="22"/>
                  <a:pt x="61" y="29"/>
                  <a:pt x="40" y="29"/>
                </a:cubicBezTo>
                <a:close/>
              </a:path>
            </a:pathLst>
          </a:custGeom>
          <a:solidFill>
            <a:srgbClr val="46B3B0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p>
            <a:endParaRPr lang="zh-CN" altLang="en-US" dirty="0">
              <a:latin typeface="inpin heiti" charset="-122"/>
              <a:ea typeface="inpin heiti" charset="-122"/>
            </a:endParaRPr>
          </a:p>
        </p:txBody>
      </p:sp>
      <p:grpSp>
        <p:nvGrpSpPr>
          <p:cNvPr id="28" name="组合 15"/>
          <p:cNvGrpSpPr/>
          <p:nvPr/>
        </p:nvGrpSpPr>
        <p:grpSpPr>
          <a:xfrm>
            <a:off x="4602163" y="2609850"/>
            <a:ext cx="322263" cy="406400"/>
            <a:chOff x="4573588" y="3057525"/>
            <a:chExt cx="322263" cy="406400"/>
          </a:xfrm>
          <a:solidFill>
            <a:srgbClr val="46B3B0"/>
          </a:solidFill>
        </p:grpSpPr>
        <p:sp>
          <p:nvSpPr>
            <p:cNvPr id="29" name="Freeform 41"/>
            <p:cNvSpPr/>
            <p:nvPr/>
          </p:nvSpPr>
          <p:spPr bwMode="auto">
            <a:xfrm>
              <a:off x="4730751" y="3057525"/>
              <a:ext cx="58738" cy="131763"/>
            </a:xfrm>
            <a:custGeom>
              <a:avLst/>
              <a:gdLst>
                <a:gd name="T0" fmla="*/ 1 w 14"/>
                <a:gd name="T1" fmla="*/ 31 h 31"/>
                <a:gd name="T2" fmla="*/ 3 w 14"/>
                <a:gd name="T3" fmla="*/ 29 h 31"/>
                <a:gd name="T4" fmla="*/ 3 w 14"/>
                <a:gd name="T5" fmla="*/ 10 h 31"/>
                <a:gd name="T6" fmla="*/ 3 w 14"/>
                <a:gd name="T7" fmla="*/ 10 h 31"/>
                <a:gd name="T8" fmla="*/ 5 w 14"/>
                <a:gd name="T9" fmla="*/ 9 h 31"/>
                <a:gd name="T10" fmla="*/ 9 w 14"/>
                <a:gd name="T11" fmla="*/ 9 h 31"/>
                <a:gd name="T12" fmla="*/ 6 w 14"/>
                <a:gd name="T13" fmla="*/ 12 h 31"/>
                <a:gd name="T14" fmla="*/ 6 w 14"/>
                <a:gd name="T15" fmla="*/ 14 h 31"/>
                <a:gd name="T16" fmla="*/ 7 w 14"/>
                <a:gd name="T17" fmla="*/ 15 h 31"/>
                <a:gd name="T18" fmla="*/ 8 w 14"/>
                <a:gd name="T19" fmla="*/ 14 h 31"/>
                <a:gd name="T20" fmla="*/ 14 w 14"/>
                <a:gd name="T21" fmla="*/ 9 h 31"/>
                <a:gd name="T22" fmla="*/ 14 w 14"/>
                <a:gd name="T23" fmla="*/ 9 h 31"/>
                <a:gd name="T24" fmla="*/ 14 w 14"/>
                <a:gd name="T25" fmla="*/ 9 h 31"/>
                <a:gd name="T26" fmla="*/ 14 w 14"/>
                <a:gd name="T27" fmla="*/ 8 h 31"/>
                <a:gd name="T28" fmla="*/ 14 w 14"/>
                <a:gd name="T29" fmla="*/ 8 h 31"/>
                <a:gd name="T30" fmla="*/ 14 w 14"/>
                <a:gd name="T31" fmla="*/ 8 h 31"/>
                <a:gd name="T32" fmla="*/ 14 w 14"/>
                <a:gd name="T33" fmla="*/ 8 h 31"/>
                <a:gd name="T34" fmla="*/ 14 w 14"/>
                <a:gd name="T35" fmla="*/ 8 h 31"/>
                <a:gd name="T36" fmla="*/ 14 w 14"/>
                <a:gd name="T37" fmla="*/ 7 h 31"/>
                <a:gd name="T38" fmla="*/ 14 w 14"/>
                <a:gd name="T39" fmla="*/ 7 h 31"/>
                <a:gd name="T40" fmla="*/ 14 w 14"/>
                <a:gd name="T41" fmla="*/ 6 h 31"/>
                <a:gd name="T42" fmla="*/ 8 w 14"/>
                <a:gd name="T43" fmla="*/ 1 h 31"/>
                <a:gd name="T44" fmla="*/ 6 w 14"/>
                <a:gd name="T45" fmla="*/ 1 h 31"/>
                <a:gd name="T46" fmla="*/ 6 w 14"/>
                <a:gd name="T47" fmla="*/ 3 h 31"/>
                <a:gd name="T48" fmla="*/ 9 w 14"/>
                <a:gd name="T49" fmla="*/ 6 h 31"/>
                <a:gd name="T50" fmla="*/ 5 w 14"/>
                <a:gd name="T51" fmla="*/ 6 h 31"/>
                <a:gd name="T52" fmla="*/ 1 w 14"/>
                <a:gd name="T53" fmla="*/ 7 h 31"/>
                <a:gd name="T54" fmla="*/ 0 w 14"/>
                <a:gd name="T55" fmla="*/ 10 h 31"/>
                <a:gd name="T56" fmla="*/ 0 w 14"/>
                <a:gd name="T57" fmla="*/ 29 h 31"/>
                <a:gd name="T58" fmla="*/ 1 w 14"/>
                <a:gd name="T59" fmla="*/ 3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4" h="31">
                  <a:moveTo>
                    <a:pt x="1" y="31"/>
                  </a:moveTo>
                  <a:cubicBezTo>
                    <a:pt x="2" y="31"/>
                    <a:pt x="3" y="30"/>
                    <a:pt x="3" y="29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4" y="9"/>
                    <a:pt x="5" y="9"/>
                    <a:pt x="5" y="9"/>
                  </a:cubicBezTo>
                  <a:cubicBezTo>
                    <a:pt x="9" y="9"/>
                    <a:pt x="9" y="9"/>
                    <a:pt x="9" y="9"/>
                  </a:cubicBezTo>
                  <a:cubicBezTo>
                    <a:pt x="6" y="12"/>
                    <a:pt x="6" y="12"/>
                    <a:pt x="6" y="12"/>
                  </a:cubicBezTo>
                  <a:cubicBezTo>
                    <a:pt x="5" y="13"/>
                    <a:pt x="5" y="14"/>
                    <a:pt x="6" y="14"/>
                  </a:cubicBezTo>
                  <a:cubicBezTo>
                    <a:pt x="6" y="15"/>
                    <a:pt x="7" y="15"/>
                    <a:pt x="7" y="15"/>
                  </a:cubicBezTo>
                  <a:cubicBezTo>
                    <a:pt x="8" y="15"/>
                    <a:pt x="8" y="15"/>
                    <a:pt x="8" y="14"/>
                  </a:cubicBezTo>
                  <a:cubicBezTo>
                    <a:pt x="14" y="9"/>
                    <a:pt x="14" y="9"/>
                    <a:pt x="14" y="9"/>
                  </a:cubicBezTo>
                  <a:cubicBezTo>
                    <a:pt x="14" y="9"/>
                    <a:pt x="14" y="9"/>
                    <a:pt x="14" y="9"/>
                  </a:cubicBezTo>
                  <a:cubicBezTo>
                    <a:pt x="14" y="9"/>
                    <a:pt x="14" y="9"/>
                    <a:pt x="14" y="9"/>
                  </a:cubicBezTo>
                  <a:cubicBezTo>
                    <a:pt x="14" y="9"/>
                    <a:pt x="14" y="9"/>
                    <a:pt x="14" y="8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4" y="7"/>
                    <a:pt x="14" y="7"/>
                    <a:pt x="14" y="7"/>
                  </a:cubicBezTo>
                  <a:cubicBezTo>
                    <a:pt x="14" y="7"/>
                    <a:pt x="14" y="7"/>
                    <a:pt x="14" y="7"/>
                  </a:cubicBezTo>
                  <a:cubicBezTo>
                    <a:pt x="14" y="7"/>
                    <a:pt x="14" y="6"/>
                    <a:pt x="14" y="6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8" y="0"/>
                    <a:pt x="7" y="0"/>
                    <a:pt x="6" y="1"/>
                  </a:cubicBezTo>
                  <a:cubicBezTo>
                    <a:pt x="5" y="2"/>
                    <a:pt x="5" y="3"/>
                    <a:pt x="6" y="3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5" y="6"/>
                    <a:pt x="5" y="6"/>
                    <a:pt x="5" y="6"/>
                  </a:cubicBezTo>
                  <a:cubicBezTo>
                    <a:pt x="5" y="6"/>
                    <a:pt x="3" y="6"/>
                    <a:pt x="1" y="7"/>
                  </a:cubicBezTo>
                  <a:cubicBezTo>
                    <a:pt x="1" y="8"/>
                    <a:pt x="0" y="9"/>
                    <a:pt x="0" y="10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30"/>
                    <a:pt x="1" y="31"/>
                    <a:pt x="1" y="3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 dirty="0">
                <a:latin typeface="inpin heiti" charset="-122"/>
                <a:ea typeface="inpin heiti" charset="-122"/>
              </a:endParaRPr>
            </a:p>
          </p:txBody>
        </p:sp>
        <p:sp>
          <p:nvSpPr>
            <p:cNvPr id="30" name="Freeform 42"/>
            <p:cNvSpPr>
              <a:spLocks noEditPoints="1"/>
            </p:cNvSpPr>
            <p:nvPr/>
          </p:nvSpPr>
          <p:spPr bwMode="auto">
            <a:xfrm>
              <a:off x="4573588" y="3133725"/>
              <a:ext cx="322263" cy="330200"/>
            </a:xfrm>
            <a:custGeom>
              <a:avLst/>
              <a:gdLst>
                <a:gd name="T0" fmla="*/ 1 w 76"/>
                <a:gd name="T1" fmla="*/ 78 h 78"/>
                <a:gd name="T2" fmla="*/ 75 w 76"/>
                <a:gd name="T3" fmla="*/ 78 h 78"/>
                <a:gd name="T4" fmla="*/ 76 w 76"/>
                <a:gd name="T5" fmla="*/ 76 h 78"/>
                <a:gd name="T6" fmla="*/ 76 w 76"/>
                <a:gd name="T7" fmla="*/ 31 h 78"/>
                <a:gd name="T8" fmla="*/ 76 w 76"/>
                <a:gd name="T9" fmla="*/ 30 h 78"/>
                <a:gd name="T10" fmla="*/ 76 w 76"/>
                <a:gd name="T11" fmla="*/ 30 h 78"/>
                <a:gd name="T12" fmla="*/ 62 w 76"/>
                <a:gd name="T13" fmla="*/ 1 h 78"/>
                <a:gd name="T14" fmla="*/ 60 w 76"/>
                <a:gd name="T15" fmla="*/ 0 h 78"/>
                <a:gd name="T16" fmla="*/ 45 w 76"/>
                <a:gd name="T17" fmla="*/ 0 h 78"/>
                <a:gd name="T18" fmla="*/ 44 w 76"/>
                <a:gd name="T19" fmla="*/ 2 h 78"/>
                <a:gd name="T20" fmla="*/ 45 w 76"/>
                <a:gd name="T21" fmla="*/ 4 h 78"/>
                <a:gd name="T22" fmla="*/ 59 w 76"/>
                <a:gd name="T23" fmla="*/ 4 h 78"/>
                <a:gd name="T24" fmla="*/ 72 w 76"/>
                <a:gd name="T25" fmla="*/ 30 h 78"/>
                <a:gd name="T26" fmla="*/ 4 w 76"/>
                <a:gd name="T27" fmla="*/ 30 h 78"/>
                <a:gd name="T28" fmla="*/ 17 w 76"/>
                <a:gd name="T29" fmla="*/ 4 h 78"/>
                <a:gd name="T30" fmla="*/ 31 w 76"/>
                <a:gd name="T31" fmla="*/ 4 h 78"/>
                <a:gd name="T32" fmla="*/ 33 w 76"/>
                <a:gd name="T33" fmla="*/ 2 h 78"/>
                <a:gd name="T34" fmla="*/ 31 w 76"/>
                <a:gd name="T35" fmla="*/ 0 h 78"/>
                <a:gd name="T36" fmla="*/ 16 w 76"/>
                <a:gd name="T37" fmla="*/ 0 h 78"/>
                <a:gd name="T38" fmla="*/ 14 w 76"/>
                <a:gd name="T39" fmla="*/ 1 h 78"/>
                <a:gd name="T40" fmla="*/ 0 w 76"/>
                <a:gd name="T41" fmla="*/ 30 h 78"/>
                <a:gd name="T42" fmla="*/ 0 w 76"/>
                <a:gd name="T43" fmla="*/ 31 h 78"/>
                <a:gd name="T44" fmla="*/ 0 w 76"/>
                <a:gd name="T45" fmla="*/ 31 h 78"/>
                <a:gd name="T46" fmla="*/ 0 w 76"/>
                <a:gd name="T47" fmla="*/ 76 h 78"/>
                <a:gd name="T48" fmla="*/ 1 w 76"/>
                <a:gd name="T49" fmla="*/ 78 h 78"/>
                <a:gd name="T50" fmla="*/ 3 w 76"/>
                <a:gd name="T51" fmla="*/ 33 h 78"/>
                <a:gd name="T52" fmla="*/ 73 w 76"/>
                <a:gd name="T53" fmla="*/ 33 h 78"/>
                <a:gd name="T54" fmla="*/ 73 w 76"/>
                <a:gd name="T55" fmla="*/ 75 h 78"/>
                <a:gd name="T56" fmla="*/ 3 w 76"/>
                <a:gd name="T57" fmla="*/ 75 h 78"/>
                <a:gd name="T58" fmla="*/ 3 w 76"/>
                <a:gd name="T59" fmla="*/ 33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76" h="78">
                  <a:moveTo>
                    <a:pt x="1" y="78"/>
                  </a:moveTo>
                  <a:cubicBezTo>
                    <a:pt x="75" y="78"/>
                    <a:pt x="75" y="78"/>
                    <a:pt x="75" y="78"/>
                  </a:cubicBezTo>
                  <a:cubicBezTo>
                    <a:pt x="76" y="78"/>
                    <a:pt x="76" y="77"/>
                    <a:pt x="76" y="76"/>
                  </a:cubicBezTo>
                  <a:cubicBezTo>
                    <a:pt x="76" y="31"/>
                    <a:pt x="76" y="31"/>
                    <a:pt x="76" y="31"/>
                  </a:cubicBezTo>
                  <a:cubicBezTo>
                    <a:pt x="76" y="31"/>
                    <a:pt x="76" y="31"/>
                    <a:pt x="76" y="30"/>
                  </a:cubicBezTo>
                  <a:cubicBezTo>
                    <a:pt x="76" y="30"/>
                    <a:pt x="76" y="30"/>
                    <a:pt x="76" y="30"/>
                  </a:cubicBezTo>
                  <a:cubicBezTo>
                    <a:pt x="62" y="1"/>
                    <a:pt x="62" y="1"/>
                    <a:pt x="62" y="1"/>
                  </a:cubicBezTo>
                  <a:cubicBezTo>
                    <a:pt x="62" y="1"/>
                    <a:pt x="61" y="0"/>
                    <a:pt x="60" y="0"/>
                  </a:cubicBezTo>
                  <a:cubicBezTo>
                    <a:pt x="45" y="0"/>
                    <a:pt x="45" y="0"/>
                    <a:pt x="45" y="0"/>
                  </a:cubicBezTo>
                  <a:cubicBezTo>
                    <a:pt x="44" y="0"/>
                    <a:pt x="44" y="1"/>
                    <a:pt x="44" y="2"/>
                  </a:cubicBezTo>
                  <a:cubicBezTo>
                    <a:pt x="44" y="3"/>
                    <a:pt x="44" y="4"/>
                    <a:pt x="45" y="4"/>
                  </a:cubicBezTo>
                  <a:cubicBezTo>
                    <a:pt x="59" y="4"/>
                    <a:pt x="59" y="4"/>
                    <a:pt x="59" y="4"/>
                  </a:cubicBezTo>
                  <a:cubicBezTo>
                    <a:pt x="72" y="30"/>
                    <a:pt x="72" y="30"/>
                    <a:pt x="72" y="30"/>
                  </a:cubicBezTo>
                  <a:cubicBezTo>
                    <a:pt x="4" y="30"/>
                    <a:pt x="4" y="30"/>
                    <a:pt x="4" y="30"/>
                  </a:cubicBezTo>
                  <a:cubicBezTo>
                    <a:pt x="17" y="4"/>
                    <a:pt x="17" y="4"/>
                    <a:pt x="17" y="4"/>
                  </a:cubicBezTo>
                  <a:cubicBezTo>
                    <a:pt x="31" y="4"/>
                    <a:pt x="31" y="4"/>
                    <a:pt x="31" y="4"/>
                  </a:cubicBezTo>
                  <a:cubicBezTo>
                    <a:pt x="32" y="4"/>
                    <a:pt x="33" y="3"/>
                    <a:pt x="33" y="2"/>
                  </a:cubicBezTo>
                  <a:cubicBezTo>
                    <a:pt x="33" y="1"/>
                    <a:pt x="32" y="0"/>
                    <a:pt x="31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5" y="0"/>
                    <a:pt x="14" y="1"/>
                    <a:pt x="14" y="1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7"/>
                    <a:pt x="1" y="78"/>
                    <a:pt x="1" y="78"/>
                  </a:cubicBezTo>
                  <a:close/>
                  <a:moveTo>
                    <a:pt x="3" y="33"/>
                  </a:moveTo>
                  <a:cubicBezTo>
                    <a:pt x="73" y="33"/>
                    <a:pt x="73" y="33"/>
                    <a:pt x="73" y="33"/>
                  </a:cubicBezTo>
                  <a:cubicBezTo>
                    <a:pt x="73" y="75"/>
                    <a:pt x="73" y="75"/>
                    <a:pt x="73" y="75"/>
                  </a:cubicBezTo>
                  <a:cubicBezTo>
                    <a:pt x="3" y="75"/>
                    <a:pt x="3" y="75"/>
                    <a:pt x="3" y="75"/>
                  </a:cubicBezTo>
                  <a:lnTo>
                    <a:pt x="3" y="3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 dirty="0">
                <a:latin typeface="inpin heiti" charset="-122"/>
                <a:ea typeface="inpin heiti" charset="-122"/>
              </a:endParaRPr>
            </a:p>
          </p:txBody>
        </p:sp>
        <p:sp>
          <p:nvSpPr>
            <p:cNvPr id="31" name="Freeform 43"/>
            <p:cNvSpPr>
              <a:spLocks noEditPoints="1"/>
            </p:cNvSpPr>
            <p:nvPr/>
          </p:nvSpPr>
          <p:spPr bwMode="auto">
            <a:xfrm>
              <a:off x="4632326" y="3294063"/>
              <a:ext cx="204788" cy="68263"/>
            </a:xfrm>
            <a:custGeom>
              <a:avLst/>
              <a:gdLst>
                <a:gd name="T0" fmla="*/ 40 w 48"/>
                <a:gd name="T1" fmla="*/ 0 h 16"/>
                <a:gd name="T2" fmla="*/ 7 w 48"/>
                <a:gd name="T3" fmla="*/ 0 h 16"/>
                <a:gd name="T4" fmla="*/ 0 w 48"/>
                <a:gd name="T5" fmla="*/ 8 h 16"/>
                <a:gd name="T6" fmla="*/ 7 w 48"/>
                <a:gd name="T7" fmla="*/ 16 h 16"/>
                <a:gd name="T8" fmla="*/ 40 w 48"/>
                <a:gd name="T9" fmla="*/ 16 h 16"/>
                <a:gd name="T10" fmla="*/ 48 w 48"/>
                <a:gd name="T11" fmla="*/ 8 h 16"/>
                <a:gd name="T12" fmla="*/ 40 w 48"/>
                <a:gd name="T13" fmla="*/ 0 h 16"/>
                <a:gd name="T14" fmla="*/ 40 w 48"/>
                <a:gd name="T15" fmla="*/ 12 h 16"/>
                <a:gd name="T16" fmla="*/ 7 w 48"/>
                <a:gd name="T17" fmla="*/ 12 h 16"/>
                <a:gd name="T18" fmla="*/ 3 w 48"/>
                <a:gd name="T19" fmla="*/ 8 h 16"/>
                <a:gd name="T20" fmla="*/ 7 w 48"/>
                <a:gd name="T21" fmla="*/ 3 h 16"/>
                <a:gd name="T22" fmla="*/ 40 w 48"/>
                <a:gd name="T23" fmla="*/ 3 h 16"/>
                <a:gd name="T24" fmla="*/ 45 w 48"/>
                <a:gd name="T25" fmla="*/ 8 h 16"/>
                <a:gd name="T26" fmla="*/ 40 w 48"/>
                <a:gd name="T27" fmla="*/ 12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8" h="16">
                  <a:moveTo>
                    <a:pt x="40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3" y="0"/>
                    <a:pt x="0" y="4"/>
                    <a:pt x="0" y="8"/>
                  </a:cubicBezTo>
                  <a:cubicBezTo>
                    <a:pt x="0" y="12"/>
                    <a:pt x="3" y="16"/>
                    <a:pt x="7" y="16"/>
                  </a:cubicBezTo>
                  <a:cubicBezTo>
                    <a:pt x="40" y="16"/>
                    <a:pt x="40" y="16"/>
                    <a:pt x="40" y="16"/>
                  </a:cubicBezTo>
                  <a:cubicBezTo>
                    <a:pt x="44" y="16"/>
                    <a:pt x="48" y="12"/>
                    <a:pt x="48" y="8"/>
                  </a:cubicBezTo>
                  <a:cubicBezTo>
                    <a:pt x="48" y="4"/>
                    <a:pt x="44" y="0"/>
                    <a:pt x="40" y="0"/>
                  </a:cubicBezTo>
                  <a:close/>
                  <a:moveTo>
                    <a:pt x="40" y="12"/>
                  </a:moveTo>
                  <a:cubicBezTo>
                    <a:pt x="7" y="12"/>
                    <a:pt x="7" y="12"/>
                    <a:pt x="7" y="12"/>
                  </a:cubicBezTo>
                  <a:cubicBezTo>
                    <a:pt x="5" y="12"/>
                    <a:pt x="3" y="10"/>
                    <a:pt x="3" y="8"/>
                  </a:cubicBezTo>
                  <a:cubicBezTo>
                    <a:pt x="3" y="6"/>
                    <a:pt x="5" y="3"/>
                    <a:pt x="7" y="3"/>
                  </a:cubicBezTo>
                  <a:cubicBezTo>
                    <a:pt x="40" y="3"/>
                    <a:pt x="40" y="3"/>
                    <a:pt x="40" y="3"/>
                  </a:cubicBezTo>
                  <a:cubicBezTo>
                    <a:pt x="43" y="3"/>
                    <a:pt x="45" y="6"/>
                    <a:pt x="45" y="8"/>
                  </a:cubicBezTo>
                  <a:cubicBezTo>
                    <a:pt x="45" y="10"/>
                    <a:pt x="43" y="12"/>
                    <a:pt x="40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 dirty="0">
                <a:latin typeface="inpin heiti" charset="-122"/>
                <a:ea typeface="inpin heiti" charset="-122"/>
              </a:endParaRPr>
            </a:p>
          </p:txBody>
        </p:sp>
        <p:sp>
          <p:nvSpPr>
            <p:cNvPr id="32" name="Freeform 44"/>
            <p:cNvSpPr/>
            <p:nvPr/>
          </p:nvSpPr>
          <p:spPr bwMode="auto">
            <a:xfrm>
              <a:off x="4695826" y="3375025"/>
              <a:ext cx="76200" cy="17463"/>
            </a:xfrm>
            <a:custGeom>
              <a:avLst/>
              <a:gdLst>
                <a:gd name="T0" fmla="*/ 16 w 18"/>
                <a:gd name="T1" fmla="*/ 0 h 4"/>
                <a:gd name="T2" fmla="*/ 1 w 18"/>
                <a:gd name="T3" fmla="*/ 0 h 4"/>
                <a:gd name="T4" fmla="*/ 0 w 18"/>
                <a:gd name="T5" fmla="*/ 2 h 4"/>
                <a:gd name="T6" fmla="*/ 1 w 18"/>
                <a:gd name="T7" fmla="*/ 4 h 4"/>
                <a:gd name="T8" fmla="*/ 16 w 18"/>
                <a:gd name="T9" fmla="*/ 4 h 4"/>
                <a:gd name="T10" fmla="*/ 18 w 18"/>
                <a:gd name="T11" fmla="*/ 2 h 4"/>
                <a:gd name="T12" fmla="*/ 16 w 18"/>
                <a:gd name="T13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" h="4">
                  <a:moveTo>
                    <a:pt x="16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3"/>
                    <a:pt x="1" y="4"/>
                    <a:pt x="1" y="4"/>
                  </a:cubicBezTo>
                  <a:cubicBezTo>
                    <a:pt x="16" y="4"/>
                    <a:pt x="16" y="4"/>
                    <a:pt x="16" y="4"/>
                  </a:cubicBezTo>
                  <a:cubicBezTo>
                    <a:pt x="17" y="4"/>
                    <a:pt x="18" y="3"/>
                    <a:pt x="18" y="2"/>
                  </a:cubicBezTo>
                  <a:cubicBezTo>
                    <a:pt x="18" y="1"/>
                    <a:pt x="17" y="0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 dirty="0">
                <a:latin typeface="inpin heiti" charset="-122"/>
                <a:ea typeface="inpin heiti" charset="-122"/>
              </a:endParaRPr>
            </a:p>
          </p:txBody>
        </p:sp>
        <p:sp>
          <p:nvSpPr>
            <p:cNvPr id="33" name="Freeform 45"/>
            <p:cNvSpPr/>
            <p:nvPr/>
          </p:nvSpPr>
          <p:spPr bwMode="auto">
            <a:xfrm>
              <a:off x="4695826" y="3413125"/>
              <a:ext cx="76200" cy="12700"/>
            </a:xfrm>
            <a:custGeom>
              <a:avLst/>
              <a:gdLst>
                <a:gd name="T0" fmla="*/ 16 w 18"/>
                <a:gd name="T1" fmla="*/ 0 h 3"/>
                <a:gd name="T2" fmla="*/ 1 w 18"/>
                <a:gd name="T3" fmla="*/ 0 h 3"/>
                <a:gd name="T4" fmla="*/ 0 w 18"/>
                <a:gd name="T5" fmla="*/ 1 h 3"/>
                <a:gd name="T6" fmla="*/ 1 w 18"/>
                <a:gd name="T7" fmla="*/ 3 h 3"/>
                <a:gd name="T8" fmla="*/ 16 w 18"/>
                <a:gd name="T9" fmla="*/ 3 h 3"/>
                <a:gd name="T10" fmla="*/ 18 w 18"/>
                <a:gd name="T11" fmla="*/ 1 h 3"/>
                <a:gd name="T12" fmla="*/ 16 w 18"/>
                <a:gd name="T13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" h="3">
                  <a:moveTo>
                    <a:pt x="16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1"/>
                  </a:cubicBezTo>
                  <a:cubicBezTo>
                    <a:pt x="0" y="2"/>
                    <a:pt x="0" y="3"/>
                    <a:pt x="1" y="3"/>
                  </a:cubicBezTo>
                  <a:cubicBezTo>
                    <a:pt x="16" y="3"/>
                    <a:pt x="16" y="3"/>
                    <a:pt x="16" y="3"/>
                  </a:cubicBezTo>
                  <a:cubicBezTo>
                    <a:pt x="17" y="3"/>
                    <a:pt x="18" y="2"/>
                    <a:pt x="18" y="1"/>
                  </a:cubicBezTo>
                  <a:cubicBezTo>
                    <a:pt x="18" y="0"/>
                    <a:pt x="17" y="0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 dirty="0">
                <a:latin typeface="inpin heiti" charset="-122"/>
                <a:ea typeface="inpin heiti" charset="-122"/>
              </a:endParaRPr>
            </a:p>
          </p:txBody>
        </p:sp>
      </p:grpSp>
      <p:sp>
        <p:nvSpPr>
          <p:cNvPr id="34" name="Freeform 46"/>
          <p:cNvSpPr>
            <a:spLocks noEditPoints="1"/>
          </p:cNvSpPr>
          <p:nvPr/>
        </p:nvSpPr>
        <p:spPr bwMode="auto">
          <a:xfrm>
            <a:off x="4568826" y="4195763"/>
            <a:ext cx="393700" cy="352425"/>
          </a:xfrm>
          <a:custGeom>
            <a:avLst/>
            <a:gdLst>
              <a:gd name="T0" fmla="*/ 82 w 93"/>
              <a:gd name="T1" fmla="*/ 31 h 83"/>
              <a:gd name="T2" fmla="*/ 76 w 93"/>
              <a:gd name="T3" fmla="*/ 0 h 83"/>
              <a:gd name="T4" fmla="*/ 0 w 93"/>
              <a:gd name="T5" fmla="*/ 6 h 83"/>
              <a:gd name="T6" fmla="*/ 0 w 93"/>
              <a:gd name="T7" fmla="*/ 48 h 83"/>
              <a:gd name="T8" fmla="*/ 6 w 93"/>
              <a:gd name="T9" fmla="*/ 62 h 83"/>
              <a:gd name="T10" fmla="*/ 30 w 93"/>
              <a:gd name="T11" fmla="*/ 79 h 83"/>
              <a:gd name="T12" fmla="*/ 25 w 93"/>
              <a:gd name="T13" fmla="*/ 81 h 83"/>
              <a:gd name="T14" fmla="*/ 56 w 93"/>
              <a:gd name="T15" fmla="*/ 82 h 83"/>
              <a:gd name="T16" fmla="*/ 56 w 93"/>
              <a:gd name="T17" fmla="*/ 79 h 83"/>
              <a:gd name="T18" fmla="*/ 53 w 93"/>
              <a:gd name="T19" fmla="*/ 62 h 83"/>
              <a:gd name="T20" fmla="*/ 61 w 93"/>
              <a:gd name="T21" fmla="*/ 70 h 83"/>
              <a:gd name="T22" fmla="*/ 61 w 93"/>
              <a:gd name="T23" fmla="*/ 78 h 83"/>
              <a:gd name="T24" fmla="*/ 88 w 93"/>
              <a:gd name="T25" fmla="*/ 83 h 83"/>
              <a:gd name="T26" fmla="*/ 93 w 93"/>
              <a:gd name="T27" fmla="*/ 74 h 83"/>
              <a:gd name="T28" fmla="*/ 93 w 93"/>
              <a:gd name="T29" fmla="*/ 43 h 83"/>
              <a:gd name="T30" fmla="*/ 93 w 93"/>
              <a:gd name="T31" fmla="*/ 36 h 83"/>
              <a:gd name="T32" fmla="*/ 49 w 93"/>
              <a:gd name="T33" fmla="*/ 79 h 83"/>
              <a:gd name="T34" fmla="*/ 33 w 93"/>
              <a:gd name="T35" fmla="*/ 62 h 83"/>
              <a:gd name="T36" fmla="*/ 49 w 93"/>
              <a:gd name="T37" fmla="*/ 79 h 83"/>
              <a:gd name="T38" fmla="*/ 51 w 93"/>
              <a:gd name="T39" fmla="*/ 59 h 83"/>
              <a:gd name="T40" fmla="*/ 6 w 93"/>
              <a:gd name="T41" fmla="*/ 59 h 83"/>
              <a:gd name="T42" fmla="*/ 3 w 93"/>
              <a:gd name="T43" fmla="*/ 48 h 83"/>
              <a:gd name="T44" fmla="*/ 61 w 93"/>
              <a:gd name="T45" fmla="*/ 59 h 83"/>
              <a:gd name="T46" fmla="*/ 61 w 93"/>
              <a:gd name="T47" fmla="*/ 40 h 83"/>
              <a:gd name="T48" fmla="*/ 61 w 93"/>
              <a:gd name="T49" fmla="*/ 45 h 83"/>
              <a:gd name="T50" fmla="*/ 3 w 93"/>
              <a:gd name="T51" fmla="*/ 6 h 83"/>
              <a:gd name="T52" fmla="*/ 76 w 93"/>
              <a:gd name="T53" fmla="*/ 4 h 83"/>
              <a:gd name="T54" fmla="*/ 79 w 93"/>
              <a:gd name="T55" fmla="*/ 31 h 83"/>
              <a:gd name="T56" fmla="*/ 61 w 93"/>
              <a:gd name="T57" fmla="*/ 36 h 83"/>
              <a:gd name="T58" fmla="*/ 88 w 93"/>
              <a:gd name="T59" fmla="*/ 80 h 83"/>
              <a:gd name="T60" fmla="*/ 64 w 93"/>
              <a:gd name="T61" fmla="*/ 78 h 83"/>
              <a:gd name="T62" fmla="*/ 90 w 93"/>
              <a:gd name="T63" fmla="*/ 74 h 83"/>
              <a:gd name="T64" fmla="*/ 90 w 93"/>
              <a:gd name="T65" fmla="*/ 70 h 83"/>
              <a:gd name="T66" fmla="*/ 64 w 93"/>
              <a:gd name="T67" fmla="*/ 62 h 83"/>
              <a:gd name="T68" fmla="*/ 64 w 93"/>
              <a:gd name="T69" fmla="*/ 45 h 83"/>
              <a:gd name="T70" fmla="*/ 90 w 93"/>
              <a:gd name="T71" fmla="*/ 43 h 83"/>
              <a:gd name="T72" fmla="*/ 90 w 93"/>
              <a:gd name="T73" fmla="*/ 40 h 83"/>
              <a:gd name="T74" fmla="*/ 64 w 93"/>
              <a:gd name="T75" fmla="*/ 36 h 83"/>
              <a:gd name="T76" fmla="*/ 82 w 93"/>
              <a:gd name="T77" fmla="*/ 35 h 83"/>
              <a:gd name="T78" fmla="*/ 90 w 93"/>
              <a:gd name="T79" fmla="*/ 36 h 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93" h="83">
                <a:moveTo>
                  <a:pt x="88" y="31"/>
                </a:moveTo>
                <a:cubicBezTo>
                  <a:pt x="82" y="31"/>
                  <a:pt x="82" y="31"/>
                  <a:pt x="82" y="31"/>
                </a:cubicBezTo>
                <a:cubicBezTo>
                  <a:pt x="82" y="6"/>
                  <a:pt x="82" y="6"/>
                  <a:pt x="82" y="6"/>
                </a:cubicBezTo>
                <a:cubicBezTo>
                  <a:pt x="82" y="3"/>
                  <a:pt x="79" y="0"/>
                  <a:pt x="76" y="0"/>
                </a:cubicBezTo>
                <a:cubicBezTo>
                  <a:pt x="6" y="0"/>
                  <a:pt x="6" y="0"/>
                  <a:pt x="6" y="0"/>
                </a:cubicBezTo>
                <a:cubicBezTo>
                  <a:pt x="3" y="0"/>
                  <a:pt x="0" y="3"/>
                  <a:pt x="0" y="6"/>
                </a:cubicBezTo>
                <a:cubicBezTo>
                  <a:pt x="0" y="45"/>
                  <a:pt x="0" y="45"/>
                  <a:pt x="0" y="45"/>
                </a:cubicBezTo>
                <a:cubicBezTo>
                  <a:pt x="0" y="48"/>
                  <a:pt x="0" y="48"/>
                  <a:pt x="0" y="48"/>
                </a:cubicBezTo>
                <a:cubicBezTo>
                  <a:pt x="0" y="56"/>
                  <a:pt x="0" y="56"/>
                  <a:pt x="0" y="56"/>
                </a:cubicBezTo>
                <a:cubicBezTo>
                  <a:pt x="0" y="60"/>
                  <a:pt x="3" y="62"/>
                  <a:pt x="6" y="62"/>
                </a:cubicBezTo>
                <a:cubicBezTo>
                  <a:pt x="30" y="62"/>
                  <a:pt x="30" y="62"/>
                  <a:pt x="30" y="62"/>
                </a:cubicBezTo>
                <a:cubicBezTo>
                  <a:pt x="30" y="79"/>
                  <a:pt x="30" y="79"/>
                  <a:pt x="30" y="79"/>
                </a:cubicBezTo>
                <a:cubicBezTo>
                  <a:pt x="27" y="79"/>
                  <a:pt x="27" y="79"/>
                  <a:pt x="27" y="79"/>
                </a:cubicBezTo>
                <a:cubicBezTo>
                  <a:pt x="26" y="79"/>
                  <a:pt x="25" y="80"/>
                  <a:pt x="25" y="81"/>
                </a:cubicBezTo>
                <a:cubicBezTo>
                  <a:pt x="25" y="82"/>
                  <a:pt x="26" y="82"/>
                  <a:pt x="27" y="82"/>
                </a:cubicBezTo>
                <a:cubicBezTo>
                  <a:pt x="56" y="82"/>
                  <a:pt x="56" y="82"/>
                  <a:pt x="56" y="82"/>
                </a:cubicBezTo>
                <a:cubicBezTo>
                  <a:pt x="57" y="82"/>
                  <a:pt x="57" y="82"/>
                  <a:pt x="57" y="81"/>
                </a:cubicBezTo>
                <a:cubicBezTo>
                  <a:pt x="57" y="80"/>
                  <a:pt x="57" y="79"/>
                  <a:pt x="56" y="79"/>
                </a:cubicBezTo>
                <a:cubicBezTo>
                  <a:pt x="53" y="79"/>
                  <a:pt x="53" y="79"/>
                  <a:pt x="53" y="79"/>
                </a:cubicBezTo>
                <a:cubicBezTo>
                  <a:pt x="53" y="62"/>
                  <a:pt x="53" y="62"/>
                  <a:pt x="53" y="62"/>
                </a:cubicBezTo>
                <a:cubicBezTo>
                  <a:pt x="61" y="62"/>
                  <a:pt x="61" y="62"/>
                  <a:pt x="61" y="62"/>
                </a:cubicBezTo>
                <a:cubicBezTo>
                  <a:pt x="61" y="70"/>
                  <a:pt x="61" y="70"/>
                  <a:pt x="61" y="70"/>
                </a:cubicBezTo>
                <a:cubicBezTo>
                  <a:pt x="61" y="74"/>
                  <a:pt x="61" y="74"/>
                  <a:pt x="61" y="74"/>
                </a:cubicBezTo>
                <a:cubicBezTo>
                  <a:pt x="61" y="78"/>
                  <a:pt x="61" y="78"/>
                  <a:pt x="61" y="78"/>
                </a:cubicBezTo>
                <a:cubicBezTo>
                  <a:pt x="61" y="81"/>
                  <a:pt x="63" y="83"/>
                  <a:pt x="66" y="83"/>
                </a:cubicBezTo>
                <a:cubicBezTo>
                  <a:pt x="88" y="83"/>
                  <a:pt x="88" y="83"/>
                  <a:pt x="88" y="83"/>
                </a:cubicBezTo>
                <a:cubicBezTo>
                  <a:pt x="91" y="83"/>
                  <a:pt x="93" y="81"/>
                  <a:pt x="93" y="78"/>
                </a:cubicBezTo>
                <a:cubicBezTo>
                  <a:pt x="93" y="74"/>
                  <a:pt x="93" y="74"/>
                  <a:pt x="93" y="74"/>
                </a:cubicBezTo>
                <a:cubicBezTo>
                  <a:pt x="93" y="70"/>
                  <a:pt x="93" y="70"/>
                  <a:pt x="93" y="70"/>
                </a:cubicBezTo>
                <a:cubicBezTo>
                  <a:pt x="93" y="43"/>
                  <a:pt x="93" y="43"/>
                  <a:pt x="93" y="43"/>
                </a:cubicBezTo>
                <a:cubicBezTo>
                  <a:pt x="93" y="40"/>
                  <a:pt x="93" y="40"/>
                  <a:pt x="93" y="40"/>
                </a:cubicBezTo>
                <a:cubicBezTo>
                  <a:pt x="93" y="36"/>
                  <a:pt x="93" y="36"/>
                  <a:pt x="93" y="36"/>
                </a:cubicBezTo>
                <a:cubicBezTo>
                  <a:pt x="93" y="34"/>
                  <a:pt x="91" y="31"/>
                  <a:pt x="88" y="31"/>
                </a:cubicBezTo>
                <a:close/>
                <a:moveTo>
                  <a:pt x="49" y="79"/>
                </a:moveTo>
                <a:cubicBezTo>
                  <a:pt x="33" y="79"/>
                  <a:pt x="33" y="79"/>
                  <a:pt x="33" y="79"/>
                </a:cubicBezTo>
                <a:cubicBezTo>
                  <a:pt x="33" y="62"/>
                  <a:pt x="33" y="62"/>
                  <a:pt x="33" y="62"/>
                </a:cubicBezTo>
                <a:cubicBezTo>
                  <a:pt x="49" y="62"/>
                  <a:pt x="49" y="62"/>
                  <a:pt x="49" y="62"/>
                </a:cubicBezTo>
                <a:lnTo>
                  <a:pt x="49" y="79"/>
                </a:lnTo>
                <a:close/>
                <a:moveTo>
                  <a:pt x="61" y="59"/>
                </a:moveTo>
                <a:cubicBezTo>
                  <a:pt x="51" y="59"/>
                  <a:pt x="51" y="59"/>
                  <a:pt x="51" y="59"/>
                </a:cubicBezTo>
                <a:cubicBezTo>
                  <a:pt x="31" y="59"/>
                  <a:pt x="31" y="59"/>
                  <a:pt x="31" y="59"/>
                </a:cubicBezTo>
                <a:cubicBezTo>
                  <a:pt x="6" y="59"/>
                  <a:pt x="6" y="59"/>
                  <a:pt x="6" y="59"/>
                </a:cubicBezTo>
                <a:cubicBezTo>
                  <a:pt x="4" y="59"/>
                  <a:pt x="3" y="58"/>
                  <a:pt x="3" y="56"/>
                </a:cubicBezTo>
                <a:cubicBezTo>
                  <a:pt x="3" y="48"/>
                  <a:pt x="3" y="48"/>
                  <a:pt x="3" y="48"/>
                </a:cubicBezTo>
                <a:cubicBezTo>
                  <a:pt x="61" y="48"/>
                  <a:pt x="61" y="48"/>
                  <a:pt x="61" y="48"/>
                </a:cubicBezTo>
                <a:lnTo>
                  <a:pt x="61" y="59"/>
                </a:lnTo>
                <a:close/>
                <a:moveTo>
                  <a:pt x="61" y="36"/>
                </a:moveTo>
                <a:cubicBezTo>
                  <a:pt x="61" y="40"/>
                  <a:pt x="61" y="40"/>
                  <a:pt x="61" y="40"/>
                </a:cubicBezTo>
                <a:cubicBezTo>
                  <a:pt x="61" y="43"/>
                  <a:pt x="61" y="43"/>
                  <a:pt x="61" y="43"/>
                </a:cubicBezTo>
                <a:cubicBezTo>
                  <a:pt x="61" y="45"/>
                  <a:pt x="61" y="45"/>
                  <a:pt x="61" y="45"/>
                </a:cubicBezTo>
                <a:cubicBezTo>
                  <a:pt x="3" y="45"/>
                  <a:pt x="3" y="45"/>
                  <a:pt x="3" y="45"/>
                </a:cubicBezTo>
                <a:cubicBezTo>
                  <a:pt x="3" y="6"/>
                  <a:pt x="3" y="6"/>
                  <a:pt x="3" y="6"/>
                </a:cubicBezTo>
                <a:cubicBezTo>
                  <a:pt x="3" y="5"/>
                  <a:pt x="4" y="4"/>
                  <a:pt x="6" y="4"/>
                </a:cubicBezTo>
                <a:cubicBezTo>
                  <a:pt x="76" y="4"/>
                  <a:pt x="76" y="4"/>
                  <a:pt x="76" y="4"/>
                </a:cubicBezTo>
                <a:cubicBezTo>
                  <a:pt x="78" y="4"/>
                  <a:pt x="79" y="5"/>
                  <a:pt x="79" y="6"/>
                </a:cubicBezTo>
                <a:cubicBezTo>
                  <a:pt x="79" y="31"/>
                  <a:pt x="79" y="31"/>
                  <a:pt x="79" y="31"/>
                </a:cubicBezTo>
                <a:cubicBezTo>
                  <a:pt x="66" y="31"/>
                  <a:pt x="66" y="31"/>
                  <a:pt x="66" y="31"/>
                </a:cubicBezTo>
                <a:cubicBezTo>
                  <a:pt x="63" y="31"/>
                  <a:pt x="61" y="34"/>
                  <a:pt x="61" y="36"/>
                </a:cubicBezTo>
                <a:close/>
                <a:moveTo>
                  <a:pt x="90" y="78"/>
                </a:moveTo>
                <a:cubicBezTo>
                  <a:pt x="90" y="79"/>
                  <a:pt x="89" y="80"/>
                  <a:pt x="88" y="80"/>
                </a:cubicBezTo>
                <a:cubicBezTo>
                  <a:pt x="66" y="80"/>
                  <a:pt x="66" y="80"/>
                  <a:pt x="66" y="80"/>
                </a:cubicBezTo>
                <a:cubicBezTo>
                  <a:pt x="65" y="80"/>
                  <a:pt x="64" y="79"/>
                  <a:pt x="64" y="78"/>
                </a:cubicBezTo>
                <a:cubicBezTo>
                  <a:pt x="64" y="74"/>
                  <a:pt x="64" y="74"/>
                  <a:pt x="64" y="74"/>
                </a:cubicBezTo>
                <a:cubicBezTo>
                  <a:pt x="90" y="74"/>
                  <a:pt x="90" y="74"/>
                  <a:pt x="90" y="74"/>
                </a:cubicBezTo>
                <a:lnTo>
                  <a:pt x="90" y="78"/>
                </a:lnTo>
                <a:close/>
                <a:moveTo>
                  <a:pt x="90" y="70"/>
                </a:moveTo>
                <a:cubicBezTo>
                  <a:pt x="64" y="70"/>
                  <a:pt x="64" y="70"/>
                  <a:pt x="64" y="70"/>
                </a:cubicBezTo>
                <a:cubicBezTo>
                  <a:pt x="64" y="62"/>
                  <a:pt x="64" y="62"/>
                  <a:pt x="64" y="62"/>
                </a:cubicBezTo>
                <a:cubicBezTo>
                  <a:pt x="64" y="48"/>
                  <a:pt x="64" y="48"/>
                  <a:pt x="64" y="48"/>
                </a:cubicBezTo>
                <a:cubicBezTo>
                  <a:pt x="64" y="45"/>
                  <a:pt x="64" y="45"/>
                  <a:pt x="64" y="45"/>
                </a:cubicBezTo>
                <a:cubicBezTo>
                  <a:pt x="64" y="43"/>
                  <a:pt x="64" y="43"/>
                  <a:pt x="64" y="43"/>
                </a:cubicBezTo>
                <a:cubicBezTo>
                  <a:pt x="90" y="43"/>
                  <a:pt x="90" y="43"/>
                  <a:pt x="90" y="43"/>
                </a:cubicBezTo>
                <a:lnTo>
                  <a:pt x="90" y="70"/>
                </a:lnTo>
                <a:close/>
                <a:moveTo>
                  <a:pt x="90" y="40"/>
                </a:moveTo>
                <a:cubicBezTo>
                  <a:pt x="64" y="40"/>
                  <a:pt x="64" y="40"/>
                  <a:pt x="64" y="40"/>
                </a:cubicBezTo>
                <a:cubicBezTo>
                  <a:pt x="64" y="36"/>
                  <a:pt x="64" y="36"/>
                  <a:pt x="64" y="36"/>
                </a:cubicBezTo>
                <a:cubicBezTo>
                  <a:pt x="64" y="35"/>
                  <a:pt x="65" y="35"/>
                  <a:pt x="66" y="35"/>
                </a:cubicBezTo>
                <a:cubicBezTo>
                  <a:pt x="82" y="35"/>
                  <a:pt x="82" y="35"/>
                  <a:pt x="82" y="35"/>
                </a:cubicBezTo>
                <a:cubicBezTo>
                  <a:pt x="88" y="35"/>
                  <a:pt x="88" y="35"/>
                  <a:pt x="88" y="35"/>
                </a:cubicBezTo>
                <a:cubicBezTo>
                  <a:pt x="89" y="35"/>
                  <a:pt x="90" y="35"/>
                  <a:pt x="90" y="36"/>
                </a:cubicBezTo>
                <a:lnTo>
                  <a:pt x="90" y="40"/>
                </a:lnTo>
                <a:close/>
              </a:path>
            </a:pathLst>
          </a:custGeom>
          <a:solidFill>
            <a:srgbClr val="46B3B0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p>
            <a:endParaRPr lang="zh-CN" altLang="en-US" dirty="0">
              <a:latin typeface="inpin heiti" charset="-122"/>
              <a:ea typeface="inpin heiti" charset="-122"/>
            </a:endParaRPr>
          </a:p>
        </p:txBody>
      </p:sp>
      <p:sp>
        <p:nvSpPr>
          <p:cNvPr id="36" name="文本框 23"/>
          <p:cNvSpPr txBox="1"/>
          <p:nvPr/>
        </p:nvSpPr>
        <p:spPr>
          <a:xfrm>
            <a:off x="1596702" y="2347934"/>
            <a:ext cx="2772410" cy="828675"/>
          </a:xfrm>
          <a:prstGeom prst="rect">
            <a:avLst/>
          </a:prstGeom>
          <a:noFill/>
        </p:spPr>
        <p:txBody>
          <a:bodyPr wrap="none" lIns="91436" tIns="45718" rIns="91436" bIns="45718" rtlCol="0">
            <a:spAutoFit/>
          </a:bodyPr>
          <a:p>
            <a:pPr algn="ctr" defTabSz="457200"/>
            <a:r>
              <a:rPr kumimoji="1" lang="en-US" altLang="zh-CN" sz="2400" dirty="0">
                <a:solidFill>
                  <a:srgbClr val="002060"/>
                </a:solidFill>
                <a:latin typeface="inpin heiti" charset="-122"/>
                <a:ea typeface="inpin heiti" charset="-122"/>
                <a:cs typeface="inpin heiti" charset="-122"/>
              </a:rPr>
              <a:t>Revision the new </a:t>
            </a:r>
            <a:endParaRPr kumimoji="1" lang="en-US" altLang="zh-CN" sz="2400" dirty="0">
              <a:solidFill>
                <a:srgbClr val="002060"/>
              </a:solidFill>
              <a:latin typeface="inpin heiti" charset="-122"/>
              <a:ea typeface="inpin heiti" charset="-122"/>
              <a:cs typeface="inpin heiti" charset="-122"/>
            </a:endParaRPr>
          </a:p>
          <a:p>
            <a:pPr algn="ctr" defTabSz="457200"/>
            <a:r>
              <a:rPr kumimoji="1" lang="en-US" altLang="zh-CN" sz="2400" dirty="0">
                <a:solidFill>
                  <a:srgbClr val="002060"/>
                </a:solidFill>
                <a:latin typeface="inpin heiti" charset="-122"/>
                <a:ea typeface="inpin heiti" charset="-122"/>
                <a:cs typeface="inpin heiti" charset="-122"/>
              </a:rPr>
              <a:t>words </a:t>
            </a:r>
            <a:endParaRPr kumimoji="1" lang="en-US" altLang="zh-CN" sz="2400" dirty="0">
              <a:solidFill>
                <a:srgbClr val="002060"/>
              </a:solidFill>
              <a:latin typeface="inpin heiti" charset="-122"/>
              <a:ea typeface="inpin heiti" charset="-122"/>
              <a:cs typeface="inpin heiti" charset="-122"/>
            </a:endParaRPr>
          </a:p>
        </p:txBody>
      </p:sp>
      <p:sp>
        <p:nvSpPr>
          <p:cNvPr id="43" name="文本框 23"/>
          <p:cNvSpPr txBox="1"/>
          <p:nvPr/>
        </p:nvSpPr>
        <p:spPr>
          <a:xfrm>
            <a:off x="1490022" y="3984329"/>
            <a:ext cx="2772410" cy="828675"/>
          </a:xfrm>
          <a:prstGeom prst="rect">
            <a:avLst/>
          </a:prstGeom>
          <a:noFill/>
        </p:spPr>
        <p:txBody>
          <a:bodyPr wrap="none" lIns="91436" tIns="45718" rIns="91436" bIns="45718" rtlCol="0">
            <a:spAutoFit/>
          </a:bodyPr>
          <a:p>
            <a:pPr algn="ctr" defTabSz="457200"/>
            <a:r>
              <a:rPr kumimoji="1" lang="en-US" altLang="zh-CN" sz="2400" dirty="0">
                <a:solidFill>
                  <a:srgbClr val="002060"/>
                </a:solidFill>
                <a:latin typeface="inpin heiti" charset="-122"/>
                <a:ea typeface="inpin heiti" charset="-122"/>
                <a:cs typeface="inpin heiti" charset="-122"/>
              </a:rPr>
              <a:t>Revision the new </a:t>
            </a:r>
            <a:endParaRPr kumimoji="1" lang="en-US" altLang="zh-CN" sz="2400" dirty="0">
              <a:solidFill>
                <a:srgbClr val="002060"/>
              </a:solidFill>
              <a:latin typeface="inpin heiti" charset="-122"/>
              <a:ea typeface="inpin heiti" charset="-122"/>
              <a:cs typeface="inpin heiti" charset="-122"/>
            </a:endParaRPr>
          </a:p>
          <a:p>
            <a:pPr algn="ctr" defTabSz="457200"/>
            <a:r>
              <a:rPr kumimoji="1" lang="en-US" altLang="zh-CN" sz="2400" dirty="0">
                <a:solidFill>
                  <a:srgbClr val="002060"/>
                </a:solidFill>
                <a:latin typeface="inpin heiti" charset="-122"/>
                <a:ea typeface="inpin heiti" charset="-122"/>
                <a:cs typeface="inpin heiti" charset="-122"/>
              </a:rPr>
              <a:t>sentences </a:t>
            </a:r>
            <a:endParaRPr kumimoji="1" lang="en-US" altLang="zh-CN" sz="2400" dirty="0">
              <a:solidFill>
                <a:srgbClr val="002060"/>
              </a:solidFill>
              <a:latin typeface="inpin heiti" charset="-122"/>
              <a:ea typeface="inpin heiti" charset="-122"/>
              <a:cs typeface="inpin heiti" charset="-122"/>
            </a:endParaRPr>
          </a:p>
        </p:txBody>
      </p:sp>
      <p:sp>
        <p:nvSpPr>
          <p:cNvPr id="44" name="文本框 23"/>
          <p:cNvSpPr txBox="1"/>
          <p:nvPr/>
        </p:nvSpPr>
        <p:spPr>
          <a:xfrm>
            <a:off x="8311192" y="2081234"/>
            <a:ext cx="2315210" cy="828675"/>
          </a:xfrm>
          <a:prstGeom prst="rect">
            <a:avLst/>
          </a:prstGeom>
          <a:noFill/>
        </p:spPr>
        <p:txBody>
          <a:bodyPr wrap="none" lIns="91436" tIns="45718" rIns="91436" bIns="45718" rtlCol="0">
            <a:spAutoFit/>
          </a:bodyPr>
          <a:p>
            <a:pPr algn="ctr" defTabSz="457200"/>
            <a:r>
              <a:rPr kumimoji="1" lang="en-US" altLang="zh-CN" sz="2400" dirty="0">
                <a:solidFill>
                  <a:srgbClr val="002060"/>
                </a:solidFill>
                <a:latin typeface="inpin heiti" charset="-122"/>
                <a:ea typeface="inpin heiti" charset="-122"/>
                <a:cs typeface="inpin heiti" charset="-122"/>
              </a:rPr>
              <a:t>Do homework </a:t>
            </a:r>
            <a:endParaRPr kumimoji="1" lang="en-US" altLang="zh-CN" sz="2400" dirty="0">
              <a:solidFill>
                <a:srgbClr val="002060"/>
              </a:solidFill>
              <a:latin typeface="inpin heiti" charset="-122"/>
              <a:ea typeface="inpin heiti" charset="-122"/>
              <a:cs typeface="inpin heiti" charset="-122"/>
            </a:endParaRPr>
          </a:p>
          <a:p>
            <a:pPr algn="ctr" defTabSz="457200"/>
            <a:r>
              <a:rPr kumimoji="1" lang="en-US" altLang="zh-CN" sz="2400" dirty="0">
                <a:solidFill>
                  <a:srgbClr val="002060"/>
                </a:solidFill>
                <a:latin typeface="inpin heiti" charset="-122"/>
                <a:ea typeface="inpin heiti" charset="-122"/>
                <a:cs typeface="inpin heiti" charset="-122"/>
              </a:rPr>
              <a:t>A(2,3) - page </a:t>
            </a:r>
            <a:endParaRPr kumimoji="1" lang="en-US" altLang="zh-CN" sz="2400" dirty="0">
              <a:solidFill>
                <a:srgbClr val="002060"/>
              </a:solidFill>
              <a:latin typeface="inpin heiti" charset="-122"/>
              <a:ea typeface="inpin heiti" charset="-122"/>
              <a:cs typeface="inpin heiti" charset="-122"/>
            </a:endParaRPr>
          </a:p>
        </p:txBody>
      </p:sp>
      <p:sp>
        <p:nvSpPr>
          <p:cNvPr id="45" name="文本框 23"/>
          <p:cNvSpPr txBox="1"/>
          <p:nvPr/>
        </p:nvSpPr>
        <p:spPr>
          <a:xfrm>
            <a:off x="8257852" y="3936704"/>
            <a:ext cx="2772410" cy="828675"/>
          </a:xfrm>
          <a:prstGeom prst="rect">
            <a:avLst/>
          </a:prstGeom>
          <a:noFill/>
        </p:spPr>
        <p:txBody>
          <a:bodyPr wrap="none" lIns="91436" tIns="45718" rIns="91436" bIns="45718" rtlCol="0">
            <a:spAutoFit/>
          </a:bodyPr>
          <a:p>
            <a:pPr algn="ctr" defTabSz="457200"/>
            <a:r>
              <a:rPr kumimoji="1" lang="en-US" altLang="zh-CN" sz="2400" dirty="0">
                <a:solidFill>
                  <a:srgbClr val="002060"/>
                </a:solidFill>
                <a:latin typeface="inpin heiti" charset="-122"/>
                <a:ea typeface="inpin heiti" charset="-122"/>
                <a:cs typeface="inpin heiti" charset="-122"/>
              </a:rPr>
              <a:t>Prepare</a:t>
            </a:r>
            <a:endParaRPr kumimoji="1" lang="en-US" altLang="zh-CN" sz="2400" dirty="0">
              <a:solidFill>
                <a:srgbClr val="002060"/>
              </a:solidFill>
              <a:latin typeface="inpin heiti" charset="-122"/>
              <a:ea typeface="inpin heiti" charset="-122"/>
              <a:cs typeface="inpin heiti" charset="-122"/>
            </a:endParaRPr>
          </a:p>
          <a:p>
            <a:pPr algn="ctr" defTabSz="457200"/>
            <a:r>
              <a:rPr kumimoji="1" lang="en-US" altLang="zh-CN" sz="2400" dirty="0">
                <a:solidFill>
                  <a:srgbClr val="002060"/>
                </a:solidFill>
                <a:latin typeface="inpin heiti" charset="-122"/>
                <a:ea typeface="inpin heiti" charset="-122"/>
                <a:cs typeface="inpin heiti" charset="-122"/>
              </a:rPr>
              <a:t>Unit 12: Lesson 2</a:t>
            </a:r>
            <a:endParaRPr kumimoji="1" lang="en-US" altLang="zh-CN" sz="2400" dirty="0">
              <a:solidFill>
                <a:srgbClr val="002060"/>
              </a:solidFill>
              <a:latin typeface="inpin heiti" charset="-122"/>
              <a:ea typeface="inpin heiti" charset="-122"/>
              <a:cs typeface="inpin heiti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ldLvl="0" animBg="1"/>
      <p:bldP spid="36" grpId="0"/>
      <p:bldP spid="43" grpId="0"/>
      <p:bldP spid="44" grpId="0"/>
      <p:bldP spid="45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23"/>
          <p:cNvPicPr>
            <a:picLocks noChangeAspect="1"/>
          </p:cNvPicPr>
          <p:nvPr userDrawn="1"/>
        </p:nvPicPr>
        <p:blipFill>
          <a:blip r:embed="rId1"/>
          <a:stretch>
            <a:fillRect/>
          </a:stretch>
        </p:blipFill>
        <p:spPr>
          <a:xfrm>
            <a:off x="3073319" y="149258"/>
            <a:ext cx="849798" cy="1336642"/>
          </a:xfrm>
          <a:prstGeom prst="rect">
            <a:avLst/>
          </a:prstGeom>
        </p:spPr>
      </p:pic>
      <p:pic>
        <p:nvPicPr>
          <p:cNvPr id="122" name="图形 24"/>
          <p:cNvPicPr>
            <a:picLocks noChangeAspect="1"/>
          </p:cNvPicPr>
          <p:nvPr userDrawn="1"/>
        </p:nvPicPr>
        <p:blipFill>
          <a:blip r:embed="rId2" cstate="screen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146804" y="263558"/>
            <a:ext cx="926515" cy="1539842"/>
          </a:xfrm>
          <a:prstGeom prst="rect">
            <a:avLst/>
          </a:prstGeom>
        </p:spPr>
      </p:pic>
      <p:pic>
        <p:nvPicPr>
          <p:cNvPr id="123" name="图片 25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006270" y="167166"/>
            <a:ext cx="713044" cy="1215728"/>
          </a:xfrm>
          <a:prstGeom prst="rect">
            <a:avLst/>
          </a:prstGeom>
        </p:spPr>
      </p:pic>
      <p:pic>
        <p:nvPicPr>
          <p:cNvPr id="124" name="图片 26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283712" y="424105"/>
            <a:ext cx="583188" cy="844114"/>
          </a:xfrm>
          <a:prstGeom prst="rect">
            <a:avLst/>
          </a:prstGeom>
        </p:spPr>
      </p:pic>
      <p:sp>
        <p:nvSpPr>
          <p:cNvPr id="125" name="Freeform 5"/>
          <p:cNvSpPr/>
          <p:nvPr userDrawn="1"/>
        </p:nvSpPr>
        <p:spPr bwMode="auto">
          <a:xfrm>
            <a:off x="436880" y="1094105"/>
            <a:ext cx="10349865" cy="5389880"/>
          </a:xfrm>
          <a:custGeom>
            <a:avLst/>
            <a:gdLst>
              <a:gd name="T0" fmla="*/ 227 w 1680"/>
              <a:gd name="T1" fmla="*/ 26 h 1424"/>
              <a:gd name="T2" fmla="*/ 59 w 1680"/>
              <a:gd name="T3" fmla="*/ 39 h 1424"/>
              <a:gd name="T4" fmla="*/ 18 w 1680"/>
              <a:gd name="T5" fmla="*/ 233 h 1424"/>
              <a:gd name="T6" fmla="*/ 23 w 1680"/>
              <a:gd name="T7" fmla="*/ 505 h 1424"/>
              <a:gd name="T8" fmla="*/ 33 w 1680"/>
              <a:gd name="T9" fmla="*/ 833 h 1424"/>
              <a:gd name="T10" fmla="*/ 18 w 1680"/>
              <a:gd name="T11" fmla="*/ 1124 h 1424"/>
              <a:gd name="T12" fmla="*/ 17 w 1680"/>
              <a:gd name="T13" fmla="*/ 1317 h 1424"/>
              <a:gd name="T14" fmla="*/ 159 w 1680"/>
              <a:gd name="T15" fmla="*/ 1401 h 1424"/>
              <a:gd name="T16" fmla="*/ 424 w 1680"/>
              <a:gd name="T17" fmla="*/ 1397 h 1424"/>
              <a:gd name="T18" fmla="*/ 700 w 1680"/>
              <a:gd name="T19" fmla="*/ 1413 h 1424"/>
              <a:gd name="T20" fmla="*/ 1072 w 1680"/>
              <a:gd name="T21" fmla="*/ 1399 h 1424"/>
              <a:gd name="T22" fmla="*/ 1488 w 1680"/>
              <a:gd name="T23" fmla="*/ 1380 h 1424"/>
              <a:gd name="T24" fmla="*/ 1645 w 1680"/>
              <a:gd name="T25" fmla="*/ 1376 h 1424"/>
              <a:gd name="T26" fmla="*/ 1665 w 1680"/>
              <a:gd name="T27" fmla="*/ 1193 h 1424"/>
              <a:gd name="T28" fmla="*/ 1652 w 1680"/>
              <a:gd name="T29" fmla="*/ 956 h 1424"/>
              <a:gd name="T30" fmla="*/ 1662 w 1680"/>
              <a:gd name="T31" fmla="*/ 696 h 1424"/>
              <a:gd name="T32" fmla="*/ 1642 w 1680"/>
              <a:gd name="T33" fmla="*/ 442 h 1424"/>
              <a:gd name="T34" fmla="*/ 1656 w 1680"/>
              <a:gd name="T35" fmla="*/ 209 h 1424"/>
              <a:gd name="T36" fmla="*/ 1615 w 1680"/>
              <a:gd name="T37" fmla="*/ 49 h 1424"/>
              <a:gd name="T38" fmla="*/ 1434 w 1680"/>
              <a:gd name="T39" fmla="*/ 28 h 1424"/>
              <a:gd name="T40" fmla="*/ 1129 w 1680"/>
              <a:gd name="T41" fmla="*/ 16 h 1424"/>
              <a:gd name="T42" fmla="*/ 834 w 1680"/>
              <a:gd name="T43" fmla="*/ 6 h 1424"/>
              <a:gd name="T44" fmla="*/ 338 w 1680"/>
              <a:gd name="T45" fmla="*/ 26 h 1424"/>
              <a:gd name="T46" fmla="*/ 198 w 1680"/>
              <a:gd name="T47" fmla="*/ 26 h 14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1680" h="1424">
                <a:moveTo>
                  <a:pt x="227" y="26"/>
                </a:moveTo>
                <a:cubicBezTo>
                  <a:pt x="181" y="29"/>
                  <a:pt x="99" y="10"/>
                  <a:pt x="59" y="39"/>
                </a:cubicBezTo>
                <a:cubicBezTo>
                  <a:pt x="8" y="76"/>
                  <a:pt x="16" y="179"/>
                  <a:pt x="18" y="233"/>
                </a:cubicBezTo>
                <a:cubicBezTo>
                  <a:pt x="23" y="324"/>
                  <a:pt x="19" y="414"/>
                  <a:pt x="23" y="505"/>
                </a:cubicBezTo>
                <a:cubicBezTo>
                  <a:pt x="27" y="614"/>
                  <a:pt x="37" y="724"/>
                  <a:pt x="33" y="833"/>
                </a:cubicBezTo>
                <a:cubicBezTo>
                  <a:pt x="29" y="930"/>
                  <a:pt x="28" y="1028"/>
                  <a:pt x="18" y="1124"/>
                </a:cubicBezTo>
                <a:cubicBezTo>
                  <a:pt x="12" y="1183"/>
                  <a:pt x="0" y="1260"/>
                  <a:pt x="17" y="1317"/>
                </a:cubicBezTo>
                <a:cubicBezTo>
                  <a:pt x="36" y="1384"/>
                  <a:pt x="94" y="1395"/>
                  <a:pt x="159" y="1401"/>
                </a:cubicBezTo>
                <a:cubicBezTo>
                  <a:pt x="246" y="1409"/>
                  <a:pt x="336" y="1392"/>
                  <a:pt x="424" y="1397"/>
                </a:cubicBezTo>
                <a:cubicBezTo>
                  <a:pt x="516" y="1401"/>
                  <a:pt x="609" y="1406"/>
                  <a:pt x="700" y="1413"/>
                </a:cubicBezTo>
                <a:cubicBezTo>
                  <a:pt x="828" y="1424"/>
                  <a:pt x="946" y="1416"/>
                  <a:pt x="1072" y="1399"/>
                </a:cubicBezTo>
                <a:cubicBezTo>
                  <a:pt x="1209" y="1381"/>
                  <a:pt x="1349" y="1373"/>
                  <a:pt x="1488" y="1380"/>
                </a:cubicBezTo>
                <a:cubicBezTo>
                  <a:pt x="1529" y="1382"/>
                  <a:pt x="1613" y="1405"/>
                  <a:pt x="1645" y="1376"/>
                </a:cubicBezTo>
                <a:cubicBezTo>
                  <a:pt x="1680" y="1344"/>
                  <a:pt x="1665" y="1236"/>
                  <a:pt x="1665" y="1193"/>
                </a:cubicBezTo>
                <a:cubicBezTo>
                  <a:pt x="1665" y="1114"/>
                  <a:pt x="1652" y="1035"/>
                  <a:pt x="1652" y="956"/>
                </a:cubicBezTo>
                <a:cubicBezTo>
                  <a:pt x="1652" y="868"/>
                  <a:pt x="1667" y="784"/>
                  <a:pt x="1662" y="696"/>
                </a:cubicBezTo>
                <a:cubicBezTo>
                  <a:pt x="1659" y="612"/>
                  <a:pt x="1647" y="526"/>
                  <a:pt x="1642" y="442"/>
                </a:cubicBezTo>
                <a:cubicBezTo>
                  <a:pt x="1638" y="366"/>
                  <a:pt x="1652" y="286"/>
                  <a:pt x="1656" y="209"/>
                </a:cubicBezTo>
                <a:cubicBezTo>
                  <a:pt x="1658" y="164"/>
                  <a:pt x="1651" y="79"/>
                  <a:pt x="1615" y="49"/>
                </a:cubicBezTo>
                <a:cubicBezTo>
                  <a:pt x="1572" y="13"/>
                  <a:pt x="1488" y="31"/>
                  <a:pt x="1434" y="28"/>
                </a:cubicBezTo>
                <a:cubicBezTo>
                  <a:pt x="1333" y="23"/>
                  <a:pt x="1229" y="27"/>
                  <a:pt x="1129" y="16"/>
                </a:cubicBezTo>
                <a:cubicBezTo>
                  <a:pt x="1032" y="6"/>
                  <a:pt x="932" y="0"/>
                  <a:pt x="834" y="6"/>
                </a:cubicBezTo>
                <a:cubicBezTo>
                  <a:pt x="668" y="15"/>
                  <a:pt x="504" y="34"/>
                  <a:pt x="338" y="26"/>
                </a:cubicBezTo>
                <a:cubicBezTo>
                  <a:pt x="300" y="24"/>
                  <a:pt x="230" y="21"/>
                  <a:pt x="198" y="26"/>
                </a:cubicBezTo>
              </a:path>
            </a:pathLst>
          </a:custGeom>
          <a:solidFill>
            <a:schemeClr val="bg1">
              <a:alpha val="9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p>
            <a:endParaRPr lang="zh-CN" altLang="en-US" b="0" i="0" dirty="0">
              <a:latin typeface="inpin heiti" charset="-122"/>
              <a:ea typeface="inpin heiti" charset="-122"/>
            </a:endParaRPr>
          </a:p>
        </p:txBody>
      </p:sp>
      <p:pic>
        <p:nvPicPr>
          <p:cNvPr id="126" name="图片 17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0230933" y="263465"/>
            <a:ext cx="716625" cy="726000"/>
          </a:xfrm>
          <a:prstGeom prst="rect">
            <a:avLst/>
          </a:prstGeom>
        </p:spPr>
      </p:pic>
      <p:grpSp>
        <p:nvGrpSpPr>
          <p:cNvPr id="127" name="组合 5"/>
          <p:cNvGrpSpPr/>
          <p:nvPr userDrawn="1"/>
        </p:nvGrpSpPr>
        <p:grpSpPr>
          <a:xfrm>
            <a:off x="39688" y="457200"/>
            <a:ext cx="1012824" cy="398462"/>
            <a:chOff x="39688" y="457200"/>
            <a:chExt cx="1012824" cy="398462"/>
          </a:xfrm>
        </p:grpSpPr>
        <p:sp>
          <p:nvSpPr>
            <p:cNvPr id="128" name="Freeform 5"/>
            <p:cNvSpPr/>
            <p:nvPr userDrawn="1"/>
          </p:nvSpPr>
          <p:spPr bwMode="auto">
            <a:xfrm>
              <a:off x="39688" y="457200"/>
              <a:ext cx="1012824" cy="398462"/>
            </a:xfrm>
            <a:custGeom>
              <a:avLst/>
              <a:gdLst>
                <a:gd name="T0" fmla="*/ 88 w 670"/>
                <a:gd name="T1" fmla="*/ 174 h 262"/>
                <a:gd name="T2" fmla="*/ 124 w 670"/>
                <a:gd name="T3" fmla="*/ 182 h 262"/>
                <a:gd name="T4" fmla="*/ 124 w 670"/>
                <a:gd name="T5" fmla="*/ 177 h 262"/>
                <a:gd name="T6" fmla="*/ 211 w 670"/>
                <a:gd name="T7" fmla="*/ 89 h 262"/>
                <a:gd name="T8" fmla="*/ 248 w 670"/>
                <a:gd name="T9" fmla="*/ 97 h 262"/>
                <a:gd name="T10" fmla="*/ 248 w 670"/>
                <a:gd name="T11" fmla="*/ 89 h 262"/>
                <a:gd name="T12" fmla="*/ 335 w 670"/>
                <a:gd name="T13" fmla="*/ 0 h 262"/>
                <a:gd name="T14" fmla="*/ 422 w 670"/>
                <a:gd name="T15" fmla="*/ 89 h 262"/>
                <a:gd name="T16" fmla="*/ 422 w 670"/>
                <a:gd name="T17" fmla="*/ 97 h 262"/>
                <a:gd name="T18" fmla="*/ 459 w 670"/>
                <a:gd name="T19" fmla="*/ 89 h 262"/>
                <a:gd name="T20" fmla="*/ 546 w 670"/>
                <a:gd name="T21" fmla="*/ 177 h 262"/>
                <a:gd name="T22" fmla="*/ 546 w 670"/>
                <a:gd name="T23" fmla="*/ 182 h 262"/>
                <a:gd name="T24" fmla="*/ 583 w 670"/>
                <a:gd name="T25" fmla="*/ 174 h 262"/>
                <a:gd name="T26" fmla="*/ 670 w 670"/>
                <a:gd name="T27" fmla="*/ 262 h 262"/>
                <a:gd name="T28" fmla="*/ 0 w 670"/>
                <a:gd name="T29" fmla="*/ 262 h 262"/>
                <a:gd name="T30" fmla="*/ 88 w 670"/>
                <a:gd name="T31" fmla="*/ 174 h 2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70" h="262">
                  <a:moveTo>
                    <a:pt x="88" y="174"/>
                  </a:moveTo>
                  <a:cubicBezTo>
                    <a:pt x="101" y="174"/>
                    <a:pt x="113" y="177"/>
                    <a:pt x="124" y="182"/>
                  </a:cubicBezTo>
                  <a:cubicBezTo>
                    <a:pt x="124" y="181"/>
                    <a:pt x="124" y="179"/>
                    <a:pt x="124" y="177"/>
                  </a:cubicBezTo>
                  <a:cubicBezTo>
                    <a:pt x="124" y="128"/>
                    <a:pt x="163" y="89"/>
                    <a:pt x="211" y="89"/>
                  </a:cubicBezTo>
                  <a:cubicBezTo>
                    <a:pt x="225" y="89"/>
                    <a:pt x="237" y="92"/>
                    <a:pt x="248" y="97"/>
                  </a:cubicBezTo>
                  <a:cubicBezTo>
                    <a:pt x="248" y="94"/>
                    <a:pt x="248" y="92"/>
                    <a:pt x="248" y="89"/>
                  </a:cubicBezTo>
                  <a:cubicBezTo>
                    <a:pt x="248" y="40"/>
                    <a:pt x="287" y="0"/>
                    <a:pt x="335" y="0"/>
                  </a:cubicBezTo>
                  <a:cubicBezTo>
                    <a:pt x="383" y="0"/>
                    <a:pt x="422" y="40"/>
                    <a:pt x="422" y="89"/>
                  </a:cubicBezTo>
                  <a:cubicBezTo>
                    <a:pt x="422" y="92"/>
                    <a:pt x="422" y="94"/>
                    <a:pt x="422" y="97"/>
                  </a:cubicBezTo>
                  <a:cubicBezTo>
                    <a:pt x="433" y="92"/>
                    <a:pt x="446" y="89"/>
                    <a:pt x="459" y="89"/>
                  </a:cubicBezTo>
                  <a:cubicBezTo>
                    <a:pt x="507" y="89"/>
                    <a:pt x="546" y="128"/>
                    <a:pt x="546" y="177"/>
                  </a:cubicBezTo>
                  <a:cubicBezTo>
                    <a:pt x="546" y="179"/>
                    <a:pt x="546" y="181"/>
                    <a:pt x="546" y="182"/>
                  </a:cubicBezTo>
                  <a:cubicBezTo>
                    <a:pt x="557" y="177"/>
                    <a:pt x="570" y="174"/>
                    <a:pt x="583" y="174"/>
                  </a:cubicBezTo>
                  <a:cubicBezTo>
                    <a:pt x="631" y="174"/>
                    <a:pt x="670" y="214"/>
                    <a:pt x="670" y="262"/>
                  </a:cubicBezTo>
                  <a:cubicBezTo>
                    <a:pt x="0" y="262"/>
                    <a:pt x="0" y="262"/>
                    <a:pt x="0" y="262"/>
                  </a:cubicBezTo>
                  <a:cubicBezTo>
                    <a:pt x="0" y="214"/>
                    <a:pt x="40" y="174"/>
                    <a:pt x="88" y="174"/>
                  </a:cubicBezTo>
                  <a:close/>
                </a:path>
              </a:pathLst>
            </a:custGeom>
            <a:solidFill>
              <a:srgbClr val="9ED8D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p>
              <a:endParaRPr lang="zh-CN" altLang="en-US" b="0" i="0" dirty="0">
                <a:latin typeface="inpin heiti" charset="-122"/>
                <a:ea typeface="inpin heiti" charset="-122"/>
              </a:endParaRPr>
            </a:p>
          </p:txBody>
        </p:sp>
        <p:sp>
          <p:nvSpPr>
            <p:cNvPr id="129" name="Freeform 6"/>
            <p:cNvSpPr/>
            <p:nvPr userDrawn="1"/>
          </p:nvSpPr>
          <p:spPr bwMode="auto">
            <a:xfrm>
              <a:off x="546100" y="457200"/>
              <a:ext cx="506412" cy="398462"/>
            </a:xfrm>
            <a:custGeom>
              <a:avLst/>
              <a:gdLst>
                <a:gd name="T0" fmla="*/ 0 w 335"/>
                <a:gd name="T1" fmla="*/ 0 h 262"/>
                <a:gd name="T2" fmla="*/ 87 w 335"/>
                <a:gd name="T3" fmla="*/ 89 h 262"/>
                <a:gd name="T4" fmla="*/ 87 w 335"/>
                <a:gd name="T5" fmla="*/ 97 h 262"/>
                <a:gd name="T6" fmla="*/ 124 w 335"/>
                <a:gd name="T7" fmla="*/ 89 h 262"/>
                <a:gd name="T8" fmla="*/ 211 w 335"/>
                <a:gd name="T9" fmla="*/ 177 h 262"/>
                <a:gd name="T10" fmla="*/ 211 w 335"/>
                <a:gd name="T11" fmla="*/ 182 h 262"/>
                <a:gd name="T12" fmla="*/ 248 w 335"/>
                <a:gd name="T13" fmla="*/ 174 h 262"/>
                <a:gd name="T14" fmla="*/ 335 w 335"/>
                <a:gd name="T15" fmla="*/ 262 h 262"/>
                <a:gd name="T16" fmla="*/ 0 w 335"/>
                <a:gd name="T17" fmla="*/ 262 h 262"/>
                <a:gd name="T18" fmla="*/ 0 w 335"/>
                <a:gd name="T19" fmla="*/ 0 h 2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35" h="262">
                  <a:moveTo>
                    <a:pt x="0" y="0"/>
                  </a:moveTo>
                  <a:cubicBezTo>
                    <a:pt x="48" y="0"/>
                    <a:pt x="87" y="40"/>
                    <a:pt x="87" y="89"/>
                  </a:cubicBezTo>
                  <a:cubicBezTo>
                    <a:pt x="87" y="92"/>
                    <a:pt x="87" y="94"/>
                    <a:pt x="87" y="97"/>
                  </a:cubicBezTo>
                  <a:cubicBezTo>
                    <a:pt x="98" y="92"/>
                    <a:pt x="111" y="89"/>
                    <a:pt x="124" y="89"/>
                  </a:cubicBezTo>
                  <a:cubicBezTo>
                    <a:pt x="172" y="89"/>
                    <a:pt x="211" y="128"/>
                    <a:pt x="211" y="177"/>
                  </a:cubicBezTo>
                  <a:cubicBezTo>
                    <a:pt x="211" y="179"/>
                    <a:pt x="211" y="181"/>
                    <a:pt x="211" y="182"/>
                  </a:cubicBezTo>
                  <a:cubicBezTo>
                    <a:pt x="222" y="177"/>
                    <a:pt x="235" y="174"/>
                    <a:pt x="248" y="174"/>
                  </a:cubicBezTo>
                  <a:cubicBezTo>
                    <a:pt x="296" y="174"/>
                    <a:pt x="335" y="214"/>
                    <a:pt x="335" y="262"/>
                  </a:cubicBezTo>
                  <a:cubicBezTo>
                    <a:pt x="0" y="262"/>
                    <a:pt x="0" y="262"/>
                    <a:pt x="0" y="26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 b="0" i="0" dirty="0">
                <a:latin typeface="inpin heiti" charset="-122"/>
                <a:ea typeface="inpin heiti" charset="-122"/>
              </a:endParaRPr>
            </a:p>
          </p:txBody>
        </p:sp>
      </p:grpSp>
      <p:grpSp>
        <p:nvGrpSpPr>
          <p:cNvPr id="130" name="组合 20"/>
          <p:cNvGrpSpPr/>
          <p:nvPr userDrawn="1"/>
        </p:nvGrpSpPr>
        <p:grpSpPr>
          <a:xfrm>
            <a:off x="9139160" y="409609"/>
            <a:ext cx="1473897" cy="579856"/>
            <a:chOff x="39688" y="457200"/>
            <a:chExt cx="1012824" cy="398462"/>
          </a:xfrm>
        </p:grpSpPr>
        <p:sp>
          <p:nvSpPr>
            <p:cNvPr id="131" name="Freeform 5"/>
            <p:cNvSpPr/>
            <p:nvPr userDrawn="1"/>
          </p:nvSpPr>
          <p:spPr bwMode="auto">
            <a:xfrm>
              <a:off x="39688" y="457200"/>
              <a:ext cx="1012824" cy="398462"/>
            </a:xfrm>
            <a:custGeom>
              <a:avLst/>
              <a:gdLst>
                <a:gd name="T0" fmla="*/ 88 w 670"/>
                <a:gd name="T1" fmla="*/ 174 h 262"/>
                <a:gd name="T2" fmla="*/ 124 w 670"/>
                <a:gd name="T3" fmla="*/ 182 h 262"/>
                <a:gd name="T4" fmla="*/ 124 w 670"/>
                <a:gd name="T5" fmla="*/ 177 h 262"/>
                <a:gd name="T6" fmla="*/ 211 w 670"/>
                <a:gd name="T7" fmla="*/ 89 h 262"/>
                <a:gd name="T8" fmla="*/ 248 w 670"/>
                <a:gd name="T9" fmla="*/ 97 h 262"/>
                <a:gd name="T10" fmla="*/ 248 w 670"/>
                <a:gd name="T11" fmla="*/ 89 h 262"/>
                <a:gd name="T12" fmla="*/ 335 w 670"/>
                <a:gd name="T13" fmla="*/ 0 h 262"/>
                <a:gd name="T14" fmla="*/ 422 w 670"/>
                <a:gd name="T15" fmla="*/ 89 h 262"/>
                <a:gd name="T16" fmla="*/ 422 w 670"/>
                <a:gd name="T17" fmla="*/ 97 h 262"/>
                <a:gd name="T18" fmla="*/ 459 w 670"/>
                <a:gd name="T19" fmla="*/ 89 h 262"/>
                <a:gd name="T20" fmla="*/ 546 w 670"/>
                <a:gd name="T21" fmla="*/ 177 h 262"/>
                <a:gd name="T22" fmla="*/ 546 w 670"/>
                <a:gd name="T23" fmla="*/ 182 h 262"/>
                <a:gd name="T24" fmla="*/ 583 w 670"/>
                <a:gd name="T25" fmla="*/ 174 h 262"/>
                <a:gd name="T26" fmla="*/ 670 w 670"/>
                <a:gd name="T27" fmla="*/ 262 h 262"/>
                <a:gd name="T28" fmla="*/ 0 w 670"/>
                <a:gd name="T29" fmla="*/ 262 h 262"/>
                <a:gd name="T30" fmla="*/ 88 w 670"/>
                <a:gd name="T31" fmla="*/ 174 h 2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70" h="262">
                  <a:moveTo>
                    <a:pt x="88" y="174"/>
                  </a:moveTo>
                  <a:cubicBezTo>
                    <a:pt x="101" y="174"/>
                    <a:pt x="113" y="177"/>
                    <a:pt x="124" y="182"/>
                  </a:cubicBezTo>
                  <a:cubicBezTo>
                    <a:pt x="124" y="181"/>
                    <a:pt x="124" y="179"/>
                    <a:pt x="124" y="177"/>
                  </a:cubicBezTo>
                  <a:cubicBezTo>
                    <a:pt x="124" y="128"/>
                    <a:pt x="163" y="89"/>
                    <a:pt x="211" y="89"/>
                  </a:cubicBezTo>
                  <a:cubicBezTo>
                    <a:pt x="225" y="89"/>
                    <a:pt x="237" y="92"/>
                    <a:pt x="248" y="97"/>
                  </a:cubicBezTo>
                  <a:cubicBezTo>
                    <a:pt x="248" y="94"/>
                    <a:pt x="248" y="92"/>
                    <a:pt x="248" y="89"/>
                  </a:cubicBezTo>
                  <a:cubicBezTo>
                    <a:pt x="248" y="40"/>
                    <a:pt x="287" y="0"/>
                    <a:pt x="335" y="0"/>
                  </a:cubicBezTo>
                  <a:cubicBezTo>
                    <a:pt x="383" y="0"/>
                    <a:pt x="422" y="40"/>
                    <a:pt x="422" y="89"/>
                  </a:cubicBezTo>
                  <a:cubicBezTo>
                    <a:pt x="422" y="92"/>
                    <a:pt x="422" y="94"/>
                    <a:pt x="422" y="97"/>
                  </a:cubicBezTo>
                  <a:cubicBezTo>
                    <a:pt x="433" y="92"/>
                    <a:pt x="446" y="89"/>
                    <a:pt x="459" y="89"/>
                  </a:cubicBezTo>
                  <a:cubicBezTo>
                    <a:pt x="507" y="89"/>
                    <a:pt x="546" y="128"/>
                    <a:pt x="546" y="177"/>
                  </a:cubicBezTo>
                  <a:cubicBezTo>
                    <a:pt x="546" y="179"/>
                    <a:pt x="546" y="181"/>
                    <a:pt x="546" y="182"/>
                  </a:cubicBezTo>
                  <a:cubicBezTo>
                    <a:pt x="557" y="177"/>
                    <a:pt x="570" y="174"/>
                    <a:pt x="583" y="174"/>
                  </a:cubicBezTo>
                  <a:cubicBezTo>
                    <a:pt x="631" y="174"/>
                    <a:pt x="670" y="214"/>
                    <a:pt x="670" y="262"/>
                  </a:cubicBezTo>
                  <a:cubicBezTo>
                    <a:pt x="0" y="262"/>
                    <a:pt x="0" y="262"/>
                    <a:pt x="0" y="262"/>
                  </a:cubicBezTo>
                  <a:cubicBezTo>
                    <a:pt x="0" y="214"/>
                    <a:pt x="40" y="174"/>
                    <a:pt x="88" y="174"/>
                  </a:cubicBezTo>
                  <a:close/>
                </a:path>
              </a:pathLst>
            </a:custGeom>
            <a:solidFill>
              <a:srgbClr val="9ED8D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p>
              <a:endParaRPr lang="zh-CN" altLang="en-US" b="0" i="0" dirty="0">
                <a:latin typeface="inpin heiti" charset="-122"/>
                <a:ea typeface="inpin heiti" charset="-122"/>
              </a:endParaRPr>
            </a:p>
          </p:txBody>
        </p:sp>
        <p:sp>
          <p:nvSpPr>
            <p:cNvPr id="132" name="Freeform 6"/>
            <p:cNvSpPr/>
            <p:nvPr userDrawn="1"/>
          </p:nvSpPr>
          <p:spPr bwMode="auto">
            <a:xfrm>
              <a:off x="546100" y="457200"/>
              <a:ext cx="506412" cy="398462"/>
            </a:xfrm>
            <a:custGeom>
              <a:avLst/>
              <a:gdLst>
                <a:gd name="T0" fmla="*/ 0 w 335"/>
                <a:gd name="T1" fmla="*/ 0 h 262"/>
                <a:gd name="T2" fmla="*/ 87 w 335"/>
                <a:gd name="T3" fmla="*/ 89 h 262"/>
                <a:gd name="T4" fmla="*/ 87 w 335"/>
                <a:gd name="T5" fmla="*/ 97 h 262"/>
                <a:gd name="T6" fmla="*/ 124 w 335"/>
                <a:gd name="T7" fmla="*/ 89 h 262"/>
                <a:gd name="T8" fmla="*/ 211 w 335"/>
                <a:gd name="T9" fmla="*/ 177 h 262"/>
                <a:gd name="T10" fmla="*/ 211 w 335"/>
                <a:gd name="T11" fmla="*/ 182 h 262"/>
                <a:gd name="T12" fmla="*/ 248 w 335"/>
                <a:gd name="T13" fmla="*/ 174 h 262"/>
                <a:gd name="T14" fmla="*/ 335 w 335"/>
                <a:gd name="T15" fmla="*/ 262 h 262"/>
                <a:gd name="T16" fmla="*/ 0 w 335"/>
                <a:gd name="T17" fmla="*/ 262 h 262"/>
                <a:gd name="T18" fmla="*/ 0 w 335"/>
                <a:gd name="T19" fmla="*/ 0 h 2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35" h="262">
                  <a:moveTo>
                    <a:pt x="0" y="0"/>
                  </a:moveTo>
                  <a:cubicBezTo>
                    <a:pt x="48" y="0"/>
                    <a:pt x="87" y="40"/>
                    <a:pt x="87" y="89"/>
                  </a:cubicBezTo>
                  <a:cubicBezTo>
                    <a:pt x="87" y="92"/>
                    <a:pt x="87" y="94"/>
                    <a:pt x="87" y="97"/>
                  </a:cubicBezTo>
                  <a:cubicBezTo>
                    <a:pt x="98" y="92"/>
                    <a:pt x="111" y="89"/>
                    <a:pt x="124" y="89"/>
                  </a:cubicBezTo>
                  <a:cubicBezTo>
                    <a:pt x="172" y="89"/>
                    <a:pt x="211" y="128"/>
                    <a:pt x="211" y="177"/>
                  </a:cubicBezTo>
                  <a:cubicBezTo>
                    <a:pt x="211" y="179"/>
                    <a:pt x="211" y="181"/>
                    <a:pt x="211" y="182"/>
                  </a:cubicBezTo>
                  <a:cubicBezTo>
                    <a:pt x="222" y="177"/>
                    <a:pt x="235" y="174"/>
                    <a:pt x="248" y="174"/>
                  </a:cubicBezTo>
                  <a:cubicBezTo>
                    <a:pt x="296" y="174"/>
                    <a:pt x="335" y="214"/>
                    <a:pt x="335" y="262"/>
                  </a:cubicBezTo>
                  <a:cubicBezTo>
                    <a:pt x="0" y="262"/>
                    <a:pt x="0" y="262"/>
                    <a:pt x="0" y="26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 b="0" i="0" dirty="0">
                <a:latin typeface="inpin heiti" charset="-122"/>
                <a:ea typeface="inpin heiti" charset="-122"/>
              </a:endParaRPr>
            </a:p>
          </p:txBody>
        </p:sp>
      </p:grpSp>
      <p:sp>
        <p:nvSpPr>
          <p:cNvPr id="158" name="Text Box 157"/>
          <p:cNvSpPr txBox="1"/>
          <p:nvPr/>
        </p:nvSpPr>
        <p:spPr>
          <a:xfrm>
            <a:off x="3072765" y="1172845"/>
            <a:ext cx="6332220" cy="5520055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p>
            <a:pPr algn="l">
              <a:lnSpc>
                <a:spcPct val="160000"/>
              </a:lnSpc>
            </a:pPr>
            <a:r>
              <a:rPr lang="en-US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Friday, January 21     2022</a:t>
            </a:r>
            <a:endParaRPr lang="en-US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lnSpc>
                <a:spcPct val="150000"/>
              </a:lnSpc>
            </a:pPr>
            <a:r>
              <a:rPr lang="en-US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Unit 12: This is my house - Lesson 1</a:t>
            </a:r>
            <a:endParaRPr lang="en-US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lnSpc>
                <a:spcPct val="150000"/>
              </a:lnSpc>
            </a:pPr>
            <a:r>
              <a:rPr lang="en-US" b="1" u="sng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New words</a:t>
            </a:r>
            <a:endParaRPr lang="en-US" b="1" u="sng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lnSpc>
                <a:spcPct val="150000"/>
              </a:lnSpc>
            </a:pPr>
            <a:r>
              <a:rPr lang="en-US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house : ngôi nhà</a:t>
            </a:r>
            <a:endParaRPr lang="en-US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lnSpc>
                <a:spcPct val="150000"/>
              </a:lnSpc>
            </a:pPr>
            <a:r>
              <a:rPr lang="en-US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living room : phòng khách</a:t>
            </a:r>
            <a:endParaRPr lang="en-US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lnSpc>
                <a:spcPct val="150000"/>
              </a:lnSpc>
            </a:pPr>
            <a:r>
              <a:rPr lang="en-US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dining room: phòng ăn</a:t>
            </a:r>
            <a:endParaRPr lang="en-US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lnSpc>
                <a:spcPct val="150000"/>
              </a:lnSpc>
            </a:pPr>
            <a:r>
              <a:rPr lang="en-US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kitchen : phòng bếp</a:t>
            </a:r>
            <a:endParaRPr lang="en-US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lnSpc>
                <a:spcPct val="150000"/>
              </a:lnSpc>
            </a:pPr>
            <a:r>
              <a:rPr lang="en-US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bedroom : phòng ngủ</a:t>
            </a:r>
            <a:endParaRPr lang="en-US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lnSpc>
                <a:spcPct val="150000"/>
              </a:lnSpc>
            </a:pPr>
            <a:r>
              <a:rPr lang="en-US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bathroom : phòng tắm</a:t>
            </a:r>
            <a:endParaRPr lang="en-US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lnSpc>
                <a:spcPct val="150000"/>
              </a:lnSpc>
            </a:pPr>
            <a:r>
              <a:rPr lang="en-US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garden : sân vườn</a:t>
            </a:r>
            <a:endParaRPr lang="en-US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lnSpc>
                <a:spcPct val="150000"/>
              </a:lnSpc>
            </a:pPr>
            <a:r>
              <a:rPr lang="en-US" b="1" u="sng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Sentences</a:t>
            </a:r>
            <a:endParaRPr lang="en-US" b="1" u="sng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lnSpc>
                <a:spcPct val="150000"/>
              </a:lnSpc>
            </a:pPr>
            <a:r>
              <a:rPr lang="en-US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There is a ............ (room)</a:t>
            </a:r>
            <a:endParaRPr lang="en-US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lnSpc>
                <a:spcPct val="150000"/>
              </a:lnSpc>
            </a:pPr>
            <a:r>
              <a:rPr lang="en-US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-&gt; It’s very nice.</a:t>
            </a:r>
            <a:endParaRPr lang="en-US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9" name="Text Box 158"/>
          <p:cNvSpPr txBox="1"/>
          <p:nvPr/>
        </p:nvSpPr>
        <p:spPr>
          <a:xfrm>
            <a:off x="5716905" y="1172845"/>
            <a:ext cx="363855" cy="33718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en-US" sz="1600" b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</a:t>
            </a:r>
            <a:endParaRPr lang="en-US" sz="1600" b="1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200" name="object 138"/>
          <p:cNvPicPr/>
          <p:nvPr/>
        </p:nvPicPr>
        <p:blipFill>
          <a:blip r:embed="rId7" cstate="print"/>
          <a:stretch>
            <a:fillRect/>
          </a:stretch>
        </p:blipFill>
        <p:spPr>
          <a:xfrm flipH="1">
            <a:off x="172085" y="3075305"/>
            <a:ext cx="1586865" cy="3707765"/>
          </a:xfrm>
          <a:prstGeom prst="rect">
            <a:avLst/>
          </a:prstGeom>
        </p:spPr>
      </p:pic>
      <p:grpSp>
        <p:nvGrpSpPr>
          <p:cNvPr id="160" name="object 39"/>
          <p:cNvGrpSpPr/>
          <p:nvPr/>
        </p:nvGrpSpPr>
        <p:grpSpPr>
          <a:xfrm flipH="1">
            <a:off x="8151495" y="2101850"/>
            <a:ext cx="3905250" cy="4152900"/>
            <a:chOff x="1487912" y="1313370"/>
            <a:chExt cx="10330180" cy="7765415"/>
          </a:xfrm>
        </p:grpSpPr>
        <p:sp>
          <p:nvSpPr>
            <p:cNvPr id="161" name="object 40"/>
            <p:cNvSpPr/>
            <p:nvPr/>
          </p:nvSpPr>
          <p:spPr>
            <a:xfrm>
              <a:off x="1487912" y="6347243"/>
              <a:ext cx="4789975" cy="2711826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p/>
          </p:txBody>
        </p:sp>
        <p:sp>
          <p:nvSpPr>
            <p:cNvPr id="162" name="object 41"/>
            <p:cNvSpPr/>
            <p:nvPr/>
          </p:nvSpPr>
          <p:spPr>
            <a:xfrm>
              <a:off x="6597468" y="6433711"/>
              <a:ext cx="2782210" cy="2644863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p/>
          </p:txBody>
        </p:sp>
        <p:sp>
          <p:nvSpPr>
            <p:cNvPr id="163" name="object 42"/>
            <p:cNvSpPr/>
            <p:nvPr/>
          </p:nvSpPr>
          <p:spPr>
            <a:xfrm>
              <a:off x="9785509" y="6355425"/>
              <a:ext cx="2032505" cy="2717420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p/>
          </p:txBody>
        </p:sp>
        <p:sp>
          <p:nvSpPr>
            <p:cNvPr id="164" name="object 43"/>
            <p:cNvSpPr/>
            <p:nvPr/>
          </p:nvSpPr>
          <p:spPr>
            <a:xfrm>
              <a:off x="2590627" y="1313370"/>
              <a:ext cx="2848983" cy="2009747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p/>
          </p:txBody>
        </p:sp>
        <p:sp>
          <p:nvSpPr>
            <p:cNvPr id="165" name="object 44"/>
            <p:cNvSpPr/>
            <p:nvPr/>
          </p:nvSpPr>
          <p:spPr>
            <a:xfrm>
              <a:off x="2629664" y="3488817"/>
              <a:ext cx="2803525" cy="2200910"/>
            </a:xfrm>
            <a:custGeom>
              <a:avLst/>
              <a:gdLst/>
              <a:ahLst/>
              <a:cxnLst/>
              <a:rect l="l" t="t" r="r" b="b"/>
              <a:pathLst>
                <a:path w="2803525" h="2200910">
                  <a:moveTo>
                    <a:pt x="2802978" y="2200383"/>
                  </a:moveTo>
                  <a:lnTo>
                    <a:pt x="0" y="2182229"/>
                  </a:lnTo>
                  <a:lnTo>
                    <a:pt x="0" y="794663"/>
                  </a:lnTo>
                  <a:lnTo>
                    <a:pt x="42350" y="45386"/>
                  </a:lnTo>
                  <a:lnTo>
                    <a:pt x="1392457" y="0"/>
                  </a:lnTo>
                  <a:lnTo>
                    <a:pt x="2757602" y="12103"/>
                  </a:lnTo>
                  <a:lnTo>
                    <a:pt x="2802978" y="2200383"/>
                  </a:lnTo>
                  <a:close/>
                </a:path>
              </a:pathLst>
            </a:custGeom>
            <a:solidFill>
              <a:srgbClr val="FFE7D3"/>
            </a:solidFill>
          </p:spPr>
          <p:txBody>
            <a:bodyPr wrap="square" lIns="0" tIns="0" rIns="0" bIns="0" rtlCol="0"/>
            <a:p/>
          </p:txBody>
        </p:sp>
        <p:sp>
          <p:nvSpPr>
            <p:cNvPr id="166" name="object 45"/>
            <p:cNvSpPr/>
            <p:nvPr/>
          </p:nvSpPr>
          <p:spPr>
            <a:xfrm>
              <a:off x="2605023" y="3449482"/>
              <a:ext cx="2861310" cy="2260600"/>
            </a:xfrm>
            <a:custGeom>
              <a:avLst/>
              <a:gdLst/>
              <a:ahLst/>
              <a:cxnLst/>
              <a:rect l="l" t="t" r="r" b="b"/>
              <a:pathLst>
                <a:path w="2861310" h="2260600">
                  <a:moveTo>
                    <a:pt x="2426074" y="12700"/>
                  </a:moveTo>
                  <a:lnTo>
                    <a:pt x="1680347" y="12700"/>
                  </a:lnTo>
                  <a:lnTo>
                    <a:pt x="1706423" y="0"/>
                  </a:lnTo>
                  <a:lnTo>
                    <a:pt x="2377063" y="0"/>
                  </a:lnTo>
                  <a:lnTo>
                    <a:pt x="2426074" y="12700"/>
                  </a:lnTo>
                  <a:close/>
                </a:path>
                <a:path w="2861310" h="2260600">
                  <a:moveTo>
                    <a:pt x="2601057" y="25400"/>
                  </a:moveTo>
                  <a:lnTo>
                    <a:pt x="472939" y="25400"/>
                  </a:lnTo>
                  <a:lnTo>
                    <a:pt x="501518" y="12700"/>
                  </a:lnTo>
                  <a:lnTo>
                    <a:pt x="2562348" y="12700"/>
                  </a:lnTo>
                  <a:lnTo>
                    <a:pt x="2601057" y="25400"/>
                  </a:lnTo>
                  <a:close/>
                </a:path>
                <a:path w="2861310" h="2260600">
                  <a:moveTo>
                    <a:pt x="2678474" y="38100"/>
                  </a:moveTo>
                  <a:lnTo>
                    <a:pt x="387716" y="38100"/>
                  </a:lnTo>
                  <a:lnTo>
                    <a:pt x="416522" y="25400"/>
                  </a:lnTo>
                  <a:lnTo>
                    <a:pt x="2639766" y="25400"/>
                  </a:lnTo>
                  <a:lnTo>
                    <a:pt x="2678474" y="38100"/>
                  </a:lnTo>
                  <a:close/>
                </a:path>
                <a:path w="2861310" h="2260600">
                  <a:moveTo>
                    <a:pt x="2860894" y="2260600"/>
                  </a:moveTo>
                  <a:lnTo>
                    <a:pt x="2713567" y="2260600"/>
                  </a:lnTo>
                  <a:lnTo>
                    <a:pt x="2663158" y="2247900"/>
                  </a:lnTo>
                  <a:lnTo>
                    <a:pt x="2260844" y="2247900"/>
                  </a:lnTo>
                  <a:lnTo>
                    <a:pt x="2213049" y="2235200"/>
                  </a:lnTo>
                  <a:lnTo>
                    <a:pt x="2069464" y="2235200"/>
                  </a:lnTo>
                  <a:lnTo>
                    <a:pt x="1957984" y="2222500"/>
                  </a:lnTo>
                  <a:lnTo>
                    <a:pt x="2740047" y="2222500"/>
                  </a:lnTo>
                  <a:lnTo>
                    <a:pt x="2771672" y="2209800"/>
                  </a:lnTo>
                  <a:lnTo>
                    <a:pt x="2806443" y="2209800"/>
                  </a:lnTo>
                  <a:lnTo>
                    <a:pt x="2808665" y="2184400"/>
                  </a:lnTo>
                  <a:lnTo>
                    <a:pt x="2810603" y="2159000"/>
                  </a:lnTo>
                  <a:lnTo>
                    <a:pt x="2811973" y="2133600"/>
                  </a:lnTo>
                  <a:lnTo>
                    <a:pt x="2812493" y="2120900"/>
                  </a:lnTo>
                  <a:lnTo>
                    <a:pt x="2810702" y="2057400"/>
                  </a:lnTo>
                  <a:lnTo>
                    <a:pt x="2809057" y="2006600"/>
                  </a:lnTo>
                  <a:lnTo>
                    <a:pt x="2807702" y="1955800"/>
                  </a:lnTo>
                  <a:lnTo>
                    <a:pt x="2806782" y="1905000"/>
                  </a:lnTo>
                  <a:lnTo>
                    <a:pt x="2806443" y="1854200"/>
                  </a:lnTo>
                  <a:lnTo>
                    <a:pt x="2807341" y="1816100"/>
                  </a:lnTo>
                  <a:lnTo>
                    <a:pt x="2809090" y="1790700"/>
                  </a:lnTo>
                  <a:lnTo>
                    <a:pt x="2810272" y="1752600"/>
                  </a:lnTo>
                  <a:lnTo>
                    <a:pt x="2809468" y="1727200"/>
                  </a:lnTo>
                  <a:lnTo>
                    <a:pt x="2808948" y="1701800"/>
                  </a:lnTo>
                  <a:lnTo>
                    <a:pt x="2807578" y="1676400"/>
                  </a:lnTo>
                  <a:lnTo>
                    <a:pt x="2805640" y="1638300"/>
                  </a:lnTo>
                  <a:lnTo>
                    <a:pt x="2803418" y="1612900"/>
                  </a:lnTo>
                  <a:lnTo>
                    <a:pt x="2801957" y="1600200"/>
                  </a:lnTo>
                  <a:lnTo>
                    <a:pt x="2800377" y="1574800"/>
                  </a:lnTo>
                  <a:lnTo>
                    <a:pt x="2798690" y="1549400"/>
                  </a:lnTo>
                  <a:lnTo>
                    <a:pt x="2796914" y="1511300"/>
                  </a:lnTo>
                  <a:lnTo>
                    <a:pt x="2795060" y="1473200"/>
                  </a:lnTo>
                  <a:lnTo>
                    <a:pt x="2793145" y="1422400"/>
                  </a:lnTo>
                  <a:lnTo>
                    <a:pt x="2791182" y="1358900"/>
                  </a:lnTo>
                  <a:lnTo>
                    <a:pt x="2785153" y="1168400"/>
                  </a:lnTo>
                  <a:lnTo>
                    <a:pt x="2783145" y="1092200"/>
                  </a:lnTo>
                  <a:lnTo>
                    <a:pt x="2781162" y="1028700"/>
                  </a:lnTo>
                  <a:lnTo>
                    <a:pt x="2779218" y="952500"/>
                  </a:lnTo>
                  <a:lnTo>
                    <a:pt x="2777327" y="876300"/>
                  </a:lnTo>
                  <a:lnTo>
                    <a:pt x="2775505" y="812800"/>
                  </a:lnTo>
                  <a:lnTo>
                    <a:pt x="2773765" y="736600"/>
                  </a:lnTo>
                  <a:lnTo>
                    <a:pt x="2772122" y="673100"/>
                  </a:lnTo>
                  <a:lnTo>
                    <a:pt x="2770591" y="609600"/>
                  </a:lnTo>
                  <a:lnTo>
                    <a:pt x="2769186" y="546100"/>
                  </a:lnTo>
                  <a:lnTo>
                    <a:pt x="2767921" y="482600"/>
                  </a:lnTo>
                  <a:lnTo>
                    <a:pt x="2766812" y="431800"/>
                  </a:lnTo>
                  <a:lnTo>
                    <a:pt x="2765871" y="393700"/>
                  </a:lnTo>
                  <a:lnTo>
                    <a:pt x="2765115" y="355600"/>
                  </a:lnTo>
                  <a:lnTo>
                    <a:pt x="2764556" y="330200"/>
                  </a:lnTo>
                  <a:lnTo>
                    <a:pt x="2764211" y="304800"/>
                  </a:lnTo>
                  <a:lnTo>
                    <a:pt x="2764092" y="292100"/>
                  </a:lnTo>
                  <a:lnTo>
                    <a:pt x="2745942" y="139700"/>
                  </a:lnTo>
                  <a:lnTo>
                    <a:pt x="2743212" y="114300"/>
                  </a:lnTo>
                  <a:lnTo>
                    <a:pt x="2737718" y="101600"/>
                  </a:lnTo>
                  <a:lnTo>
                    <a:pt x="2726694" y="101600"/>
                  </a:lnTo>
                  <a:lnTo>
                    <a:pt x="2707375" y="88900"/>
                  </a:lnTo>
                  <a:lnTo>
                    <a:pt x="2651828" y="88900"/>
                  </a:lnTo>
                  <a:lnTo>
                    <a:pt x="2612411" y="76200"/>
                  </a:lnTo>
                  <a:lnTo>
                    <a:pt x="2572993" y="76200"/>
                  </a:lnTo>
                  <a:lnTo>
                    <a:pt x="2533963" y="63500"/>
                  </a:lnTo>
                  <a:lnTo>
                    <a:pt x="2371239" y="63500"/>
                  </a:lnTo>
                  <a:lnTo>
                    <a:pt x="2316829" y="50800"/>
                  </a:lnTo>
                  <a:lnTo>
                    <a:pt x="286139" y="50800"/>
                  </a:lnTo>
                  <a:lnTo>
                    <a:pt x="329138" y="38100"/>
                  </a:lnTo>
                  <a:lnTo>
                    <a:pt x="2764578" y="38100"/>
                  </a:lnTo>
                  <a:lnTo>
                    <a:pt x="2782243" y="50800"/>
                  </a:lnTo>
                  <a:lnTo>
                    <a:pt x="2784039" y="63500"/>
                  </a:lnTo>
                  <a:lnTo>
                    <a:pt x="2785267" y="88900"/>
                  </a:lnTo>
                  <a:lnTo>
                    <a:pt x="2786495" y="101600"/>
                  </a:lnTo>
                  <a:lnTo>
                    <a:pt x="2788290" y="127000"/>
                  </a:lnTo>
                  <a:lnTo>
                    <a:pt x="2792356" y="165100"/>
                  </a:lnTo>
                  <a:lnTo>
                    <a:pt x="2795855" y="203200"/>
                  </a:lnTo>
                  <a:lnTo>
                    <a:pt x="2799353" y="228600"/>
                  </a:lnTo>
                  <a:lnTo>
                    <a:pt x="2803418" y="266700"/>
                  </a:lnTo>
                  <a:lnTo>
                    <a:pt x="2803550" y="279400"/>
                  </a:lnTo>
                  <a:lnTo>
                    <a:pt x="2803934" y="292100"/>
                  </a:lnTo>
                  <a:lnTo>
                    <a:pt x="2804557" y="330200"/>
                  </a:lnTo>
                  <a:lnTo>
                    <a:pt x="2805401" y="368300"/>
                  </a:lnTo>
                  <a:lnTo>
                    <a:pt x="2806452" y="406400"/>
                  </a:lnTo>
                  <a:lnTo>
                    <a:pt x="2807693" y="457200"/>
                  </a:lnTo>
                  <a:lnTo>
                    <a:pt x="2809111" y="520700"/>
                  </a:lnTo>
                  <a:lnTo>
                    <a:pt x="2810688" y="584200"/>
                  </a:lnTo>
                  <a:lnTo>
                    <a:pt x="2812410" y="647700"/>
                  </a:lnTo>
                  <a:lnTo>
                    <a:pt x="2814261" y="711200"/>
                  </a:lnTo>
                  <a:lnTo>
                    <a:pt x="2816226" y="787400"/>
                  </a:lnTo>
                  <a:lnTo>
                    <a:pt x="2818288" y="850900"/>
                  </a:lnTo>
                  <a:lnTo>
                    <a:pt x="2820434" y="927100"/>
                  </a:lnTo>
                  <a:lnTo>
                    <a:pt x="2822646" y="1003300"/>
                  </a:lnTo>
                  <a:lnTo>
                    <a:pt x="2824910" y="1079500"/>
                  </a:lnTo>
                  <a:lnTo>
                    <a:pt x="2827210" y="1143000"/>
                  </a:lnTo>
                  <a:lnTo>
                    <a:pt x="2829531" y="1219200"/>
                  </a:lnTo>
                  <a:lnTo>
                    <a:pt x="2834173" y="1346200"/>
                  </a:lnTo>
                  <a:lnTo>
                    <a:pt x="2836463" y="1397000"/>
                  </a:lnTo>
                  <a:lnTo>
                    <a:pt x="2838711" y="1447800"/>
                  </a:lnTo>
                  <a:lnTo>
                    <a:pt x="2840903" y="1498600"/>
                  </a:lnTo>
                  <a:lnTo>
                    <a:pt x="2843022" y="1536700"/>
                  </a:lnTo>
                  <a:lnTo>
                    <a:pt x="2845053" y="1562100"/>
                  </a:lnTo>
                  <a:lnTo>
                    <a:pt x="2846982" y="1587500"/>
                  </a:lnTo>
                  <a:lnTo>
                    <a:pt x="2848791" y="1600200"/>
                  </a:lnTo>
                  <a:lnTo>
                    <a:pt x="2854492" y="1638300"/>
                  </a:lnTo>
                  <a:lnTo>
                    <a:pt x="2857084" y="1689100"/>
                  </a:lnTo>
                  <a:lnTo>
                    <a:pt x="2857491" y="1739900"/>
                  </a:lnTo>
                  <a:lnTo>
                    <a:pt x="2856637" y="1778000"/>
                  </a:lnTo>
                  <a:lnTo>
                    <a:pt x="2855446" y="1828800"/>
                  </a:lnTo>
                  <a:lnTo>
                    <a:pt x="2854844" y="1879600"/>
                  </a:lnTo>
                  <a:lnTo>
                    <a:pt x="2855183" y="1917700"/>
                  </a:lnTo>
                  <a:lnTo>
                    <a:pt x="2856103" y="1968500"/>
                  </a:lnTo>
                  <a:lnTo>
                    <a:pt x="2857458" y="2019300"/>
                  </a:lnTo>
                  <a:lnTo>
                    <a:pt x="2859104" y="2070100"/>
                  </a:lnTo>
                  <a:lnTo>
                    <a:pt x="2860894" y="2108200"/>
                  </a:lnTo>
                  <a:lnTo>
                    <a:pt x="2860894" y="2260600"/>
                  </a:lnTo>
                  <a:close/>
                </a:path>
                <a:path w="2861310" h="2260600">
                  <a:moveTo>
                    <a:pt x="1319456" y="63500"/>
                  </a:moveTo>
                  <a:lnTo>
                    <a:pt x="159853" y="63500"/>
                  </a:lnTo>
                  <a:lnTo>
                    <a:pt x="201690" y="50800"/>
                  </a:lnTo>
                  <a:lnTo>
                    <a:pt x="1458650" y="50800"/>
                  </a:lnTo>
                  <a:lnTo>
                    <a:pt x="1319456" y="63500"/>
                  </a:lnTo>
                  <a:close/>
                </a:path>
                <a:path w="2861310" h="2260600">
                  <a:moveTo>
                    <a:pt x="486036" y="76200"/>
                  </a:moveTo>
                  <a:lnTo>
                    <a:pt x="102170" y="76200"/>
                  </a:lnTo>
                  <a:lnTo>
                    <a:pt x="132968" y="63500"/>
                  </a:lnTo>
                  <a:lnTo>
                    <a:pt x="540537" y="63500"/>
                  </a:lnTo>
                  <a:lnTo>
                    <a:pt x="486036" y="76200"/>
                  </a:lnTo>
                  <a:close/>
                </a:path>
                <a:path w="2861310" h="2260600">
                  <a:moveTo>
                    <a:pt x="347718" y="88900"/>
                  </a:moveTo>
                  <a:lnTo>
                    <a:pt x="30690" y="88900"/>
                  </a:lnTo>
                  <a:lnTo>
                    <a:pt x="67922" y="76200"/>
                  </a:lnTo>
                  <a:lnTo>
                    <a:pt x="416102" y="76200"/>
                  </a:lnTo>
                  <a:lnTo>
                    <a:pt x="347718" y="88900"/>
                  </a:lnTo>
                  <a:close/>
                </a:path>
                <a:path w="2861310" h="2260600">
                  <a:moveTo>
                    <a:pt x="2686729" y="2222500"/>
                  </a:moveTo>
                  <a:lnTo>
                    <a:pt x="22702" y="2222500"/>
                  </a:lnTo>
                  <a:lnTo>
                    <a:pt x="12918" y="2209800"/>
                  </a:lnTo>
                  <a:lnTo>
                    <a:pt x="8239" y="2197100"/>
                  </a:lnTo>
                  <a:lnTo>
                    <a:pt x="9515" y="2184400"/>
                  </a:lnTo>
                  <a:lnTo>
                    <a:pt x="20292" y="2133600"/>
                  </a:lnTo>
                  <a:lnTo>
                    <a:pt x="23128" y="2095500"/>
                  </a:lnTo>
                  <a:lnTo>
                    <a:pt x="21426" y="2057400"/>
                  </a:lnTo>
                  <a:lnTo>
                    <a:pt x="18590" y="2032000"/>
                  </a:lnTo>
                  <a:lnTo>
                    <a:pt x="16194" y="1981200"/>
                  </a:lnTo>
                  <a:lnTo>
                    <a:pt x="13218" y="1930400"/>
                  </a:lnTo>
                  <a:lnTo>
                    <a:pt x="10531" y="1879600"/>
                  </a:lnTo>
                  <a:lnTo>
                    <a:pt x="9007" y="1828800"/>
                  </a:lnTo>
                  <a:lnTo>
                    <a:pt x="9515" y="1778000"/>
                  </a:lnTo>
                  <a:lnTo>
                    <a:pt x="8869" y="1765300"/>
                  </a:lnTo>
                  <a:lnTo>
                    <a:pt x="7483" y="1714500"/>
                  </a:lnTo>
                  <a:lnTo>
                    <a:pt x="6032" y="1638300"/>
                  </a:lnTo>
                  <a:lnTo>
                    <a:pt x="4587" y="1536700"/>
                  </a:lnTo>
                  <a:lnTo>
                    <a:pt x="3889" y="1473200"/>
                  </a:lnTo>
                  <a:lnTo>
                    <a:pt x="2469" y="1333500"/>
                  </a:lnTo>
                  <a:lnTo>
                    <a:pt x="2000" y="1282700"/>
                  </a:lnTo>
                  <a:lnTo>
                    <a:pt x="1469" y="1219200"/>
                  </a:lnTo>
                  <a:lnTo>
                    <a:pt x="1001" y="1143000"/>
                  </a:lnTo>
                  <a:lnTo>
                    <a:pt x="294" y="1003300"/>
                  </a:lnTo>
                  <a:lnTo>
                    <a:pt x="72" y="927100"/>
                  </a:lnTo>
                  <a:lnTo>
                    <a:pt x="0" y="749300"/>
                  </a:lnTo>
                  <a:lnTo>
                    <a:pt x="87" y="711200"/>
                  </a:lnTo>
                  <a:lnTo>
                    <a:pt x="226" y="673100"/>
                  </a:lnTo>
                  <a:lnTo>
                    <a:pt x="638" y="596900"/>
                  </a:lnTo>
                  <a:lnTo>
                    <a:pt x="1149" y="533400"/>
                  </a:lnTo>
                  <a:lnTo>
                    <a:pt x="1812" y="482600"/>
                  </a:lnTo>
                  <a:lnTo>
                    <a:pt x="2638" y="431800"/>
                  </a:lnTo>
                  <a:lnTo>
                    <a:pt x="3636" y="393700"/>
                  </a:lnTo>
                  <a:lnTo>
                    <a:pt x="4813" y="355600"/>
                  </a:lnTo>
                  <a:lnTo>
                    <a:pt x="7744" y="304800"/>
                  </a:lnTo>
                  <a:lnTo>
                    <a:pt x="9515" y="292100"/>
                  </a:lnTo>
                  <a:lnTo>
                    <a:pt x="10838" y="279400"/>
                  </a:lnTo>
                  <a:lnTo>
                    <a:pt x="11217" y="241300"/>
                  </a:lnTo>
                  <a:lnTo>
                    <a:pt x="12540" y="228600"/>
                  </a:lnTo>
                  <a:lnTo>
                    <a:pt x="15281" y="203200"/>
                  </a:lnTo>
                  <a:lnTo>
                    <a:pt x="18590" y="177800"/>
                  </a:lnTo>
                  <a:lnTo>
                    <a:pt x="21899" y="139700"/>
                  </a:lnTo>
                  <a:lnTo>
                    <a:pt x="24640" y="101600"/>
                  </a:lnTo>
                  <a:lnTo>
                    <a:pt x="24640" y="88900"/>
                  </a:lnTo>
                  <a:lnTo>
                    <a:pt x="300624" y="88900"/>
                  </a:lnTo>
                  <a:lnTo>
                    <a:pt x="253385" y="101600"/>
                  </a:lnTo>
                  <a:lnTo>
                    <a:pt x="157889" y="101600"/>
                  </a:lnTo>
                  <a:lnTo>
                    <a:pt x="109342" y="114300"/>
                  </a:lnTo>
                  <a:lnTo>
                    <a:pt x="90861" y="114300"/>
                  </a:lnTo>
                  <a:lnTo>
                    <a:pt x="79470" y="127000"/>
                  </a:lnTo>
                  <a:lnTo>
                    <a:pt x="73183" y="127000"/>
                  </a:lnTo>
                  <a:lnTo>
                    <a:pt x="70016" y="152400"/>
                  </a:lnTo>
                  <a:lnTo>
                    <a:pt x="68220" y="177800"/>
                  </a:lnTo>
                  <a:lnTo>
                    <a:pt x="65762" y="215900"/>
                  </a:lnTo>
                  <a:lnTo>
                    <a:pt x="63966" y="241300"/>
                  </a:lnTo>
                  <a:lnTo>
                    <a:pt x="61225" y="266700"/>
                  </a:lnTo>
                  <a:lnTo>
                    <a:pt x="54607" y="342900"/>
                  </a:lnTo>
                  <a:lnTo>
                    <a:pt x="51866" y="381000"/>
                  </a:lnTo>
                  <a:lnTo>
                    <a:pt x="50588" y="393700"/>
                  </a:lnTo>
                  <a:lnTo>
                    <a:pt x="48709" y="431800"/>
                  </a:lnTo>
                  <a:lnTo>
                    <a:pt x="48082" y="469900"/>
                  </a:lnTo>
                  <a:lnTo>
                    <a:pt x="47647" y="520700"/>
                  </a:lnTo>
                  <a:lnTo>
                    <a:pt x="47392" y="571500"/>
                  </a:lnTo>
                  <a:lnTo>
                    <a:pt x="47497" y="723900"/>
                  </a:lnTo>
                  <a:lnTo>
                    <a:pt x="47921" y="825500"/>
                  </a:lnTo>
                  <a:lnTo>
                    <a:pt x="48941" y="965200"/>
                  </a:lnTo>
                  <a:lnTo>
                    <a:pt x="49597" y="1041400"/>
                  </a:lnTo>
                  <a:lnTo>
                    <a:pt x="50333" y="1117600"/>
                  </a:lnTo>
                  <a:lnTo>
                    <a:pt x="51138" y="1193800"/>
                  </a:lnTo>
                  <a:lnTo>
                    <a:pt x="51998" y="1257300"/>
                  </a:lnTo>
                  <a:lnTo>
                    <a:pt x="52902" y="1333500"/>
                  </a:lnTo>
                  <a:lnTo>
                    <a:pt x="54789" y="1460500"/>
                  </a:lnTo>
                  <a:lnTo>
                    <a:pt x="56702" y="1562100"/>
                  </a:lnTo>
                  <a:lnTo>
                    <a:pt x="57637" y="1612900"/>
                  </a:lnTo>
                  <a:lnTo>
                    <a:pt x="58540" y="1651000"/>
                  </a:lnTo>
                  <a:lnTo>
                    <a:pt x="59400" y="1676400"/>
                  </a:lnTo>
                  <a:lnTo>
                    <a:pt x="60205" y="1689100"/>
                  </a:lnTo>
                  <a:lnTo>
                    <a:pt x="60941" y="1701800"/>
                  </a:lnTo>
                  <a:lnTo>
                    <a:pt x="60988" y="1739900"/>
                  </a:lnTo>
                  <a:lnTo>
                    <a:pt x="61319" y="1790700"/>
                  </a:lnTo>
                  <a:lnTo>
                    <a:pt x="62217" y="1828800"/>
                  </a:lnTo>
                  <a:lnTo>
                    <a:pt x="63966" y="1866900"/>
                  </a:lnTo>
                  <a:lnTo>
                    <a:pt x="64912" y="1892300"/>
                  </a:lnTo>
                  <a:lnTo>
                    <a:pt x="69071" y="1955800"/>
                  </a:lnTo>
                  <a:lnTo>
                    <a:pt x="70016" y="1981200"/>
                  </a:lnTo>
                  <a:lnTo>
                    <a:pt x="69969" y="2019300"/>
                  </a:lnTo>
                  <a:lnTo>
                    <a:pt x="69638" y="2044700"/>
                  </a:lnTo>
                  <a:lnTo>
                    <a:pt x="68740" y="2082800"/>
                  </a:lnTo>
                  <a:lnTo>
                    <a:pt x="66991" y="2120900"/>
                  </a:lnTo>
                  <a:lnTo>
                    <a:pt x="66991" y="2133600"/>
                  </a:lnTo>
                  <a:lnTo>
                    <a:pt x="68740" y="2159000"/>
                  </a:lnTo>
                  <a:lnTo>
                    <a:pt x="74176" y="2159000"/>
                  </a:lnTo>
                  <a:lnTo>
                    <a:pt x="83582" y="2171700"/>
                  </a:lnTo>
                  <a:lnTo>
                    <a:pt x="306429" y="2171700"/>
                  </a:lnTo>
                  <a:lnTo>
                    <a:pt x="354427" y="2184400"/>
                  </a:lnTo>
                  <a:lnTo>
                    <a:pt x="589579" y="2184400"/>
                  </a:lnTo>
                  <a:lnTo>
                    <a:pt x="620222" y="2197100"/>
                  </a:lnTo>
                  <a:lnTo>
                    <a:pt x="2438997" y="2197100"/>
                  </a:lnTo>
                  <a:lnTo>
                    <a:pt x="2488544" y="2209800"/>
                  </a:lnTo>
                  <a:lnTo>
                    <a:pt x="2637184" y="2209800"/>
                  </a:lnTo>
                  <a:lnTo>
                    <a:pt x="2686729" y="2222500"/>
                  </a:lnTo>
                  <a:close/>
                </a:path>
                <a:path w="2861310" h="2260600">
                  <a:moveTo>
                    <a:pt x="1983240" y="2184400"/>
                  </a:moveTo>
                  <a:lnTo>
                    <a:pt x="1612824" y="2184400"/>
                  </a:lnTo>
                  <a:lnTo>
                    <a:pt x="1675261" y="2171700"/>
                  </a:lnTo>
                  <a:lnTo>
                    <a:pt x="1953854" y="2171700"/>
                  </a:lnTo>
                  <a:lnTo>
                    <a:pt x="1983240" y="2184400"/>
                  </a:lnTo>
                  <a:close/>
                </a:path>
                <a:path w="2861310" h="2260600">
                  <a:moveTo>
                    <a:pt x="799830" y="2197100"/>
                  </a:moveTo>
                  <a:lnTo>
                    <a:pt x="620222" y="2197100"/>
                  </a:lnTo>
                  <a:lnTo>
                    <a:pt x="665124" y="2184400"/>
                  </a:lnTo>
                  <a:lnTo>
                    <a:pt x="754928" y="2184400"/>
                  </a:lnTo>
                  <a:lnTo>
                    <a:pt x="799830" y="2197100"/>
                  </a:lnTo>
                  <a:close/>
                </a:path>
                <a:path w="2861310" h="2260600">
                  <a:moveTo>
                    <a:pt x="2313582" y="2197100"/>
                  </a:moveTo>
                  <a:lnTo>
                    <a:pt x="875843" y="2197100"/>
                  </a:lnTo>
                  <a:lnTo>
                    <a:pt x="917199" y="2184400"/>
                  </a:lnTo>
                  <a:lnTo>
                    <a:pt x="2271777" y="2184400"/>
                  </a:lnTo>
                  <a:lnTo>
                    <a:pt x="2313582" y="2197100"/>
                  </a:lnTo>
                  <a:close/>
                </a:path>
                <a:path w="2861310" h="2260600">
                  <a:moveTo>
                    <a:pt x="1434975" y="2235200"/>
                  </a:moveTo>
                  <a:lnTo>
                    <a:pt x="210707" y="2235200"/>
                  </a:lnTo>
                  <a:lnTo>
                    <a:pt x="159363" y="2222500"/>
                  </a:lnTo>
                  <a:lnTo>
                    <a:pt x="1490820" y="2222500"/>
                  </a:lnTo>
                  <a:lnTo>
                    <a:pt x="1434975" y="2235200"/>
                  </a:lnTo>
                  <a:close/>
                </a:path>
                <a:path w="2861310" h="2260600">
                  <a:moveTo>
                    <a:pt x="1908629" y="2235200"/>
                  </a:moveTo>
                  <a:lnTo>
                    <a:pt x="1846717" y="2235200"/>
                  </a:lnTo>
                  <a:lnTo>
                    <a:pt x="1786948" y="2222500"/>
                  </a:lnTo>
                  <a:lnTo>
                    <a:pt x="1941274" y="2222500"/>
                  </a:lnTo>
                  <a:lnTo>
                    <a:pt x="1908629" y="2235200"/>
                  </a:lnTo>
                  <a:close/>
                </a:path>
                <a:path w="2861310" h="2260600">
                  <a:moveTo>
                    <a:pt x="787749" y="2247900"/>
                  </a:moveTo>
                  <a:lnTo>
                    <a:pt x="419972" y="2247900"/>
                  </a:lnTo>
                  <a:lnTo>
                    <a:pt x="364490" y="2235200"/>
                  </a:lnTo>
                  <a:lnTo>
                    <a:pt x="835523" y="2235200"/>
                  </a:lnTo>
                  <a:lnTo>
                    <a:pt x="787749" y="2247900"/>
                  </a:lnTo>
                  <a:close/>
                </a:path>
              </a:pathLst>
            </a:custGeom>
            <a:solidFill>
              <a:srgbClr val="E16F1F"/>
            </a:solidFill>
          </p:spPr>
          <p:txBody>
            <a:bodyPr wrap="square" lIns="0" tIns="0" rIns="0" bIns="0" rtlCol="0"/>
            <a:p/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5" grpId="0" bldLvl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15" name="组合 14"/>
          <p:cNvGrpSpPr/>
          <p:nvPr/>
        </p:nvGrpSpPr>
        <p:grpSpPr>
          <a:xfrm>
            <a:off x="-1588" y="4422775"/>
            <a:ext cx="12193588" cy="2435225"/>
            <a:chOff x="-1588" y="4422775"/>
            <a:chExt cx="12193588" cy="2435225"/>
          </a:xfrm>
        </p:grpSpPr>
        <p:sp>
          <p:nvSpPr>
            <p:cNvPr id="8" name="任意多边形: 形状 7"/>
            <p:cNvSpPr/>
            <p:nvPr/>
          </p:nvSpPr>
          <p:spPr bwMode="auto">
            <a:xfrm>
              <a:off x="-1588" y="4423551"/>
              <a:ext cx="12193588" cy="2434449"/>
            </a:xfrm>
            <a:custGeom>
              <a:avLst/>
              <a:gdLst>
                <a:gd name="connsiteX0" fmla="*/ 10715179 w 12193588"/>
                <a:gd name="connsiteY0" fmla="*/ 506 h 2434449"/>
                <a:gd name="connsiteX1" fmla="*/ 12192000 w 12193588"/>
                <a:gd name="connsiteY1" fmla="*/ 256502 h 2434449"/>
                <a:gd name="connsiteX2" fmla="*/ 12192000 w 12193588"/>
                <a:gd name="connsiteY2" fmla="*/ 676516 h 2434449"/>
                <a:gd name="connsiteX3" fmla="*/ 12192000 w 12193588"/>
                <a:gd name="connsiteY3" fmla="*/ 770749 h 2434449"/>
                <a:gd name="connsiteX4" fmla="*/ 12193588 w 12193588"/>
                <a:gd name="connsiteY4" fmla="*/ 770749 h 2434449"/>
                <a:gd name="connsiteX5" fmla="*/ 12193588 w 12193588"/>
                <a:gd name="connsiteY5" fmla="*/ 2434449 h 2434449"/>
                <a:gd name="connsiteX6" fmla="*/ 0 w 12193588"/>
                <a:gd name="connsiteY6" fmla="*/ 2434449 h 2434449"/>
                <a:gd name="connsiteX7" fmla="*/ 0 w 12193588"/>
                <a:gd name="connsiteY7" fmla="*/ 883462 h 2434449"/>
                <a:gd name="connsiteX8" fmla="*/ 0 w 12193588"/>
                <a:gd name="connsiteY8" fmla="*/ 771877 h 2434449"/>
                <a:gd name="connsiteX9" fmla="*/ 0 w 12193588"/>
                <a:gd name="connsiteY9" fmla="*/ 770749 h 2434449"/>
                <a:gd name="connsiteX10" fmla="*/ 0 w 12193588"/>
                <a:gd name="connsiteY10" fmla="*/ 730396 h 2434449"/>
                <a:gd name="connsiteX11" fmla="*/ 0 w 12193588"/>
                <a:gd name="connsiteY11" fmla="*/ 256502 h 2434449"/>
                <a:gd name="connsiteX12" fmla="*/ 6043613 w 12193588"/>
                <a:gd name="connsiteY12" fmla="*/ 542930 h 2434449"/>
                <a:gd name="connsiteX13" fmla="*/ 10715179 w 12193588"/>
                <a:gd name="connsiteY13" fmla="*/ 506 h 24344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2193588" h="2434449">
                  <a:moveTo>
                    <a:pt x="10715179" y="506"/>
                  </a:moveTo>
                  <a:cubicBezTo>
                    <a:pt x="11204774" y="7070"/>
                    <a:pt x="11693922" y="78279"/>
                    <a:pt x="12192000" y="256502"/>
                  </a:cubicBezTo>
                  <a:cubicBezTo>
                    <a:pt x="12192000" y="256502"/>
                    <a:pt x="12192000" y="256502"/>
                    <a:pt x="12192000" y="676516"/>
                  </a:cubicBezTo>
                  <a:lnTo>
                    <a:pt x="12192000" y="770749"/>
                  </a:lnTo>
                  <a:lnTo>
                    <a:pt x="12193588" y="770749"/>
                  </a:lnTo>
                  <a:lnTo>
                    <a:pt x="12193588" y="2434449"/>
                  </a:lnTo>
                  <a:lnTo>
                    <a:pt x="0" y="2434449"/>
                  </a:lnTo>
                  <a:lnTo>
                    <a:pt x="0" y="883462"/>
                  </a:lnTo>
                  <a:cubicBezTo>
                    <a:pt x="0" y="883462"/>
                    <a:pt x="0" y="883462"/>
                    <a:pt x="0" y="771877"/>
                  </a:cubicBezTo>
                  <a:lnTo>
                    <a:pt x="0" y="770749"/>
                  </a:lnTo>
                  <a:lnTo>
                    <a:pt x="0" y="730396"/>
                  </a:lnTo>
                  <a:cubicBezTo>
                    <a:pt x="0" y="638556"/>
                    <a:pt x="0" y="491612"/>
                    <a:pt x="0" y="256502"/>
                  </a:cubicBezTo>
                  <a:cubicBezTo>
                    <a:pt x="1974850" y="-454797"/>
                    <a:pt x="3736975" y="542930"/>
                    <a:pt x="6043613" y="542930"/>
                  </a:cubicBezTo>
                  <a:cubicBezTo>
                    <a:pt x="7773591" y="542930"/>
                    <a:pt x="9246394" y="-19186"/>
                    <a:pt x="10715179" y="506"/>
                  </a:cubicBezTo>
                  <a:close/>
                </a:path>
              </a:pathLst>
            </a:custGeom>
            <a:solidFill>
              <a:srgbClr val="E9E9E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Autofit/>
            </a:bodyPr>
            <a:p>
              <a:endParaRPr lang="zh-CN" altLang="en-US" dirty="0">
                <a:latin typeface="inpin heiti" charset="-122"/>
                <a:ea typeface="inpin heiti" charset="-122"/>
              </a:endParaRPr>
            </a:p>
          </p:txBody>
        </p:sp>
        <p:sp>
          <p:nvSpPr>
            <p:cNvPr id="6" name="Freeform 6"/>
            <p:cNvSpPr/>
            <p:nvPr/>
          </p:nvSpPr>
          <p:spPr bwMode="auto">
            <a:xfrm>
              <a:off x="-1588" y="4422775"/>
              <a:ext cx="12192000" cy="650875"/>
            </a:xfrm>
            <a:custGeom>
              <a:avLst/>
              <a:gdLst>
                <a:gd name="T0" fmla="*/ 318 w 7680"/>
                <a:gd name="T1" fmla="*/ 232 h 409"/>
                <a:gd name="T2" fmla="*/ 1294 w 7680"/>
                <a:gd name="T3" fmla="*/ 118 h 409"/>
                <a:gd name="T4" fmla="*/ 1333 w 7680"/>
                <a:gd name="T5" fmla="*/ 118 h 409"/>
                <a:gd name="T6" fmla="*/ 1562 w 7680"/>
                <a:gd name="T7" fmla="*/ 129 h 409"/>
                <a:gd name="T8" fmla="*/ 2939 w 7680"/>
                <a:gd name="T9" fmla="*/ 336 h 409"/>
                <a:gd name="T10" fmla="*/ 3230 w 7680"/>
                <a:gd name="T11" fmla="*/ 372 h 409"/>
                <a:gd name="T12" fmla="*/ 4672 w 7680"/>
                <a:gd name="T13" fmla="*/ 372 h 409"/>
                <a:gd name="T14" fmla="*/ 5063 w 7680"/>
                <a:gd name="T15" fmla="*/ 325 h 409"/>
                <a:gd name="T16" fmla="*/ 6133 w 7680"/>
                <a:gd name="T17" fmla="*/ 137 h 409"/>
                <a:gd name="T18" fmla="*/ 6862 w 7680"/>
                <a:gd name="T19" fmla="*/ 126 h 409"/>
                <a:gd name="T20" fmla="*/ 7680 w 7680"/>
                <a:gd name="T21" fmla="*/ 233 h 409"/>
                <a:gd name="T22" fmla="*/ 7680 w 7680"/>
                <a:gd name="T23" fmla="*/ 162 h 409"/>
                <a:gd name="T24" fmla="*/ 6930 w 7680"/>
                <a:gd name="T25" fmla="*/ 9 h 409"/>
                <a:gd name="T26" fmla="*/ 6911 w 7680"/>
                <a:gd name="T27" fmla="*/ 7 h 409"/>
                <a:gd name="T28" fmla="*/ 6604 w 7680"/>
                <a:gd name="T29" fmla="*/ 2 h 409"/>
                <a:gd name="T30" fmla="*/ 6571 w 7680"/>
                <a:gd name="T31" fmla="*/ 3 h 409"/>
                <a:gd name="T32" fmla="*/ 6243 w 7680"/>
                <a:gd name="T33" fmla="*/ 27 h 409"/>
                <a:gd name="T34" fmla="*/ 6224 w 7680"/>
                <a:gd name="T35" fmla="*/ 29 h 409"/>
                <a:gd name="T36" fmla="*/ 5920 w 7680"/>
                <a:gd name="T37" fmla="*/ 68 h 409"/>
                <a:gd name="T38" fmla="*/ 5884 w 7680"/>
                <a:gd name="T39" fmla="*/ 74 h 409"/>
                <a:gd name="T40" fmla="*/ 5773 w 7680"/>
                <a:gd name="T41" fmla="*/ 91 h 409"/>
                <a:gd name="T42" fmla="*/ 5630 w 7680"/>
                <a:gd name="T43" fmla="*/ 116 h 409"/>
                <a:gd name="T44" fmla="*/ 5608 w 7680"/>
                <a:gd name="T45" fmla="*/ 119 h 409"/>
                <a:gd name="T46" fmla="*/ 5111 w 7680"/>
                <a:gd name="T47" fmla="*/ 208 h 409"/>
                <a:gd name="T48" fmla="*/ 5075 w 7680"/>
                <a:gd name="T49" fmla="*/ 214 h 409"/>
                <a:gd name="T50" fmla="*/ 3807 w 7680"/>
                <a:gd name="T51" fmla="*/ 342 h 409"/>
                <a:gd name="T52" fmla="*/ 3480 w 7680"/>
                <a:gd name="T53" fmla="*/ 332 h 409"/>
                <a:gd name="T54" fmla="*/ 3442 w 7680"/>
                <a:gd name="T55" fmla="*/ 330 h 409"/>
                <a:gd name="T56" fmla="*/ 1916 w 7680"/>
                <a:gd name="T57" fmla="*/ 100 h 409"/>
                <a:gd name="T58" fmla="*/ 1897 w 7680"/>
                <a:gd name="T59" fmla="*/ 96 h 409"/>
                <a:gd name="T60" fmla="*/ 1868 w 7680"/>
                <a:gd name="T61" fmla="*/ 91 h 409"/>
                <a:gd name="T62" fmla="*/ 1608 w 7680"/>
                <a:gd name="T63" fmla="*/ 51 h 409"/>
                <a:gd name="T64" fmla="*/ 1588 w 7680"/>
                <a:gd name="T65" fmla="*/ 48 h 409"/>
                <a:gd name="T66" fmla="*/ 1332 w 7680"/>
                <a:gd name="T67" fmla="*/ 19 h 409"/>
                <a:gd name="T68" fmla="*/ 1298 w 7680"/>
                <a:gd name="T69" fmla="*/ 16 h 409"/>
                <a:gd name="T70" fmla="*/ 1034 w 7680"/>
                <a:gd name="T71" fmla="*/ 2 h 409"/>
                <a:gd name="T72" fmla="*/ 1018 w 7680"/>
                <a:gd name="T73" fmla="*/ 1 h 409"/>
                <a:gd name="T74" fmla="*/ 1008 w 7680"/>
                <a:gd name="T75" fmla="*/ 1 h 409"/>
                <a:gd name="T76" fmla="*/ 864 w 7680"/>
                <a:gd name="T77" fmla="*/ 2 h 409"/>
                <a:gd name="T78" fmla="*/ 0 w 7680"/>
                <a:gd name="T79" fmla="*/ 162 h 409"/>
                <a:gd name="T80" fmla="*/ 0 w 7680"/>
                <a:gd name="T81" fmla="*/ 305 h 409"/>
                <a:gd name="T82" fmla="*/ 318 w 7680"/>
                <a:gd name="T83" fmla="*/ 232 h 4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7680" h="409">
                  <a:moveTo>
                    <a:pt x="318" y="232"/>
                  </a:moveTo>
                  <a:cubicBezTo>
                    <a:pt x="701" y="150"/>
                    <a:pt x="993" y="115"/>
                    <a:pt x="1294" y="118"/>
                  </a:cubicBezTo>
                  <a:cubicBezTo>
                    <a:pt x="1307" y="118"/>
                    <a:pt x="1320" y="118"/>
                    <a:pt x="1333" y="118"/>
                  </a:cubicBezTo>
                  <a:cubicBezTo>
                    <a:pt x="1408" y="119"/>
                    <a:pt x="1484" y="123"/>
                    <a:pt x="1562" y="129"/>
                  </a:cubicBezTo>
                  <a:cubicBezTo>
                    <a:pt x="1922" y="156"/>
                    <a:pt x="2331" y="230"/>
                    <a:pt x="2939" y="336"/>
                  </a:cubicBezTo>
                  <a:cubicBezTo>
                    <a:pt x="3022" y="351"/>
                    <a:pt x="3121" y="363"/>
                    <a:pt x="3230" y="372"/>
                  </a:cubicBezTo>
                  <a:cubicBezTo>
                    <a:pt x="3657" y="409"/>
                    <a:pt x="4239" y="406"/>
                    <a:pt x="4672" y="372"/>
                  </a:cubicBezTo>
                  <a:cubicBezTo>
                    <a:pt x="4826" y="361"/>
                    <a:pt x="4961" y="345"/>
                    <a:pt x="5063" y="325"/>
                  </a:cubicBezTo>
                  <a:cubicBezTo>
                    <a:pt x="5361" y="270"/>
                    <a:pt x="5721" y="179"/>
                    <a:pt x="6133" y="137"/>
                  </a:cubicBezTo>
                  <a:cubicBezTo>
                    <a:pt x="6360" y="113"/>
                    <a:pt x="6604" y="105"/>
                    <a:pt x="6862" y="126"/>
                  </a:cubicBezTo>
                  <a:cubicBezTo>
                    <a:pt x="7230" y="157"/>
                    <a:pt x="7502" y="199"/>
                    <a:pt x="7680" y="233"/>
                  </a:cubicBezTo>
                  <a:cubicBezTo>
                    <a:pt x="7680" y="162"/>
                    <a:pt x="7680" y="162"/>
                    <a:pt x="7680" y="162"/>
                  </a:cubicBezTo>
                  <a:cubicBezTo>
                    <a:pt x="7428" y="72"/>
                    <a:pt x="7178" y="25"/>
                    <a:pt x="6930" y="9"/>
                  </a:cubicBezTo>
                  <a:cubicBezTo>
                    <a:pt x="6924" y="8"/>
                    <a:pt x="6917" y="8"/>
                    <a:pt x="6911" y="7"/>
                  </a:cubicBezTo>
                  <a:cubicBezTo>
                    <a:pt x="6809" y="1"/>
                    <a:pt x="6707" y="0"/>
                    <a:pt x="6604" y="2"/>
                  </a:cubicBezTo>
                  <a:cubicBezTo>
                    <a:pt x="6593" y="3"/>
                    <a:pt x="6582" y="3"/>
                    <a:pt x="6571" y="3"/>
                  </a:cubicBezTo>
                  <a:cubicBezTo>
                    <a:pt x="6462" y="7"/>
                    <a:pt x="6352" y="15"/>
                    <a:pt x="6243" y="27"/>
                  </a:cubicBezTo>
                  <a:cubicBezTo>
                    <a:pt x="6237" y="27"/>
                    <a:pt x="6230" y="28"/>
                    <a:pt x="6224" y="29"/>
                  </a:cubicBezTo>
                  <a:cubicBezTo>
                    <a:pt x="6123" y="39"/>
                    <a:pt x="6022" y="53"/>
                    <a:pt x="5920" y="68"/>
                  </a:cubicBezTo>
                  <a:cubicBezTo>
                    <a:pt x="5908" y="70"/>
                    <a:pt x="5896" y="72"/>
                    <a:pt x="5884" y="74"/>
                  </a:cubicBezTo>
                  <a:cubicBezTo>
                    <a:pt x="5847" y="80"/>
                    <a:pt x="5810" y="85"/>
                    <a:pt x="5773" y="91"/>
                  </a:cubicBezTo>
                  <a:cubicBezTo>
                    <a:pt x="5725" y="99"/>
                    <a:pt x="5678" y="107"/>
                    <a:pt x="5630" y="116"/>
                  </a:cubicBezTo>
                  <a:cubicBezTo>
                    <a:pt x="5623" y="117"/>
                    <a:pt x="5615" y="118"/>
                    <a:pt x="5608" y="119"/>
                  </a:cubicBezTo>
                  <a:cubicBezTo>
                    <a:pt x="5445" y="148"/>
                    <a:pt x="5279" y="179"/>
                    <a:pt x="5111" y="208"/>
                  </a:cubicBezTo>
                  <a:cubicBezTo>
                    <a:pt x="5099" y="210"/>
                    <a:pt x="5087" y="212"/>
                    <a:pt x="5075" y="214"/>
                  </a:cubicBezTo>
                  <a:cubicBezTo>
                    <a:pt x="4672" y="283"/>
                    <a:pt x="4253" y="342"/>
                    <a:pt x="3807" y="342"/>
                  </a:cubicBezTo>
                  <a:cubicBezTo>
                    <a:pt x="3696" y="342"/>
                    <a:pt x="3587" y="339"/>
                    <a:pt x="3480" y="332"/>
                  </a:cubicBezTo>
                  <a:cubicBezTo>
                    <a:pt x="3467" y="331"/>
                    <a:pt x="3454" y="330"/>
                    <a:pt x="3442" y="330"/>
                  </a:cubicBezTo>
                  <a:cubicBezTo>
                    <a:pt x="2897" y="293"/>
                    <a:pt x="2397" y="182"/>
                    <a:pt x="1916" y="100"/>
                  </a:cubicBezTo>
                  <a:cubicBezTo>
                    <a:pt x="1909" y="98"/>
                    <a:pt x="1903" y="97"/>
                    <a:pt x="1897" y="96"/>
                  </a:cubicBezTo>
                  <a:cubicBezTo>
                    <a:pt x="1887" y="95"/>
                    <a:pt x="1878" y="93"/>
                    <a:pt x="1868" y="91"/>
                  </a:cubicBezTo>
                  <a:cubicBezTo>
                    <a:pt x="1781" y="77"/>
                    <a:pt x="1694" y="63"/>
                    <a:pt x="1608" y="51"/>
                  </a:cubicBezTo>
                  <a:cubicBezTo>
                    <a:pt x="1601" y="50"/>
                    <a:pt x="1595" y="49"/>
                    <a:pt x="1588" y="48"/>
                  </a:cubicBezTo>
                  <a:cubicBezTo>
                    <a:pt x="1502" y="37"/>
                    <a:pt x="1417" y="27"/>
                    <a:pt x="1332" y="19"/>
                  </a:cubicBezTo>
                  <a:cubicBezTo>
                    <a:pt x="1320" y="18"/>
                    <a:pt x="1309" y="17"/>
                    <a:pt x="1298" y="16"/>
                  </a:cubicBezTo>
                  <a:cubicBezTo>
                    <a:pt x="1210" y="8"/>
                    <a:pt x="1122" y="4"/>
                    <a:pt x="1034" y="2"/>
                  </a:cubicBezTo>
                  <a:cubicBezTo>
                    <a:pt x="1029" y="2"/>
                    <a:pt x="1023" y="2"/>
                    <a:pt x="1018" y="1"/>
                  </a:cubicBezTo>
                  <a:cubicBezTo>
                    <a:pt x="1015" y="1"/>
                    <a:pt x="1011" y="1"/>
                    <a:pt x="1008" y="1"/>
                  </a:cubicBezTo>
                  <a:cubicBezTo>
                    <a:pt x="960" y="1"/>
                    <a:pt x="912" y="1"/>
                    <a:pt x="864" y="2"/>
                  </a:cubicBezTo>
                  <a:cubicBezTo>
                    <a:pt x="579" y="11"/>
                    <a:pt x="293" y="56"/>
                    <a:pt x="0" y="162"/>
                  </a:cubicBezTo>
                  <a:cubicBezTo>
                    <a:pt x="0" y="305"/>
                    <a:pt x="0" y="305"/>
                    <a:pt x="0" y="305"/>
                  </a:cubicBezTo>
                  <a:cubicBezTo>
                    <a:pt x="113" y="278"/>
                    <a:pt x="219" y="253"/>
                    <a:pt x="318" y="23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 dirty="0">
                <a:latin typeface="inpin heiti" charset="-122"/>
                <a:ea typeface="inpin heiti" charset="-122"/>
              </a:endParaRPr>
            </a:p>
          </p:txBody>
        </p:sp>
      </p:grpSp>
      <p:pic>
        <p:nvPicPr>
          <p:cNvPr id="11" name="图片 1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947025" y="2165880"/>
            <a:ext cx="1234800" cy="48950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037684" y="2098331"/>
            <a:ext cx="1234800" cy="4895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91369" y="3353347"/>
            <a:ext cx="1145531" cy="1801799"/>
          </a:xfrm>
          <a:prstGeom prst="rect">
            <a:avLst/>
          </a:prstGeom>
        </p:spPr>
      </p:pic>
      <p:pic>
        <p:nvPicPr>
          <p:cNvPr id="17" name="图形 16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4719417" y="3297559"/>
            <a:ext cx="1248946" cy="2075713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59907" y="3434844"/>
            <a:ext cx="961186" cy="1638806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15828" y="3821220"/>
            <a:ext cx="786140" cy="1137869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3483285" y="1449298"/>
            <a:ext cx="463780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sz="8000" dirty="0">
                <a:solidFill>
                  <a:schemeClr val="bg1"/>
                </a:solidFill>
                <a:latin typeface="inpin heiti" charset="-122"/>
                <a:ea typeface="inpin heiti" charset="-122"/>
              </a:rPr>
              <a:t>THANKS</a:t>
            </a:r>
            <a:endParaRPr lang="zh-CN" altLang="en-US" sz="8000" dirty="0">
              <a:solidFill>
                <a:schemeClr val="bg1"/>
              </a:solidFill>
              <a:latin typeface="inpin heiti" charset="-122"/>
              <a:ea typeface="inpin heiti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Straight Arrow Connector 13"/>
          <p:cNvCxnSpPr>
            <a:stCxn id="5" idx="3"/>
            <a:endCxn id="12" idx="1"/>
          </p:cNvCxnSpPr>
          <p:nvPr/>
        </p:nvCxnSpPr>
        <p:spPr>
          <a:xfrm>
            <a:off x="6228522" y="1895569"/>
            <a:ext cx="1472913" cy="346591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stCxn id="6" idx="3"/>
            <a:endCxn id="11" idx="1"/>
          </p:cNvCxnSpPr>
          <p:nvPr/>
        </p:nvCxnSpPr>
        <p:spPr>
          <a:xfrm>
            <a:off x="6228522" y="3068784"/>
            <a:ext cx="1472912" cy="107415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stCxn id="7" idx="3"/>
            <a:endCxn id="9" idx="1"/>
          </p:cNvCxnSpPr>
          <p:nvPr/>
        </p:nvCxnSpPr>
        <p:spPr>
          <a:xfrm flipV="1">
            <a:off x="6228522" y="1756650"/>
            <a:ext cx="1472912" cy="248534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stCxn id="8" idx="3"/>
            <a:endCxn id="10" idx="1"/>
          </p:cNvCxnSpPr>
          <p:nvPr/>
        </p:nvCxnSpPr>
        <p:spPr>
          <a:xfrm flipV="1">
            <a:off x="6228522" y="2924388"/>
            <a:ext cx="1472912" cy="261639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9" name="Horizontal Scroll 8"/>
          <p:cNvSpPr/>
          <p:nvPr/>
        </p:nvSpPr>
        <p:spPr>
          <a:xfrm>
            <a:off x="7701434" y="1239815"/>
            <a:ext cx="3978335" cy="1033670"/>
          </a:xfrm>
          <a:prstGeom prst="horizontalScroll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Horizontal Scroll 9"/>
          <p:cNvSpPr/>
          <p:nvPr/>
        </p:nvSpPr>
        <p:spPr>
          <a:xfrm>
            <a:off x="7701434" y="2407553"/>
            <a:ext cx="3978335" cy="1033670"/>
          </a:xfrm>
          <a:prstGeom prst="horizontalScroll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Horizontal Scroll 10"/>
          <p:cNvSpPr/>
          <p:nvPr/>
        </p:nvSpPr>
        <p:spPr>
          <a:xfrm>
            <a:off x="7701434" y="3626102"/>
            <a:ext cx="3978335" cy="1033670"/>
          </a:xfrm>
          <a:prstGeom prst="horizontalScroll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Horizontal Scroll 11"/>
          <p:cNvSpPr/>
          <p:nvPr/>
        </p:nvSpPr>
        <p:spPr>
          <a:xfrm>
            <a:off x="7701435" y="4844651"/>
            <a:ext cx="3978335" cy="1033670"/>
          </a:xfrm>
          <a:prstGeom prst="horizontalScroll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Horizontal Scroll 5"/>
          <p:cNvSpPr/>
          <p:nvPr/>
        </p:nvSpPr>
        <p:spPr>
          <a:xfrm>
            <a:off x="579755" y="2551949"/>
            <a:ext cx="5648767" cy="1033670"/>
          </a:xfrm>
          <a:prstGeom prst="horizontalScroll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Horizontal Scroll 6"/>
          <p:cNvSpPr/>
          <p:nvPr/>
        </p:nvSpPr>
        <p:spPr>
          <a:xfrm>
            <a:off x="579755" y="3725164"/>
            <a:ext cx="5648767" cy="1033670"/>
          </a:xfrm>
          <a:prstGeom prst="horizontalScroll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Horizontal Scroll 7"/>
          <p:cNvSpPr/>
          <p:nvPr/>
        </p:nvSpPr>
        <p:spPr>
          <a:xfrm>
            <a:off x="579755" y="5023952"/>
            <a:ext cx="5648767" cy="1033670"/>
          </a:xfrm>
          <a:prstGeom prst="horizontalScroll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Horizontal Scroll 4"/>
          <p:cNvSpPr/>
          <p:nvPr/>
        </p:nvSpPr>
        <p:spPr>
          <a:xfrm>
            <a:off x="579755" y="1378734"/>
            <a:ext cx="5648767" cy="1033670"/>
          </a:xfrm>
          <a:prstGeom prst="horizontalScroll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580031" y="1007209"/>
            <a:ext cx="6096000" cy="501675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250000"/>
              </a:lnSpc>
            </a:pPr>
            <a:r>
              <a:rPr lang="en-US" sz="3200" b="1" dirty="0">
                <a:solidFill>
                  <a:srgbClr val="002060"/>
                </a:solidFill>
                <a:latin typeface="Helvetica Neue"/>
              </a:rPr>
              <a:t>1. Who's that man?</a:t>
            </a:r>
            <a:endParaRPr lang="en-US" sz="3200" b="1" dirty="0">
              <a:solidFill>
                <a:srgbClr val="002060"/>
              </a:solidFill>
              <a:latin typeface="Helvetica Neue"/>
            </a:endParaRPr>
          </a:p>
          <a:p>
            <a:pPr>
              <a:lnSpc>
                <a:spcPct val="250000"/>
              </a:lnSpc>
            </a:pPr>
            <a:r>
              <a:rPr lang="en-US" sz="3200" b="1" dirty="0">
                <a:solidFill>
                  <a:srgbClr val="002060"/>
                </a:solidFill>
                <a:latin typeface="Helvetica Neue"/>
              </a:rPr>
              <a:t>2. How old is your brother?</a:t>
            </a:r>
            <a:endParaRPr lang="en-US" sz="3200" b="1" dirty="0">
              <a:solidFill>
                <a:srgbClr val="002060"/>
              </a:solidFill>
              <a:latin typeface="Helvetica Neue"/>
            </a:endParaRPr>
          </a:p>
          <a:p>
            <a:pPr>
              <a:lnSpc>
                <a:spcPct val="250000"/>
              </a:lnSpc>
            </a:pPr>
            <a:r>
              <a:rPr lang="en-US" sz="3200" b="1" dirty="0">
                <a:solidFill>
                  <a:srgbClr val="002060"/>
                </a:solidFill>
                <a:latin typeface="Helvetica Neue"/>
              </a:rPr>
              <a:t>3. How old are you?</a:t>
            </a:r>
            <a:endParaRPr lang="en-US" sz="3200" b="1" dirty="0">
              <a:solidFill>
                <a:srgbClr val="002060"/>
              </a:solidFill>
              <a:latin typeface="Helvetica Neue"/>
            </a:endParaRPr>
          </a:p>
          <a:p>
            <a:pPr>
              <a:lnSpc>
                <a:spcPct val="250000"/>
              </a:lnSpc>
            </a:pPr>
            <a:r>
              <a:rPr lang="en-US" sz="3200" b="1" dirty="0">
                <a:solidFill>
                  <a:srgbClr val="002060"/>
                </a:solidFill>
                <a:latin typeface="Helvetica Neue"/>
              </a:rPr>
              <a:t>4. Is your grandfather old?</a:t>
            </a:r>
            <a:endParaRPr lang="en-US" sz="3200" b="1" dirty="0">
              <a:solidFill>
                <a:srgbClr val="002060"/>
              </a:solidFill>
              <a:latin typeface="Helvetica Neue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953226" y="1006829"/>
            <a:ext cx="3724622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ctr">
              <a:lnSpc>
                <a:spcPct val="250000"/>
              </a:lnSpc>
            </a:pPr>
            <a:r>
              <a:rPr lang="en-US" sz="3200" b="1" dirty="0">
                <a:solidFill>
                  <a:srgbClr val="FF0000"/>
                </a:solidFill>
                <a:latin typeface="Helvetica Neue"/>
              </a:rPr>
              <a:t>a. I'm ten.</a:t>
            </a:r>
            <a:endParaRPr lang="en-US" sz="3200" b="1" dirty="0">
              <a:solidFill>
                <a:srgbClr val="FF0000"/>
              </a:solidFill>
              <a:latin typeface="Helvetica Neue"/>
            </a:endParaRPr>
          </a:p>
          <a:p>
            <a:pPr fontAlgn="ctr">
              <a:lnSpc>
                <a:spcPct val="250000"/>
              </a:lnSpc>
            </a:pPr>
            <a:r>
              <a:rPr lang="en-US" sz="3200" b="1" dirty="0">
                <a:solidFill>
                  <a:srgbClr val="FF0000"/>
                </a:solidFill>
                <a:latin typeface="Helvetica Neue"/>
              </a:rPr>
              <a:t>b. Yes, he is.</a:t>
            </a:r>
            <a:endParaRPr lang="en-US" sz="3200" b="1" dirty="0">
              <a:solidFill>
                <a:srgbClr val="FF0000"/>
              </a:solidFill>
              <a:latin typeface="Helvetica Neue"/>
            </a:endParaRPr>
          </a:p>
          <a:p>
            <a:pPr fontAlgn="ctr">
              <a:lnSpc>
                <a:spcPct val="250000"/>
              </a:lnSpc>
            </a:pPr>
            <a:r>
              <a:rPr lang="en-US" sz="3200" b="1" dirty="0">
                <a:solidFill>
                  <a:srgbClr val="FF0000"/>
                </a:solidFill>
                <a:latin typeface="Helvetica Neue"/>
              </a:rPr>
              <a:t>c. He's thirteen.</a:t>
            </a:r>
            <a:endParaRPr lang="en-US" sz="3200" b="1" dirty="0">
              <a:solidFill>
                <a:srgbClr val="FF0000"/>
              </a:solidFill>
              <a:latin typeface="Helvetica Neue"/>
            </a:endParaRPr>
          </a:p>
          <a:p>
            <a:pPr fontAlgn="ctr">
              <a:lnSpc>
                <a:spcPct val="250000"/>
              </a:lnSpc>
            </a:pPr>
            <a:r>
              <a:rPr lang="en-US" sz="3200" b="1" dirty="0">
                <a:solidFill>
                  <a:srgbClr val="FF0000"/>
                </a:solidFill>
                <a:latin typeface="Helvetica Neue"/>
              </a:rPr>
              <a:t>d. He's my father.</a:t>
            </a:r>
            <a:endParaRPr lang="en-US" sz="3200" b="1" dirty="0">
              <a:solidFill>
                <a:srgbClr val="FF0000"/>
              </a:solidFill>
              <a:latin typeface="Helvetica Neue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58050" y="545164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b="1" dirty="0">
                <a:latin typeface="Helvetica Neue"/>
              </a:rPr>
              <a:t>Read </a:t>
            </a:r>
            <a:r>
              <a:rPr lang="en-US" sz="2400" b="1">
                <a:latin typeface="Helvetica Neue"/>
              </a:rPr>
              <a:t>and </a:t>
            </a:r>
            <a:r>
              <a:rPr lang="en-US" sz="2400" b="1" smtClean="0">
                <a:latin typeface="Helvetica Neue"/>
              </a:rPr>
              <a:t>match.</a:t>
            </a:r>
            <a:endParaRPr lang="en-US" sz="2400" b="1" i="0" dirty="0">
              <a:effectLst/>
              <a:latin typeface="Helvetica Neue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059782" y="4945302"/>
            <a:ext cx="8072437" cy="16613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00B05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  <a:endParaRPr lang="en-US" sz="7200" b="1" dirty="0">
              <a:solidFill>
                <a:srgbClr val="00B050"/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1" cstate="screen"/>
          <a:stretch>
            <a:fillRect/>
          </a:stretch>
        </p:blipFill>
        <p:spPr>
          <a:xfrm>
            <a:off x="3773879" y="3702742"/>
            <a:ext cx="4551667" cy="1370908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23100" y="2004096"/>
            <a:ext cx="1234800" cy="48950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6424" y="1400106"/>
            <a:ext cx="1234800" cy="48950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9756" y="826659"/>
            <a:ext cx="2185394" cy="2604946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091911" y="839602"/>
            <a:ext cx="6008178" cy="4209073"/>
          </a:xfrm>
          <a:prstGeom prst="rect">
            <a:avLst/>
          </a:prstGeom>
        </p:spPr>
      </p:pic>
      <p:sp>
        <p:nvSpPr>
          <p:cNvPr id="4" name="MH_SubTitle_4"/>
          <p:cNvSpPr>
            <a:spLocks noChangeArrowheads="1"/>
          </p:cNvSpPr>
          <p:nvPr>
            <p:custDataLst>
              <p:tags r:id="rId2"/>
            </p:custDataLst>
          </p:nvPr>
        </p:nvSpPr>
        <p:spPr bwMode="gray">
          <a:xfrm>
            <a:off x="3181350" y="5399356"/>
            <a:ext cx="5829300" cy="731520"/>
          </a:xfrm>
          <a:prstGeom prst="roundRect">
            <a:avLst>
              <a:gd name="adj" fmla="val 50000"/>
            </a:avLst>
          </a:prstGeom>
          <a:solidFill>
            <a:srgbClr val="FFFF47"/>
          </a:solidFill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9pPr>
          </a:lstStyle>
          <a:p>
            <a:pPr lvl="0" algn="ctr">
              <a:spcBef>
                <a:spcPts val="0"/>
              </a:spcBef>
              <a:buNone/>
            </a:pPr>
            <a:r>
              <a:rPr lang="en-US" altLang="zh-CN" sz="4400" dirty="0">
                <a:solidFill>
                  <a:srgbClr val="002060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h</a:t>
            </a:r>
            <a:r>
              <a:rPr lang="en-US" altLang="zh-CN" sz="4400" smtClean="0">
                <a:solidFill>
                  <a:srgbClr val="002060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ouse </a:t>
            </a:r>
            <a:endParaRPr lang="zh-CN" altLang="en-US" sz="4400" dirty="0">
              <a:solidFill>
                <a:srgbClr val="002060"/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sp>
        <p:nvSpPr>
          <p:cNvPr id="5" name="MH_SubTitle_4"/>
          <p:cNvSpPr>
            <a:spLocks noChangeArrowheads="1"/>
          </p:cNvSpPr>
          <p:nvPr>
            <p:custDataLst>
              <p:tags r:id="rId3"/>
            </p:custDataLst>
          </p:nvPr>
        </p:nvSpPr>
        <p:spPr bwMode="gray">
          <a:xfrm>
            <a:off x="3181350" y="5981859"/>
            <a:ext cx="5829300" cy="731520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9pPr>
          </a:lstStyle>
          <a:p>
            <a:pPr lvl="0" algn="ctr">
              <a:spcBef>
                <a:spcPts val="0"/>
              </a:spcBef>
              <a:buNone/>
            </a:pPr>
            <a:r>
              <a:rPr lang="en-US" sz="3200" b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/haʊs/</a:t>
            </a:r>
            <a:endParaRPr lang="zh-CN" altLang="en-US" sz="3200" dirty="0">
              <a:solidFill>
                <a:srgbClr val="C00000"/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181350" y="952714"/>
            <a:ext cx="5878621" cy="3909568"/>
          </a:xfrm>
          <a:prstGeom prst="rect">
            <a:avLst/>
          </a:prstGeom>
        </p:spPr>
      </p:pic>
      <p:sp>
        <p:nvSpPr>
          <p:cNvPr id="8" name="MH_SubTitle_4"/>
          <p:cNvSpPr>
            <a:spLocks noChangeArrowheads="1"/>
          </p:cNvSpPr>
          <p:nvPr>
            <p:custDataLst>
              <p:tags r:id="rId2"/>
            </p:custDataLst>
          </p:nvPr>
        </p:nvSpPr>
        <p:spPr bwMode="gray">
          <a:xfrm>
            <a:off x="3181350" y="5336035"/>
            <a:ext cx="5829300" cy="731520"/>
          </a:xfrm>
          <a:prstGeom prst="roundRect">
            <a:avLst>
              <a:gd name="adj" fmla="val 50000"/>
            </a:avLst>
          </a:prstGeom>
          <a:solidFill>
            <a:srgbClr val="FFFF47"/>
          </a:solidFill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9pPr>
          </a:lstStyle>
          <a:p>
            <a:pPr lvl="0" algn="ctr">
              <a:spcBef>
                <a:spcPts val="0"/>
              </a:spcBef>
              <a:buNone/>
            </a:pPr>
            <a:r>
              <a:rPr lang="en-US" altLang="zh-CN" sz="4400" dirty="0">
                <a:solidFill>
                  <a:srgbClr val="002060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l</a:t>
            </a:r>
            <a:r>
              <a:rPr lang="en-US" altLang="zh-CN" sz="4400" smtClean="0">
                <a:solidFill>
                  <a:srgbClr val="002060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iving </a:t>
            </a:r>
            <a:r>
              <a:rPr lang="en-US" altLang="zh-CN" sz="4400" dirty="0">
                <a:solidFill>
                  <a:srgbClr val="002060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room</a:t>
            </a:r>
            <a:endParaRPr lang="zh-CN" altLang="en-US" sz="4400" dirty="0">
              <a:solidFill>
                <a:srgbClr val="002060"/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sp>
        <p:nvSpPr>
          <p:cNvPr id="4" name="MH_SubTitle_4"/>
          <p:cNvSpPr>
            <a:spLocks noChangeArrowheads="1"/>
          </p:cNvSpPr>
          <p:nvPr>
            <p:custDataLst>
              <p:tags r:id="rId3"/>
            </p:custDataLst>
          </p:nvPr>
        </p:nvSpPr>
        <p:spPr bwMode="gray">
          <a:xfrm>
            <a:off x="3181350" y="5981859"/>
            <a:ext cx="5829300" cy="731520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9pPr>
          </a:lstStyle>
          <a:p>
            <a:pPr lvl="0" algn="ctr">
              <a:spcBef>
                <a:spcPts val="0"/>
              </a:spcBef>
              <a:buNone/>
            </a:pPr>
            <a:r>
              <a:rPr lang="en-US" sz="3200" b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/ˈlɪvɪŋ ruːm/</a:t>
            </a:r>
            <a:endParaRPr lang="zh-CN" altLang="en-US" sz="3200" dirty="0">
              <a:solidFill>
                <a:srgbClr val="C00000"/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023349" y="973875"/>
            <a:ext cx="6145301" cy="4017612"/>
          </a:xfrm>
          <a:prstGeom prst="rect">
            <a:avLst/>
          </a:prstGeom>
        </p:spPr>
      </p:pic>
      <p:sp>
        <p:nvSpPr>
          <p:cNvPr id="4" name="MH_SubTitle_4"/>
          <p:cNvSpPr>
            <a:spLocks noChangeArrowheads="1"/>
          </p:cNvSpPr>
          <p:nvPr>
            <p:custDataLst>
              <p:tags r:id="rId2"/>
            </p:custDataLst>
          </p:nvPr>
        </p:nvSpPr>
        <p:spPr bwMode="gray">
          <a:xfrm>
            <a:off x="3181350" y="5379577"/>
            <a:ext cx="5829300" cy="731520"/>
          </a:xfrm>
          <a:prstGeom prst="roundRect">
            <a:avLst>
              <a:gd name="adj" fmla="val 50000"/>
            </a:avLst>
          </a:prstGeom>
          <a:solidFill>
            <a:srgbClr val="FFFF47"/>
          </a:solidFill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9pPr>
          </a:lstStyle>
          <a:p>
            <a:pPr lvl="0" algn="ctr">
              <a:spcBef>
                <a:spcPts val="0"/>
              </a:spcBef>
              <a:buNone/>
            </a:pPr>
            <a:r>
              <a:rPr lang="en-US" altLang="zh-CN" sz="4400" dirty="0">
                <a:solidFill>
                  <a:srgbClr val="002060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b</a:t>
            </a:r>
            <a:r>
              <a:rPr lang="en-US" altLang="zh-CN" sz="4400" smtClean="0">
                <a:solidFill>
                  <a:srgbClr val="002060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athroom </a:t>
            </a:r>
            <a:endParaRPr lang="zh-CN" altLang="en-US" sz="4400" dirty="0">
              <a:solidFill>
                <a:srgbClr val="002060"/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sp>
        <p:nvSpPr>
          <p:cNvPr id="5" name="MH_SubTitle_4"/>
          <p:cNvSpPr>
            <a:spLocks noChangeArrowheads="1"/>
          </p:cNvSpPr>
          <p:nvPr>
            <p:custDataLst>
              <p:tags r:id="rId3"/>
            </p:custDataLst>
          </p:nvPr>
        </p:nvSpPr>
        <p:spPr bwMode="gray">
          <a:xfrm>
            <a:off x="3181350" y="5981859"/>
            <a:ext cx="5829300" cy="731520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9pPr>
          </a:lstStyle>
          <a:p>
            <a:pPr lvl="0" algn="ctr">
              <a:spcBef>
                <a:spcPts val="0"/>
              </a:spcBef>
              <a:buNone/>
            </a:pPr>
            <a:r>
              <a:rPr lang="en-US" sz="3200" b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/ˈbæ</a:t>
            </a:r>
            <a:r>
              <a:rPr lang="el-GR" sz="3200" b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θ</a:t>
            </a:r>
            <a:r>
              <a:rPr lang="en-US" sz="3200" b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ruːm/</a:t>
            </a:r>
            <a:endParaRPr lang="zh-CN" altLang="en-US" sz="3200" dirty="0">
              <a:solidFill>
                <a:srgbClr val="C00000"/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tags/tag1.xml><?xml version="1.0" encoding="utf-8"?>
<p:tagLst xmlns:p="http://schemas.openxmlformats.org/presentationml/2006/main">
  <p:tag name="MH" val="20161022181333"/>
  <p:tag name="MH_LIBRARY" val="GRAPHIC"/>
  <p:tag name="MH_TYPE" val="SubTitle"/>
  <p:tag name="MH_ORDER" val="3"/>
</p:tagLst>
</file>

<file path=ppt/tags/tag10.xml><?xml version="1.0" encoding="utf-8"?>
<p:tagLst xmlns:p="http://schemas.openxmlformats.org/presentationml/2006/main">
  <p:tag name="MH" val="20161022181333"/>
  <p:tag name="MH_LIBRARY" val="GRAPHIC"/>
  <p:tag name="MH_TYPE" val="SubTitle"/>
  <p:tag name="MH_ORDER" val="4"/>
</p:tagLst>
</file>

<file path=ppt/tags/tag11.xml><?xml version="1.0" encoding="utf-8"?>
<p:tagLst xmlns:p="http://schemas.openxmlformats.org/presentationml/2006/main">
  <p:tag name="MH" val="20161022181333"/>
  <p:tag name="MH_LIBRARY" val="GRAPHIC"/>
  <p:tag name="MH_TYPE" val="SubTitle"/>
  <p:tag name="MH_ORDER" val="4"/>
</p:tagLst>
</file>

<file path=ppt/tags/tag12.xml><?xml version="1.0" encoding="utf-8"?>
<p:tagLst xmlns:p="http://schemas.openxmlformats.org/presentationml/2006/main">
  <p:tag name="MH" val="20161022181333"/>
  <p:tag name="MH_LIBRARY" val="GRAPHIC"/>
  <p:tag name="MH_TYPE" val="SubTitle"/>
  <p:tag name="MH_ORDER" val="4"/>
</p:tagLst>
</file>

<file path=ppt/tags/tag13.xml><?xml version="1.0" encoding="utf-8"?>
<p:tagLst xmlns:p="http://schemas.openxmlformats.org/presentationml/2006/main">
  <p:tag name="MH" val="20161022181333"/>
  <p:tag name="MH_LIBRARY" val="GRAPHIC"/>
  <p:tag name="MH_TYPE" val="SubTitle"/>
  <p:tag name="MH_ORDER" val="4"/>
</p:tagLst>
</file>

<file path=ppt/tags/tag14.xml><?xml version="1.0" encoding="utf-8"?>
<p:tagLst xmlns:p="http://schemas.openxmlformats.org/presentationml/2006/main">
  <p:tag name="MH" val="20161022181333"/>
  <p:tag name="MH_LIBRARY" val="GRAPHIC"/>
  <p:tag name="MH_TYPE" val="SubTitle"/>
  <p:tag name="MH_ORDER" val="4"/>
</p:tagLst>
</file>

<file path=ppt/tags/tag15.xml><?xml version="1.0" encoding="utf-8"?>
<p:tagLst xmlns:p="http://schemas.openxmlformats.org/presentationml/2006/main">
  <p:tag name="MH" val="20161022181333"/>
  <p:tag name="MH_LIBRARY" val="GRAPHIC"/>
  <p:tag name="MH_TYPE" val="SubTitle"/>
  <p:tag name="MH_ORDER" val="4"/>
</p:tagLst>
</file>

<file path=ppt/tags/tag16.xml><?xml version="1.0" encoding="utf-8"?>
<p:tagLst xmlns:p="http://schemas.openxmlformats.org/presentationml/2006/main">
  <p:tag name="MH" val="20161022181333"/>
  <p:tag name="MH_LIBRARY" val="GRAPHIC"/>
  <p:tag name="MH_TYPE" val="SubTitle"/>
  <p:tag name="MH_ORDER" val="4"/>
</p:tagLst>
</file>

<file path=ppt/tags/tag17.xml><?xml version="1.0" encoding="utf-8"?>
<p:tagLst xmlns:p="http://schemas.openxmlformats.org/presentationml/2006/main">
  <p:tag name="MH" val="20161022181333"/>
  <p:tag name="MH_LIBRARY" val="GRAPHIC"/>
  <p:tag name="MH_TYPE" val="SubTitle"/>
  <p:tag name="MH_ORDER" val="4"/>
</p:tagLst>
</file>

<file path=ppt/tags/tag18.xml><?xml version="1.0" encoding="utf-8"?>
<p:tagLst xmlns:p="http://schemas.openxmlformats.org/presentationml/2006/main">
  <p:tag name="MH" val="20161022181333"/>
  <p:tag name="MH_LIBRARY" val="GRAPHIC"/>
  <p:tag name="MH_TYPE" val="SubTitle"/>
  <p:tag name="MH_ORDER" val="4"/>
</p:tagLst>
</file>

<file path=ppt/tags/tag19.xml><?xml version="1.0" encoding="utf-8"?>
<p:tagLst xmlns:p="http://schemas.openxmlformats.org/presentationml/2006/main">
  <p:tag name="MH" val="20161022181333"/>
  <p:tag name="MH_LIBRARY" val="GRAPHIC"/>
  <p:tag name="MH_TYPE" val="SubTitle"/>
  <p:tag name="MH_ORDER" val="4"/>
</p:tagLst>
</file>

<file path=ppt/tags/tag2.xml><?xml version="1.0" encoding="utf-8"?>
<p:tagLst xmlns:p="http://schemas.openxmlformats.org/presentationml/2006/main">
  <p:tag name="MH" val="20161022181333"/>
  <p:tag name="MH_LIBRARY" val="GRAPHIC"/>
  <p:tag name="MH_TYPE" val="SubTitle"/>
  <p:tag name="MH_ORDER" val="4"/>
</p:tagLst>
</file>

<file path=ppt/tags/tag20.xml><?xml version="1.0" encoding="utf-8"?>
<p:tagLst xmlns:p="http://schemas.openxmlformats.org/presentationml/2006/main">
  <p:tag name="MH" val="20161022181333"/>
  <p:tag name="MH_LIBRARY" val="GRAPHIC"/>
  <p:tag name="MH_TYPE" val="SubTitle"/>
  <p:tag name="MH_ORDER" val="4"/>
</p:tagLst>
</file>

<file path=ppt/tags/tag21.xml><?xml version="1.0" encoding="utf-8"?>
<p:tagLst xmlns:p="http://schemas.openxmlformats.org/presentationml/2006/main">
  <p:tag name="MH" val="20161022181333"/>
  <p:tag name="MH_LIBRARY" val="GRAPHIC"/>
  <p:tag name="MH_TYPE" val="SubTitle"/>
  <p:tag name="MH_ORDER" val="4"/>
</p:tagLst>
</file>

<file path=ppt/tags/tag22.xml><?xml version="1.0" encoding="utf-8"?>
<p:tagLst xmlns:p="http://schemas.openxmlformats.org/presentationml/2006/main">
  <p:tag name="MH" val="20161022181333"/>
  <p:tag name="MH_LIBRARY" val="GRAPHIC"/>
  <p:tag name="MH_TYPE" val="SubTitle"/>
  <p:tag name="MH_ORDER" val="4"/>
</p:tagLst>
</file>

<file path=ppt/tags/tag23.xml><?xml version="1.0" encoding="utf-8"?>
<p:tagLst xmlns:p="http://schemas.openxmlformats.org/presentationml/2006/main">
  <p:tag name="MH" val="20161022181333"/>
  <p:tag name="MH_LIBRARY" val="GRAPHIC"/>
  <p:tag name="MH_TYPE" val="SubTitle"/>
  <p:tag name="MH_ORDER" val="4"/>
</p:tagLst>
</file>

<file path=ppt/tags/tag24.xml><?xml version="1.0" encoding="utf-8"?>
<p:tagLst xmlns:p="http://schemas.openxmlformats.org/presentationml/2006/main">
  <p:tag name="MH" val="20161022181333"/>
  <p:tag name="MH_LIBRARY" val="GRAPHIC"/>
  <p:tag name="MH_TYPE" val="SubTitle"/>
  <p:tag name="MH_ORDER" val="4"/>
</p:tagLst>
</file>

<file path=ppt/tags/tag3.xml><?xml version="1.0" encoding="utf-8"?>
<p:tagLst xmlns:p="http://schemas.openxmlformats.org/presentationml/2006/main">
  <p:tag name="MH" val="20161022181333"/>
  <p:tag name="MH_LIBRARY" val="GRAPHIC"/>
  <p:tag name="MH_TYPE" val="SubTitle"/>
  <p:tag name="MH_ORDER" val="4"/>
</p:tagLst>
</file>

<file path=ppt/tags/tag4.xml><?xml version="1.0" encoding="utf-8"?>
<p:tagLst xmlns:p="http://schemas.openxmlformats.org/presentationml/2006/main">
  <p:tag name="MH" val="20161022181333"/>
  <p:tag name="MH_LIBRARY" val="GRAPHIC"/>
  <p:tag name="MH_TYPE" val="SubTitle"/>
  <p:tag name="MH_ORDER" val="4"/>
</p:tagLst>
</file>

<file path=ppt/tags/tag5.xml><?xml version="1.0" encoding="utf-8"?>
<p:tagLst xmlns:p="http://schemas.openxmlformats.org/presentationml/2006/main">
  <p:tag name="MH" val="20161022181333"/>
  <p:tag name="MH_LIBRARY" val="GRAPHIC"/>
  <p:tag name="MH_TYPE" val="SubTitle"/>
  <p:tag name="MH_ORDER" val="4"/>
</p:tagLst>
</file>

<file path=ppt/tags/tag6.xml><?xml version="1.0" encoding="utf-8"?>
<p:tagLst xmlns:p="http://schemas.openxmlformats.org/presentationml/2006/main">
  <p:tag name="MH" val="20161022181333"/>
  <p:tag name="MH_LIBRARY" val="GRAPHIC"/>
  <p:tag name="MH_TYPE" val="SubTitle"/>
  <p:tag name="MH_ORDER" val="4"/>
</p:tagLst>
</file>

<file path=ppt/tags/tag7.xml><?xml version="1.0" encoding="utf-8"?>
<p:tagLst xmlns:p="http://schemas.openxmlformats.org/presentationml/2006/main">
  <p:tag name="MH" val="20161022181333"/>
  <p:tag name="MH_LIBRARY" val="GRAPHIC"/>
  <p:tag name="MH_TYPE" val="SubTitle"/>
  <p:tag name="MH_ORDER" val="4"/>
</p:tagLst>
</file>

<file path=ppt/tags/tag8.xml><?xml version="1.0" encoding="utf-8"?>
<p:tagLst xmlns:p="http://schemas.openxmlformats.org/presentationml/2006/main">
  <p:tag name="MH" val="20161022181333"/>
  <p:tag name="MH_LIBRARY" val="GRAPHIC"/>
  <p:tag name="MH_TYPE" val="SubTitle"/>
  <p:tag name="MH_ORDER" val="4"/>
</p:tagLst>
</file>

<file path=ppt/tags/tag9.xml><?xml version="1.0" encoding="utf-8"?>
<p:tagLst xmlns:p="http://schemas.openxmlformats.org/presentationml/2006/main">
  <p:tag name="MH" val="20161022181333"/>
  <p:tag name="MH_LIBRARY" val="GRAPHIC"/>
  <p:tag name="MH_TYPE" val="SubTitle"/>
  <p:tag name="MH_ORDER" val="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2486</Words>
  <Application>WPS Presentation</Application>
  <PresentationFormat>Widescreen</PresentationFormat>
  <Paragraphs>377</Paragraphs>
  <Slides>42</Slides>
  <Notes>14</Notes>
  <HiddenSlides>0</HiddenSlides>
  <MMClips>2</MMClips>
  <ScaleCrop>false</ScaleCrop>
  <HeadingPairs>
    <vt:vector size="6" baseType="variant">
      <vt:variant>
        <vt:lpstr>已用的字体</vt:lpstr>
      </vt:variant>
      <vt:variant>
        <vt:i4>18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42</vt:i4>
      </vt:variant>
    </vt:vector>
  </HeadingPairs>
  <TitlesOfParts>
    <vt:vector size="62" baseType="lpstr">
      <vt:lpstr>Arial</vt:lpstr>
      <vt:lpstr>SimSun</vt:lpstr>
      <vt:lpstr>Wingdings</vt:lpstr>
      <vt:lpstr>Edwardian Script ITC</vt:lpstr>
      <vt:lpstr>inpin heiti</vt:lpstr>
      <vt:lpstr>Microsoft JhengHei</vt:lpstr>
      <vt:lpstr>PMingLiU</vt:lpstr>
      <vt:lpstr>PMingLiU-ExtB</vt:lpstr>
      <vt:lpstr>字魂59号-创粗黑</vt:lpstr>
      <vt:lpstr>Arial Black</vt:lpstr>
      <vt:lpstr>Helvetica Neue</vt:lpstr>
      <vt:lpstr>Microsoft YaHei</vt:lpstr>
      <vt:lpstr>Arial Unicode MS</vt:lpstr>
      <vt:lpstr>Calibri</vt:lpstr>
      <vt:lpstr>Century Gothic</vt:lpstr>
      <vt:lpstr>Tahoma</vt:lpstr>
      <vt:lpstr>Berlin Sans FB</vt:lpstr>
      <vt:lpstr>Times New Roman</vt:lpstr>
      <vt:lpstr>Office Theme</vt:lpstr>
      <vt:lpstr>1_Office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minhtuan6990@gmail.com / 01686898975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admin</cp:lastModifiedBy>
  <cp:revision>195</cp:revision>
  <dcterms:created xsi:type="dcterms:W3CDTF">2020-12-20T12:31:00Z</dcterms:created>
  <dcterms:modified xsi:type="dcterms:W3CDTF">2022-01-21T09:04:19Z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D2AF2E2DD8974A3F97A9E0CC8B77C1B7</vt:lpwstr>
  </property>
  <property fmtid="{D5CDD505-2E9C-101B-9397-08002B2CF9AE}" pid="3" name="KSOProductBuildVer">
    <vt:lpwstr>1033-11.2.0.10443</vt:lpwstr>
  </property>
</Properties>
</file>