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27.fntdata" ContentType="application/x-fontdata"/>
  <Override PartName="/ppt/fonts/font28.fntdata" ContentType="application/x-fontdata"/>
  <Override PartName="/ppt/fonts/font29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462" r:id="rId3"/>
    <p:sldId id="256" r:id="rId4"/>
    <p:sldId id="509" r:id="rId5"/>
    <p:sldId id="397" r:id="rId6"/>
    <p:sldId id="390" r:id="rId7"/>
    <p:sldId id="400" r:id="rId8"/>
    <p:sldId id="393" r:id="rId9"/>
    <p:sldId id="394" r:id="rId10"/>
    <p:sldId id="399" r:id="rId11"/>
    <p:sldId id="401" r:id="rId12"/>
    <p:sldId id="510" r:id="rId13"/>
    <p:sldId id="511" r:id="rId14"/>
    <p:sldId id="512" r:id="rId15"/>
    <p:sldId id="513" r:id="rId16"/>
    <p:sldId id="414" r:id="rId17"/>
    <p:sldId id="420" r:id="rId19"/>
    <p:sldId id="418" r:id="rId20"/>
    <p:sldId id="421" r:id="rId21"/>
    <p:sldId id="422" r:id="rId22"/>
    <p:sldId id="419" r:id="rId23"/>
    <p:sldId id="423" r:id="rId24"/>
    <p:sldId id="435" r:id="rId25"/>
    <p:sldId id="437" r:id="rId26"/>
    <p:sldId id="434" r:id="rId27"/>
    <p:sldId id="436" r:id="rId28"/>
    <p:sldId id="424" r:id="rId29"/>
    <p:sldId id="402" r:id="rId30"/>
    <p:sldId id="387" r:id="rId31"/>
    <p:sldId id="380" r:id="rId32"/>
    <p:sldId id="382" r:id="rId33"/>
    <p:sldId id="539" r:id="rId34"/>
    <p:sldId id="542" r:id="rId35"/>
    <p:sldId id="541" r:id="rId36"/>
  </p:sldIdLst>
  <p:sldSz cx="12192000" cy="6858000"/>
  <p:notesSz cx="6858000" cy="9144000"/>
  <p:embeddedFontLst>
    <p:embeddedFont>
      <p:font typeface="SimSun" panose="02010600030101010101" pitchFamily="2" charset="-122"/>
      <p:regular r:id="rId40"/>
    </p:embeddedFont>
    <p:embeddedFont>
      <p:font typeface="Edwardian Script ITC" panose="030303020407070D0804" charset="0"/>
      <p:regular r:id="rId41"/>
    </p:embeddedFont>
    <p:embeddedFont>
      <p:font typeface="Calibri" panose="020F0502020204030204"/>
      <p:regular r:id="rId42"/>
      <p:bold r:id="rId43"/>
      <p:italic r:id="rId44"/>
      <p:boldItalic r:id="rId45"/>
    </p:embeddedFont>
    <p:embeddedFont>
      <p:font typeface="Agency FB" panose="020B0503020202020204" charset="0"/>
      <p:regular r:id="rId46"/>
      <p:bold r:id="rId47"/>
    </p:embeddedFont>
    <p:embeddedFont>
      <p:font typeface="Bodoni MT" panose="02070603080606020203" charset="0"/>
      <p:regular r:id="rId48"/>
      <p:bold r:id="rId49"/>
      <p:italic r:id="rId50"/>
      <p:boldItalic r:id="rId51"/>
    </p:embeddedFont>
    <p:embeddedFont>
      <p:font typeface="Arial Black" panose="020B0A04020102020204" pitchFamily="34" charset="0"/>
      <p:bold r:id="rId52"/>
    </p:embeddedFont>
    <p:embeddedFont>
      <p:font typeface="Cooper Black" panose="0208090404030B020404" pitchFamily="18" charset="0"/>
      <p:regular r:id="rId53"/>
    </p:embeddedFont>
    <p:embeddedFont>
      <p:font typeface="Special Elite" panose="02000506000000020004"/>
      <p:regular r:id="rId54"/>
    </p:embeddedFont>
    <p:embeddedFont>
      <p:font typeface="Bad Script" panose="02000000000000000000"/>
      <p:regular r:id="rId55"/>
    </p:embeddedFont>
    <p:embeddedFont>
      <p:font typeface="Fascinate Inline" panose="020F0B06080807020504"/>
      <p:bold r:id="rId56"/>
    </p:embeddedFont>
    <p:embeddedFont>
      <p:font typeface="Century Gothic" panose="020B0502020202020204" pitchFamily="34" charset="0"/>
      <p:regular r:id="rId57"/>
      <p:bold r:id="rId58"/>
      <p:italic r:id="rId59"/>
      <p:boldItalic r:id="rId60"/>
    </p:embeddedFont>
    <p:embeddedFont>
      <p:font typeface="Barlow Condensed" panose="00000506000000000000"/>
      <p:regular r:id="rId61"/>
      <p:bold r:id="rId62"/>
      <p:italic r:id="rId63"/>
      <p:boldItalic r:id="rId64"/>
    </p:embeddedFont>
    <p:embeddedFont>
      <p:font typeface="Tahoma" panose="020B0604030504040204" pitchFamily="34" charset="0"/>
      <p:regular r:id="rId65"/>
      <p:bold r:id="rId66"/>
    </p:embeddedFont>
    <p:embeddedFont>
      <p:font typeface="Calibri Light" panose="020F0302020204030204" charset="0"/>
      <p:regular r:id="rId67"/>
      <p: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CE93"/>
    <a:srgbClr val="A4A480"/>
    <a:srgbClr val="A3A37F"/>
    <a:srgbClr val="707B93"/>
    <a:srgbClr val="9B735E"/>
    <a:srgbClr val="F5F7F9"/>
    <a:srgbClr val="9C7822"/>
    <a:srgbClr val="808080"/>
    <a:srgbClr val="5D5026"/>
    <a:srgbClr val="EB4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32" autoAdjust="0"/>
    <p:restoredTop sz="94660"/>
  </p:normalViewPr>
  <p:slideViewPr>
    <p:cSldViewPr snapToGrid="0">
      <p:cViewPr>
        <p:scale>
          <a:sx n="125" d="100"/>
          <a:sy n="125" d="100"/>
        </p:scale>
        <p:origin x="-138" y="216"/>
      </p:cViewPr>
      <p:guideLst>
        <p:guide orient="horz" pos="2086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8" Type="http://schemas.openxmlformats.org/officeDocument/2006/relationships/font" Target="fonts/font29.fntdata"/><Relationship Id="rId67" Type="http://schemas.openxmlformats.org/officeDocument/2006/relationships/font" Target="fonts/font28.fntdata"/><Relationship Id="rId66" Type="http://schemas.openxmlformats.org/officeDocument/2006/relationships/font" Target="fonts/font27.fntdata"/><Relationship Id="rId65" Type="http://schemas.openxmlformats.org/officeDocument/2006/relationships/font" Target="fonts/font26.fntdata"/><Relationship Id="rId64" Type="http://schemas.openxmlformats.org/officeDocument/2006/relationships/font" Target="fonts/font25.fntdata"/><Relationship Id="rId63" Type="http://schemas.openxmlformats.org/officeDocument/2006/relationships/font" Target="fonts/font24.fntdata"/><Relationship Id="rId62" Type="http://schemas.openxmlformats.org/officeDocument/2006/relationships/font" Target="fonts/font23.fntdata"/><Relationship Id="rId61" Type="http://schemas.openxmlformats.org/officeDocument/2006/relationships/font" Target="fonts/font22.fntdata"/><Relationship Id="rId60" Type="http://schemas.openxmlformats.org/officeDocument/2006/relationships/font" Target="fonts/font21.fntdata"/><Relationship Id="rId6" Type="http://schemas.openxmlformats.org/officeDocument/2006/relationships/slide" Target="slides/slide4.xml"/><Relationship Id="rId59" Type="http://schemas.openxmlformats.org/officeDocument/2006/relationships/font" Target="fonts/font20.fntdata"/><Relationship Id="rId58" Type="http://schemas.openxmlformats.org/officeDocument/2006/relationships/font" Target="fonts/font19.fntdata"/><Relationship Id="rId57" Type="http://schemas.openxmlformats.org/officeDocument/2006/relationships/font" Target="fonts/font18.fntdata"/><Relationship Id="rId56" Type="http://schemas.openxmlformats.org/officeDocument/2006/relationships/font" Target="fonts/font17.fntdata"/><Relationship Id="rId55" Type="http://schemas.openxmlformats.org/officeDocument/2006/relationships/font" Target="fonts/font16.fntdata"/><Relationship Id="rId54" Type="http://schemas.openxmlformats.org/officeDocument/2006/relationships/font" Target="fonts/font15.fntdata"/><Relationship Id="rId53" Type="http://schemas.openxmlformats.org/officeDocument/2006/relationships/font" Target="fonts/font14.fntdata"/><Relationship Id="rId52" Type="http://schemas.openxmlformats.org/officeDocument/2006/relationships/font" Target="fonts/font13.fntdata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slide" Target="slides/slide3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00FF2-A141-441C-8F3B-CC4DE2A7ECC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E68ED-95F1-4BB8-9115-C4936103963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72F5AE-7234-4757-88E2-DCBFC21353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AEB4E-6DCC-4B0B-BDB2-3ED1068AF9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A37F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10318157" y="0"/>
            <a:ext cx="1774781" cy="7529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-1060" y="5841787"/>
            <a:ext cx="879927" cy="1000338"/>
          </a:xfrm>
          <a:prstGeom prst="rect">
            <a:avLst/>
          </a:prstGeom>
        </p:spPr>
      </p:pic>
      <p:pic>
        <p:nvPicPr>
          <p:cNvPr id="6" name="Google Shape;6;p1"/>
          <p:cNvPicPr preferRelativeResize="0"/>
          <p:nvPr userDrawn="1"/>
        </p:nvPicPr>
        <p:blipFill>
          <a:blip r:embed="rId8"/>
          <a:stretch>
            <a:fillRect/>
          </a:stretch>
        </p:blipFill>
        <p:spPr>
          <a:xfrm>
            <a:off x="776281" y="572180"/>
            <a:ext cx="10639524" cy="60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 userDrawn="1"/>
        </p:nvSpPr>
        <p:spPr>
          <a:xfrm>
            <a:off x="337820" y="11176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" name="Picture 3" descr="ML (1)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33760" y="5699760"/>
            <a:ext cx="1158240" cy="11582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6.wav"/><Relationship Id="rId8" Type="http://schemas.openxmlformats.org/officeDocument/2006/relationships/image" Target="../media/image21.png"/><Relationship Id="rId7" Type="http://schemas.microsoft.com/office/2007/relationships/media" Target="../media/audio5.wav"/><Relationship Id="rId6" Type="http://schemas.openxmlformats.org/officeDocument/2006/relationships/audio" Target="../media/audio5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9" Type="http://schemas.openxmlformats.org/officeDocument/2006/relationships/slideLayout" Target="../slideLayouts/slideLayout1.xml"/><Relationship Id="rId18" Type="http://schemas.microsoft.com/office/2007/relationships/media" Target="../media/audio10.wav"/><Relationship Id="rId17" Type="http://schemas.openxmlformats.org/officeDocument/2006/relationships/audio" Target="../media/audio10.wav"/><Relationship Id="rId16" Type="http://schemas.microsoft.com/office/2007/relationships/media" Target="../media/audio9.wav"/><Relationship Id="rId15" Type="http://schemas.openxmlformats.org/officeDocument/2006/relationships/audio" Target="../media/audio9.wav"/><Relationship Id="rId14" Type="http://schemas.microsoft.com/office/2007/relationships/media" Target="../media/audio8.wav"/><Relationship Id="rId13" Type="http://schemas.openxmlformats.org/officeDocument/2006/relationships/audio" Target="../media/audio8.wav"/><Relationship Id="rId12" Type="http://schemas.microsoft.com/office/2007/relationships/media" Target="../media/audio7.wav"/><Relationship Id="rId11" Type="http://schemas.openxmlformats.org/officeDocument/2006/relationships/audio" Target="../media/audio7.wav"/><Relationship Id="rId10" Type="http://schemas.microsoft.com/office/2007/relationships/media" Target="../media/audio6.wav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emf"/><Relationship Id="rId8" Type="http://schemas.openxmlformats.org/officeDocument/2006/relationships/image" Target="../media/image31.png"/><Relationship Id="rId7" Type="http://schemas.microsoft.com/office/2007/relationships/hdphoto" Target="../media/image30.wdp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1.wav"/><Relationship Id="rId8" Type="http://schemas.openxmlformats.org/officeDocument/2006/relationships/image" Target="../media/image34.png"/><Relationship Id="rId7" Type="http://schemas.openxmlformats.org/officeDocument/2006/relationships/image" Target="../media/image25.png"/><Relationship Id="rId6" Type="http://schemas.openxmlformats.org/officeDocument/2006/relationships/image" Target="../media/image27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4.xml"/><Relationship Id="rId10" Type="http://schemas.openxmlformats.org/officeDocument/2006/relationships/audio" Target="../media/audio12.wav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1.wav"/><Relationship Id="rId8" Type="http://schemas.openxmlformats.org/officeDocument/2006/relationships/image" Target="../media/image34.png"/><Relationship Id="rId7" Type="http://schemas.openxmlformats.org/officeDocument/2006/relationships/image" Target="../media/image25.png"/><Relationship Id="rId6" Type="http://schemas.openxmlformats.org/officeDocument/2006/relationships/image" Target="../media/image27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4.xml"/><Relationship Id="rId10" Type="http://schemas.openxmlformats.org/officeDocument/2006/relationships/audio" Target="../media/audio12.wav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1.wav"/><Relationship Id="rId8" Type="http://schemas.openxmlformats.org/officeDocument/2006/relationships/image" Target="../media/image34.png"/><Relationship Id="rId7" Type="http://schemas.openxmlformats.org/officeDocument/2006/relationships/image" Target="../media/image25.png"/><Relationship Id="rId6" Type="http://schemas.openxmlformats.org/officeDocument/2006/relationships/image" Target="../media/image27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4.xml"/><Relationship Id="rId10" Type="http://schemas.openxmlformats.org/officeDocument/2006/relationships/audio" Target="../media/audio12.wav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1.wav"/><Relationship Id="rId8" Type="http://schemas.openxmlformats.org/officeDocument/2006/relationships/image" Target="../media/image34.png"/><Relationship Id="rId7" Type="http://schemas.openxmlformats.org/officeDocument/2006/relationships/image" Target="../media/image25.png"/><Relationship Id="rId6" Type="http://schemas.openxmlformats.org/officeDocument/2006/relationships/image" Target="../media/image27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4.xml"/><Relationship Id="rId10" Type="http://schemas.openxmlformats.org/officeDocument/2006/relationships/audio" Target="../media/audio12.wav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2.wav"/><Relationship Id="rId8" Type="http://schemas.openxmlformats.org/officeDocument/2006/relationships/image" Target="../media/image34.png"/><Relationship Id="rId7" Type="http://schemas.openxmlformats.org/officeDocument/2006/relationships/image" Target="../media/image27.png"/><Relationship Id="rId6" Type="http://schemas.microsoft.com/office/2007/relationships/hdphoto" Target="../media/image30.wdp"/><Relationship Id="rId5" Type="http://schemas.openxmlformats.org/officeDocument/2006/relationships/image" Target="../media/image29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4.xml"/><Relationship Id="rId10" Type="http://schemas.openxmlformats.org/officeDocument/2006/relationships/audio" Target="../media/audio11.wav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1.wav"/><Relationship Id="rId8" Type="http://schemas.openxmlformats.org/officeDocument/2006/relationships/image" Target="../media/image34.png"/><Relationship Id="rId7" Type="http://schemas.openxmlformats.org/officeDocument/2006/relationships/image" Target="../media/image25.png"/><Relationship Id="rId6" Type="http://schemas.openxmlformats.org/officeDocument/2006/relationships/image" Target="../media/image27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4.xml"/><Relationship Id="rId10" Type="http://schemas.openxmlformats.org/officeDocument/2006/relationships/audio" Target="../media/audio12.wav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1.wav"/><Relationship Id="rId8" Type="http://schemas.openxmlformats.org/officeDocument/2006/relationships/image" Target="../media/image34.png"/><Relationship Id="rId7" Type="http://schemas.openxmlformats.org/officeDocument/2006/relationships/image" Target="../media/image25.png"/><Relationship Id="rId6" Type="http://schemas.openxmlformats.org/officeDocument/2006/relationships/image" Target="../media/image27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4.xml"/><Relationship Id="rId10" Type="http://schemas.openxmlformats.org/officeDocument/2006/relationships/audio" Target="../media/audio12.wav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1.wav"/><Relationship Id="rId8" Type="http://schemas.openxmlformats.org/officeDocument/2006/relationships/image" Target="../media/image34.png"/><Relationship Id="rId7" Type="http://schemas.openxmlformats.org/officeDocument/2006/relationships/image" Target="../media/image25.png"/><Relationship Id="rId6" Type="http://schemas.openxmlformats.org/officeDocument/2006/relationships/image" Target="../media/image27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4.xml"/><Relationship Id="rId10" Type="http://schemas.openxmlformats.org/officeDocument/2006/relationships/audio" Target="../media/audio12.wav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2.wav"/><Relationship Id="rId8" Type="http://schemas.openxmlformats.org/officeDocument/2006/relationships/image" Target="../media/image34.png"/><Relationship Id="rId7" Type="http://schemas.openxmlformats.org/officeDocument/2006/relationships/image" Target="../media/image27.png"/><Relationship Id="rId6" Type="http://schemas.microsoft.com/office/2007/relationships/hdphoto" Target="../media/image30.wdp"/><Relationship Id="rId5" Type="http://schemas.openxmlformats.org/officeDocument/2006/relationships/image" Target="../media/image29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4.xml"/><Relationship Id="rId10" Type="http://schemas.openxmlformats.org/officeDocument/2006/relationships/audio" Target="../media/audio11.wav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1.wav"/><Relationship Id="rId8" Type="http://schemas.openxmlformats.org/officeDocument/2006/relationships/image" Target="../media/image34.png"/><Relationship Id="rId7" Type="http://schemas.openxmlformats.org/officeDocument/2006/relationships/image" Target="../media/image25.png"/><Relationship Id="rId6" Type="http://schemas.openxmlformats.org/officeDocument/2006/relationships/image" Target="../media/image27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4.xml"/><Relationship Id="rId10" Type="http://schemas.openxmlformats.org/officeDocument/2006/relationships/audio" Target="../media/audio12.wav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3.wav"/><Relationship Id="rId8" Type="http://schemas.openxmlformats.org/officeDocument/2006/relationships/image" Target="../media/image34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8.emf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0.emf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5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4.jpeg"/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6" name="Google Shape;116;p10"/>
          <p:cNvGrpSpPr/>
          <p:nvPr/>
        </p:nvGrpSpPr>
        <p:grpSpPr>
          <a:xfrm>
            <a:off x="902031" y="1760758"/>
            <a:ext cx="2086500" cy="2529300"/>
            <a:chOff x="6046706" y="1588973"/>
            <a:chExt cx="2086500" cy="2529300"/>
          </a:xfrm>
        </p:grpSpPr>
        <p:sp>
          <p:nvSpPr>
            <p:cNvPr id="117" name="Google Shape;117;p10"/>
            <p:cNvSpPr/>
            <p:nvPr/>
          </p:nvSpPr>
          <p:spPr>
            <a:xfrm>
              <a:off x="6046706" y="1588973"/>
              <a:ext cx="2086500" cy="2529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8" name="Google Shape;118;p10"/>
            <p:cNvSpPr/>
            <p:nvPr/>
          </p:nvSpPr>
          <p:spPr>
            <a:xfrm>
              <a:off x="6186039" y="1747390"/>
              <a:ext cx="1807800" cy="1650300"/>
            </a:xfrm>
            <a:prstGeom prst="rect">
              <a:avLst/>
            </a:prstGeom>
            <a:solidFill>
              <a:srgbClr val="A4A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119" name="Google Shape;119;p1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258908">
            <a:off x="1702048" y="1330613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0" name="Google Shape;120;p10"/>
          <p:cNvSpPr/>
          <p:nvPr/>
        </p:nvSpPr>
        <p:spPr>
          <a:xfrm>
            <a:off x="3465725" y="460225"/>
            <a:ext cx="7515000" cy="513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21" name="Google Shape;121;p10"/>
          <p:cNvPicPr preferRelativeResize="0"/>
          <p:nvPr/>
        </p:nvPicPr>
        <p:blipFill rotWithShape="1">
          <a:blip r:embed="rId2"/>
          <a:srcRect t="4269" b="1069"/>
          <a:stretch>
            <a:fillRect/>
          </a:stretch>
        </p:blipFill>
        <p:spPr>
          <a:xfrm rot="5400000">
            <a:off x="4674302" y="-406738"/>
            <a:ext cx="5096520" cy="686384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0"/>
          <p:cNvSpPr/>
          <p:nvPr/>
        </p:nvSpPr>
        <p:spPr>
          <a:xfrm rot="5400000">
            <a:off x="993125" y="3111125"/>
            <a:ext cx="5799900" cy="498900"/>
          </a:xfrm>
          <a:prstGeom prst="homePlate">
            <a:avLst>
              <a:gd name="adj" fmla="val 50000"/>
            </a:avLst>
          </a:prstGeom>
          <a:gradFill>
            <a:gsLst>
              <a:gs pos="0">
                <a:schemeClr val="bg2"/>
              </a:gs>
              <a:gs pos="4300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20000"/>
                  <a:lumOff val="80000"/>
                </a:schemeClr>
              </a:gs>
              <a:gs pos="83000">
                <a:schemeClr val="bg1"/>
              </a:gs>
              <a:gs pos="94000">
                <a:schemeClr val="bg2">
                  <a:lumMod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25" scaled="0"/>
          </a:gradFill>
          <a:ln>
            <a:noFill/>
          </a:ln>
          <a:effectLst>
            <a:outerShdw blurRad="128588" dist="28575" dir="2700000" algn="t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26" name="Google Shape;126;p1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258908">
            <a:off x="3583736" y="-4325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4" name="Google Shape;124;p10" descr="A close up of a plant&#10;&#10;Description automatically generated with medium confidence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207560" y="1262576"/>
            <a:ext cx="3258130" cy="5595743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Text Box 1"/>
          <p:cNvSpPr txBox="1"/>
          <p:nvPr/>
        </p:nvSpPr>
        <p:spPr>
          <a:xfrm>
            <a:off x="4541520" y="1456055"/>
            <a:ext cx="554101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66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charset="0"/>
                <a:cs typeface="Agency FB" panose="020B0503020202020204" charset="0"/>
              </a:rPr>
              <a:t>WELCOME TO OUR </a:t>
            </a:r>
            <a:endParaRPr lang="en-US" sz="66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charset="0"/>
              <a:cs typeface="Agency FB" panose="020B0503020202020204" charset="0"/>
            </a:endParaRPr>
          </a:p>
          <a:p>
            <a:pPr algn="ctr">
              <a:lnSpc>
                <a:spcPct val="150000"/>
              </a:lnSpc>
            </a:pPr>
            <a:r>
              <a:rPr lang="en-US" sz="66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charset="0"/>
                <a:cs typeface="Agency FB" panose="020B0503020202020204" charset="0"/>
              </a:rPr>
              <a:t>CLASS!</a:t>
            </a:r>
            <a:endParaRPr lang="en-US" sz="66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charset="0"/>
              <a:cs typeface="Agency FB" panose="020B050302020202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797290" y="4651375"/>
            <a:ext cx="204914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50000"/>
              </a:lnSpc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Bodoni MT" panose="02070603080606020203" charset="0"/>
                <a:cs typeface="Bodoni MT" panose="02070603080606020203" charset="0"/>
              </a:rPr>
              <a:t>Book: English 3</a:t>
            </a:r>
            <a:endParaRPr lang="en-US">
              <a:solidFill>
                <a:schemeClr val="accent2">
                  <a:lumMod val="75000"/>
                </a:schemeClr>
              </a:solidFill>
              <a:latin typeface="Bodoni MT" panose="02070603080606020203" charset="0"/>
              <a:cs typeface="Bodoni MT" panose="02070603080606020203" charset="0"/>
            </a:endParaRP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Bodoni MT" panose="02070603080606020203" charset="0"/>
                <a:cs typeface="Bodoni MT" panose="02070603080606020203" charset="0"/>
              </a:rPr>
              <a:t>Teacher : Miss Linh</a:t>
            </a:r>
            <a:endParaRPr lang="en-US">
              <a:solidFill>
                <a:schemeClr val="accent2">
                  <a:lumMod val="75000"/>
                </a:schemeClr>
              </a:solidFill>
              <a:latin typeface="Bodoni MT" panose="02070603080606020203" charset="0"/>
              <a:cs typeface="Bodoni MT" panose="020706030806060202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ave 23"/>
          <p:cNvSpPr/>
          <p:nvPr/>
        </p:nvSpPr>
        <p:spPr>
          <a:xfrm>
            <a:off x="827961" y="577237"/>
            <a:ext cx="3320429" cy="2883792"/>
          </a:xfrm>
          <a:prstGeom prst="wave">
            <a:avLst>
              <a:gd name="adj1" fmla="val 3425"/>
              <a:gd name="adj2" fmla="val -1263"/>
            </a:avLst>
          </a:prstGeom>
          <a:ln w="28575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Wave 29"/>
          <p:cNvSpPr/>
          <p:nvPr/>
        </p:nvSpPr>
        <p:spPr>
          <a:xfrm>
            <a:off x="4265178" y="589265"/>
            <a:ext cx="3320429" cy="2883792"/>
          </a:xfrm>
          <a:prstGeom prst="wave">
            <a:avLst>
              <a:gd name="adj1" fmla="val 3425"/>
              <a:gd name="adj2" fmla="val -1263"/>
            </a:avLst>
          </a:prstGeom>
          <a:ln w="28575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Wave 30"/>
          <p:cNvSpPr/>
          <p:nvPr/>
        </p:nvSpPr>
        <p:spPr>
          <a:xfrm>
            <a:off x="7691008" y="589265"/>
            <a:ext cx="3320429" cy="2883792"/>
          </a:xfrm>
          <a:prstGeom prst="wave">
            <a:avLst>
              <a:gd name="adj1" fmla="val 3425"/>
              <a:gd name="adj2" fmla="val -1263"/>
            </a:avLst>
          </a:prstGeom>
          <a:ln w="28575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old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Wave 31"/>
          <p:cNvSpPr/>
          <p:nvPr/>
        </p:nvSpPr>
        <p:spPr>
          <a:xfrm>
            <a:off x="716214" y="3427706"/>
            <a:ext cx="3320429" cy="2883792"/>
          </a:xfrm>
          <a:prstGeom prst="wave">
            <a:avLst>
              <a:gd name="adj1" fmla="val 3425"/>
              <a:gd name="adj2" fmla="val -1263"/>
            </a:avLst>
          </a:prstGeom>
          <a:ln w="28575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woman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Wave 32"/>
          <p:cNvSpPr/>
          <p:nvPr/>
        </p:nvSpPr>
        <p:spPr>
          <a:xfrm>
            <a:off x="4153430" y="3439734"/>
            <a:ext cx="3320429" cy="2883792"/>
          </a:xfrm>
          <a:prstGeom prst="wave">
            <a:avLst>
              <a:gd name="adj1" fmla="val 3425"/>
              <a:gd name="adj2" fmla="val -1263"/>
            </a:avLst>
          </a:prstGeom>
          <a:ln w="28575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girl 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Wave 33"/>
          <p:cNvSpPr/>
          <p:nvPr/>
        </p:nvSpPr>
        <p:spPr>
          <a:xfrm>
            <a:off x="7579260" y="3439734"/>
            <a:ext cx="3320429" cy="2883792"/>
          </a:xfrm>
          <a:prstGeom prst="wave">
            <a:avLst>
              <a:gd name="adj1" fmla="val 3425"/>
              <a:gd name="adj2" fmla="val -1263"/>
            </a:avLst>
          </a:prstGeom>
          <a:ln w="28575"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young 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/>
          <a:srcRect l="14117" t="9749" r="42499" b="39531"/>
          <a:stretch>
            <a:fillRect/>
          </a:stretch>
        </p:blipFill>
        <p:spPr>
          <a:xfrm>
            <a:off x="5279772" y="3665054"/>
            <a:ext cx="1067744" cy="1748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56913" t="23479" r="3371" b="30226"/>
          <a:stretch>
            <a:fillRect/>
          </a:stretch>
        </p:blipFill>
        <p:spPr>
          <a:xfrm>
            <a:off x="5496022" y="830720"/>
            <a:ext cx="1187339" cy="1755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r="9494" b="49193"/>
          <a:stretch>
            <a:fillRect/>
          </a:stretch>
        </p:blipFill>
        <p:spPr>
          <a:xfrm>
            <a:off x="1728164" y="830720"/>
            <a:ext cx="1375916" cy="17761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0145" t="7512" r="10780" b="42074"/>
          <a:stretch>
            <a:fillRect/>
          </a:stretch>
        </p:blipFill>
        <p:spPr>
          <a:xfrm flipH="1">
            <a:off x="1528837" y="3616943"/>
            <a:ext cx="1478047" cy="184036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373770" y="3665051"/>
            <a:ext cx="1894437" cy="1694686"/>
            <a:chOff x="8755584" y="3766025"/>
            <a:chExt cx="1741624" cy="160836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"/>
            <a:srcRect l="14117" t="9749" r="42499" b="39531"/>
            <a:stretch>
              <a:fillRect/>
            </a:stretch>
          </p:blipFill>
          <p:spPr>
            <a:xfrm>
              <a:off x="9545929" y="3766025"/>
              <a:ext cx="951279" cy="160836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"/>
            <a:srcRect l="56913" t="23479" r="3371" b="30226"/>
            <a:stretch>
              <a:fillRect/>
            </a:stretch>
          </p:blipFill>
          <p:spPr>
            <a:xfrm>
              <a:off x="8755584" y="4005220"/>
              <a:ext cx="897042" cy="136917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262236" y="920013"/>
            <a:ext cx="2337742" cy="1686826"/>
            <a:chOff x="8457710" y="918369"/>
            <a:chExt cx="2107454" cy="156983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l="-2839" t="8436" r="2839" b="47774"/>
            <a:stretch>
              <a:fillRect/>
            </a:stretch>
          </p:blipFill>
          <p:spPr>
            <a:xfrm>
              <a:off x="9204105" y="918369"/>
              <a:ext cx="1361059" cy="156983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r="9540" b="47094"/>
            <a:stretch>
              <a:fillRect/>
            </a:stretch>
          </p:blipFill>
          <p:spPr>
            <a:xfrm>
              <a:off x="8457710" y="994980"/>
              <a:ext cx="1059778" cy="1493219"/>
            </a:xfrm>
            <a:prstGeom prst="rect">
              <a:avLst/>
            </a:prstGeom>
          </p:spPr>
        </p:pic>
      </p:grpSp>
      <p:pic>
        <p:nvPicPr>
          <p:cNvPr id="20" name="ma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76" y="2307035"/>
            <a:ext cx="304800" cy="299804"/>
          </a:xfrm>
          <a:prstGeom prst="rect">
            <a:avLst/>
          </a:prstGeom>
        </p:spPr>
      </p:pic>
      <p:pic>
        <p:nvPicPr>
          <p:cNvPr id="21" name="woman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64" y="5059932"/>
            <a:ext cx="304800" cy="299804"/>
          </a:xfrm>
          <a:prstGeom prst="rect">
            <a:avLst/>
          </a:prstGeom>
        </p:spPr>
      </p:pic>
      <p:pic>
        <p:nvPicPr>
          <p:cNvPr id="22" name="boy.wav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22" y="2335016"/>
            <a:ext cx="304800" cy="299804"/>
          </a:xfrm>
          <a:prstGeom prst="rect">
            <a:avLst/>
          </a:prstGeom>
        </p:spPr>
      </p:pic>
      <p:pic>
        <p:nvPicPr>
          <p:cNvPr id="25" name="girl.wav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372" y="5082738"/>
            <a:ext cx="304800" cy="299803"/>
          </a:xfrm>
          <a:prstGeom prst="rect">
            <a:avLst/>
          </a:prstGeom>
        </p:spPr>
      </p:pic>
      <p:pic>
        <p:nvPicPr>
          <p:cNvPr id="28" name="old.wav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236" y="2392554"/>
            <a:ext cx="304800" cy="299804"/>
          </a:xfrm>
          <a:prstGeom prst="rect">
            <a:avLst/>
          </a:prstGeom>
        </p:spPr>
      </p:pic>
      <p:pic>
        <p:nvPicPr>
          <p:cNvPr id="29" name="young.wav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41" y="5082737"/>
            <a:ext cx="304800" cy="299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264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377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6072" y="2497976"/>
            <a:ext cx="743985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1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  <a:sym typeface="字魂59号-创粗黑" panose="00000500000000000000" pitchFamily="2" charset="-122"/>
              </a:rPr>
              <a:t>Grammar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B10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"/>
          <p:cNvSpPr/>
          <p:nvPr/>
        </p:nvSpPr>
        <p:spPr>
          <a:xfrm rot="5340072">
            <a:off x="2474609" y="3080930"/>
            <a:ext cx="5799881" cy="487272"/>
          </a:xfrm>
          <a:prstGeom prst="homePlate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43000">
                <a:schemeClr val="accent6"/>
              </a:gs>
              <a:gs pos="70000">
                <a:schemeClr val="accent6"/>
              </a:gs>
              <a:gs pos="83000">
                <a:srgbClr val="F5FBFB"/>
              </a:gs>
              <a:gs pos="94000">
                <a:schemeClr val="accent6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  <a:effectLst>
            <a:outerShdw blurRad="128588" dist="28575" dir="2700000" algn="t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90" name="Google Shape;290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258908">
            <a:off x="5007636" y="-9190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1" name="Google Shape;291;p19"/>
          <p:cNvSpPr/>
          <p:nvPr/>
        </p:nvSpPr>
        <p:spPr>
          <a:xfrm rot="-371">
            <a:off x="698350" y="1841899"/>
            <a:ext cx="5565000" cy="33828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92" name="Google Shape;292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258908">
            <a:off x="2840698" y="140205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5" name="Google Shape;295;p19"/>
          <p:cNvSpPr/>
          <p:nvPr/>
        </p:nvSpPr>
        <p:spPr>
          <a:xfrm>
            <a:off x="6443205" y="420949"/>
            <a:ext cx="4305600" cy="56769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96" name="Google Shape;296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258908">
            <a:off x="8558223" y="-5650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7" name="Google Shape;297;p19"/>
          <p:cNvPicPr preferRelativeResize="0"/>
          <p:nvPr/>
        </p:nvPicPr>
        <p:blipFill rotWithShape="1">
          <a:blip r:embed="rId2"/>
          <a:srcRect t="3583" r="19942" b="3583"/>
          <a:stretch>
            <a:fillRect/>
          </a:stretch>
        </p:blipFill>
        <p:spPr>
          <a:xfrm flipH="1">
            <a:off x="-19050" y="1316990"/>
            <a:ext cx="1589405" cy="5595620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98" name="Google Shape;298;p19"/>
          <p:cNvSpPr txBox="1"/>
          <p:nvPr/>
        </p:nvSpPr>
        <p:spPr>
          <a:xfrm rot="-5400000" flipH="1">
            <a:off x="11196300" y="58243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solidFill>
                <a:schemeClr val="dk1"/>
              </a:solidFill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91159" y="3246437"/>
            <a:ext cx="4992915" cy="17373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woman?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grandmother.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0284" y="2899704"/>
            <a:ext cx="4398570" cy="12675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man?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grandfather.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435" y="2292350"/>
            <a:ext cx="1134110" cy="2691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8794" b="6518"/>
          <a:stretch>
            <a:fillRect/>
          </a:stretch>
        </p:blipFill>
        <p:spPr>
          <a:xfrm>
            <a:off x="8080375" y="702310"/>
            <a:ext cx="1214755" cy="2665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"/>
          <p:cNvSpPr/>
          <p:nvPr/>
        </p:nvSpPr>
        <p:spPr>
          <a:xfrm rot="5340072">
            <a:off x="2474609" y="3080930"/>
            <a:ext cx="5799881" cy="487272"/>
          </a:xfrm>
          <a:prstGeom prst="homePlate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43000">
                <a:schemeClr val="accent6"/>
              </a:gs>
              <a:gs pos="70000">
                <a:schemeClr val="accent6"/>
              </a:gs>
              <a:gs pos="83000">
                <a:srgbClr val="F5FBFB"/>
              </a:gs>
              <a:gs pos="94000">
                <a:schemeClr val="accent6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  <a:effectLst>
            <a:outerShdw blurRad="128588" dist="28575" dir="2700000" algn="t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90" name="Google Shape;290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258908">
            <a:off x="5007636" y="-9190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1" name="Google Shape;291;p19"/>
          <p:cNvSpPr/>
          <p:nvPr/>
        </p:nvSpPr>
        <p:spPr>
          <a:xfrm rot="-371">
            <a:off x="698350" y="1841899"/>
            <a:ext cx="5565000" cy="33828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92" name="Google Shape;292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258908">
            <a:off x="2840698" y="140205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5" name="Google Shape;295;p19"/>
          <p:cNvSpPr/>
          <p:nvPr/>
        </p:nvSpPr>
        <p:spPr>
          <a:xfrm>
            <a:off x="6443205" y="420949"/>
            <a:ext cx="4305600" cy="56769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96" name="Google Shape;296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258908">
            <a:off x="8558223" y="-5650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20145" t="7512" r="10780" b="4541"/>
          <a:stretch>
            <a:fillRect/>
          </a:stretch>
        </p:blipFill>
        <p:spPr>
          <a:xfrm flipH="1">
            <a:off x="7957185" y="1038860"/>
            <a:ext cx="1108710" cy="2487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r="9494" b="3689"/>
          <a:stretch>
            <a:fillRect/>
          </a:stretch>
        </p:blipFill>
        <p:spPr>
          <a:xfrm>
            <a:off x="940435" y="2261235"/>
            <a:ext cx="1056005" cy="26708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57504" y="3336607"/>
            <a:ext cx="4992915" cy="17373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woman?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mother.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96334" y="2691424"/>
            <a:ext cx="4398570" cy="12675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man?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father.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7" name="Google Shape;297;p19"/>
          <p:cNvPicPr preferRelativeResize="0"/>
          <p:nvPr/>
        </p:nvPicPr>
        <p:blipFill rotWithShape="1">
          <a:blip r:embed="rId4"/>
          <a:srcRect t="3583" r="19942" b="3583"/>
          <a:stretch>
            <a:fillRect/>
          </a:stretch>
        </p:blipFill>
        <p:spPr>
          <a:xfrm flipH="1">
            <a:off x="-19050" y="1316990"/>
            <a:ext cx="1589405" cy="5595620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"/>
          <p:cNvSpPr/>
          <p:nvPr/>
        </p:nvSpPr>
        <p:spPr>
          <a:xfrm rot="5340072">
            <a:off x="2465084" y="3080930"/>
            <a:ext cx="5799881" cy="487272"/>
          </a:xfrm>
          <a:prstGeom prst="homePlate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43000">
                <a:schemeClr val="accent6"/>
              </a:gs>
              <a:gs pos="70000">
                <a:schemeClr val="accent6"/>
              </a:gs>
              <a:gs pos="83000">
                <a:srgbClr val="F5FBFB"/>
              </a:gs>
              <a:gs pos="94000">
                <a:schemeClr val="accent6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  <a:effectLst>
            <a:outerShdw blurRad="128588" dist="28575" dir="2700000" algn="t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90" name="Google Shape;290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258908">
            <a:off x="4998111" y="-9190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1" name="Google Shape;291;p19"/>
          <p:cNvSpPr/>
          <p:nvPr/>
        </p:nvSpPr>
        <p:spPr>
          <a:xfrm rot="-371">
            <a:off x="688825" y="1841899"/>
            <a:ext cx="5565000" cy="33828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92" name="Google Shape;292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258908">
            <a:off x="2831173" y="140205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5" name="Google Shape;295;p19"/>
          <p:cNvSpPr/>
          <p:nvPr/>
        </p:nvSpPr>
        <p:spPr>
          <a:xfrm>
            <a:off x="6414630" y="420949"/>
            <a:ext cx="4305600" cy="56769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96" name="Google Shape;296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258908">
            <a:off x="8548698" y="-5650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6414679" y="2878137"/>
            <a:ext cx="4992915" cy="17373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boy?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brother.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6384" y="2975904"/>
            <a:ext cx="4398570" cy="12675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girl?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sister.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117" t="7324" r="2374" b="2005"/>
          <a:stretch>
            <a:fillRect/>
          </a:stretch>
        </p:blipFill>
        <p:spPr>
          <a:xfrm>
            <a:off x="5168265" y="1910715"/>
            <a:ext cx="2066290" cy="3244215"/>
          </a:xfrm>
          <a:prstGeom prst="rect">
            <a:avLst/>
          </a:prstGeom>
        </p:spPr>
      </p:pic>
      <p:pic>
        <p:nvPicPr>
          <p:cNvPr id="297" name="Google Shape;297;p19"/>
          <p:cNvPicPr preferRelativeResize="0"/>
          <p:nvPr/>
        </p:nvPicPr>
        <p:blipFill rotWithShape="1">
          <a:blip r:embed="rId3"/>
          <a:srcRect t="3583" r="19942" b="3583"/>
          <a:stretch>
            <a:fillRect/>
          </a:stretch>
        </p:blipFill>
        <p:spPr>
          <a:xfrm flipH="1">
            <a:off x="-19050" y="1316990"/>
            <a:ext cx="1589405" cy="5595620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>
            <a:fillRect/>
          </a:stretch>
        </p:blipFill>
        <p:spPr>
          <a:xfrm>
            <a:off x="3842338" y="1168317"/>
            <a:ext cx="4718485" cy="4704626"/>
          </a:xfrm>
          <a:prstGeom prst="ellipse">
            <a:avLst/>
          </a:prstGeom>
        </p:spPr>
      </p:pic>
      <p:pic>
        <p:nvPicPr>
          <p:cNvPr id="1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4" y="136823"/>
            <a:ext cx="1993079" cy="2568568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366" y="86787"/>
            <a:ext cx="2191078" cy="1081530"/>
          </a:xfrm>
          <a:prstGeom prst="rect">
            <a:avLst/>
          </a:prstGeom>
        </p:spPr>
      </p:pic>
      <p:pic>
        <p:nvPicPr>
          <p:cNvPr id="18" name="dartr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5652264" flipH="1">
            <a:off x="5943795" y="3650700"/>
            <a:ext cx="1352842" cy="994474"/>
          </a:xfrm>
          <a:prstGeom prst="rect">
            <a:avLst/>
          </a:prstGeom>
        </p:spPr>
      </p:pic>
      <p:pic>
        <p:nvPicPr>
          <p:cNvPr id="22" name="dartyl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4621643">
            <a:off x="3632177" y="2869720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7014384">
            <a:off x="4489889" y="4794981"/>
            <a:ext cx="1352842" cy="994474"/>
          </a:xfrm>
          <a:prstGeom prst="rect">
            <a:avLst/>
          </a:prstGeom>
        </p:spPr>
      </p:pic>
      <p:pic>
        <p:nvPicPr>
          <p:cNvPr id="26" name="dartgr"/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6630209">
            <a:off x="7732619" y="3834289"/>
            <a:ext cx="1352842" cy="99447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27096" y="-6082510"/>
            <a:ext cx="10865874" cy="5791200"/>
            <a:chOff x="487204" y="800100"/>
            <a:chExt cx="10865874" cy="5791200"/>
          </a:xfrm>
        </p:grpSpPr>
        <p:pic>
          <p:nvPicPr>
            <p:cNvPr id="20" name="khu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04" y="800100"/>
              <a:ext cx="9614877" cy="5791200"/>
            </a:xfrm>
            <a:prstGeom prst="rect">
              <a:avLst/>
            </a:prstGeom>
          </p:spPr>
        </p:pic>
        <p:pic>
          <p:nvPicPr>
            <p:cNvPr id="21" name="soc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24761" y="1717328"/>
              <a:ext cx="3128317" cy="32258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10115550" y="5696805"/>
            <a:ext cx="1276350" cy="65935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PLAY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4847" y="601106"/>
            <a:ext cx="7370703" cy="1152244"/>
          </a:xfrm>
          <a:prstGeom prst="rect">
            <a:avLst/>
          </a:prstGeom>
          <a:effectLst>
            <a:glow rad="139700">
              <a:schemeClr val="accent2">
                <a:satMod val="175000"/>
                <a:alpha val="7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ontent Placeholder 6" descr="Ms Linh"/>
          <p:cNvPicPr>
            <a:picLocks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-394335" y="4629785"/>
            <a:ext cx="2539365" cy="2539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4.81481E-6 L -0.01223 1.0370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5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4087" y="5674257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mother.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mother.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father.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father.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>
            <a:fillRect/>
          </a:stretch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woman?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130033">
            <a:off x="1152660" y="7331768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4871310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1035" y="2231297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18</a:t>
            </a:r>
            <a:endParaRPr lang="en-US" sz="4000" dirty="0">
              <a:ln w="6600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00B050"/>
                  </a:gs>
                  <a:gs pos="50000">
                    <a:srgbClr val="92D050"/>
                  </a:gs>
                  <a:gs pos="100000">
                    <a:srgbClr val="66FF66"/>
                  </a:gs>
                </a:gsLst>
                <a:lin ang="5400000" scaled="1"/>
                <a:tileRect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9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1" name="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7" name="Content Placeholder 6" descr="Ms Linh"/>
          <p:cNvPicPr>
            <a:picLocks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394335" y="4629785"/>
            <a:ext cx="2539365" cy="253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12057 0.1342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14935 -0.73311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8063" y="5658575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>
            <a:fillRect/>
          </a:stretch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  <a:endParaRPr lang="en-US"/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girl?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757" t="12569"/>
          <a:stretch>
            <a:fillRect/>
          </a:stretch>
        </p:blipFill>
        <p:spPr>
          <a:xfrm rot="17482693" flipH="1">
            <a:off x="2795919" y="7711456"/>
            <a:ext cx="1344879" cy="86713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3589418">
            <a:off x="1518615" y="7409644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572669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7" y="2380903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25</a:t>
            </a:r>
            <a:endParaRPr lang="en-US" sz="4000" dirty="0">
              <a:ln w="6600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00B050"/>
                  </a:gs>
                  <a:gs pos="50000">
                    <a:srgbClr val="92D050"/>
                  </a:gs>
                  <a:gs pos="100000">
                    <a:srgbClr val="66FF66"/>
                  </a:gs>
                </a:gsLst>
                <a:lin ang="5400000" scaled="1"/>
                <a:tileRect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9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1" name="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7" name="Content Placeholder 6" descr="Ms Linh"/>
          <p:cNvPicPr>
            <a:picLocks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394335" y="4629785"/>
            <a:ext cx="2539365" cy="253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1719 -0.62153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968 -0.55023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12057 -0.14028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2852 -0.60995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3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>
            <a:fillRect/>
          </a:stretch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  <a:endParaRPr lang="en-US"/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man?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3589418">
            <a:off x="1518615" y="7409644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6736600">
            <a:off x="-394880" y="7175192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0046" y="3773407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17</a:t>
            </a:r>
            <a:endParaRPr lang="en-US" sz="4000" dirty="0">
              <a:ln w="6600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00B050"/>
                  </a:gs>
                  <a:gs pos="50000">
                    <a:srgbClr val="92D050"/>
                  </a:gs>
                  <a:gs pos="100000">
                    <a:srgbClr val="66FF66"/>
                  </a:gs>
                </a:gsLst>
                <a:lin ang="5400000" scaled="1"/>
                <a:tileRect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6" name="Right Arrow 25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29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pic>
        <p:nvPicPr>
          <p:cNvPr id="40" name="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7" name="Content Placeholder 6" descr="Ms Linh"/>
          <p:cNvPicPr>
            <a:picLocks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394335" y="4629785"/>
            <a:ext cx="2539365" cy="253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7136 -0.77199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-3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1719 -0.62153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21015 -0.3875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-1937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12122 -0.14028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8063" y="5658575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grandfather.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grandfather.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grandmother.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grandmother.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>
            <a:fillRect/>
          </a:stretch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  <a:endParaRPr lang="en-US"/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woman?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757" t="12569"/>
          <a:stretch>
            <a:fillRect/>
          </a:stretch>
        </p:blipFill>
        <p:spPr>
          <a:xfrm rot="16451257" flipH="1">
            <a:off x="5629245" y="7722431"/>
            <a:ext cx="1344879" cy="86713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3589418">
            <a:off x="1518615" y="7409644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572669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7" y="2380903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  <a:endParaRPr lang="en-US" sz="4000" dirty="0">
              <a:ln w="6600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00B050"/>
                  </a:gs>
                  <a:gs pos="50000">
                    <a:srgbClr val="92D050"/>
                  </a:gs>
                  <a:gs pos="100000">
                    <a:srgbClr val="66FF66"/>
                  </a:gs>
                </a:gsLst>
                <a:lin ang="5400000" scaled="1"/>
                <a:tileRect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9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1" name="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7" name="Content Placeholder 6" descr="Ms Linh"/>
          <p:cNvPicPr>
            <a:picLocks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394335" y="4629785"/>
            <a:ext cx="2539365" cy="253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1719 -0.62153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968 -0.55023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12057 -0.14028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14987 -0.6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2" descr="A close up of a plant&#10;&#10;Description automatically generated with medium confidence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657365" y="1312421"/>
            <a:ext cx="3258130" cy="5595743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Google Shape;11;p2"/>
          <p:cNvSpPr/>
          <p:nvPr/>
        </p:nvSpPr>
        <p:spPr>
          <a:xfrm rot="-1708109">
            <a:off x="2723595" y="1007799"/>
            <a:ext cx="1922693" cy="19226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200150" y="1883410"/>
            <a:ext cx="5991860" cy="35979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/>
          <a:srcRect t="3642"/>
          <a:stretch>
            <a:fillRect/>
          </a:stretch>
        </p:blipFill>
        <p:spPr>
          <a:xfrm rot="5400000">
            <a:off x="2474595" y="824230"/>
            <a:ext cx="3568065" cy="574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8111375" y="3700145"/>
            <a:ext cx="2086500" cy="2152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5;p2"/>
          <p:cNvSpPr/>
          <p:nvPr/>
        </p:nvSpPr>
        <p:spPr>
          <a:xfrm rot="309339">
            <a:off x="8297181" y="452753"/>
            <a:ext cx="2086542" cy="25293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-1150778">
            <a:off x="9157877" y="-41777"/>
            <a:ext cx="619052" cy="7738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1150778" flipH="1">
            <a:off x="8221427" y="2846148"/>
            <a:ext cx="619052" cy="7738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-1173494">
            <a:off x="1311848" y="139391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-1173494">
            <a:off x="4983074" y="137675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MH_SubTitle_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808694" y="4419060"/>
            <a:ext cx="2684839" cy="488488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EC799"/>
                </a:solidFill>
              </a14:hiddenFill>
            </a:ext>
          </a:extLst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MH_SubTitle_4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71120" y="2160270"/>
            <a:ext cx="8495665" cy="91059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48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This is my family</a:t>
            </a:r>
            <a:endParaRPr lang="en-US" altLang="zh-CN" sz="48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7180" y="3271520"/>
            <a:ext cx="2583815" cy="19329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1"/>
          <p:cNvSpPr txBox="1"/>
          <p:nvPr/>
        </p:nvSpPr>
        <p:spPr>
          <a:xfrm rot="360000">
            <a:off x="8335010" y="812165"/>
            <a:ext cx="20110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1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Unit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B10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1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11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B10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ldLvl="0" animBg="1"/>
          <p:bldP spid="11" grpId="0"/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bldLvl="0" animBg="1"/>
          <p:bldP spid="11" grpId="0"/>
          <p:bldP spid="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6" y="5550819"/>
            <a:ext cx="2191078" cy="1081530"/>
          </a:xfrm>
          <a:prstGeom prst="rect">
            <a:avLst/>
          </a:prstGeom>
        </p:spPr>
      </p:pic>
      <p:pic>
        <p:nvPicPr>
          <p:cNvPr id="45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>
            <a:fillRect/>
          </a:stretch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  <a:endParaRPr lang="en-US"/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boy?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4621643">
            <a:off x="1152660" y="7331768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4871310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6" y="2279603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 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20</a:t>
            </a:r>
            <a:endParaRPr lang="en-US" sz="4000" dirty="0">
              <a:ln w="6600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00B050"/>
                  </a:gs>
                  <a:gs pos="50000">
                    <a:srgbClr val="92D050"/>
                  </a:gs>
                  <a:gs pos="100000">
                    <a:srgbClr val="66FF66"/>
                  </a:gs>
                </a:gsLst>
                <a:lin ang="5400000" scaled="1"/>
                <a:tileRect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0" name="Right Arrow 29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7" name="Content Placeholder 6" descr="Ms Linh"/>
          <p:cNvPicPr>
            <a:picLocks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394335" y="4629785"/>
            <a:ext cx="2539365" cy="253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5378 -0.77523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-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8063" y="5658575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grandfather.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He’s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grandfather.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>
            <a:fillRect/>
          </a:stretch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  <a:endParaRPr lang="en-US"/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Who’s that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man?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757" t="12569"/>
          <a:stretch>
            <a:fillRect/>
          </a:stretch>
        </p:blipFill>
        <p:spPr>
          <a:xfrm rot="16451257" flipH="1">
            <a:off x="2942315" y="7629543"/>
            <a:ext cx="1344879" cy="86713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3589418">
            <a:off x="1518615" y="7409644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572669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7" y="2380903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  <a:endParaRPr lang="en-US" sz="4000" dirty="0">
              <a:ln w="6600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00B050"/>
                  </a:gs>
                  <a:gs pos="50000">
                    <a:srgbClr val="92D050"/>
                  </a:gs>
                  <a:gs pos="100000">
                    <a:srgbClr val="66FF66"/>
                  </a:gs>
                </a:gsLst>
                <a:lin ang="5400000" scaled="1"/>
                <a:tileRect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9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1" name="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7" name="Content Placeholder 6" descr="Ms Linh"/>
          <p:cNvPicPr>
            <a:picLocks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394335" y="4629785"/>
            <a:ext cx="2539365" cy="253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1719 -0.62153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968 -0.55023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12057 -0.14028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14987 -0.66226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4087" y="5674257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woman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boy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man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girl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>
            <a:fillRect/>
          </a:stretch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  <a:endParaRPr lang="en-US"/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 the son.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3589418">
            <a:off x="1152660" y="7331768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4871310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5171" y="2380903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  <a:endParaRPr lang="en-US" sz="4000" dirty="0">
              <a:ln w="6600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00B050"/>
                  </a:gs>
                  <a:gs pos="50000">
                    <a:srgbClr val="92D050"/>
                  </a:gs>
                  <a:gs pos="100000">
                    <a:srgbClr val="66FF66"/>
                  </a:gs>
                </a:gsLst>
                <a:lin ang="5400000" scaled="1"/>
                <a:tileRect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9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1" name="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7" name="Content Placeholder 6" descr="Ms Linh"/>
          <p:cNvPicPr>
            <a:picLocks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394335" y="4629785"/>
            <a:ext cx="2539365" cy="253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12057 0.1342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-0.01719 -0.62153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girl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boy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woman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man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>
            <a:fillRect/>
          </a:stretch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  <a:endParaRPr lang="en-US"/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 the mother.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3589418">
            <a:off x="1518615" y="7409644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6270310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4195" y="2551664"/>
            <a:ext cx="107112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+1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  <a:endParaRPr lang="en-US" sz="4000" dirty="0">
              <a:ln w="6600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00B050"/>
                  </a:gs>
                  <a:gs pos="50000">
                    <a:srgbClr val="92D050"/>
                  </a:gs>
                  <a:gs pos="100000">
                    <a:srgbClr val="66FF66"/>
                  </a:gs>
                </a:gsLst>
                <a:lin ang="5400000" scaled="1"/>
                <a:tileRect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6" name="Right Arrow 25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29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pic>
        <p:nvPicPr>
          <p:cNvPr id="40" name="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7" name="Content Placeholder 6" descr="Ms Linh"/>
          <p:cNvPicPr>
            <a:picLocks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394335" y="4629785"/>
            <a:ext cx="2539365" cy="253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7136 -0.77199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-3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1719 -0.62153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297 0.9162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57" y="4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21979 -0.49653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-2483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12122 -0.14028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6" y="5550819"/>
            <a:ext cx="2191078" cy="1081530"/>
          </a:xfrm>
          <a:prstGeom prst="rect">
            <a:avLst/>
          </a:prstGeom>
        </p:spPr>
      </p:pic>
      <p:pic>
        <p:nvPicPr>
          <p:cNvPr id="45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man?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girl?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woman?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boy?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>
            <a:fillRect/>
          </a:stretch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  <a:endParaRPr lang="en-US"/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 the father.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4621643">
            <a:off x="1152660" y="7331768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4871310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6" y="2279603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 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9</a:t>
            </a:r>
            <a:endParaRPr lang="en-US" sz="4000" dirty="0">
              <a:ln w="6600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00B050"/>
                  </a:gs>
                  <a:gs pos="50000">
                    <a:srgbClr val="92D050"/>
                  </a:gs>
                  <a:gs pos="100000">
                    <a:srgbClr val="66FF66"/>
                  </a:gs>
                </a:gsLst>
                <a:lin ang="5400000" scaled="1"/>
                <a:tileRect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sp>
        <p:nvSpPr>
          <p:cNvPr id="30" name="Right Arrow 29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7" name="Content Placeholder 6" descr="Ms Linh"/>
          <p:cNvPicPr>
            <a:picLocks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394335" y="4629785"/>
            <a:ext cx="2539365" cy="253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2826 0.1342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81481E-6 L 0.08151 -0.58426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5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8" cy="1081530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676498" y="308878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boy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DapanB"/>
          <p:cNvSpPr/>
          <p:nvPr/>
        </p:nvSpPr>
        <p:spPr>
          <a:xfrm>
            <a:off x="8577403" y="308878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woman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676498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girl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6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Who is that man</a:t>
            </a:r>
            <a:r>
              <a:rPr lang="en-US" sz="28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33333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>
            <a:fillRect/>
          </a:stretch>
        </p:blipFill>
        <p:spPr>
          <a:xfrm>
            <a:off x="624818" y="941567"/>
            <a:ext cx="4718485" cy="4704626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09" y="6991473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Abc.xyz789</a:t>
            </a:r>
            <a:endParaRPr lang="en-US"/>
          </a:p>
        </p:txBody>
      </p:sp>
      <p:sp>
        <p:nvSpPr>
          <p:cNvPr id="2" name="Horizontal Scroll 1"/>
          <p:cNvSpPr/>
          <p:nvPr/>
        </p:nvSpPr>
        <p:spPr>
          <a:xfrm>
            <a:off x="5581326" y="251790"/>
            <a:ext cx="6099329" cy="2735699"/>
          </a:xfrm>
          <a:prstGeom prst="horizontalScroll">
            <a:avLst>
              <a:gd name="adj" fmla="val 1121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 the daughter.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5455364"/>
            <a:ext cx="1344251" cy="988159"/>
          </a:xfrm>
          <a:prstGeom prst="rect">
            <a:avLst/>
          </a:prstGeom>
        </p:spPr>
      </p:pic>
      <p:pic>
        <p:nvPicPr>
          <p:cNvPr id="19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7852804" y="3581571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70985" y="5405561"/>
            <a:ext cx="1344251" cy="988159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400000">
            <a:off x="4902936" y="35892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7115678" flipH="1">
            <a:off x="2681209" y="7539989"/>
            <a:ext cx="1352842" cy="994474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3589418">
            <a:off x="1518615" y="7409644"/>
            <a:ext cx="1352842" cy="994474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5572669">
            <a:off x="-179184" y="7251327"/>
            <a:ext cx="1352842" cy="994474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6200000" flipH="1">
            <a:off x="4401403" y="7409644"/>
            <a:ext cx="1352842" cy="994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7" y="2486920"/>
            <a:ext cx="113845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50</a:t>
            </a:r>
            <a:endParaRPr lang="en-US" sz="4000" dirty="0">
              <a:ln w="6600">
                <a:solidFill>
                  <a:srgbClr val="FFFF00"/>
                </a:solidFill>
                <a:prstDash val="solid"/>
              </a:ln>
              <a:gradFill flip="none" rotWithShape="1">
                <a:gsLst>
                  <a:gs pos="0">
                    <a:srgbClr val="00B050"/>
                  </a:gs>
                  <a:gs pos="50000">
                    <a:srgbClr val="92D050"/>
                  </a:gs>
                  <a:gs pos="100000">
                    <a:srgbClr val="66FF66"/>
                  </a:gs>
                </a:gsLst>
                <a:lin ang="5400000" scaled="1"/>
                <a:tileRect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6" name="Right Arrow 25">
            <a:hlinkClick r:id="" action="ppaction://hlinkshowjump?jump=nextslide"/>
          </p:cNvPr>
          <p:cNvSpPr/>
          <p:nvPr/>
        </p:nvSpPr>
        <p:spPr>
          <a:xfrm>
            <a:off x="10964522" y="5804452"/>
            <a:ext cx="1046922" cy="817117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29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5" y="136823"/>
            <a:ext cx="1442802" cy="1859402"/>
          </a:xfrm>
          <a:prstGeom prst="rect">
            <a:avLst/>
          </a:prstGeom>
        </p:spPr>
      </p:pic>
      <p:pic>
        <p:nvPicPr>
          <p:cNvPr id="40" name="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7" name="Content Placeholder 6" descr="Ms Linh"/>
          <p:cNvPicPr>
            <a:picLocks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394335" y="4629785"/>
            <a:ext cx="2539365" cy="253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8073 0.5446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7136 -0.77199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-3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375 0.68704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1719 -0.62153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3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096 -0.55023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275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12122 -0.14028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6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6" grpId="0"/>
      <p:bldP spid="6" grpId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6406112" y="929912"/>
            <a:ext cx="5194341" cy="380488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urveUp">
              <a:avLst/>
            </a:prstTxWarp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65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WELL DONE!</a:t>
            </a:r>
            <a:endParaRPr lang="en-US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65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>
            <a:fillRect/>
          </a:stretch>
        </p:blipFill>
        <p:spPr>
          <a:xfrm>
            <a:off x="1856665" y="1090252"/>
            <a:ext cx="4718485" cy="4704626"/>
          </a:xfrm>
          <a:prstGeom prst="ellipse">
            <a:avLst/>
          </a:prstGeom>
        </p:spPr>
      </p:pic>
      <p:pic>
        <p:nvPicPr>
          <p:cNvPr id="7" name="dart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15652264" flipH="1">
            <a:off x="5729691" y="5517436"/>
            <a:ext cx="1352842" cy="994474"/>
          </a:xfrm>
          <a:prstGeom prst="rect">
            <a:avLst/>
          </a:prstGeom>
        </p:spPr>
      </p:pic>
      <p:pic>
        <p:nvPicPr>
          <p:cNvPr id="8" name="dartyl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4621643">
            <a:off x="3339227" y="3653758"/>
            <a:ext cx="1352842" cy="994474"/>
          </a:xfrm>
          <a:prstGeom prst="rect">
            <a:avLst/>
          </a:prstGeom>
        </p:spPr>
      </p:pic>
      <p:pic>
        <p:nvPicPr>
          <p:cNvPr id="9" name="dartbl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7014384">
            <a:off x="4980177" y="3036367"/>
            <a:ext cx="1352842" cy="994474"/>
          </a:xfrm>
          <a:prstGeom prst="rect">
            <a:avLst/>
          </a:prstGeom>
        </p:spPr>
      </p:pic>
      <p:pic>
        <p:nvPicPr>
          <p:cNvPr id="10" name="dartgr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>
            <a:fillRect/>
          </a:stretch>
        </p:blipFill>
        <p:spPr>
          <a:xfrm rot="6630209">
            <a:off x="1887339" y="5610194"/>
            <a:ext cx="1352842" cy="994474"/>
          </a:xfrm>
          <a:prstGeom prst="rect">
            <a:avLst/>
          </a:prstGeom>
        </p:spPr>
      </p:pic>
      <p:pic>
        <p:nvPicPr>
          <p:cNvPr id="1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4" y="136823"/>
            <a:ext cx="1993079" cy="2568568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366" y="86787"/>
            <a:ext cx="2191078" cy="1081530"/>
          </a:xfrm>
          <a:prstGeom prst="rect">
            <a:avLst/>
          </a:prstGeom>
        </p:spPr>
      </p:pic>
      <p:sp>
        <p:nvSpPr>
          <p:cNvPr id="13" name="Rounded Rectangle 12">
            <a:hlinkClick r:id="" action="ppaction://hlinkshowjump?jump=endshow"/>
          </p:cNvPr>
          <p:cNvSpPr/>
          <p:nvPr/>
        </p:nvSpPr>
        <p:spPr>
          <a:xfrm>
            <a:off x="10115550" y="5696805"/>
            <a:ext cx="1276350" cy="65935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EXIT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Content Placeholder 2" descr="Ms Linh"/>
          <p:cNvPicPr>
            <a:picLocks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394335" y="4629785"/>
            <a:ext cx="2539365" cy="2539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6355" y="2497976"/>
            <a:ext cx="817929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1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  <a:sym typeface="字魂59号-创粗黑" panose="00000500000000000000" pitchFamily="2" charset="-122"/>
              </a:rPr>
              <a:t>PRACTISE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B10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9738360" y="3493135"/>
            <a:ext cx="1703705" cy="2271395"/>
            <a:chOff x="6046706" y="1588973"/>
            <a:chExt cx="2086500" cy="2529300"/>
          </a:xfrm>
        </p:grpSpPr>
        <p:sp>
          <p:nvSpPr>
            <p:cNvPr id="89" name="Google Shape;89;p8"/>
            <p:cNvSpPr/>
            <p:nvPr/>
          </p:nvSpPr>
          <p:spPr>
            <a:xfrm>
              <a:off x="6046706" y="1588973"/>
              <a:ext cx="2086500" cy="2529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186039" y="1737865"/>
              <a:ext cx="1807800" cy="1650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91" name="Google Shape;91;p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258908">
            <a:off x="10343348" y="3042093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92" name="Google Shape;92;p8"/>
          <p:cNvGrpSpPr/>
          <p:nvPr/>
        </p:nvGrpSpPr>
        <p:grpSpPr>
          <a:xfrm>
            <a:off x="10090150" y="762000"/>
            <a:ext cx="1736090" cy="2548255"/>
            <a:chOff x="5910362" y="1479206"/>
            <a:chExt cx="2358900" cy="2748900"/>
          </a:xfrm>
        </p:grpSpPr>
        <p:sp>
          <p:nvSpPr>
            <p:cNvPr id="93" name="Google Shape;93;p8"/>
            <p:cNvSpPr/>
            <p:nvPr/>
          </p:nvSpPr>
          <p:spPr>
            <a:xfrm rot="389364">
              <a:off x="6046628" y="1589001"/>
              <a:ext cx="2086368" cy="2529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" name="Google Shape;94;p8"/>
            <p:cNvSpPr/>
            <p:nvPr/>
          </p:nvSpPr>
          <p:spPr>
            <a:xfrm rot="389358">
              <a:off x="6218941" y="1739762"/>
              <a:ext cx="1807682" cy="165034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95" name="Google Shape;95;p8"/>
          <p:cNvSpPr/>
          <p:nvPr/>
        </p:nvSpPr>
        <p:spPr>
          <a:xfrm>
            <a:off x="814705" y="532130"/>
            <a:ext cx="8727440" cy="57435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6" name="Google Shape;96;p8"/>
          <p:cNvPicPr preferRelativeResize="0"/>
          <p:nvPr/>
        </p:nvPicPr>
        <p:blipFill rotWithShape="1">
          <a:blip r:embed="rId2"/>
          <a:srcRect t="4269" b="1069"/>
          <a:stretch>
            <a:fillRect/>
          </a:stretch>
        </p:blipFill>
        <p:spPr>
          <a:xfrm rot="5400000">
            <a:off x="2303780" y="-960755"/>
            <a:ext cx="5746750" cy="872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15181092">
            <a:off x="447841" y="89035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1" name="Google Shape;101;p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258908">
            <a:off x="10805628" y="4026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" name="Google Shape;102;p8" descr="A close up of a plant&#10;&#10;Description automatically generated with medium confidence"/>
          <p:cNvPicPr preferRelativeResize="0"/>
          <p:nvPr/>
        </p:nvPicPr>
        <p:blipFill rotWithShape="1">
          <a:blip r:embed="rId3"/>
          <a:srcRect l="24676"/>
          <a:stretch>
            <a:fillRect/>
          </a:stretch>
        </p:blipFill>
        <p:spPr>
          <a:xfrm>
            <a:off x="10894060" y="1149350"/>
            <a:ext cx="1297940" cy="4268470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3" name="Google Shape;103;p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15181092">
            <a:off x="447821" y="513088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858520" y="2178685"/>
            <a:ext cx="4062095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US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Who’s that?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How </a:t>
            </a:r>
            <a:r>
              <a:rPr lang="en-US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old are you?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US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 How old is your father?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n-US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How old is your mother?</a:t>
            </a:r>
            <a:endParaRPr lang="en-US" sz="24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98565" y="2251710"/>
            <a:ext cx="315087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200000"/>
              </a:lnSpc>
            </a:pP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 </a:t>
            </a: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I’m ten.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fontAlgn="ctr">
              <a:lnSpc>
                <a:spcPct val="200000"/>
              </a:lnSpc>
            </a:pP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b. </a:t>
            </a: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He’s fifty.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fontAlgn="ctr">
              <a:lnSpc>
                <a:spcPct val="200000"/>
              </a:lnSpc>
            </a:pP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c. </a:t>
            </a: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She’s forty-five.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fontAlgn="ctr">
              <a:lnSpc>
                <a:spcPct val="200000"/>
              </a:lnSpc>
            </a:pP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d. </a:t>
            </a:r>
            <a:r>
              <a:rPr lang="en-US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It’s my mother.</a:t>
            </a:r>
            <a:endParaRPr lang="en-US" sz="2400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215640" y="2673985"/>
            <a:ext cx="3291840" cy="227139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884930" y="2846070"/>
            <a:ext cx="2498090" cy="647065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603115" y="3545840"/>
            <a:ext cx="1779905" cy="733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843145" y="4283710"/>
            <a:ext cx="1588135" cy="661670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08020" y="800100"/>
            <a:ext cx="31756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 Neue"/>
              </a:rPr>
              <a:t>Read and match. </a:t>
            </a:r>
            <a:endParaRPr lang="en-US" sz="2400" b="1" dirty="0">
              <a:latin typeface="Helvetica Neue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880" flipH="1">
            <a:off x="1664894" y="1778982"/>
            <a:ext cx="1088632" cy="5136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416" y="1650436"/>
            <a:ext cx="853888" cy="840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"/>
          <p:cNvSpPr/>
          <p:nvPr/>
        </p:nvSpPr>
        <p:spPr>
          <a:xfrm>
            <a:off x="814705" y="647700"/>
            <a:ext cx="10384790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6" name="Google Shape;96;p8"/>
          <p:cNvPicPr preferRelativeResize="0"/>
          <p:nvPr/>
        </p:nvPicPr>
        <p:blipFill rotWithShape="1">
          <a:blip r:embed="rId1"/>
          <a:srcRect t="4269" b="1069"/>
          <a:stretch>
            <a:fillRect/>
          </a:stretch>
        </p:blipFill>
        <p:spPr>
          <a:xfrm rot="5400000">
            <a:off x="3239770" y="-1557020"/>
            <a:ext cx="5407660" cy="102577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444401" y="985826"/>
            <a:ext cx="6096000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Look, read and write.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4501" y="2870640"/>
            <a:ext cx="10098378" cy="3628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b="1" dirty="0">
                <a:latin typeface="Century Gothic" panose="020B0502020202020204" pitchFamily="34" charset="0"/>
              </a:rPr>
              <a:t>This is a photo of my </a:t>
            </a:r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(1)</a:t>
            </a:r>
            <a:r>
              <a:rPr lang="en-US" sz="3000" b="1" dirty="0">
                <a:latin typeface="Century Gothic" panose="020B0502020202020204" pitchFamily="34" charset="0"/>
              </a:rPr>
              <a:t> </a:t>
            </a:r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family</a:t>
            </a:r>
            <a:r>
              <a:rPr lang="en-US" sz="3000" b="1" dirty="0">
                <a:latin typeface="Century Gothic" panose="020B0502020202020204" pitchFamily="34" charset="0"/>
              </a:rPr>
              <a:t>. Look at the man. He is my</a:t>
            </a:r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 (2)</a:t>
            </a:r>
            <a:r>
              <a:rPr lang="en-US" sz="3000" b="1" dirty="0">
                <a:latin typeface="Century Gothic" panose="020B0502020202020204" pitchFamily="34" charset="0"/>
              </a:rPr>
              <a:t> </a:t>
            </a:r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father</a:t>
            </a:r>
            <a:r>
              <a:rPr lang="en-US" sz="3000" b="1" dirty="0">
                <a:latin typeface="Century Gothic" panose="020B0502020202020204" pitchFamily="34" charset="0"/>
              </a:rPr>
              <a:t>. He is forty-four years old. The woman next to him is my </a:t>
            </a:r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(3)</a:t>
            </a:r>
            <a:r>
              <a:rPr lang="en-US" sz="3000" b="1" dirty="0">
                <a:latin typeface="Century Gothic" panose="020B0502020202020204" pitchFamily="34" charset="0"/>
              </a:rPr>
              <a:t> </a:t>
            </a:r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mother</a:t>
            </a:r>
            <a:r>
              <a:rPr lang="en-US" sz="3000" b="1" dirty="0">
                <a:latin typeface="Century Gothic" panose="020B0502020202020204" pitchFamily="34" charset="0"/>
              </a:rPr>
              <a:t>. She is thirty-nine years old. The boy is my </a:t>
            </a:r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(4)</a:t>
            </a:r>
            <a:r>
              <a:rPr lang="en-US" sz="3000" b="1" dirty="0">
                <a:latin typeface="Century Gothic" panose="020B0502020202020204" pitchFamily="34" charset="0"/>
              </a:rPr>
              <a:t> </a:t>
            </a:r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</a:t>
            </a:r>
            <a:r>
              <a:rPr lang="en-US" sz="3000" b="1" dirty="0">
                <a:latin typeface="Century Gothic" panose="020B0502020202020204" pitchFamily="34" charset="0"/>
              </a:rPr>
              <a:t>. He is fourteen years old. And the little girl is my </a:t>
            </a:r>
            <a:r>
              <a:rPr lang="en-U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(5)</a:t>
            </a:r>
            <a:r>
              <a:rPr lang="en-US" sz="3000" b="1" dirty="0">
                <a:latin typeface="Century Gothic" panose="020B0502020202020204" pitchFamily="34" charset="0"/>
              </a:rPr>
              <a:t> </a:t>
            </a:r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sister</a:t>
            </a:r>
            <a:r>
              <a:rPr lang="en-US" sz="3000" b="1" dirty="0">
                <a:latin typeface="Century Gothic" panose="020B0502020202020204" pitchFamily="34" charset="0"/>
              </a:rPr>
              <a:t>. She is five years old. Can you find me and guess how old I am?</a:t>
            </a:r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219" y="559971"/>
            <a:ext cx="3756073" cy="23816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4838" y="2942080"/>
            <a:ext cx="1223493" cy="5486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94255" y="3491230"/>
            <a:ext cx="1223645" cy="5568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72063" y="4099501"/>
            <a:ext cx="1357312" cy="5486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61450" y="4678376"/>
            <a:ext cx="1448875" cy="5486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5507" y="5257251"/>
            <a:ext cx="1015356" cy="5486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0" name="Google Shape;100;p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15181092">
            <a:off x="447841" y="89035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" name="Google Shape;103;p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15181092">
            <a:off x="447821" y="513088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Google Shape;100;p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rot="15181092">
            <a:off x="447841" y="89099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10" grpId="0" bldLvl="0" animBg="1"/>
      <p:bldP spid="1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" name="Google Shape;43;p5"/>
          <p:cNvSpPr/>
          <p:nvPr/>
        </p:nvSpPr>
        <p:spPr>
          <a:xfrm rot="-254">
            <a:off x="509800" y="2145818"/>
            <a:ext cx="8127900" cy="446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" name="Google Shape;44;p5"/>
          <p:cNvSpPr/>
          <p:nvPr/>
        </p:nvSpPr>
        <p:spPr>
          <a:xfrm>
            <a:off x="456335" y="602570"/>
            <a:ext cx="9249900" cy="1467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4" name="Google Shape;54;p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1173494" flipH="1">
            <a:off x="3033903" y="8125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5" name="Google Shape;55;p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5654590">
            <a:off x="99224" y="370411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6" name="Google Shape;56;p5"/>
          <p:cNvSpPr/>
          <p:nvPr/>
        </p:nvSpPr>
        <p:spPr>
          <a:xfrm rot="-5400000">
            <a:off x="7414215" y="3078860"/>
            <a:ext cx="5611150" cy="466329"/>
          </a:xfrm>
          <a:custGeom>
            <a:avLst/>
            <a:gdLst/>
            <a:ahLst/>
            <a:cxnLst/>
            <a:rect l="l" t="t" r="r" b="b"/>
            <a:pathLst>
              <a:path w="1164139" h="497418" extrusionOk="0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43000">
                <a:schemeClr val="accent2"/>
              </a:gs>
              <a:gs pos="70000">
                <a:schemeClr val="accent2"/>
              </a:gs>
              <a:gs pos="83000">
                <a:srgbClr val="F5FBFB"/>
              </a:gs>
              <a:gs pos="94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128588" dist="28575" dir="2700000" algn="t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7" name="Google Shape;57;p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258908">
            <a:off x="9910581" y="8545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8" name="Google Shape;58;p5" descr="A close up of a plant&#10;&#10;Description automatically generated with medium confidenc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722010" y="1262256"/>
            <a:ext cx="3258130" cy="5595743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9" name="Google Shape;59;p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1173494" flipH="1">
            <a:off x="6693123" y="8887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72" name="Google Shape;372;p25"/>
          <p:cNvSpPr txBox="1"/>
          <p:nvPr/>
        </p:nvSpPr>
        <p:spPr>
          <a:xfrm>
            <a:off x="796600" y="3070195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●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○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■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●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○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■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●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○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Special Elite" panose="02000506000000020004"/>
              <a:buChar char="■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altLang="en-GB"/>
              <a:t>Review the last lesson.</a:t>
            </a:r>
            <a:endParaRPr lang="en-US" altLang="en-GB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altLang="en-GB"/>
              <a:t>( word and sentence)</a:t>
            </a:r>
            <a:endParaRPr lang="en-US" altLang="en-GB"/>
          </a:p>
        </p:txBody>
      </p:sp>
      <p:sp>
        <p:nvSpPr>
          <p:cNvPr id="373" name="Google Shape;373;p25"/>
          <p:cNvSpPr txBox="1"/>
          <p:nvPr/>
        </p:nvSpPr>
        <p:spPr>
          <a:xfrm>
            <a:off x="652455" y="954690"/>
            <a:ext cx="8722500" cy="763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dk1"/>
                </a:solidFill>
                <a:latin typeface="Bad Script" panose="02000000000000000000"/>
                <a:ea typeface="Bad Script" panose="02000000000000000000"/>
                <a:cs typeface="Bad Script" panose="02000000000000000000"/>
                <a:sym typeface="Bad Script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800"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rPr>
              <a:t>OBJECTIVES</a:t>
            </a:r>
            <a:endParaRPr lang="en-US" altLang="en-GB" sz="4800">
              <a:latin typeface="Special Elite" panose="02000506000000020004"/>
              <a:ea typeface="Special Elite" panose="02000506000000020004"/>
              <a:cs typeface="Special Elite" panose="02000506000000020004"/>
              <a:sym typeface="Special Elite" panose="02000506000000020004"/>
            </a:endParaRPr>
          </a:p>
        </p:txBody>
      </p:sp>
      <p:sp>
        <p:nvSpPr>
          <p:cNvPr id="374" name="Google Shape;374;p25"/>
          <p:cNvSpPr txBox="1"/>
          <p:nvPr/>
        </p:nvSpPr>
        <p:spPr>
          <a:xfrm>
            <a:off x="4755160" y="3070195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●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○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■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●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○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■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●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○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Special Elite" panose="02000506000000020004"/>
              <a:buChar char="■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altLang="en-GB"/>
              <a:t>Review the numbers</a:t>
            </a:r>
            <a:endParaRPr lang="en-US" altLang="en-GB"/>
          </a:p>
        </p:txBody>
      </p:sp>
      <p:sp>
        <p:nvSpPr>
          <p:cNvPr id="375" name="Google Shape;375;p25"/>
          <p:cNvSpPr txBox="1"/>
          <p:nvPr/>
        </p:nvSpPr>
        <p:spPr>
          <a:xfrm>
            <a:off x="796600" y="5111254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●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○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■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●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○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■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●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○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Special Elite" panose="02000506000000020004"/>
              <a:buChar char="■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altLang="en-GB"/>
              <a:t>Learn the new words </a:t>
            </a:r>
            <a:endParaRPr lang="en-US" altLang="en-GB"/>
          </a:p>
        </p:txBody>
      </p:sp>
      <p:sp>
        <p:nvSpPr>
          <p:cNvPr id="376" name="Google Shape;376;p25"/>
          <p:cNvSpPr txBox="1"/>
          <p:nvPr/>
        </p:nvSpPr>
        <p:spPr>
          <a:xfrm>
            <a:off x="4754245" y="5111115"/>
            <a:ext cx="3294380" cy="132270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●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○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■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●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○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■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●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ecial Elite" panose="02000506000000020004"/>
              <a:buChar char="○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Special Elite" panose="02000506000000020004"/>
              <a:buChar char="■"/>
              <a:defRPr sz="1800" b="0" i="0" u="none" strike="noStrike" cap="none">
                <a:solidFill>
                  <a:schemeClr val="dk2"/>
                </a:solidFill>
                <a:latin typeface="Special Elite" panose="02000506000000020004"/>
                <a:ea typeface="Special Elite" panose="02000506000000020004"/>
                <a:cs typeface="Special Elite" panose="02000506000000020004"/>
                <a:sym typeface="Special Elite" panose="020005060000000200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altLang="en-GB"/>
              <a:t>Learn the new phonics</a:t>
            </a:r>
            <a:endParaRPr lang="en-US" altLang="en-GB"/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altLang="en-GB"/>
              <a:t>“br” and “gr”</a:t>
            </a:r>
            <a:endParaRPr lang="en-US" altLang="en-GB"/>
          </a:p>
        </p:txBody>
      </p:sp>
      <p:sp>
        <p:nvSpPr>
          <p:cNvPr id="377" name="Google Shape;377;p25"/>
          <p:cNvSpPr txBox="1"/>
          <p:nvPr/>
        </p:nvSpPr>
        <p:spPr>
          <a:xfrm>
            <a:off x="796600" y="2222025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dk1"/>
                </a:solidFill>
                <a:latin typeface="Bad Script" panose="02000000000000000000"/>
                <a:ea typeface="Bad Script" panose="02000000000000000000"/>
                <a:cs typeface="Bad Script" panose="02000000000000000000"/>
                <a:sym typeface="Bad Script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accent2"/>
                </a:solidFill>
              </a:rPr>
              <a:t>01</a:t>
            </a:r>
            <a:endParaRPr sz="6000">
              <a:solidFill>
                <a:schemeClr val="accent2"/>
              </a:solidFill>
            </a:endParaRPr>
          </a:p>
        </p:txBody>
      </p:sp>
      <p:sp>
        <p:nvSpPr>
          <p:cNvPr id="378" name="Google Shape;378;p25"/>
          <p:cNvSpPr txBox="1"/>
          <p:nvPr/>
        </p:nvSpPr>
        <p:spPr>
          <a:xfrm>
            <a:off x="4754525" y="2222025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dk1"/>
                </a:solidFill>
                <a:latin typeface="Bad Script" panose="02000000000000000000"/>
                <a:ea typeface="Bad Script" panose="02000000000000000000"/>
                <a:cs typeface="Bad Script" panose="02000000000000000000"/>
                <a:sym typeface="Bad Script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accent2"/>
                </a:solidFill>
              </a:rPr>
              <a:t>02</a:t>
            </a:r>
            <a:endParaRPr sz="6000">
              <a:solidFill>
                <a:schemeClr val="accent2"/>
              </a:solidFill>
            </a:endParaRPr>
          </a:p>
        </p:txBody>
      </p:sp>
      <p:sp>
        <p:nvSpPr>
          <p:cNvPr id="379" name="Google Shape;379;p25"/>
          <p:cNvSpPr txBox="1"/>
          <p:nvPr/>
        </p:nvSpPr>
        <p:spPr>
          <a:xfrm>
            <a:off x="796600" y="4034484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dk1"/>
                </a:solidFill>
                <a:latin typeface="Bad Script" panose="02000000000000000000"/>
                <a:ea typeface="Bad Script" panose="02000000000000000000"/>
                <a:cs typeface="Bad Script" panose="02000000000000000000"/>
                <a:sym typeface="Bad Script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accent2"/>
                </a:solidFill>
              </a:rPr>
              <a:t>03</a:t>
            </a:r>
            <a:endParaRPr sz="6000">
              <a:solidFill>
                <a:schemeClr val="accent2"/>
              </a:solidFill>
            </a:endParaRPr>
          </a:p>
        </p:txBody>
      </p:sp>
      <p:sp>
        <p:nvSpPr>
          <p:cNvPr id="380" name="Google Shape;380;p25"/>
          <p:cNvSpPr txBox="1"/>
          <p:nvPr/>
        </p:nvSpPr>
        <p:spPr>
          <a:xfrm>
            <a:off x="4754525" y="4034484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dk1"/>
                </a:solidFill>
                <a:latin typeface="Bad Script" panose="02000000000000000000"/>
                <a:ea typeface="Bad Script" panose="02000000000000000000"/>
                <a:cs typeface="Bad Script" panose="02000000000000000000"/>
                <a:sym typeface="Bad Script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accent2"/>
                </a:solidFill>
              </a:rPr>
              <a:t>04</a:t>
            </a:r>
            <a:endParaRPr sz="6000">
              <a:solidFill>
                <a:schemeClr val="accent2"/>
              </a:solidFill>
            </a:endParaRPr>
          </a:p>
        </p:txBody>
      </p:sp>
      <p:grpSp>
        <p:nvGrpSpPr>
          <p:cNvPr id="381" name="Google Shape;381;p25"/>
          <p:cNvGrpSpPr/>
          <p:nvPr/>
        </p:nvGrpSpPr>
        <p:grpSpPr>
          <a:xfrm rot="942725">
            <a:off x="8466652" y="2304298"/>
            <a:ext cx="545630" cy="1220532"/>
            <a:chOff x="4093857" y="-286875"/>
            <a:chExt cx="544631" cy="1218298"/>
          </a:xfrm>
        </p:grpSpPr>
        <p:sp>
          <p:nvSpPr>
            <p:cNvPr id="382" name="Google Shape;382;p25"/>
            <p:cNvSpPr/>
            <p:nvPr/>
          </p:nvSpPr>
          <p:spPr>
            <a:xfrm>
              <a:off x="4093857" y="-286875"/>
              <a:ext cx="544631" cy="12182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Fascinate Inline" panose="020F0B06080807020504"/>
                </a:rPr>
                <a:t>!</a:t>
              </a:r>
              <a:endParaRPr b="0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Fascinate Inline" panose="020F0B06080807020504"/>
              </a:endParaRPr>
            </a:p>
          </p:txBody>
        </p:sp>
        <p:sp>
          <p:nvSpPr>
            <p:cNvPr id="383" name="Google Shape;383;p25"/>
            <p:cNvSpPr/>
            <p:nvPr/>
          </p:nvSpPr>
          <p:spPr>
            <a:xfrm>
              <a:off x="4093857" y="-286875"/>
              <a:ext cx="544631" cy="121829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chemeClr val="accent5"/>
                  </a:solidFill>
                  <a:latin typeface="Fascinate Inline" panose="020F0B06080807020504"/>
                </a:rPr>
                <a:t>!</a:t>
              </a:r>
              <a:endParaRPr b="0" i="0">
                <a:ln>
                  <a:noFill/>
                </a:ln>
                <a:solidFill>
                  <a:schemeClr val="accent5"/>
                </a:solidFill>
                <a:latin typeface="Fascinate Inline" panose="020F0B06080807020504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"/>
          <p:cNvSpPr/>
          <p:nvPr/>
        </p:nvSpPr>
        <p:spPr>
          <a:xfrm>
            <a:off x="814705" y="647700"/>
            <a:ext cx="10384790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6" name="Google Shape;96;p8"/>
          <p:cNvPicPr preferRelativeResize="0"/>
          <p:nvPr/>
        </p:nvPicPr>
        <p:blipFill rotWithShape="1">
          <a:blip r:embed="rId1"/>
          <a:srcRect t="4269" b="1069"/>
          <a:stretch>
            <a:fillRect/>
          </a:stretch>
        </p:blipFill>
        <p:spPr>
          <a:xfrm rot="5400000">
            <a:off x="3239770" y="-1557020"/>
            <a:ext cx="5407660" cy="1025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15181092">
            <a:off x="447821" y="513088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Google Shape;10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15181092">
            <a:off x="447841" y="89099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81206" y="834696"/>
            <a:ext cx="6096000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Project</a:t>
            </a:r>
            <a:endParaRPr lang="en-US" sz="32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6975" y="2132965"/>
            <a:ext cx="9751060" cy="393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people in my family.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father is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years old, and my mother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  years old. 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sister/brother is  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years old. 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am 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 years old.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 are a happy 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29460" y="1510665"/>
            <a:ext cx="8268970" cy="4603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 Neue"/>
              </a:rPr>
              <a:t>Draw your family. Tell your classmates about it.</a:t>
            </a:r>
            <a:endParaRPr lang="en-US" sz="2400" b="1" dirty="0">
              <a:solidFill>
                <a:schemeClr val="bg1"/>
              </a:solidFill>
              <a:latin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0" name="Google Shape;190;p15"/>
          <p:cNvSpPr/>
          <p:nvPr/>
        </p:nvSpPr>
        <p:spPr>
          <a:xfrm>
            <a:off x="3327400" y="653415"/>
            <a:ext cx="4542155" cy="89598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92" name="Google Shape;192;p15"/>
          <p:cNvGrpSpPr/>
          <p:nvPr/>
        </p:nvGrpSpPr>
        <p:grpSpPr>
          <a:xfrm>
            <a:off x="976506" y="1869077"/>
            <a:ext cx="3451247" cy="3451246"/>
            <a:chOff x="3023938" y="2150875"/>
            <a:chExt cx="1922700" cy="1922700"/>
          </a:xfrm>
          <a:solidFill>
            <a:schemeClr val="bg1"/>
          </a:solidFill>
        </p:grpSpPr>
        <p:sp>
          <p:nvSpPr>
            <p:cNvPr id="193" name="Google Shape;193;p15"/>
            <p:cNvSpPr/>
            <p:nvPr/>
          </p:nvSpPr>
          <p:spPr>
            <a:xfrm>
              <a:off x="3023938" y="2150875"/>
              <a:ext cx="1922700" cy="1922700"/>
            </a:xfrm>
            <a:prstGeom prst="ellipse">
              <a:avLst/>
            </a:prstGeom>
            <a:grp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94" name="Google Shape;194;p15" descr="A picture containing drawing&#10;&#10;Description automatically generated"/>
            <p:cNvPicPr preferRelativeResize="0"/>
            <p:nvPr/>
          </p:nvPicPr>
          <p:blipFill rotWithShape="1">
            <a:blip r:embed="rId1">
              <a:alphaModFix amt="14000"/>
            </a:blip>
            <a:srcRect r="41138" b="58781"/>
            <a:stretch>
              <a:fillRect/>
            </a:stretch>
          </p:blipFill>
          <p:spPr>
            <a:xfrm>
              <a:off x="3114088" y="2264125"/>
              <a:ext cx="1742400" cy="1696200"/>
            </a:xfrm>
            <a:prstGeom prst="ellipse">
              <a:avLst/>
            </a:prstGeom>
            <a:grpFill/>
            <a:ln>
              <a:noFill/>
            </a:ln>
          </p:spPr>
        </p:pic>
      </p:grpSp>
      <p:grpSp>
        <p:nvGrpSpPr>
          <p:cNvPr id="195" name="Google Shape;195;p15"/>
          <p:cNvGrpSpPr/>
          <p:nvPr/>
        </p:nvGrpSpPr>
        <p:grpSpPr>
          <a:xfrm>
            <a:off x="8184619" y="1899567"/>
            <a:ext cx="3451246" cy="3451247"/>
            <a:chOff x="3023938" y="2150875"/>
            <a:chExt cx="1922700" cy="19227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6" name="Google Shape;196;p15"/>
            <p:cNvSpPr/>
            <p:nvPr/>
          </p:nvSpPr>
          <p:spPr>
            <a:xfrm>
              <a:off x="3023938" y="2150875"/>
              <a:ext cx="1922700" cy="1922700"/>
            </a:xfrm>
            <a:prstGeom prst="ellipse">
              <a:avLst/>
            </a:prstGeom>
            <a:grp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97" name="Google Shape;197;p15" descr="A picture containing drawing&#10;&#10;Description automatically generated"/>
            <p:cNvPicPr preferRelativeResize="0"/>
            <p:nvPr/>
          </p:nvPicPr>
          <p:blipFill rotWithShape="1">
            <a:blip r:embed="rId1">
              <a:alphaModFix amt="14000"/>
            </a:blip>
            <a:srcRect r="41138" b="58781"/>
            <a:stretch>
              <a:fillRect/>
            </a:stretch>
          </p:blipFill>
          <p:spPr>
            <a:xfrm>
              <a:off x="3114088" y="2264125"/>
              <a:ext cx="1742400" cy="1696200"/>
            </a:xfrm>
            <a:prstGeom prst="ellipse">
              <a:avLst/>
            </a:prstGeom>
            <a:grpFill/>
            <a:ln>
              <a:noFill/>
            </a:ln>
          </p:spPr>
        </p:pic>
      </p:grpSp>
      <p:pic>
        <p:nvPicPr>
          <p:cNvPr id="198" name="Google Shape;198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1067990" flipH="1">
            <a:off x="9600075" y="1412975"/>
            <a:ext cx="619051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99" name="Google Shape;199;p15"/>
          <p:cNvGrpSpPr/>
          <p:nvPr/>
        </p:nvGrpSpPr>
        <p:grpSpPr>
          <a:xfrm>
            <a:off x="4580152" y="2550547"/>
            <a:ext cx="3451247" cy="3451247"/>
            <a:chOff x="3023938" y="2150875"/>
            <a:chExt cx="1922700" cy="19227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00" name="Google Shape;200;p15"/>
            <p:cNvSpPr/>
            <p:nvPr/>
          </p:nvSpPr>
          <p:spPr>
            <a:xfrm>
              <a:off x="3023938" y="2150875"/>
              <a:ext cx="1922700" cy="1922700"/>
            </a:xfrm>
            <a:prstGeom prst="ellipse">
              <a:avLst/>
            </a:prstGeom>
            <a:grp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201" name="Google Shape;201;p15" descr="A picture containing drawing&#10;&#10;Description automatically generated"/>
            <p:cNvPicPr preferRelativeResize="0"/>
            <p:nvPr/>
          </p:nvPicPr>
          <p:blipFill rotWithShape="1">
            <a:blip r:embed="rId1">
              <a:alphaModFix amt="14000"/>
            </a:blip>
            <a:srcRect r="41138" b="58781"/>
            <a:stretch>
              <a:fillRect/>
            </a:stretch>
          </p:blipFill>
          <p:spPr>
            <a:xfrm>
              <a:off x="3114088" y="2264125"/>
              <a:ext cx="1742400" cy="1696200"/>
            </a:xfrm>
            <a:prstGeom prst="ellipse">
              <a:avLst/>
            </a:prstGeom>
            <a:grpFill/>
            <a:ln>
              <a:noFill/>
            </a:ln>
          </p:spPr>
        </p:pic>
      </p:grpSp>
      <p:pic>
        <p:nvPicPr>
          <p:cNvPr id="202" name="Google Shape;202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1067990" flipH="1">
            <a:off x="2258375" y="1412975"/>
            <a:ext cx="619051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3" name="Google Shape;203;p15"/>
          <p:cNvSpPr/>
          <p:nvPr/>
        </p:nvSpPr>
        <p:spPr>
          <a:xfrm rot="10405083">
            <a:off x="3958186" y="3764056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</a:p>
        </p:txBody>
      </p:sp>
      <p:sp>
        <p:nvSpPr>
          <p:cNvPr id="204" name="Google Shape;204;p15"/>
          <p:cNvSpPr/>
          <p:nvPr/>
        </p:nvSpPr>
        <p:spPr>
          <a:xfrm rot="-9235479">
            <a:off x="7662760" y="3913259"/>
            <a:ext cx="1001960" cy="2899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</a:p>
        </p:txBody>
      </p:sp>
      <p:pic>
        <p:nvPicPr>
          <p:cNvPr id="212" name="Google Shape;212;p15" descr="A close up of a plant&#10;&#10;Description automatically generated with medium confidence"/>
          <p:cNvPicPr preferRelativeResize="0"/>
          <p:nvPr/>
        </p:nvPicPr>
        <p:blipFill rotWithShape="1">
          <a:blip r:embed="rId3"/>
          <a:srcRect r="17992"/>
          <a:stretch>
            <a:fillRect/>
          </a:stretch>
        </p:blipFill>
        <p:spPr>
          <a:xfrm flipH="1">
            <a:off x="0" y="1260475"/>
            <a:ext cx="1699895" cy="5595620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13" name="Google Shape;213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-1173494">
            <a:off x="5366463" y="206382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 Box 1"/>
          <p:cNvSpPr txBox="1"/>
          <p:nvPr/>
        </p:nvSpPr>
        <p:spPr>
          <a:xfrm>
            <a:off x="3944620" y="526415"/>
            <a:ext cx="337248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8000">
                <a:solidFill>
                  <a:schemeClr val="bg1"/>
                </a:solidFill>
                <a:latin typeface="Edwardian Script ITC" panose="030303020407070D0804" charset="0"/>
                <a:cs typeface="Edwardian Script ITC" panose="030303020407070D0804" charset="0"/>
              </a:rPr>
              <a:t>Home link</a:t>
            </a:r>
            <a:endParaRPr lang="en-US" sz="8000">
              <a:solidFill>
                <a:schemeClr val="bg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300" y="2072640"/>
            <a:ext cx="589280" cy="44767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268095" y="2687320"/>
            <a:ext cx="2868295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Using the new words and  sentences in the real life .</a:t>
            </a:r>
            <a:endParaRPr lang="en-US" sz="2800"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073015" y="3302000"/>
            <a:ext cx="2336800" cy="181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sz="28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the homework in WB (SBT):   page </a:t>
            </a:r>
            <a:endParaRPr lang="en-US" sz="28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8422005" y="3117850"/>
            <a:ext cx="2978785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Prepare: 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Unit 12: Lesson 1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910" y="2753995"/>
            <a:ext cx="589280" cy="447675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425" y="2103120"/>
            <a:ext cx="589280" cy="44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2" name="Google Shape;92;p8"/>
          <p:cNvGrpSpPr/>
          <p:nvPr/>
        </p:nvGrpSpPr>
        <p:grpSpPr>
          <a:xfrm rot="360000">
            <a:off x="8081645" y="1412875"/>
            <a:ext cx="1736090" cy="2548255"/>
            <a:chOff x="5910362" y="1479206"/>
            <a:chExt cx="2358900" cy="2748900"/>
          </a:xfrm>
        </p:grpSpPr>
        <p:sp>
          <p:nvSpPr>
            <p:cNvPr id="93" name="Google Shape;93;p8"/>
            <p:cNvSpPr/>
            <p:nvPr/>
          </p:nvSpPr>
          <p:spPr>
            <a:xfrm rot="389364">
              <a:off x="6046628" y="1589001"/>
              <a:ext cx="2086368" cy="2529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" name="Google Shape;94;p8"/>
            <p:cNvSpPr/>
            <p:nvPr/>
          </p:nvSpPr>
          <p:spPr>
            <a:xfrm rot="389358">
              <a:off x="6218941" y="1739762"/>
              <a:ext cx="1807682" cy="165034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88" name="Google Shape;88;p8"/>
          <p:cNvGrpSpPr/>
          <p:nvPr/>
        </p:nvGrpSpPr>
        <p:grpSpPr>
          <a:xfrm rot="600000">
            <a:off x="8378825" y="3645535"/>
            <a:ext cx="1703705" cy="2271395"/>
            <a:chOff x="6046706" y="1588973"/>
            <a:chExt cx="2086500" cy="2529300"/>
          </a:xfrm>
        </p:grpSpPr>
        <p:sp>
          <p:nvSpPr>
            <p:cNvPr id="89" name="Google Shape;89;p8"/>
            <p:cNvSpPr/>
            <p:nvPr/>
          </p:nvSpPr>
          <p:spPr>
            <a:xfrm>
              <a:off x="6046706" y="1588973"/>
              <a:ext cx="2086500" cy="2529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186039" y="1737865"/>
              <a:ext cx="1807800" cy="1650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770" y="314960"/>
            <a:ext cx="8204200" cy="654304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rot="21193181">
            <a:off x="7493635" y="3552190"/>
            <a:ext cx="1597660" cy="929005"/>
            <a:chOff x="9015984" y="2528554"/>
            <a:chExt cx="2157344" cy="1473489"/>
          </a:xfrm>
        </p:grpSpPr>
        <p:sp>
          <p:nvSpPr>
            <p:cNvPr id="5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71" y="4848483"/>
            <a:ext cx="1527724" cy="9586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173" y="2198112"/>
            <a:ext cx="778774" cy="48870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93" y="751938"/>
            <a:ext cx="778774" cy="48870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7110761" y="187234"/>
            <a:ext cx="485753" cy="460821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929890" y="668655"/>
            <a:ext cx="6332220" cy="552005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 algn="l">
              <a:lnSpc>
                <a:spcPct val="16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Wednesday, January 19     2022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11: This is my family - Lesson 3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Phonics</a:t>
            </a:r>
            <a:endParaRPr lang="en-US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br : brother 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gr : grandmother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New words</a:t>
            </a:r>
            <a:endParaRPr lang="en-US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man : đàn ông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woman : phụ nữ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boy : cậu bé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girl : cô bé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young : trẻ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old : già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Homework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975985" y="668655"/>
            <a:ext cx="36385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</a:t>
            </a:r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2" name="Google Shape;102;p8" descr="A close up of a plant&#10;&#10;Description automatically generated with medium confidence"/>
          <p:cNvPicPr preferRelativeResize="0"/>
          <p:nvPr/>
        </p:nvPicPr>
        <p:blipFill rotWithShape="1">
          <a:blip r:embed="rId5"/>
          <a:srcRect l="24676"/>
          <a:stretch>
            <a:fillRect/>
          </a:stretch>
        </p:blipFill>
        <p:spPr>
          <a:xfrm>
            <a:off x="9327515" y="867410"/>
            <a:ext cx="1576705" cy="5461000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9" y="1599220"/>
            <a:ext cx="6233507" cy="623350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rot="21412926">
            <a:off x="6146582" y="2135515"/>
            <a:ext cx="4330684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9600" b="1" dirty="0">
                <a:ln w="254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Thank you!</a:t>
            </a:r>
            <a:endParaRPr lang="en-US" altLang="zh-CN" sz="9600" b="1" dirty="0"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6151804" y="5350677"/>
            <a:ext cx="987676" cy="10942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10117921" y="1555220"/>
            <a:ext cx="987676" cy="10942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"/>
          <p:cNvSpPr/>
          <p:nvPr/>
        </p:nvSpPr>
        <p:spPr>
          <a:xfrm>
            <a:off x="4386975" y="1756775"/>
            <a:ext cx="6249000" cy="3887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391177" y="1687095"/>
            <a:ext cx="3653707" cy="3653707"/>
            <a:chOff x="3023938" y="2150875"/>
            <a:chExt cx="1922700" cy="1922700"/>
          </a:xfrm>
          <a:solidFill>
            <a:schemeClr val="lt1"/>
          </a:solidFill>
        </p:grpSpPr>
        <p:sp>
          <p:nvSpPr>
            <p:cNvPr id="67" name="Google Shape;67;p6"/>
            <p:cNvSpPr/>
            <p:nvPr/>
          </p:nvSpPr>
          <p:spPr>
            <a:xfrm>
              <a:off x="3023938" y="2150875"/>
              <a:ext cx="1922700" cy="1922700"/>
            </a:xfrm>
            <a:prstGeom prst="ellipse">
              <a:avLst/>
            </a:prstGeom>
            <a:grp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68" name="Google Shape;68;p6" descr="A picture containing drawing&#10;&#10;Description automatically generated"/>
            <p:cNvPicPr preferRelativeResize="0"/>
            <p:nvPr/>
          </p:nvPicPr>
          <p:blipFill rotWithShape="1">
            <a:blip r:embed="rId1">
              <a:alphaModFix amt="14000"/>
            </a:blip>
            <a:srcRect r="41138" b="58781"/>
            <a:stretch>
              <a:fillRect/>
            </a:stretch>
          </p:blipFill>
          <p:spPr>
            <a:xfrm>
              <a:off x="3114088" y="2264125"/>
              <a:ext cx="1742400" cy="1696200"/>
            </a:xfrm>
            <a:prstGeom prst="ellipse">
              <a:avLst/>
            </a:prstGeom>
            <a:grpFill/>
            <a:ln>
              <a:noFill/>
            </a:ln>
          </p:spPr>
        </p:pic>
      </p:grpSp>
      <p:pic>
        <p:nvPicPr>
          <p:cNvPr id="70" name="Google Shape;70;p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-1173494">
            <a:off x="7693123" y="1304124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1" name="Google Shape;71;p6" descr="A close up of a plant&#10;&#10;Description automatically generated with medium confidence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807735" y="1262256"/>
            <a:ext cx="3258130" cy="5595743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2" name="Google Shape;72;p6"/>
          <p:cNvSpPr/>
          <p:nvPr/>
        </p:nvSpPr>
        <p:spPr>
          <a:xfrm rot="5400000">
            <a:off x="-1555750" y="3378835"/>
            <a:ext cx="5091430" cy="490220"/>
          </a:xfrm>
          <a:prstGeom prst="homePlate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43000">
                <a:schemeClr val="accent6"/>
              </a:gs>
              <a:gs pos="70000">
                <a:schemeClr val="accent6"/>
              </a:gs>
              <a:gs pos="83000">
                <a:srgbClr val="F5FBFB"/>
              </a:gs>
              <a:gs pos="94000">
                <a:schemeClr val="accent6"/>
              </a:gs>
              <a:gs pos="100000">
                <a:schemeClr val="accent6"/>
              </a:gs>
            </a:gsLst>
            <a:lin ang="10800025" scaled="0"/>
          </a:gradFill>
          <a:ln>
            <a:noFill/>
          </a:ln>
          <a:effectLst>
            <a:outerShdw blurRad="128588" dist="28575" dir="2700000" algn="t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3" name="Google Shape;73;p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-1258908">
            <a:off x="680436" y="583875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702810" y="2423795"/>
            <a:ext cx="372110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1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Warm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B10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</a:endParaRPr>
          </a:p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1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 up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B10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grpSp>
        <p:nvGrpSpPr>
          <p:cNvPr id="391" name="Google Shape;391;p26"/>
          <p:cNvGrpSpPr/>
          <p:nvPr/>
        </p:nvGrpSpPr>
        <p:grpSpPr>
          <a:xfrm rot="3722911">
            <a:off x="4772388" y="1369868"/>
            <a:ext cx="806659" cy="642567"/>
            <a:chOff x="4834963" y="419838"/>
            <a:chExt cx="806700" cy="642600"/>
          </a:xfrm>
        </p:grpSpPr>
        <p:sp>
          <p:nvSpPr>
            <p:cNvPr id="392" name="Google Shape;392;p26"/>
            <p:cNvSpPr/>
            <p:nvPr/>
          </p:nvSpPr>
          <p:spPr>
            <a:xfrm>
              <a:off x="4834963" y="419838"/>
              <a:ext cx="806700" cy="642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" name="Google Shape;393;p26"/>
            <p:cNvSpPr/>
            <p:nvPr/>
          </p:nvSpPr>
          <p:spPr>
            <a:xfrm>
              <a:off x="4834963" y="419838"/>
              <a:ext cx="806700" cy="642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77" name="Google Shape;377;p25"/>
          <p:cNvSpPr txBox="1"/>
          <p:nvPr/>
        </p:nvSpPr>
        <p:spPr>
          <a:xfrm>
            <a:off x="579430" y="2931320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dk1"/>
                </a:solidFill>
                <a:latin typeface="Bad Script" panose="02000000000000000000"/>
                <a:ea typeface="Bad Script" panose="02000000000000000000"/>
                <a:cs typeface="Bad Script" panose="02000000000000000000"/>
                <a:sym typeface="Bad Script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6000">
                <a:solidFill>
                  <a:schemeClr val="accent2"/>
                </a:solidFill>
              </a:rPr>
              <a:t>Review</a:t>
            </a:r>
            <a:endParaRPr lang="en-US" altLang="en-GB" sz="60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 rot="-254">
            <a:off x="1804035" y="638810"/>
            <a:ext cx="8128000" cy="576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915814" y="2019404"/>
            <a:ext cx="4290792" cy="1292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He's my son.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He's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thirteen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years old.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748511" y="780835"/>
            <a:ext cx="4165063" cy="1292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 is my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grandfather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He's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sixty-six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years old.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55" name="Google Shape;55;p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21405410">
            <a:off x="7084060" y="89535"/>
            <a:ext cx="845185" cy="876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674370" y="751205"/>
            <a:ext cx="2006600" cy="2560320"/>
            <a:chOff x="1062" y="1183"/>
            <a:chExt cx="3160" cy="4032"/>
          </a:xfrm>
        </p:grpSpPr>
        <p:pic>
          <p:nvPicPr>
            <p:cNvPr id="1025" name="Picture 1" descr="https://s.sachmem.vn/public/images/TA3SBT/U11-C-1-1-mhrjopdmkiyutdqz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r="24996"/>
            <a:stretch>
              <a:fillRect/>
            </a:stretch>
          </p:blipFill>
          <p:spPr bwMode="auto">
            <a:xfrm>
              <a:off x="1062" y="1183"/>
              <a:ext cx="3160" cy="4032"/>
            </a:xfrm>
            <a:prstGeom prst="rect">
              <a:avLst/>
            </a:prstGeom>
            <a:noFill/>
            <a:ln w="12700">
              <a:solidFill>
                <a:srgbClr val="FF33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7" name="Google Shape;377;p25"/>
            <p:cNvSpPr txBox="1"/>
            <p:nvPr/>
          </p:nvSpPr>
          <p:spPr>
            <a:xfrm>
              <a:off x="1320" y="1230"/>
              <a:ext cx="2326" cy="10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ldrich"/>
                <a:buNone/>
                <a:defRPr sz="4000" b="1" i="0" u="none" strike="noStrike" cap="none">
                  <a:solidFill>
                    <a:schemeClr val="dk1"/>
                  </a:solidFill>
                  <a:latin typeface="Bad Script" panose="02000000000000000000"/>
                  <a:ea typeface="Bad Script" panose="02000000000000000000"/>
                  <a:cs typeface="Bad Script" panose="02000000000000000000"/>
                  <a:sym typeface="Bad Script" panose="0200000000000000000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3600">
                  <a:solidFill>
                    <a:schemeClr val="accent2"/>
                  </a:solidFill>
                </a:rPr>
                <a:t>66</a:t>
              </a:r>
              <a:endParaRPr lang="en-US" altLang="en-GB" sz="3600">
                <a:solidFill>
                  <a:schemeClr val="accent2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206230" y="639445"/>
            <a:ext cx="2006600" cy="2672080"/>
            <a:chOff x="14498" y="1007"/>
            <a:chExt cx="3160" cy="4208"/>
          </a:xfrm>
        </p:grpSpPr>
        <p:pic>
          <p:nvPicPr>
            <p:cNvPr id="1028" name="Picture 4" descr="https://s.sachmem.vn/public/images/TA3SBT/U11-C-1-3-mqymjvzpukuhpfg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67" r="24468"/>
            <a:stretch>
              <a:fillRect/>
            </a:stretch>
          </p:blipFill>
          <p:spPr bwMode="auto">
            <a:xfrm>
              <a:off x="14498" y="1183"/>
              <a:ext cx="3160" cy="4032"/>
            </a:xfrm>
            <a:prstGeom prst="rect">
              <a:avLst/>
            </a:prstGeom>
            <a:noFill/>
            <a:ln w="12700">
              <a:solidFill>
                <a:srgbClr val="FF33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Google Shape;377;p25"/>
            <p:cNvSpPr txBox="1"/>
            <p:nvPr/>
          </p:nvSpPr>
          <p:spPr>
            <a:xfrm>
              <a:off x="14906" y="1007"/>
              <a:ext cx="2326" cy="10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ldrich"/>
                <a:buNone/>
                <a:defRPr sz="4000" b="1" i="0" u="none" strike="noStrike" cap="none">
                  <a:solidFill>
                    <a:schemeClr val="dk1"/>
                  </a:solidFill>
                  <a:latin typeface="Bad Script" panose="02000000000000000000"/>
                  <a:ea typeface="Bad Script" panose="02000000000000000000"/>
                  <a:cs typeface="Bad Script" panose="02000000000000000000"/>
                  <a:sym typeface="Bad Script" panose="0200000000000000000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3600">
                  <a:solidFill>
                    <a:schemeClr val="accent2"/>
                  </a:solidFill>
                </a:rPr>
                <a:t>13</a:t>
              </a:r>
              <a:endParaRPr lang="en-US" altLang="en-GB" sz="3600">
                <a:solidFill>
                  <a:schemeClr val="accent2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4370" y="3562985"/>
            <a:ext cx="2508885" cy="2736850"/>
            <a:chOff x="1062" y="5611"/>
            <a:chExt cx="3951" cy="4310"/>
          </a:xfrm>
        </p:grpSpPr>
        <p:pic>
          <p:nvPicPr>
            <p:cNvPr id="1027" name="Picture 3" descr="https://s.sachmem.vn/public/images/TA3SBT/U11-C-1-2-jqozxdwqxefrbqjg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33" r="25036"/>
            <a:stretch>
              <a:fillRect/>
            </a:stretch>
          </p:blipFill>
          <p:spPr bwMode="auto">
            <a:xfrm>
              <a:off x="1062" y="5889"/>
              <a:ext cx="3160" cy="4032"/>
            </a:xfrm>
            <a:prstGeom prst="rect">
              <a:avLst/>
            </a:prstGeom>
            <a:noFill/>
            <a:ln w="12700">
              <a:solidFill>
                <a:srgbClr val="FF33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Google Shape;377;p25"/>
            <p:cNvSpPr txBox="1"/>
            <p:nvPr/>
          </p:nvSpPr>
          <p:spPr>
            <a:xfrm>
              <a:off x="2687" y="5611"/>
              <a:ext cx="2326" cy="10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ldrich"/>
                <a:buNone/>
                <a:defRPr sz="4000" b="1" i="0" u="none" strike="noStrike" cap="none">
                  <a:solidFill>
                    <a:schemeClr val="dk1"/>
                  </a:solidFill>
                  <a:latin typeface="Bad Script" panose="02000000000000000000"/>
                  <a:ea typeface="Bad Script" panose="02000000000000000000"/>
                  <a:cs typeface="Bad Script" panose="02000000000000000000"/>
                  <a:sym typeface="Bad Script" panose="0200000000000000000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3600">
                  <a:solidFill>
                    <a:schemeClr val="accent2"/>
                  </a:solidFill>
                </a:rPr>
                <a:t>40</a:t>
              </a:r>
              <a:endParaRPr lang="en-US" altLang="en-GB" sz="3600">
                <a:solidFill>
                  <a:schemeClr val="accent2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206230" y="3549015"/>
            <a:ext cx="2101215" cy="2750820"/>
            <a:chOff x="14498" y="5589"/>
            <a:chExt cx="3309" cy="4332"/>
          </a:xfrm>
        </p:grpSpPr>
        <p:pic>
          <p:nvPicPr>
            <p:cNvPr id="1029" name="Picture 5" descr="https://s.sachmem.vn/public/images/TA3SBT/U11-C-1-4-rhpjgbvycvxanrqb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5" r="28569"/>
            <a:stretch>
              <a:fillRect/>
            </a:stretch>
          </p:blipFill>
          <p:spPr bwMode="auto">
            <a:xfrm>
              <a:off x="14498" y="5889"/>
              <a:ext cx="3160" cy="4032"/>
            </a:xfrm>
            <a:prstGeom prst="rect">
              <a:avLst/>
            </a:prstGeom>
            <a:noFill/>
            <a:ln w="12700">
              <a:solidFill>
                <a:srgbClr val="FF33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Google Shape;377;p25"/>
            <p:cNvSpPr txBox="1"/>
            <p:nvPr/>
          </p:nvSpPr>
          <p:spPr>
            <a:xfrm>
              <a:off x="15481" y="5589"/>
              <a:ext cx="2326" cy="10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ldrich"/>
                <a:buNone/>
                <a:defRPr sz="4000" b="1" i="0" u="none" strike="noStrike" cap="none">
                  <a:solidFill>
                    <a:schemeClr val="dk1"/>
                  </a:solidFill>
                  <a:latin typeface="Bad Script" panose="02000000000000000000"/>
                  <a:ea typeface="Bad Script" panose="02000000000000000000"/>
                  <a:cs typeface="Bad Script" panose="02000000000000000000"/>
                  <a:sym typeface="Bad Script" panose="0200000000000000000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Abril Fatface" panose="02000503000000020003"/>
                <a:buNone/>
                <a:defRPr sz="4000" b="1" i="0" u="none" strike="noStrike" cap="none">
                  <a:solidFill>
                    <a:schemeClr val="dk1"/>
                  </a:solidFill>
                  <a:latin typeface="Abril Fatface" panose="02000503000000020003"/>
                  <a:ea typeface="Abril Fatface" panose="02000503000000020003"/>
                  <a:cs typeface="Abril Fatface" panose="02000503000000020003"/>
                  <a:sym typeface="Abril Fatface" panose="02000503000000020003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3600">
                  <a:solidFill>
                    <a:schemeClr val="accent2"/>
                  </a:solidFill>
                </a:rPr>
                <a:t>10</a:t>
              </a:r>
              <a:endParaRPr lang="en-US" altLang="en-GB" sz="3600">
                <a:solidFill>
                  <a:schemeClr val="accent2"/>
                </a:solidFill>
              </a:endParaRPr>
            </a:p>
          </p:txBody>
        </p:sp>
      </p:grpSp>
      <p:sp>
        <p:nvSpPr>
          <p:cNvPr id="19" name="Text Box 18"/>
          <p:cNvSpPr txBox="1"/>
          <p:nvPr/>
        </p:nvSpPr>
        <p:spPr>
          <a:xfrm>
            <a:off x="2748280" y="3739515"/>
            <a:ext cx="48056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+mn-ea"/>
              </a:rPr>
              <a:t>She's my mother.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+mn-ea"/>
              </a:rPr>
              <a:t>She's </a:t>
            </a:r>
            <a:r>
              <a:rPr lang="en-US" altLang="en-US" sz="2800" b="1" dirty="0">
                <a:ln>
                  <a:noFill/>
                </a:ln>
                <a:solidFill>
                  <a:srgbClr val="FF0000"/>
                </a:solidFill>
                <a:effectLst/>
                <a:latin typeface="Century Gothic" panose="020B0502020202020204" pitchFamily="34" charset="0"/>
                <a:sym typeface="+mn-ea"/>
              </a:rPr>
              <a:t>forty</a:t>
            </a:r>
            <a:r>
              <a:rPr lang="en-US" altLang="en-US" sz="2800" b="1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+mn-ea"/>
              </a:rPr>
              <a:t> years old.</a:t>
            </a:r>
            <a:endParaRPr lang="en-US" altLang="en-US" sz="2800" b="1" dirty="0">
              <a:ln>
                <a:noFill/>
              </a:ln>
              <a:solidFill>
                <a:srgbClr val="002060"/>
              </a:solidFill>
              <a:effectLst/>
              <a:latin typeface="Century Gothic" panose="020B0502020202020204" pitchFamily="34" charset="0"/>
              <a:sym typeface="+mn-ea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4298950" y="5021580"/>
            <a:ext cx="47828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+mn-ea"/>
              </a:rPr>
              <a:t>She's my sister.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+mn-ea"/>
              </a:rPr>
              <a:t>She's </a:t>
            </a:r>
            <a:r>
              <a:rPr lang="en-US" altLang="en-US" sz="2800" b="1" dirty="0">
                <a:ln>
                  <a:noFill/>
                </a:ln>
                <a:solidFill>
                  <a:srgbClr val="FF0000"/>
                </a:solidFill>
                <a:effectLst/>
                <a:latin typeface="Century Gothic" panose="020B0502020202020204" pitchFamily="34" charset="0"/>
                <a:sym typeface="+mn-ea"/>
              </a:rPr>
              <a:t>ten</a:t>
            </a:r>
            <a:r>
              <a:rPr lang="en-US" altLang="en-US" sz="2800" b="1" dirty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  <a:sym typeface="+mn-ea"/>
              </a:rPr>
              <a:t> years old.</a:t>
            </a:r>
            <a:endParaRPr lang="en-US" altLang="en-US" sz="2800" b="1" dirty="0">
              <a:ln>
                <a:noFill/>
              </a:ln>
              <a:solidFill>
                <a:srgbClr val="002060"/>
              </a:solidFill>
              <a:effectLst/>
              <a:latin typeface="Century Gothic" panose="020B0502020202020204" pitchFamily="34" charset="0"/>
              <a:sym typeface="+mn-ea"/>
            </a:endParaRPr>
          </a:p>
        </p:txBody>
      </p:sp>
      <p:sp>
        <p:nvSpPr>
          <p:cNvPr id="21" name="Rectangles 20"/>
          <p:cNvSpPr/>
          <p:nvPr/>
        </p:nvSpPr>
        <p:spPr>
          <a:xfrm>
            <a:off x="3544570" y="1659890"/>
            <a:ext cx="1428750" cy="402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2" name="Rectangles 21"/>
          <p:cNvSpPr/>
          <p:nvPr/>
        </p:nvSpPr>
        <p:spPr>
          <a:xfrm>
            <a:off x="6604635" y="5897245"/>
            <a:ext cx="681355" cy="402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3" name="Rectangles 22"/>
          <p:cNvSpPr/>
          <p:nvPr/>
        </p:nvSpPr>
        <p:spPr>
          <a:xfrm>
            <a:off x="3760470" y="4618990"/>
            <a:ext cx="835025" cy="402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Rectangles 23"/>
          <p:cNvSpPr/>
          <p:nvPr/>
        </p:nvSpPr>
        <p:spPr>
          <a:xfrm>
            <a:off x="6104255" y="2908935"/>
            <a:ext cx="1327785" cy="4025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21" grpId="0" animBg="1"/>
      <p:bldP spid="23" grpId="0" animBg="1"/>
      <p:bldP spid="24" grpId="0" bldLvl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7330" y="2497976"/>
            <a:ext cx="73773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1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</a:rPr>
              <a:t>PHONICS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B10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14730" y="2664460"/>
          <a:ext cx="9522460" cy="3578225"/>
        </p:xfrm>
        <a:graphic>
          <a:graphicData uri="http://schemas.openxmlformats.org/drawingml/2006/table">
            <a:tbl>
              <a:tblPr/>
              <a:tblGrid>
                <a:gridCol w="4264660"/>
                <a:gridCol w="5257800"/>
              </a:tblGrid>
              <a:tr h="1005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60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br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60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gr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7726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br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other</a:t>
                      </a: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</a:rPr>
                        <a:t>gr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andmother</a:t>
                      </a:r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5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That's my 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</a:t>
                      </a:r>
                      <a:r>
                        <a:rPr lang="en-US" sz="32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other.</a:t>
                      </a:r>
                      <a:endParaRPr lang="en-US" sz="32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My 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</a:t>
                      </a:r>
                      <a:r>
                        <a:rPr lang="en-US" sz="32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andmother's fifty-five</a:t>
                      </a:r>
                      <a:r>
                        <a:rPr lang="en-US" sz="3200" b="1" kern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years</a:t>
                      </a:r>
                      <a:r>
                        <a:rPr lang="en-US" sz="3200" b="1" kern="120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old. </a:t>
                      </a:r>
                      <a:endParaRPr lang="en-US" sz="3200" b="1" kern="12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90500" marR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7510" r="10501" b="15327"/>
          <a:stretch>
            <a:fillRect/>
          </a:stretch>
        </p:blipFill>
        <p:spPr>
          <a:xfrm>
            <a:off x="1145650" y="3207072"/>
            <a:ext cx="442286" cy="442286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7510" r="10501" b="15327"/>
          <a:stretch>
            <a:fillRect/>
          </a:stretch>
        </p:blipFill>
        <p:spPr>
          <a:xfrm>
            <a:off x="9998637" y="3207707"/>
            <a:ext cx="442286" cy="442286"/>
          </a:xfrm>
          <a:prstGeom prst="ellipse">
            <a:avLst/>
          </a:prstGeom>
        </p:spPr>
      </p:pic>
      <p:sp>
        <p:nvSpPr>
          <p:cNvPr id="190" name="Google Shape;190;p15"/>
          <p:cNvSpPr/>
          <p:nvPr/>
        </p:nvSpPr>
        <p:spPr>
          <a:xfrm>
            <a:off x="1007745" y="759460"/>
            <a:ext cx="9587230" cy="1087120"/>
          </a:xfrm>
          <a:prstGeom prst="rect">
            <a:avLst/>
          </a:prstGeom>
          <a:solidFill>
            <a:srgbClr val="D6CE93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91" name="Google Shape;191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-1173494">
            <a:off x="2228293" y="367037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3" name="Google Shape;213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-1173494">
            <a:off x="8474788" y="367037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314655" y="1072186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Listen and repeat.</a:t>
            </a:r>
            <a:endParaRPr lang="en-US" sz="2400" b="1" i="0" dirty="0">
              <a:effectLst/>
              <a:latin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1.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.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"/>
          <p:cNvSpPr/>
          <p:nvPr/>
        </p:nvSpPr>
        <p:spPr>
          <a:xfrm>
            <a:off x="1007745" y="759460"/>
            <a:ext cx="9587230" cy="780415"/>
          </a:xfrm>
          <a:prstGeom prst="rect">
            <a:avLst/>
          </a:prstGeom>
          <a:solidFill>
            <a:srgbClr val="D6CE93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91" name="Google Shape;191;p1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173494">
            <a:off x="2228293" y="367037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3" name="Google Shape;213;p1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173494">
            <a:off x="8474788" y="367037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6" name="Google Shape;106;p9"/>
          <p:cNvSpPr/>
          <p:nvPr/>
        </p:nvSpPr>
        <p:spPr>
          <a:xfrm>
            <a:off x="786765" y="1949450"/>
            <a:ext cx="9874885" cy="376999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85738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7" name="Google Shape;107;p9"/>
          <p:cNvPicPr preferRelativeResize="0"/>
          <p:nvPr/>
        </p:nvPicPr>
        <p:blipFill rotWithShape="1">
          <a:blip r:embed="rId2"/>
          <a:srcRect t="4269" r="34606" b="1069"/>
          <a:stretch>
            <a:fillRect/>
          </a:stretch>
        </p:blipFill>
        <p:spPr>
          <a:xfrm rot="5400000">
            <a:off x="4453500" y="79000"/>
            <a:ext cx="3540926" cy="72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9"/>
          <p:cNvSpPr/>
          <p:nvPr/>
        </p:nvSpPr>
        <p:spPr>
          <a:xfrm rot="-5400000">
            <a:off x="7400932" y="3091518"/>
            <a:ext cx="5611150" cy="411613"/>
          </a:xfrm>
          <a:custGeom>
            <a:avLst/>
            <a:gdLst/>
            <a:ahLst/>
            <a:cxnLst/>
            <a:rect l="l" t="t" r="r" b="b"/>
            <a:pathLst>
              <a:path w="1164139" h="497418" extrusionOk="0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3000">
                <a:schemeClr val="accent4"/>
              </a:gs>
              <a:gs pos="70000">
                <a:schemeClr val="accent4"/>
              </a:gs>
              <a:gs pos="83000">
                <a:srgbClr val="F5FBFB"/>
              </a:gs>
              <a:gs pos="94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128588" dist="28575" dir="2700000" algn="t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1" name="Google Shape;111;p9" descr="A close up of a plant&#10;&#10;Description automatically generated with medium confidence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362950" y="1626870"/>
            <a:ext cx="2808605" cy="5193665"/>
          </a:xfrm>
          <a:prstGeom prst="rect">
            <a:avLst/>
          </a:prstGeom>
          <a:noFill/>
          <a:ln>
            <a:noFill/>
          </a:ln>
          <a:effectLst>
            <a:outerShdw blurRad="304800" dist="203200" dir="189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3" name="Google Shape;113;p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-1258908">
            <a:off x="9924336" y="-1250"/>
            <a:ext cx="619052" cy="7738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826161" y="76040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Listen and write.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1072" y="1865892"/>
            <a:ext cx="11053025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 My 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brother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is fifteen.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 My 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grandfather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is fifty-three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years old.</a:t>
            </a:r>
            <a:endParaRPr lang="en-US" sz="40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7041" y="2330377"/>
            <a:ext cx="1961029" cy="731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______________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7041" y="3584288"/>
            <a:ext cx="3065930" cy="731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______________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7510" r="10501" b="15327"/>
          <a:stretch>
            <a:fillRect/>
          </a:stretch>
        </p:blipFill>
        <p:spPr>
          <a:xfrm>
            <a:off x="822978" y="2397449"/>
            <a:ext cx="442286" cy="442286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7510" r="10501" b="15327"/>
          <a:stretch>
            <a:fillRect/>
          </a:stretch>
        </p:blipFill>
        <p:spPr>
          <a:xfrm>
            <a:off x="822978" y="3643656"/>
            <a:ext cx="442286" cy="442286"/>
          </a:xfrm>
          <a:prstGeom prst="ellipse">
            <a:avLst/>
          </a:prstGeom>
        </p:spPr>
      </p:pic>
      <p:grpSp>
        <p:nvGrpSpPr>
          <p:cNvPr id="423" name="Google Shape;423;p29"/>
          <p:cNvGrpSpPr/>
          <p:nvPr/>
        </p:nvGrpSpPr>
        <p:grpSpPr>
          <a:xfrm rot="10800000">
            <a:off x="659130" y="1539875"/>
            <a:ext cx="1457325" cy="720725"/>
            <a:chOff x="4093857" y="-286875"/>
            <a:chExt cx="645178" cy="435705"/>
          </a:xfrm>
        </p:grpSpPr>
        <p:sp>
          <p:nvSpPr>
            <p:cNvPr id="424" name="Google Shape;424;p29"/>
            <p:cNvSpPr/>
            <p:nvPr/>
          </p:nvSpPr>
          <p:spPr>
            <a:xfrm>
              <a:off x="4093857" y="-286875"/>
              <a:ext cx="645178" cy="43570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FFFFF"/>
                  </a:solidFill>
                  <a:latin typeface="Passion One"/>
                </a:rPr>
                <a:t>"</a:t>
              </a:r>
              <a:endParaRPr b="0" i="0"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Passion One"/>
              </a:endParaRPr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4093857" y="-286875"/>
              <a:ext cx="645178" cy="43570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chemeClr val="accent6"/>
                  </a:solidFill>
                  <a:latin typeface="Passion One"/>
                </a:rPr>
                <a:t>"</a:t>
              </a:r>
              <a:endParaRPr b="0" i="0">
                <a:ln>
                  <a:noFill/>
                </a:ln>
                <a:solidFill>
                  <a:schemeClr val="accent6"/>
                </a:solidFill>
                <a:latin typeface="Passion One"/>
              </a:endParaRPr>
            </a:p>
          </p:txBody>
        </p:sp>
      </p:grpSp>
      <p:sp>
        <p:nvSpPr>
          <p:cNvPr id="426" name="Google Shape;426;p29"/>
          <p:cNvSpPr/>
          <p:nvPr/>
        </p:nvSpPr>
        <p:spPr>
          <a:xfrm rot="10405083">
            <a:off x="1648711" y="1913951"/>
            <a:ext cx="1002326" cy="29014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FFFF">
              <a:alpha val="50980"/>
            </a:srgb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5186" y="2497976"/>
            <a:ext cx="87616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B1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oper Black" panose="0208090404030B020404" pitchFamily="18" charset="0"/>
                <a:sym typeface="字魂59号-创粗黑" panose="00000500000000000000" pitchFamily="2" charset="-122"/>
              </a:rPr>
              <a:t>Vocabulary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B10B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oper Black" panose="0208090404030B020404" pitchFamily="18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3091</Words>
  <Application>WPS Presentation</Application>
  <PresentationFormat>Custom</PresentationFormat>
  <Paragraphs>357</Paragraphs>
  <Slides>33</Slides>
  <Notes>25</Notes>
  <HiddenSlides>0</HiddenSlides>
  <MMClips>13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68" baseType="lpstr">
      <vt:lpstr>Arial</vt:lpstr>
      <vt:lpstr>SimSun</vt:lpstr>
      <vt:lpstr>Wingdings</vt:lpstr>
      <vt:lpstr>Edwardian Script ITC</vt:lpstr>
      <vt:lpstr>Calibri</vt:lpstr>
      <vt:lpstr>Agency FB</vt:lpstr>
      <vt:lpstr>Bodoni MT</vt:lpstr>
      <vt:lpstr>Microsoft JhengHei</vt:lpstr>
      <vt:lpstr>PMingLiU</vt:lpstr>
      <vt:lpstr>PMingLiU-ExtB</vt:lpstr>
      <vt:lpstr>字魂59号-创粗黑</vt:lpstr>
      <vt:lpstr>Arial Black</vt:lpstr>
      <vt:lpstr>Cooper Black</vt:lpstr>
      <vt:lpstr>Special Elite</vt:lpstr>
      <vt:lpstr>Aldrich</vt:lpstr>
      <vt:lpstr>Segoe Print</vt:lpstr>
      <vt:lpstr>Bad Script</vt:lpstr>
      <vt:lpstr>Abril Fatface</vt:lpstr>
      <vt:lpstr>Bell MT</vt:lpstr>
      <vt:lpstr>Fascinate Inline</vt:lpstr>
      <vt:lpstr>Century Gothic</vt:lpstr>
      <vt:lpstr>Helvetica Neue</vt:lpstr>
      <vt:lpstr>Passion One</vt:lpstr>
      <vt:lpstr>Arial</vt:lpstr>
      <vt:lpstr>Microsoft YaHei</vt:lpstr>
      <vt:lpstr>Arial Unicode MS</vt:lpstr>
      <vt:lpstr>Barlow Condensed</vt:lpstr>
      <vt:lpstr>Tahoma</vt:lpstr>
      <vt:lpstr>Times New Roman</vt:lpstr>
      <vt:lpstr>等线</vt:lpstr>
      <vt:lpstr>等线</vt:lpstr>
      <vt:lpstr>汉仪小麦体简</vt:lpstr>
      <vt:lpstr>方正喵呜体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332</cp:revision>
  <dcterms:created xsi:type="dcterms:W3CDTF">2020-12-14T07:28:00Z</dcterms:created>
  <dcterms:modified xsi:type="dcterms:W3CDTF">2022-01-19T07:50:23Z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C195C3A1C6A34ECEBA647D6C1C9423CB</vt:lpwstr>
  </property>
  <property fmtid="{D5CDD505-2E9C-101B-9397-08002B2CF9AE}" pid="3" name="KSOProductBuildVer">
    <vt:lpwstr>1033-11.2.0.10443</vt:lpwstr>
  </property>
</Properties>
</file>